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59" r:id="rId2"/>
  </p:sldMasterIdLst>
  <p:notesMasterIdLst>
    <p:notesMasterId r:id="rId21"/>
  </p:notesMasterIdLst>
  <p:sldIdLst>
    <p:sldId id="9027" r:id="rId3"/>
    <p:sldId id="2007581134" r:id="rId4"/>
    <p:sldId id="9018" r:id="rId5"/>
    <p:sldId id="2007578629" r:id="rId6"/>
    <p:sldId id="2007581136" r:id="rId7"/>
    <p:sldId id="9058" r:id="rId8"/>
    <p:sldId id="9059" r:id="rId9"/>
    <p:sldId id="8764" r:id="rId10"/>
    <p:sldId id="2007578606" r:id="rId11"/>
    <p:sldId id="2007578608" r:id="rId12"/>
    <p:sldId id="2007578610" r:id="rId13"/>
    <p:sldId id="2007581143" r:id="rId14"/>
    <p:sldId id="2107" r:id="rId15"/>
    <p:sldId id="2007578613" r:id="rId16"/>
    <p:sldId id="2007579514" r:id="rId17"/>
    <p:sldId id="11088924" r:id="rId18"/>
    <p:sldId id="518" r:id="rId19"/>
    <p:sldId id="2007581144"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目录" id="{AC8541E5-2773-43BA-8BD9-AACF43397475}">
          <p14:sldIdLst>
            <p14:sldId id="9027"/>
            <p14:sldId id="2007581134"/>
          </p14:sldIdLst>
        </p14:section>
        <p14:section name="第一部分" id="{5419089F-B60A-4F33-B81F-E990B91A0D1D}">
          <p14:sldIdLst>
            <p14:sldId id="9018"/>
            <p14:sldId id="2007578629"/>
            <p14:sldId id="2007581136"/>
          </p14:sldIdLst>
        </p14:section>
        <p14:section name="第二部分" id="{6EF37AFB-6325-40ED-B983-821C147E4058}">
          <p14:sldIdLst>
            <p14:sldId id="9058"/>
            <p14:sldId id="9059"/>
            <p14:sldId id="8764"/>
            <p14:sldId id="2007578606"/>
          </p14:sldIdLst>
        </p14:section>
        <p14:section name="第三部分" id="{C0AC6D63-E2B8-4050-BBEE-784D7158FE79}">
          <p14:sldIdLst>
            <p14:sldId id="2007578608"/>
          </p14:sldIdLst>
        </p14:section>
        <p14:section name="第四部分" id="{2035ED7A-4CC2-47A3-BCD7-4E486351C28D}">
          <p14:sldIdLst>
            <p14:sldId id="2007578610"/>
            <p14:sldId id="2007581143"/>
          </p14:sldIdLst>
        </p14:section>
        <p14:section name="第五部分" id="{BB16DC75-2742-4F72-870E-5D8EBE725267}">
          <p14:sldIdLst>
            <p14:sldId id="2107"/>
            <p14:sldId id="2007578613"/>
          </p14:sldIdLst>
        </p14:section>
        <p14:section name="第六部分" id="{079B4715-DBBB-4F64-890B-DEE4761D018B}">
          <p14:sldIdLst>
            <p14:sldId id="2007579514"/>
            <p14:sldId id="11088924"/>
            <p14:sldId id="518"/>
            <p14:sldId id="200758114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E41"/>
    <a:srgbClr val="95CDA9"/>
    <a:srgbClr val="00AC96"/>
    <a:srgbClr val="13883D"/>
    <a:srgbClr val="30D06A"/>
    <a:srgbClr val="1DC931"/>
    <a:srgbClr val="1DCB5C"/>
    <a:srgbClr val="18A695"/>
    <a:srgbClr val="4FE6D4"/>
    <a:srgbClr val="EEFC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02" autoAdjust="0"/>
    <p:restoredTop sz="94660"/>
  </p:normalViewPr>
  <p:slideViewPr>
    <p:cSldViewPr snapToGrid="0" showGuides="1">
      <p:cViewPr varScale="1">
        <p:scale>
          <a:sx n="110" d="100"/>
          <a:sy n="110" d="100"/>
        </p:scale>
        <p:origin x="144" y="22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比例</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B277-42D8-AF14-F84480D95EE5}"/>
              </c:ext>
            </c:extLst>
          </c:dPt>
          <c:dPt>
            <c:idx val="1"/>
            <c:bubble3D val="0"/>
            <c:spPr>
              <a:solidFill>
                <a:schemeClr val="accent2">
                  <a:lumMod val="40000"/>
                  <a:lumOff val="60000"/>
                </a:schemeClr>
              </a:solidFill>
              <a:ln w="19050">
                <a:noFill/>
              </a:ln>
              <a:effectLst/>
            </c:spPr>
            <c:extLst>
              <c:ext xmlns:c16="http://schemas.microsoft.com/office/drawing/2014/chart" uri="{C3380CC4-5D6E-409C-BE32-E72D297353CC}">
                <c16:uniqueId val="{00000003-B277-42D8-AF14-F84480D95EE5}"/>
              </c:ext>
            </c:extLst>
          </c:dPt>
          <c:dPt>
            <c:idx val="2"/>
            <c:bubble3D val="0"/>
            <c:spPr>
              <a:solidFill>
                <a:schemeClr val="accent2">
                  <a:lumMod val="20000"/>
                  <a:lumOff val="80000"/>
                </a:schemeClr>
              </a:solidFill>
              <a:ln w="19050">
                <a:noFill/>
              </a:ln>
              <a:effectLst/>
            </c:spPr>
            <c:extLst>
              <c:ext xmlns:c16="http://schemas.microsoft.com/office/drawing/2014/chart" uri="{C3380CC4-5D6E-409C-BE32-E72D297353CC}">
                <c16:uniqueId val="{00000005-B277-42D8-AF14-F84480D95EE5}"/>
              </c:ext>
            </c:extLst>
          </c:dPt>
          <c:cat>
            <c:strRef>
              <c:f>Sheet1!$A$2:$A$4</c:f>
              <c:strCache>
                <c:ptCount val="3"/>
                <c:pt idx="0">
                  <c:v>汽车</c:v>
                </c:pt>
                <c:pt idx="1">
                  <c:v>IT</c:v>
                </c:pt>
                <c:pt idx="2">
                  <c:v>电池</c:v>
                </c:pt>
              </c:strCache>
            </c:strRef>
          </c:cat>
          <c:val>
            <c:numRef>
              <c:f>Sheet1!$B$2:$B$4</c:f>
              <c:numCache>
                <c:formatCode>0%</c:formatCode>
                <c:ptCount val="3"/>
                <c:pt idx="0">
                  <c:v>0.32</c:v>
                </c:pt>
                <c:pt idx="1">
                  <c:v>0.45</c:v>
                </c:pt>
                <c:pt idx="2">
                  <c:v>0.23</c:v>
                </c:pt>
              </c:numCache>
            </c:numRef>
          </c:val>
          <c:extLst>
            <c:ext xmlns:c16="http://schemas.microsoft.com/office/drawing/2014/chart" uri="{C3380CC4-5D6E-409C-BE32-E72D297353CC}">
              <c16:uniqueId val="{00000000-4A26-45D9-ABE5-659D2547792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比例</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AE2F-41F2-809A-E4EF7C4D3A3D}"/>
              </c:ext>
            </c:extLst>
          </c:dPt>
          <c:dPt>
            <c:idx val="1"/>
            <c:bubble3D val="0"/>
            <c:spPr>
              <a:solidFill>
                <a:schemeClr val="accent2">
                  <a:lumMod val="40000"/>
                  <a:lumOff val="60000"/>
                </a:schemeClr>
              </a:solidFill>
              <a:ln w="19050">
                <a:noFill/>
              </a:ln>
              <a:effectLst/>
            </c:spPr>
            <c:extLst>
              <c:ext xmlns:c16="http://schemas.microsoft.com/office/drawing/2014/chart" uri="{C3380CC4-5D6E-409C-BE32-E72D297353CC}">
                <c16:uniqueId val="{00000003-AE2F-41F2-809A-E4EF7C4D3A3D}"/>
              </c:ext>
            </c:extLst>
          </c:dPt>
          <c:dPt>
            <c:idx val="2"/>
            <c:bubble3D val="0"/>
            <c:spPr>
              <a:solidFill>
                <a:schemeClr val="accent2">
                  <a:lumMod val="20000"/>
                  <a:lumOff val="80000"/>
                </a:schemeClr>
              </a:solidFill>
              <a:ln w="19050">
                <a:noFill/>
              </a:ln>
              <a:effectLst/>
            </c:spPr>
            <c:extLst>
              <c:ext xmlns:c16="http://schemas.microsoft.com/office/drawing/2014/chart" uri="{C3380CC4-5D6E-409C-BE32-E72D297353CC}">
                <c16:uniqueId val="{00000005-AE2F-41F2-809A-E4EF7C4D3A3D}"/>
              </c:ext>
            </c:extLst>
          </c:dPt>
          <c:dLbls>
            <c:delete val="1"/>
          </c:dLbls>
          <c:cat>
            <c:strRef>
              <c:f>Sheet1!$A$2:$A$4</c:f>
              <c:strCache>
                <c:ptCount val="3"/>
                <c:pt idx="0">
                  <c:v>汽车</c:v>
                </c:pt>
                <c:pt idx="1">
                  <c:v>IT</c:v>
                </c:pt>
                <c:pt idx="2">
                  <c:v>电池</c:v>
                </c:pt>
              </c:strCache>
            </c:strRef>
          </c:cat>
          <c:val>
            <c:numRef>
              <c:f>Sheet1!$B$2:$B$4</c:f>
              <c:numCache>
                <c:formatCode>0%</c:formatCode>
                <c:ptCount val="3"/>
                <c:pt idx="0">
                  <c:v>0.53</c:v>
                </c:pt>
                <c:pt idx="1">
                  <c:v>0.37</c:v>
                </c:pt>
                <c:pt idx="2">
                  <c:v>0.1</c:v>
                </c:pt>
              </c:numCache>
            </c:numRef>
          </c:val>
          <c:extLst>
            <c:ext xmlns:c16="http://schemas.microsoft.com/office/drawing/2014/chart" uri="{C3380CC4-5D6E-409C-BE32-E72D297353CC}">
              <c16:uniqueId val="{00000000-4A26-45D9-ABE5-659D2547792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营业额</c:v>
                </c:pt>
              </c:strCache>
            </c:strRef>
          </c:tx>
          <c:spPr>
            <a:ln w="28575" cap="rnd">
              <a:solidFill>
                <a:schemeClr val="accent1"/>
              </a:solidFill>
              <a:round/>
            </a:ln>
            <a:effectLst/>
          </c:spPr>
          <c:marker>
            <c:symbol val="none"/>
          </c:marker>
          <c:cat>
            <c:numRef>
              <c:f>Sheet1!$A$2:$A$7</c:f>
              <c:numCache>
                <c:formatCode>General</c:formatCode>
                <c:ptCount val="6"/>
                <c:pt idx="0">
                  <c:v>2017</c:v>
                </c:pt>
                <c:pt idx="1">
                  <c:v>2018</c:v>
                </c:pt>
                <c:pt idx="2">
                  <c:v>2019</c:v>
                </c:pt>
                <c:pt idx="3">
                  <c:v>2020</c:v>
                </c:pt>
                <c:pt idx="4">
                  <c:v>2021</c:v>
                </c:pt>
                <c:pt idx="5">
                  <c:v>2022</c:v>
                </c:pt>
              </c:numCache>
            </c:numRef>
          </c:cat>
          <c:val>
            <c:numRef>
              <c:f>Sheet1!$B$2:$B$7</c:f>
              <c:numCache>
                <c:formatCode>General</c:formatCode>
                <c:ptCount val="6"/>
                <c:pt idx="0">
                  <c:v>6425.7529999999997</c:v>
                </c:pt>
                <c:pt idx="1">
                  <c:v>6498.33</c:v>
                </c:pt>
                <c:pt idx="2">
                  <c:v>12938.916999999999</c:v>
                </c:pt>
                <c:pt idx="3">
                  <c:v>21211.213</c:v>
                </c:pt>
                <c:pt idx="4">
                  <c:v>26788.253000000001</c:v>
                </c:pt>
                <c:pt idx="5">
                  <c:v>39469.453999999998</c:v>
                </c:pt>
              </c:numCache>
            </c:numRef>
          </c:val>
          <c:smooth val="1"/>
          <c:extLst>
            <c:ext xmlns:c16="http://schemas.microsoft.com/office/drawing/2014/chart" uri="{C3380CC4-5D6E-409C-BE32-E72D297353CC}">
              <c16:uniqueId val="{00000000-0D09-4D7D-8631-93AE92D814F0}"/>
            </c:ext>
          </c:extLst>
        </c:ser>
        <c:ser>
          <c:idx val="1"/>
          <c:order val="1"/>
          <c:tx>
            <c:strRef>
              <c:f>Sheet1!$C$1</c:f>
              <c:strCache>
                <c:ptCount val="1"/>
                <c:pt idx="0">
                  <c:v>利润</c:v>
                </c:pt>
              </c:strCache>
            </c:strRef>
          </c:tx>
          <c:spPr>
            <a:ln w="28575" cap="rnd">
              <a:solidFill>
                <a:schemeClr val="accent2"/>
              </a:solidFill>
              <a:round/>
            </a:ln>
            <a:effectLst/>
          </c:spPr>
          <c:marker>
            <c:symbol val="none"/>
          </c:marker>
          <c:cat>
            <c:numRef>
              <c:f>Sheet1!$A$2:$A$7</c:f>
              <c:numCache>
                <c:formatCode>General</c:formatCode>
                <c:ptCount val="6"/>
                <c:pt idx="0">
                  <c:v>2017</c:v>
                </c:pt>
                <c:pt idx="1">
                  <c:v>2018</c:v>
                </c:pt>
                <c:pt idx="2">
                  <c:v>2019</c:v>
                </c:pt>
                <c:pt idx="3">
                  <c:v>2020</c:v>
                </c:pt>
                <c:pt idx="4">
                  <c:v>2021</c:v>
                </c:pt>
                <c:pt idx="5">
                  <c:v>2022</c:v>
                </c:pt>
              </c:numCache>
            </c:numRef>
          </c:cat>
          <c:val>
            <c:numRef>
              <c:f>Sheet1!$C$2:$C$7</c:f>
              <c:numCache>
                <c:formatCode>General</c:formatCode>
                <c:ptCount val="6"/>
                <c:pt idx="0">
                  <c:v>1704.89</c:v>
                </c:pt>
                <c:pt idx="1">
                  <c:v>1454.5450000000001</c:v>
                </c:pt>
                <c:pt idx="2">
                  <c:v>2738.183</c:v>
                </c:pt>
                <c:pt idx="3">
                  <c:v>4247.6869999999999</c:v>
                </c:pt>
                <c:pt idx="4">
                  <c:v>5218.8360000000002</c:v>
                </c:pt>
                <c:pt idx="5">
                  <c:v>8564.7309999999998</c:v>
                </c:pt>
              </c:numCache>
            </c:numRef>
          </c:val>
          <c:smooth val="1"/>
          <c:extLst>
            <c:ext xmlns:c16="http://schemas.microsoft.com/office/drawing/2014/chart" uri="{C3380CC4-5D6E-409C-BE32-E72D297353CC}">
              <c16:uniqueId val="{00000001-0D09-4D7D-8631-93AE92D814F0}"/>
            </c:ext>
          </c:extLst>
        </c:ser>
        <c:dLbls>
          <c:showLegendKey val="0"/>
          <c:showVal val="0"/>
          <c:showCatName val="0"/>
          <c:showSerName val="0"/>
          <c:showPercent val="0"/>
          <c:showBubbleSize val="0"/>
        </c:dLbls>
        <c:smooth val="0"/>
        <c:axId val="162059247"/>
        <c:axId val="162068815"/>
      </c:lineChart>
      <c:catAx>
        <c:axId val="162059247"/>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62068815"/>
        <c:crosses val="autoZero"/>
        <c:auto val="1"/>
        <c:lblAlgn val="ctr"/>
        <c:lblOffset val="100"/>
        <c:noMultiLvlLbl val="0"/>
      </c:catAx>
      <c:valAx>
        <c:axId val="162068815"/>
        <c:scaling>
          <c:orientation val="minMax"/>
          <c:max val="40000"/>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6205924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HarmonyOS Sans SC" panose="00000800000000000000" pitchFamily="2" charset="-122"/>
                <a:ea typeface="HarmonyOS Sans SC" panose="000008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HarmonyOS Sans SC" panose="00000800000000000000" pitchFamily="2" charset="-122"/>
                <a:ea typeface="HarmonyOS Sans SC" panose="00000800000000000000" pitchFamily="2" charset="-122"/>
              </a:defRPr>
            </a:lvl1pPr>
          </a:lstStyle>
          <a:p>
            <a:fld id="{41AD6067-0AB7-424D-A6C9-CFDAC5B5227B}" type="datetimeFigureOut">
              <a:rPr lang="zh-CN" altLang="en-US" smtClean="0"/>
              <a:pPr/>
              <a:t>2022/8/25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HarmonyOS Sans SC" panose="00000800000000000000" pitchFamily="2" charset="-122"/>
                <a:ea typeface="HarmonyOS Sans SC" panose="000008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HarmonyOS Sans SC" panose="00000800000000000000" pitchFamily="2" charset="-122"/>
                <a:ea typeface="HarmonyOS Sans SC" panose="00000800000000000000" pitchFamily="2" charset="-122"/>
              </a:defRPr>
            </a:lvl1pPr>
          </a:lstStyle>
          <a:p>
            <a:fld id="{B2F186CC-A312-4251-B777-FFB4B1A00840}" type="slidenum">
              <a:rPr lang="zh-CN" altLang="en-US" smtClean="0"/>
              <a:pPr/>
              <a:t>‹#›</a:t>
            </a:fld>
            <a:endParaRPr lang="zh-CN" altLang="en-US" dirty="0"/>
          </a:p>
        </p:txBody>
      </p:sp>
    </p:spTree>
    <p:extLst>
      <p:ext uri="{BB962C8B-B14F-4D97-AF65-F5344CB8AC3E}">
        <p14:creationId xmlns:p14="http://schemas.microsoft.com/office/powerpoint/2010/main" val="18366298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HarmonyOS Sans SC" panose="00000800000000000000" pitchFamily="2" charset="-122"/>
        <a:ea typeface="HarmonyOS Sans SC" panose="00000800000000000000" pitchFamily="2" charset="-122"/>
        <a:cs typeface="+mn-cs"/>
      </a:defRPr>
    </a:lvl1pPr>
    <a:lvl2pPr marL="457200" algn="l" defTabSz="914400" rtl="0" eaLnBrk="1" latinLnBrk="0" hangingPunct="1">
      <a:defRPr sz="1200" kern="1200">
        <a:solidFill>
          <a:schemeClr val="tx1"/>
        </a:solidFill>
        <a:latin typeface="HarmonyOS Sans SC" panose="00000800000000000000" pitchFamily="2" charset="-122"/>
        <a:ea typeface="HarmonyOS Sans SC" panose="00000800000000000000" pitchFamily="2" charset="-122"/>
        <a:cs typeface="+mn-cs"/>
      </a:defRPr>
    </a:lvl2pPr>
    <a:lvl3pPr marL="914400" algn="l" defTabSz="914400" rtl="0" eaLnBrk="1" latinLnBrk="0" hangingPunct="1">
      <a:defRPr sz="1200" kern="1200">
        <a:solidFill>
          <a:schemeClr val="tx1"/>
        </a:solidFill>
        <a:latin typeface="HarmonyOS Sans SC" panose="00000800000000000000" pitchFamily="2" charset="-122"/>
        <a:ea typeface="HarmonyOS Sans SC" panose="00000800000000000000" pitchFamily="2" charset="-122"/>
        <a:cs typeface="+mn-cs"/>
      </a:defRPr>
    </a:lvl3pPr>
    <a:lvl4pPr marL="1371600" algn="l" defTabSz="914400" rtl="0" eaLnBrk="1" latinLnBrk="0" hangingPunct="1">
      <a:defRPr sz="1200" kern="1200">
        <a:solidFill>
          <a:schemeClr val="tx1"/>
        </a:solidFill>
        <a:latin typeface="HarmonyOS Sans SC" panose="00000800000000000000" pitchFamily="2" charset="-122"/>
        <a:ea typeface="HarmonyOS Sans SC" panose="00000800000000000000" pitchFamily="2" charset="-122"/>
        <a:cs typeface="+mn-cs"/>
      </a:defRPr>
    </a:lvl4pPr>
    <a:lvl5pPr marL="1828800" algn="l" defTabSz="914400" rtl="0" eaLnBrk="1" latinLnBrk="0" hangingPunct="1">
      <a:defRPr sz="1200" kern="1200">
        <a:solidFill>
          <a:schemeClr val="tx1"/>
        </a:solidFill>
        <a:latin typeface="HarmonyOS Sans SC" panose="00000800000000000000" pitchFamily="2" charset="-122"/>
        <a:ea typeface="HarmonyOS Sans SC" panose="000008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t>1</a:t>
            </a:fld>
            <a:endParaRPr lang="zh-CN" altLang="en-US"/>
          </a:p>
        </p:txBody>
      </p:sp>
    </p:spTree>
    <p:extLst>
      <p:ext uri="{BB962C8B-B14F-4D97-AF65-F5344CB8AC3E}">
        <p14:creationId xmlns:p14="http://schemas.microsoft.com/office/powerpoint/2010/main" val="878302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10</a:t>
            </a:fld>
            <a:endParaRPr lang="zh-CN" altLang="en-US" dirty="0"/>
          </a:p>
        </p:txBody>
      </p:sp>
    </p:spTree>
    <p:extLst>
      <p:ext uri="{BB962C8B-B14F-4D97-AF65-F5344CB8AC3E}">
        <p14:creationId xmlns:p14="http://schemas.microsoft.com/office/powerpoint/2010/main" val="825173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F186CC-A312-4251-B777-FFB4B1A00840}"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445489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12</a:t>
            </a:fld>
            <a:endParaRPr lang="zh-CN" altLang="en-US" dirty="0"/>
          </a:p>
        </p:txBody>
      </p:sp>
    </p:spTree>
    <p:extLst>
      <p:ext uri="{BB962C8B-B14F-4D97-AF65-F5344CB8AC3E}">
        <p14:creationId xmlns:p14="http://schemas.microsoft.com/office/powerpoint/2010/main" val="2355795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t>13</a:t>
            </a:fld>
            <a:endParaRPr lang="zh-CN" altLang="en-US"/>
          </a:p>
        </p:txBody>
      </p:sp>
    </p:spTree>
    <p:extLst>
      <p:ext uri="{BB962C8B-B14F-4D97-AF65-F5344CB8AC3E}">
        <p14:creationId xmlns:p14="http://schemas.microsoft.com/office/powerpoint/2010/main" val="4043946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14</a:t>
            </a:fld>
            <a:endParaRPr lang="zh-CN" altLang="en-US" dirty="0"/>
          </a:p>
        </p:txBody>
      </p:sp>
    </p:spTree>
    <p:extLst>
      <p:ext uri="{BB962C8B-B14F-4D97-AF65-F5344CB8AC3E}">
        <p14:creationId xmlns:p14="http://schemas.microsoft.com/office/powerpoint/2010/main" val="2888079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A4D6-130F-48F5-97DA-B25FDFF56A98}"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913366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16</a:t>
            </a:fld>
            <a:endParaRPr lang="zh-CN" altLang="en-US" dirty="0"/>
          </a:p>
        </p:txBody>
      </p:sp>
    </p:spTree>
    <p:extLst>
      <p:ext uri="{BB962C8B-B14F-4D97-AF65-F5344CB8AC3E}">
        <p14:creationId xmlns:p14="http://schemas.microsoft.com/office/powerpoint/2010/main" val="453550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17</a:t>
            </a:fld>
            <a:endParaRPr lang="zh-CN" altLang="en-US" dirty="0"/>
          </a:p>
        </p:txBody>
      </p:sp>
    </p:spTree>
    <p:extLst>
      <p:ext uri="{BB962C8B-B14F-4D97-AF65-F5344CB8AC3E}">
        <p14:creationId xmlns:p14="http://schemas.microsoft.com/office/powerpoint/2010/main" val="15848159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18</a:t>
            </a:fld>
            <a:endParaRPr lang="zh-CN" altLang="en-US" dirty="0"/>
          </a:p>
        </p:txBody>
      </p:sp>
    </p:spTree>
    <p:extLst>
      <p:ext uri="{BB962C8B-B14F-4D97-AF65-F5344CB8AC3E}">
        <p14:creationId xmlns:p14="http://schemas.microsoft.com/office/powerpoint/2010/main" val="841638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2</a:t>
            </a:fld>
            <a:endParaRPr lang="zh-CN" altLang="en-US" dirty="0"/>
          </a:p>
        </p:txBody>
      </p:sp>
    </p:spTree>
    <p:extLst>
      <p:ext uri="{BB962C8B-B14F-4D97-AF65-F5344CB8AC3E}">
        <p14:creationId xmlns:p14="http://schemas.microsoft.com/office/powerpoint/2010/main" val="1314395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t>3</a:t>
            </a:fld>
            <a:endParaRPr lang="zh-CN" altLang="en-US"/>
          </a:p>
        </p:txBody>
      </p:sp>
    </p:spTree>
    <p:extLst>
      <p:ext uri="{BB962C8B-B14F-4D97-AF65-F5344CB8AC3E}">
        <p14:creationId xmlns:p14="http://schemas.microsoft.com/office/powerpoint/2010/main" val="2233713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4</a:t>
            </a:fld>
            <a:endParaRPr lang="zh-CN" altLang="en-US" dirty="0"/>
          </a:p>
        </p:txBody>
      </p:sp>
    </p:spTree>
    <p:extLst>
      <p:ext uri="{BB962C8B-B14F-4D97-AF65-F5344CB8AC3E}">
        <p14:creationId xmlns:p14="http://schemas.microsoft.com/office/powerpoint/2010/main" val="2231136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5</a:t>
            </a:fld>
            <a:endParaRPr lang="zh-CN" altLang="en-US" dirty="0"/>
          </a:p>
        </p:txBody>
      </p:sp>
    </p:spTree>
    <p:extLst>
      <p:ext uri="{BB962C8B-B14F-4D97-AF65-F5344CB8AC3E}">
        <p14:creationId xmlns:p14="http://schemas.microsoft.com/office/powerpoint/2010/main" val="3547509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6</a:t>
            </a:fld>
            <a:endParaRPr lang="zh-CN" altLang="en-US" dirty="0"/>
          </a:p>
        </p:txBody>
      </p:sp>
    </p:spTree>
    <p:extLst>
      <p:ext uri="{BB962C8B-B14F-4D97-AF65-F5344CB8AC3E}">
        <p14:creationId xmlns:p14="http://schemas.microsoft.com/office/powerpoint/2010/main" val="4024593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7</a:t>
            </a:fld>
            <a:endParaRPr lang="zh-CN" altLang="en-US" dirty="0"/>
          </a:p>
        </p:txBody>
      </p:sp>
    </p:spTree>
    <p:extLst>
      <p:ext uri="{BB962C8B-B14F-4D97-AF65-F5344CB8AC3E}">
        <p14:creationId xmlns:p14="http://schemas.microsoft.com/office/powerpoint/2010/main" val="2068715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t>8</a:t>
            </a:fld>
            <a:endParaRPr lang="zh-CN" altLang="en-US"/>
          </a:p>
        </p:txBody>
      </p:sp>
    </p:spTree>
    <p:extLst>
      <p:ext uri="{BB962C8B-B14F-4D97-AF65-F5344CB8AC3E}">
        <p14:creationId xmlns:p14="http://schemas.microsoft.com/office/powerpoint/2010/main" val="3762055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2F186CC-A312-4251-B777-FFB4B1A00840}" type="slidenum">
              <a:rPr lang="zh-CN" altLang="en-US" smtClean="0"/>
              <a:pPr/>
              <a:t>9</a:t>
            </a:fld>
            <a:endParaRPr lang="zh-CN" altLang="en-US" dirty="0"/>
          </a:p>
        </p:txBody>
      </p:sp>
    </p:spTree>
    <p:extLst>
      <p:ext uri="{BB962C8B-B14F-4D97-AF65-F5344CB8AC3E}">
        <p14:creationId xmlns:p14="http://schemas.microsoft.com/office/powerpoint/2010/main" val="221637017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png"/><Relationship Id="rId4" Type="http://schemas.microsoft.com/office/2007/relationships/hdphoto" Target="../media/hdphoto2.wdp"/></Relationships>
</file>

<file path=ppt/slideLayouts/_rels/slideLayout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156A7F4-204E-24CD-83BF-99128D9B4326}"/>
              </a:ext>
            </a:extLst>
          </p:cNvPr>
          <p:cNvPicPr>
            <a:picLocks noChangeAspect="1"/>
          </p:cNvPicPr>
          <p:nvPr userDrawn="1"/>
        </p:nvPicPr>
        <p:blipFill rotWithShape="1">
          <a:blip r:embed="rId2" cstate="email">
            <a:lum bright="70000" contrast="-70000"/>
            <a:extLst>
              <a:ext uri="{BEBA8EAE-BF5A-486C-A8C5-ECC9F3942E4B}">
                <a14:imgProps xmlns:a14="http://schemas.microsoft.com/office/drawing/2010/main">
                  <a14:imgLayer r:embed="rId3">
                    <a14:imgEffect>
                      <a14:artisticBlur radius="20"/>
                    </a14:imgEffect>
                  </a14:imgLayer>
                </a14:imgProps>
              </a:ext>
              <a:ext uri="{28A0092B-C50C-407E-A947-70E740481C1C}">
                <a14:useLocalDpi xmlns:a14="http://schemas.microsoft.com/office/drawing/2010/main"/>
              </a:ext>
            </a:extLst>
          </a:blip>
          <a:srcRect/>
          <a:stretch/>
        </p:blipFill>
        <p:spPr>
          <a:xfrm flipH="1">
            <a:off x="17056" y="0"/>
            <a:ext cx="12192000" cy="6858000"/>
          </a:xfrm>
          <a:prstGeom prst="rect">
            <a:avLst/>
          </a:prstGeom>
        </p:spPr>
      </p:pic>
      <p:sp>
        <p:nvSpPr>
          <p:cNvPr id="9" name="矩形 8">
            <a:extLst>
              <a:ext uri="{FF2B5EF4-FFF2-40B4-BE49-F238E27FC236}">
                <a16:creationId xmlns:a16="http://schemas.microsoft.com/office/drawing/2014/main" id="{84DD16BF-4214-B787-2E14-9A7DDA8A7AA5}"/>
              </a:ext>
            </a:extLst>
          </p:cNvPr>
          <p:cNvSpPr/>
          <p:nvPr userDrawn="1"/>
        </p:nvSpPr>
        <p:spPr>
          <a:xfrm flipH="1">
            <a:off x="-2132" y="0"/>
            <a:ext cx="12196264" cy="6858000"/>
          </a:xfrm>
          <a:prstGeom prst="rect">
            <a:avLst/>
          </a:prstGeom>
          <a:gradFill flip="none" rotWithShape="1">
            <a:gsLst>
              <a:gs pos="100000">
                <a:schemeClr val="accent1">
                  <a:lumMod val="5000"/>
                  <a:lumOff val="95000"/>
                  <a:alpha val="0"/>
                </a:schemeClr>
              </a:gs>
              <a:gs pos="40000">
                <a:srgbClr val="EEFCF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a:extLst>
              <a:ext uri="{FF2B5EF4-FFF2-40B4-BE49-F238E27FC236}">
                <a16:creationId xmlns:a16="http://schemas.microsoft.com/office/drawing/2014/main" id="{231EF3B6-6114-994C-9F6E-765DC99B5DE5}"/>
              </a:ext>
            </a:extLst>
          </p:cNvPr>
          <p:cNvGrpSpPr/>
          <p:nvPr userDrawn="1"/>
        </p:nvGrpSpPr>
        <p:grpSpPr>
          <a:xfrm>
            <a:off x="-4264" y="5196839"/>
            <a:ext cx="12213320" cy="1661161"/>
            <a:chOff x="0" y="4861480"/>
            <a:chExt cx="12192000" cy="1996521"/>
          </a:xfrm>
          <a:effectLst/>
        </p:grpSpPr>
        <p:sp>
          <p:nvSpPr>
            <p:cNvPr id="4" name="任意多边形: 形状 3">
              <a:extLst>
                <a:ext uri="{FF2B5EF4-FFF2-40B4-BE49-F238E27FC236}">
                  <a16:creationId xmlns:a16="http://schemas.microsoft.com/office/drawing/2014/main" id="{2EA728D7-FA55-693C-33DB-AEB6BCCE3492}"/>
                </a:ext>
              </a:extLst>
            </p:cNvPr>
            <p:cNvSpPr/>
            <p:nvPr/>
          </p:nvSpPr>
          <p:spPr>
            <a:xfrm>
              <a:off x="0" y="4861480"/>
              <a:ext cx="12192000" cy="1996520"/>
            </a:xfrm>
            <a:custGeom>
              <a:avLst/>
              <a:gdLst>
                <a:gd name="connsiteX0" fmla="*/ 0 w 12192000"/>
                <a:gd name="connsiteY0" fmla="*/ 0 h 1996520"/>
                <a:gd name="connsiteX1" fmla="*/ 43625 w 12192000"/>
                <a:gd name="connsiteY1" fmla="*/ 29389 h 1996520"/>
                <a:gd name="connsiteX2" fmla="*/ 6106788 w 12192000"/>
                <a:gd name="connsiteY2" fmla="*/ 1359188 h 1996520"/>
                <a:gd name="connsiteX3" fmla="*/ 12010381 w 12192000"/>
                <a:gd name="connsiteY3" fmla="*/ 124157 h 1996520"/>
                <a:gd name="connsiteX4" fmla="*/ 12192000 w 12192000"/>
                <a:gd name="connsiteY4" fmla="*/ 12365 h 1996520"/>
                <a:gd name="connsiteX5" fmla="*/ 12192000 w 12192000"/>
                <a:gd name="connsiteY5" fmla="*/ 1996520 h 1996520"/>
                <a:gd name="connsiteX6" fmla="*/ 0 w 12192000"/>
                <a:gd name="connsiteY6" fmla="*/ 1996520 h 19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996520">
                  <a:moveTo>
                    <a:pt x="0" y="0"/>
                  </a:moveTo>
                  <a:lnTo>
                    <a:pt x="43625" y="29389"/>
                  </a:lnTo>
                  <a:cubicBezTo>
                    <a:pt x="1336102" y="830124"/>
                    <a:pt x="3568938" y="1359188"/>
                    <a:pt x="6106788" y="1359188"/>
                  </a:cubicBezTo>
                  <a:cubicBezTo>
                    <a:pt x="8543125" y="1359188"/>
                    <a:pt x="10698360" y="871602"/>
                    <a:pt x="12010381" y="124157"/>
                  </a:cubicBezTo>
                  <a:lnTo>
                    <a:pt x="12192000" y="12365"/>
                  </a:lnTo>
                  <a:lnTo>
                    <a:pt x="12192000" y="1996520"/>
                  </a:lnTo>
                  <a:lnTo>
                    <a:pt x="0" y="1996520"/>
                  </a:lnTo>
                  <a:close/>
                </a:path>
              </a:pathLst>
            </a:custGeom>
            <a:solidFill>
              <a:schemeClr val="accent1">
                <a:lumMod val="20000"/>
                <a:lumOff val="80000"/>
              </a:schemeClr>
            </a:soli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HarmonyOS Sans SC" panose="00000800000000000000" pitchFamily="2" charset="-122"/>
                <a:ea typeface="HarmonyOS Sans SC" panose="00000800000000000000" pitchFamily="2" charset="-122"/>
              </a:endParaRPr>
            </a:p>
          </p:txBody>
        </p:sp>
        <p:sp>
          <p:nvSpPr>
            <p:cNvPr id="5" name="任意多边形: 形状 4">
              <a:extLst>
                <a:ext uri="{FF2B5EF4-FFF2-40B4-BE49-F238E27FC236}">
                  <a16:creationId xmlns:a16="http://schemas.microsoft.com/office/drawing/2014/main" id="{65993AA3-8F55-2A42-A5E0-F36858211531}"/>
                </a:ext>
              </a:extLst>
            </p:cNvPr>
            <p:cNvSpPr/>
            <p:nvPr/>
          </p:nvSpPr>
          <p:spPr>
            <a:xfrm>
              <a:off x="0" y="5667190"/>
              <a:ext cx="12192000" cy="1190811"/>
            </a:xfrm>
            <a:custGeom>
              <a:avLst/>
              <a:gdLst>
                <a:gd name="connsiteX0" fmla="*/ 0 w 12192000"/>
                <a:gd name="connsiteY0" fmla="*/ 0 h 1526547"/>
                <a:gd name="connsiteX1" fmla="*/ 43626 w 12192000"/>
                <a:gd name="connsiteY1" fmla="*/ 21296 h 1526547"/>
                <a:gd name="connsiteX2" fmla="*/ 6106789 w 12192000"/>
                <a:gd name="connsiteY2" fmla="*/ 984922 h 1526547"/>
                <a:gd name="connsiteX3" fmla="*/ 12010382 w 12192000"/>
                <a:gd name="connsiteY3" fmla="*/ 89969 h 1526547"/>
                <a:gd name="connsiteX4" fmla="*/ 12192000 w 12192000"/>
                <a:gd name="connsiteY4" fmla="*/ 8961 h 1526547"/>
                <a:gd name="connsiteX5" fmla="*/ 12192000 w 12192000"/>
                <a:gd name="connsiteY5" fmla="*/ 1526547 h 1526547"/>
                <a:gd name="connsiteX6" fmla="*/ 0 w 12192000"/>
                <a:gd name="connsiteY6" fmla="*/ 1526547 h 152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26547">
                  <a:moveTo>
                    <a:pt x="0" y="0"/>
                  </a:moveTo>
                  <a:lnTo>
                    <a:pt x="43626" y="21296"/>
                  </a:lnTo>
                  <a:cubicBezTo>
                    <a:pt x="1336103" y="601541"/>
                    <a:pt x="3568939" y="984922"/>
                    <a:pt x="6106789" y="984922"/>
                  </a:cubicBezTo>
                  <a:cubicBezTo>
                    <a:pt x="8543126" y="984922"/>
                    <a:pt x="10698361" y="631598"/>
                    <a:pt x="12010382" y="89969"/>
                  </a:cubicBezTo>
                  <a:lnTo>
                    <a:pt x="12192000" y="8961"/>
                  </a:lnTo>
                  <a:lnTo>
                    <a:pt x="12192000" y="1526547"/>
                  </a:lnTo>
                  <a:lnTo>
                    <a:pt x="0" y="1526547"/>
                  </a:lnTo>
                  <a:close/>
                </a:path>
              </a:pathLst>
            </a:custGeom>
            <a:gradFill flip="none" rotWithShape="1">
              <a:gsLst>
                <a:gs pos="100000">
                  <a:schemeClr val="accent6">
                    <a:lumMod val="40000"/>
                    <a:lumOff val="60000"/>
                  </a:schemeClr>
                </a:gs>
                <a:gs pos="0">
                  <a:schemeClr val="accent6">
                    <a:lumMod val="5000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HarmonyOS Sans SC" panose="00000800000000000000" pitchFamily="2" charset="-122"/>
                <a:ea typeface="HarmonyOS Sans SC" panose="00000800000000000000" pitchFamily="2" charset="-122"/>
              </a:endParaRPr>
            </a:p>
          </p:txBody>
        </p:sp>
      </p:grpSp>
      <p:pic>
        <p:nvPicPr>
          <p:cNvPr id="8" name="图片 7">
            <a:extLst>
              <a:ext uri="{FF2B5EF4-FFF2-40B4-BE49-F238E27FC236}">
                <a16:creationId xmlns:a16="http://schemas.microsoft.com/office/drawing/2014/main" id="{228F6194-DA6F-99C6-2EB5-2770F4B2912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928472" y="731520"/>
            <a:ext cx="9178516" cy="6126480"/>
          </a:xfrm>
          <a:prstGeom prst="rect">
            <a:avLst/>
          </a:prstGeom>
        </p:spPr>
      </p:pic>
      <p:sp>
        <p:nvSpPr>
          <p:cNvPr id="16" name="任意多边形: 形状 15">
            <a:extLst>
              <a:ext uri="{FF2B5EF4-FFF2-40B4-BE49-F238E27FC236}">
                <a16:creationId xmlns:a16="http://schemas.microsoft.com/office/drawing/2014/main" id="{E8CFFFC8-A96B-E80F-5E22-FFEDDB575A12}"/>
              </a:ext>
            </a:extLst>
          </p:cNvPr>
          <p:cNvSpPr/>
          <p:nvPr userDrawn="1"/>
        </p:nvSpPr>
        <p:spPr>
          <a:xfrm>
            <a:off x="10151188" y="-1077277"/>
            <a:ext cx="3911600" cy="3140056"/>
          </a:xfrm>
          <a:custGeom>
            <a:avLst/>
            <a:gdLst>
              <a:gd name="connsiteX0" fmla="*/ 3012782 w 3231326"/>
              <a:gd name="connsiteY0" fmla="*/ 0 h 2593963"/>
              <a:gd name="connsiteX1" fmla="*/ 3024681 w 3231326"/>
              <a:gd name="connsiteY1" fmla="*/ 15913 h 2593963"/>
              <a:gd name="connsiteX2" fmla="*/ 3144023 w 3231326"/>
              <a:gd name="connsiteY2" fmla="*/ 223545 h 2593963"/>
              <a:gd name="connsiteX3" fmla="*/ 3231326 w 3231326"/>
              <a:gd name="connsiteY3" fmla="*/ 445122 h 2593963"/>
              <a:gd name="connsiteX4" fmla="*/ 3012782 w 3231326"/>
              <a:gd name="connsiteY4" fmla="*/ 445122 h 2593963"/>
              <a:gd name="connsiteX5" fmla="*/ 294298 w 3231326"/>
              <a:gd name="connsiteY5" fmla="*/ 0 h 2593963"/>
              <a:gd name="connsiteX6" fmla="*/ 294298 w 3231326"/>
              <a:gd name="connsiteY6" fmla="*/ 597522 h 2593963"/>
              <a:gd name="connsiteX7" fmla="*/ 2020164 w 3231326"/>
              <a:gd name="connsiteY7" fmla="*/ 597522 h 2593963"/>
              <a:gd name="connsiteX8" fmla="*/ 2020164 w 3231326"/>
              <a:gd name="connsiteY8" fmla="*/ 2551787 h 2593963"/>
              <a:gd name="connsiteX9" fmla="*/ 1986786 w 3231326"/>
              <a:gd name="connsiteY9" fmla="*/ 2560369 h 2593963"/>
              <a:gd name="connsiteX10" fmla="*/ 1653540 w 3231326"/>
              <a:gd name="connsiteY10" fmla="*/ 2593963 h 2593963"/>
              <a:gd name="connsiteX11" fmla="*/ 0 w 3231326"/>
              <a:gd name="connsiteY11" fmla="*/ 940423 h 2593963"/>
              <a:gd name="connsiteX12" fmla="*/ 282399 w 3231326"/>
              <a:gd name="connsiteY12" fmla="*/ 15913 h 259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1326" h="2593963">
                <a:moveTo>
                  <a:pt x="3012782" y="0"/>
                </a:moveTo>
                <a:lnTo>
                  <a:pt x="3024681" y="15913"/>
                </a:lnTo>
                <a:cubicBezTo>
                  <a:pt x="3069254" y="81890"/>
                  <a:pt x="3109190" y="151256"/>
                  <a:pt x="3144023" y="223545"/>
                </a:cubicBezTo>
                <a:lnTo>
                  <a:pt x="3231326" y="445122"/>
                </a:lnTo>
                <a:lnTo>
                  <a:pt x="3012782" y="445122"/>
                </a:lnTo>
                <a:close/>
                <a:moveTo>
                  <a:pt x="294298" y="0"/>
                </a:moveTo>
                <a:lnTo>
                  <a:pt x="294298" y="597522"/>
                </a:lnTo>
                <a:lnTo>
                  <a:pt x="2020164" y="597522"/>
                </a:lnTo>
                <a:lnTo>
                  <a:pt x="2020164" y="2551787"/>
                </a:lnTo>
                <a:lnTo>
                  <a:pt x="1986786" y="2560369"/>
                </a:lnTo>
                <a:cubicBezTo>
                  <a:pt x="1879145" y="2582396"/>
                  <a:pt x="1767693" y="2593963"/>
                  <a:pt x="1653540" y="2593963"/>
                </a:cubicBezTo>
                <a:cubicBezTo>
                  <a:pt x="740315" y="2593963"/>
                  <a:pt x="0" y="1853648"/>
                  <a:pt x="0" y="940423"/>
                </a:cubicBezTo>
                <a:cubicBezTo>
                  <a:pt x="0" y="597964"/>
                  <a:pt x="104107" y="279820"/>
                  <a:pt x="282399" y="15913"/>
                </a:cubicBezTo>
                <a:close/>
              </a:path>
            </a:pathLst>
          </a:custGeom>
          <a:gradFill flip="none" rotWithShape="1">
            <a:gsLst>
              <a:gs pos="54000">
                <a:schemeClr val="accent2"/>
              </a:gs>
              <a:gs pos="0">
                <a:schemeClr val="accent2">
                  <a:lumMod val="20000"/>
                  <a:lumOff val="80000"/>
                </a:schemeClr>
              </a:gs>
              <a:gs pos="100000">
                <a:schemeClr val="accent2">
                  <a:lumMod val="75000"/>
                </a:schemeClr>
              </a:gs>
            </a:gsLst>
            <a:lin ang="2700000" scaled="1"/>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a:extLst>
              <a:ext uri="{FF2B5EF4-FFF2-40B4-BE49-F238E27FC236}">
                <a16:creationId xmlns:a16="http://schemas.microsoft.com/office/drawing/2014/main" id="{2CAC181D-7B8A-C105-8EDC-3ED66A2AAD71}"/>
              </a:ext>
            </a:extLst>
          </p:cNvPr>
          <p:cNvSpPr/>
          <p:nvPr userDrawn="1"/>
        </p:nvSpPr>
        <p:spPr>
          <a:xfrm>
            <a:off x="6384989" y="1672691"/>
            <a:ext cx="1293871" cy="1293871"/>
          </a:xfrm>
          <a:prstGeom prst="ellipse">
            <a:avLst/>
          </a:prstGeom>
          <a:gradFill flip="none" rotWithShape="1">
            <a:gsLst>
              <a:gs pos="54000">
                <a:schemeClr val="accent2"/>
              </a:gs>
              <a:gs pos="0">
                <a:schemeClr val="accent2">
                  <a:lumMod val="20000"/>
                  <a:lumOff val="80000"/>
                </a:schemeClr>
              </a:gs>
              <a:gs pos="100000">
                <a:schemeClr val="accent2">
                  <a:lumMod val="75000"/>
                </a:schemeClr>
              </a:gs>
            </a:gsLst>
            <a:lin ang="2700000" scaled="1"/>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2BF41933-47D6-5873-6325-9B9DFDCE2623}"/>
              </a:ext>
            </a:extLst>
          </p:cNvPr>
          <p:cNvSpPr/>
          <p:nvPr userDrawn="1"/>
        </p:nvSpPr>
        <p:spPr>
          <a:xfrm>
            <a:off x="4949194" y="5404509"/>
            <a:ext cx="857246" cy="857246"/>
          </a:xfrm>
          <a:prstGeom prst="ellipse">
            <a:avLst/>
          </a:prstGeom>
          <a:gradFill flip="none" rotWithShape="1">
            <a:gsLst>
              <a:gs pos="54000">
                <a:schemeClr val="accent2"/>
              </a:gs>
              <a:gs pos="0">
                <a:schemeClr val="accent2">
                  <a:lumMod val="20000"/>
                  <a:lumOff val="80000"/>
                </a:schemeClr>
              </a:gs>
              <a:gs pos="100000">
                <a:schemeClr val="accent2">
                  <a:lumMod val="75000"/>
                </a:schemeClr>
              </a:gs>
            </a:gsLst>
            <a:lin ang="2700000" scaled="1"/>
            <a:tileRect/>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2C90AE04-A8DC-93E0-4186-AFD8FB828D7A}"/>
              </a:ext>
            </a:extLst>
          </p:cNvPr>
          <p:cNvSpPr txBox="1"/>
          <p:nvPr userDrawn="1"/>
        </p:nvSpPr>
        <p:spPr>
          <a:xfrm>
            <a:off x="268436" y="228600"/>
            <a:ext cx="1840567" cy="784830"/>
          </a:xfrm>
          <a:prstGeom prst="rect">
            <a:avLst/>
          </a:prstGeom>
          <a:noFill/>
        </p:spPr>
        <p:txBody>
          <a:bodyPr wrap="none" rtlCol="0">
            <a:spAutoFit/>
          </a:bodyPr>
          <a:lstStyle/>
          <a:p>
            <a:pPr algn="ctr"/>
            <a:r>
              <a:rPr lang="en-US" altLang="zh-CN" sz="4500" b="1" dirty="0">
                <a:solidFill>
                  <a:schemeClr val="accent2">
                    <a:lumMod val="50000"/>
                  </a:schemeClr>
                </a:solidFill>
                <a:latin typeface="HarmonyOS Sans SC" panose="00000800000000000000" pitchFamily="2" charset="-122"/>
                <a:ea typeface="HarmonyOS Sans SC" panose="00000800000000000000" pitchFamily="2" charset="-122"/>
              </a:rPr>
              <a:t>LOGO</a:t>
            </a:r>
            <a:endParaRPr lang="zh-CN" altLang="en-US" sz="4500" b="1" dirty="0">
              <a:solidFill>
                <a:schemeClr val="accent2">
                  <a:lumMod val="50000"/>
                </a:schemeClr>
              </a:solidFill>
              <a:latin typeface="HarmonyOS Sans SC" panose="00000800000000000000" pitchFamily="2" charset="-122"/>
              <a:ea typeface="HarmonyOS Sans SC" panose="00000800000000000000" pitchFamily="2" charset="-122"/>
            </a:endParaRPr>
          </a:p>
        </p:txBody>
      </p:sp>
    </p:spTree>
    <p:extLst>
      <p:ext uri="{BB962C8B-B14F-4D97-AF65-F5344CB8AC3E}">
        <p14:creationId xmlns:p14="http://schemas.microsoft.com/office/powerpoint/2010/main" val="3800165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目录页">
    <p:bg>
      <p:bgPr>
        <a:solidFill>
          <a:srgbClr val="EEFCFA"/>
        </a:soli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1F2E906F-7131-5F00-7BF4-89487BDC8045}"/>
              </a:ext>
            </a:extLst>
          </p:cNvPr>
          <p:cNvPicPr>
            <a:picLocks noChangeAspect="1"/>
          </p:cNvPicPr>
          <p:nvPr userDrawn="1"/>
        </p:nvPicPr>
        <p:blipFill rotWithShape="1">
          <a:blip r:embed="rId2" cstate="email">
            <a:lum bright="70000" contrast="-70000"/>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矩形 8">
            <a:extLst>
              <a:ext uri="{FF2B5EF4-FFF2-40B4-BE49-F238E27FC236}">
                <a16:creationId xmlns:a16="http://schemas.microsoft.com/office/drawing/2014/main" id="{0E372616-6B4D-3646-DB76-5F1D7B2AAF31}"/>
              </a:ext>
            </a:extLst>
          </p:cNvPr>
          <p:cNvSpPr/>
          <p:nvPr userDrawn="1"/>
        </p:nvSpPr>
        <p:spPr>
          <a:xfrm>
            <a:off x="-2132" y="0"/>
            <a:ext cx="12196264" cy="6858000"/>
          </a:xfrm>
          <a:prstGeom prst="rect">
            <a:avLst/>
          </a:prstGeom>
          <a:gradFill flip="none" rotWithShape="1">
            <a:gsLst>
              <a:gs pos="0">
                <a:schemeClr val="accent1">
                  <a:lumMod val="5000"/>
                  <a:lumOff val="95000"/>
                  <a:alpha val="0"/>
                </a:schemeClr>
              </a:gs>
              <a:gs pos="100000">
                <a:srgbClr val="EEFCF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F72FA63A-0E26-FC1F-3C60-A836FAC05030}"/>
              </a:ext>
            </a:extLst>
          </p:cNvPr>
          <p:cNvSpPr/>
          <p:nvPr userDrawn="1"/>
        </p:nvSpPr>
        <p:spPr>
          <a:xfrm rot="250782">
            <a:off x="288114" y="591164"/>
            <a:ext cx="7345680" cy="6543232"/>
          </a:xfrm>
          <a:custGeom>
            <a:avLst/>
            <a:gdLst>
              <a:gd name="connsiteX0" fmla="*/ 0 w 7345680"/>
              <a:gd name="connsiteY0" fmla="*/ 0 h 6543232"/>
              <a:gd name="connsiteX1" fmla="*/ 6692943 w 7345680"/>
              <a:gd name="connsiteY1" fmla="*/ 0 h 6543232"/>
              <a:gd name="connsiteX2" fmla="*/ 7345680 w 7345680"/>
              <a:gd name="connsiteY2" fmla="*/ 652737 h 6543232"/>
              <a:gd name="connsiteX3" fmla="*/ 7345680 w 7345680"/>
              <a:gd name="connsiteY3" fmla="*/ 6006415 h 6543232"/>
              <a:gd name="connsiteX4" fmla="*/ 0 w 7345680"/>
              <a:gd name="connsiteY4" fmla="*/ 6543232 h 6543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5680" h="6543232">
                <a:moveTo>
                  <a:pt x="0" y="0"/>
                </a:moveTo>
                <a:lnTo>
                  <a:pt x="6692943" y="0"/>
                </a:lnTo>
                <a:cubicBezTo>
                  <a:pt x="7053440" y="0"/>
                  <a:pt x="7345680" y="292240"/>
                  <a:pt x="7345680" y="652737"/>
                </a:cubicBezTo>
                <a:lnTo>
                  <a:pt x="7345680" y="6006415"/>
                </a:lnTo>
                <a:lnTo>
                  <a:pt x="0" y="6543232"/>
                </a:lnTo>
                <a:close/>
              </a:path>
            </a:pathLst>
          </a:custGeom>
          <a:solidFill>
            <a:sysClr val="window" lastClr="FFFFFF">
              <a:alpha val="80000"/>
            </a:sysClr>
          </a:solidFill>
          <a:ln w="12700" cap="flat" cmpd="sng" algn="ctr">
            <a:noFill/>
            <a:prstDash val="solid"/>
            <a:miter lim="800000"/>
          </a:ln>
          <a:effectLst>
            <a:outerShdw blurRad="114300" sx="101000" sy="101000" algn="ctr" rotWithShape="0">
              <a:srgbClr val="13883D">
                <a:alpha val="9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sp>
        <p:nvSpPr>
          <p:cNvPr id="13" name="任意多边形: 形状 12">
            <a:extLst>
              <a:ext uri="{FF2B5EF4-FFF2-40B4-BE49-F238E27FC236}">
                <a16:creationId xmlns:a16="http://schemas.microsoft.com/office/drawing/2014/main" id="{45623D62-224E-8A39-0843-CDFBF867D9D5}"/>
              </a:ext>
            </a:extLst>
          </p:cNvPr>
          <p:cNvSpPr/>
          <p:nvPr userDrawn="1"/>
        </p:nvSpPr>
        <p:spPr>
          <a:xfrm>
            <a:off x="0" y="342900"/>
            <a:ext cx="6875362" cy="6515100"/>
          </a:xfrm>
          <a:custGeom>
            <a:avLst/>
            <a:gdLst>
              <a:gd name="connsiteX0" fmla="*/ 0 w 7345680"/>
              <a:gd name="connsiteY0" fmla="*/ 0 h 6515100"/>
              <a:gd name="connsiteX1" fmla="*/ 6692943 w 7345680"/>
              <a:gd name="connsiteY1" fmla="*/ 0 h 6515100"/>
              <a:gd name="connsiteX2" fmla="*/ 7345680 w 7345680"/>
              <a:gd name="connsiteY2" fmla="*/ 652737 h 6515100"/>
              <a:gd name="connsiteX3" fmla="*/ 7345680 w 7345680"/>
              <a:gd name="connsiteY3" fmla="*/ 6515100 h 6515100"/>
              <a:gd name="connsiteX4" fmla="*/ 0 w 7345680"/>
              <a:gd name="connsiteY4" fmla="*/ 6515100 h 6515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5680" h="6515100">
                <a:moveTo>
                  <a:pt x="0" y="0"/>
                </a:moveTo>
                <a:lnTo>
                  <a:pt x="6692943" y="0"/>
                </a:lnTo>
                <a:cubicBezTo>
                  <a:pt x="7053440" y="0"/>
                  <a:pt x="7345680" y="292240"/>
                  <a:pt x="7345680" y="652737"/>
                </a:cubicBezTo>
                <a:lnTo>
                  <a:pt x="7345680" y="6515100"/>
                </a:lnTo>
                <a:lnTo>
                  <a:pt x="0" y="6515100"/>
                </a:lnTo>
                <a:close/>
              </a:path>
            </a:pathLst>
          </a:custGeom>
          <a:solidFill>
            <a:sysClr val="window" lastClr="FFFFFF"/>
          </a:solidFill>
          <a:ln w="12700" cap="flat" cmpd="sng" algn="ctr">
            <a:noFill/>
            <a:prstDash val="solid"/>
            <a:miter lim="800000"/>
          </a:ln>
          <a:effectLst>
            <a:outerShdw blurRad="114300" sx="101000" sy="101000" algn="ctr" rotWithShape="0">
              <a:srgbClr val="13883D">
                <a:alpha val="9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15" name="图片 14">
            <a:extLst>
              <a:ext uri="{FF2B5EF4-FFF2-40B4-BE49-F238E27FC236}">
                <a16:creationId xmlns:a16="http://schemas.microsoft.com/office/drawing/2014/main" id="{871436D5-D7D8-C04F-3852-B02953771A6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579101" y="1176452"/>
            <a:ext cx="8511930" cy="5681547"/>
          </a:xfrm>
          <a:prstGeom prst="rect">
            <a:avLst/>
          </a:prstGeom>
        </p:spPr>
      </p:pic>
      <p:grpSp>
        <p:nvGrpSpPr>
          <p:cNvPr id="5" name="组合 4">
            <a:extLst>
              <a:ext uri="{FF2B5EF4-FFF2-40B4-BE49-F238E27FC236}">
                <a16:creationId xmlns:a16="http://schemas.microsoft.com/office/drawing/2014/main" id="{98707F82-0EC5-626D-2A31-9EC0B22F3D03}"/>
              </a:ext>
            </a:extLst>
          </p:cNvPr>
          <p:cNvGrpSpPr/>
          <p:nvPr userDrawn="1"/>
        </p:nvGrpSpPr>
        <p:grpSpPr>
          <a:xfrm>
            <a:off x="-4264" y="5324353"/>
            <a:ext cx="12192000" cy="1533647"/>
            <a:chOff x="0" y="4861480"/>
            <a:chExt cx="12192000" cy="1996521"/>
          </a:xfrm>
          <a:effectLst/>
        </p:grpSpPr>
        <p:sp>
          <p:nvSpPr>
            <p:cNvPr id="6" name="任意多边形: 形状 5">
              <a:extLst>
                <a:ext uri="{FF2B5EF4-FFF2-40B4-BE49-F238E27FC236}">
                  <a16:creationId xmlns:a16="http://schemas.microsoft.com/office/drawing/2014/main" id="{32E63228-814D-D66D-7AF6-21C1812FD494}"/>
                </a:ext>
              </a:extLst>
            </p:cNvPr>
            <p:cNvSpPr/>
            <p:nvPr/>
          </p:nvSpPr>
          <p:spPr>
            <a:xfrm>
              <a:off x="0" y="4861480"/>
              <a:ext cx="12192000" cy="1996520"/>
            </a:xfrm>
            <a:custGeom>
              <a:avLst/>
              <a:gdLst>
                <a:gd name="connsiteX0" fmla="*/ 0 w 12192000"/>
                <a:gd name="connsiteY0" fmla="*/ 0 h 1996520"/>
                <a:gd name="connsiteX1" fmla="*/ 43625 w 12192000"/>
                <a:gd name="connsiteY1" fmla="*/ 29389 h 1996520"/>
                <a:gd name="connsiteX2" fmla="*/ 6106788 w 12192000"/>
                <a:gd name="connsiteY2" fmla="*/ 1359188 h 1996520"/>
                <a:gd name="connsiteX3" fmla="*/ 12010381 w 12192000"/>
                <a:gd name="connsiteY3" fmla="*/ 124157 h 1996520"/>
                <a:gd name="connsiteX4" fmla="*/ 12192000 w 12192000"/>
                <a:gd name="connsiteY4" fmla="*/ 12365 h 1996520"/>
                <a:gd name="connsiteX5" fmla="*/ 12192000 w 12192000"/>
                <a:gd name="connsiteY5" fmla="*/ 1996520 h 1996520"/>
                <a:gd name="connsiteX6" fmla="*/ 0 w 12192000"/>
                <a:gd name="connsiteY6" fmla="*/ 1996520 h 19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996520">
                  <a:moveTo>
                    <a:pt x="0" y="0"/>
                  </a:moveTo>
                  <a:lnTo>
                    <a:pt x="43625" y="29389"/>
                  </a:lnTo>
                  <a:cubicBezTo>
                    <a:pt x="1336102" y="830124"/>
                    <a:pt x="3568938" y="1359188"/>
                    <a:pt x="6106788" y="1359188"/>
                  </a:cubicBezTo>
                  <a:cubicBezTo>
                    <a:pt x="8543125" y="1359188"/>
                    <a:pt x="10698360" y="871602"/>
                    <a:pt x="12010381" y="124157"/>
                  </a:cubicBezTo>
                  <a:lnTo>
                    <a:pt x="12192000" y="12365"/>
                  </a:lnTo>
                  <a:lnTo>
                    <a:pt x="12192000" y="1996520"/>
                  </a:lnTo>
                  <a:lnTo>
                    <a:pt x="0" y="1996520"/>
                  </a:lnTo>
                  <a:close/>
                </a:path>
              </a:pathLst>
            </a:custGeom>
            <a:solidFill>
              <a:schemeClr val="accent1">
                <a:lumMod val="20000"/>
                <a:lumOff val="80000"/>
              </a:schemeClr>
            </a:soli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HarmonyOS Sans SC" panose="00000800000000000000" pitchFamily="2" charset="-122"/>
                <a:ea typeface="HarmonyOS Sans SC" panose="00000800000000000000" pitchFamily="2" charset="-122"/>
              </a:endParaRPr>
            </a:p>
          </p:txBody>
        </p:sp>
        <p:sp>
          <p:nvSpPr>
            <p:cNvPr id="7" name="任意多边形: 形状 6">
              <a:extLst>
                <a:ext uri="{FF2B5EF4-FFF2-40B4-BE49-F238E27FC236}">
                  <a16:creationId xmlns:a16="http://schemas.microsoft.com/office/drawing/2014/main" id="{ED78CC4F-2652-CF69-03C6-EC1B50B71A04}"/>
                </a:ext>
              </a:extLst>
            </p:cNvPr>
            <p:cNvSpPr/>
            <p:nvPr/>
          </p:nvSpPr>
          <p:spPr>
            <a:xfrm>
              <a:off x="0" y="5667190"/>
              <a:ext cx="12192000" cy="1190811"/>
            </a:xfrm>
            <a:custGeom>
              <a:avLst/>
              <a:gdLst>
                <a:gd name="connsiteX0" fmla="*/ 0 w 12192000"/>
                <a:gd name="connsiteY0" fmla="*/ 0 h 1526547"/>
                <a:gd name="connsiteX1" fmla="*/ 43626 w 12192000"/>
                <a:gd name="connsiteY1" fmla="*/ 21296 h 1526547"/>
                <a:gd name="connsiteX2" fmla="*/ 6106789 w 12192000"/>
                <a:gd name="connsiteY2" fmla="*/ 984922 h 1526547"/>
                <a:gd name="connsiteX3" fmla="*/ 12010382 w 12192000"/>
                <a:gd name="connsiteY3" fmla="*/ 89969 h 1526547"/>
                <a:gd name="connsiteX4" fmla="*/ 12192000 w 12192000"/>
                <a:gd name="connsiteY4" fmla="*/ 8961 h 1526547"/>
                <a:gd name="connsiteX5" fmla="*/ 12192000 w 12192000"/>
                <a:gd name="connsiteY5" fmla="*/ 1526547 h 1526547"/>
                <a:gd name="connsiteX6" fmla="*/ 0 w 12192000"/>
                <a:gd name="connsiteY6" fmla="*/ 1526547 h 152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26547">
                  <a:moveTo>
                    <a:pt x="0" y="0"/>
                  </a:moveTo>
                  <a:lnTo>
                    <a:pt x="43626" y="21296"/>
                  </a:lnTo>
                  <a:cubicBezTo>
                    <a:pt x="1336103" y="601541"/>
                    <a:pt x="3568939" y="984922"/>
                    <a:pt x="6106789" y="984922"/>
                  </a:cubicBezTo>
                  <a:cubicBezTo>
                    <a:pt x="8543126" y="984922"/>
                    <a:pt x="10698361" y="631598"/>
                    <a:pt x="12010382" y="89969"/>
                  </a:cubicBezTo>
                  <a:lnTo>
                    <a:pt x="12192000" y="8961"/>
                  </a:lnTo>
                  <a:lnTo>
                    <a:pt x="12192000" y="1526547"/>
                  </a:lnTo>
                  <a:lnTo>
                    <a:pt x="0" y="1526547"/>
                  </a:lnTo>
                  <a:close/>
                </a:path>
              </a:pathLst>
            </a:custGeom>
            <a:gradFill flip="none" rotWithShape="1">
              <a:gsLst>
                <a:gs pos="100000">
                  <a:schemeClr val="accent6">
                    <a:lumMod val="40000"/>
                    <a:lumOff val="60000"/>
                  </a:schemeClr>
                </a:gs>
                <a:gs pos="0">
                  <a:schemeClr val="accent6">
                    <a:lumMod val="5000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HarmonyOS Sans SC" panose="00000800000000000000" pitchFamily="2" charset="-122"/>
                <a:ea typeface="HarmonyOS Sans SC" panose="00000800000000000000" pitchFamily="2" charset="-122"/>
              </a:endParaRPr>
            </a:p>
          </p:txBody>
        </p:sp>
      </p:grpSp>
      <p:sp>
        <p:nvSpPr>
          <p:cNvPr id="16" name="文本框 15">
            <a:extLst>
              <a:ext uri="{FF2B5EF4-FFF2-40B4-BE49-F238E27FC236}">
                <a16:creationId xmlns:a16="http://schemas.microsoft.com/office/drawing/2014/main" id="{4EAFBB62-8490-EB0B-9748-936846CFFB15}"/>
              </a:ext>
            </a:extLst>
          </p:cNvPr>
          <p:cNvSpPr txBox="1"/>
          <p:nvPr userDrawn="1"/>
        </p:nvSpPr>
        <p:spPr>
          <a:xfrm>
            <a:off x="10098236" y="228600"/>
            <a:ext cx="1840567" cy="784830"/>
          </a:xfrm>
          <a:prstGeom prst="rect">
            <a:avLst/>
          </a:prstGeom>
          <a:noFill/>
        </p:spPr>
        <p:txBody>
          <a:bodyPr wrap="none" rtlCol="0">
            <a:spAutoFit/>
          </a:bodyPr>
          <a:lstStyle/>
          <a:p>
            <a:pPr algn="ctr"/>
            <a:r>
              <a:rPr lang="en-US" altLang="zh-CN" sz="4500" b="1" dirty="0">
                <a:solidFill>
                  <a:schemeClr val="accent2">
                    <a:lumMod val="50000"/>
                  </a:schemeClr>
                </a:solidFill>
                <a:latin typeface="HarmonyOS Sans SC" panose="00000800000000000000" pitchFamily="2" charset="-122"/>
                <a:ea typeface="HarmonyOS Sans SC" panose="00000800000000000000" pitchFamily="2" charset="-122"/>
              </a:rPr>
              <a:t>LOGO</a:t>
            </a:r>
            <a:endParaRPr lang="zh-CN" altLang="en-US" sz="4500" b="1" dirty="0">
              <a:solidFill>
                <a:schemeClr val="accent2">
                  <a:lumMod val="50000"/>
                </a:schemeClr>
              </a:solidFill>
              <a:latin typeface="HarmonyOS Sans SC" panose="00000800000000000000" pitchFamily="2" charset="-122"/>
              <a:ea typeface="HarmonyOS Sans SC" panose="00000800000000000000" pitchFamily="2" charset="-122"/>
            </a:endParaRPr>
          </a:p>
        </p:txBody>
      </p:sp>
    </p:spTree>
    <p:extLst>
      <p:ext uri="{BB962C8B-B14F-4D97-AF65-F5344CB8AC3E}">
        <p14:creationId xmlns:p14="http://schemas.microsoft.com/office/powerpoint/2010/main" val="816365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
    <p:bg>
      <p:bgPr>
        <a:solidFill>
          <a:srgbClr val="EEFCFA"/>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6096EBAE-4AD8-4508-775F-008CF5DA5AAB}"/>
              </a:ext>
            </a:extLst>
          </p:cNvPr>
          <p:cNvPicPr>
            <a:picLocks noChangeAspect="1"/>
          </p:cNvPicPr>
          <p:nvPr userDrawn="1"/>
        </p:nvPicPr>
        <p:blipFill rotWithShape="1">
          <a:blip r:embed="rId3" cstate="email">
            <a:lum bright="70000" contrast="-70000"/>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矩形 8">
            <a:extLst>
              <a:ext uri="{FF2B5EF4-FFF2-40B4-BE49-F238E27FC236}">
                <a16:creationId xmlns:a16="http://schemas.microsoft.com/office/drawing/2014/main" id="{8EC647BA-75F2-74A0-8B80-2E30BF338271}"/>
              </a:ext>
            </a:extLst>
          </p:cNvPr>
          <p:cNvSpPr/>
          <p:nvPr userDrawn="1"/>
        </p:nvSpPr>
        <p:spPr>
          <a:xfrm>
            <a:off x="-4264" y="0"/>
            <a:ext cx="12196264" cy="6858000"/>
          </a:xfrm>
          <a:prstGeom prst="rect">
            <a:avLst/>
          </a:prstGeom>
          <a:solidFill>
            <a:srgbClr val="EEFCFA">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2305BF5E-70D3-1219-63C4-837309A54FB1}"/>
              </a:ext>
            </a:extLst>
          </p:cNvPr>
          <p:cNvGrpSpPr/>
          <p:nvPr userDrawn="1"/>
        </p:nvGrpSpPr>
        <p:grpSpPr>
          <a:xfrm>
            <a:off x="890728" y="6303927"/>
            <a:ext cx="4916941" cy="303160"/>
            <a:chOff x="1232360" y="6303927"/>
            <a:chExt cx="4916941" cy="303160"/>
          </a:xfrm>
        </p:grpSpPr>
        <p:sp>
          <p:nvSpPr>
            <p:cNvPr id="3" name="文本框 2">
              <a:extLst>
                <a:ext uri="{FF2B5EF4-FFF2-40B4-BE49-F238E27FC236}">
                  <a16:creationId xmlns:a16="http://schemas.microsoft.com/office/drawing/2014/main" id="{A8D5052E-4A84-CA73-54A7-8B80DEC962AE}"/>
                </a:ext>
              </a:extLst>
            </p:cNvPr>
            <p:cNvSpPr txBox="1"/>
            <p:nvPr/>
          </p:nvSpPr>
          <p:spPr>
            <a:xfrm>
              <a:off x="1232360" y="6303927"/>
              <a:ext cx="1970796" cy="303160"/>
            </a:xfrm>
            <a:prstGeom prst="rect">
              <a:avLst/>
            </a:prstGeom>
            <a:noFill/>
            <a:effectLst/>
          </p:spPr>
          <p:txBody>
            <a:bodyPr wrap="none" lIns="86868" tIns="43434" rIns="86868" bIns="43434">
              <a:spAutoFit/>
            </a:bodyPr>
            <a:lstStyle>
              <a:defPPr>
                <a:defRPr lang="zh-CN"/>
              </a:defPPr>
              <a:lvl1pPr>
                <a:defRPr sz="1900">
                  <a:latin typeface="思源宋体 CN ExtraLight" panose="02020200000000000000" pitchFamily="18" charset="-122"/>
                  <a:ea typeface="思源宋体 CN ExtraLight" panose="02020200000000000000" pitchFamily="18"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accent3">
                      <a:lumMod val="50000"/>
                    </a:schemeClr>
                  </a:solidFill>
                  <a:effectLst/>
                  <a:uLnTx/>
                  <a:uFillTx/>
                  <a:latin typeface="HarmonyOS Sans SC" panose="00000800000000000000" pitchFamily="2" charset="-122"/>
                  <a:ea typeface="HarmonyOS Sans SC" panose="00000800000000000000" pitchFamily="2" charset="-122"/>
                </a:rPr>
                <a:t>此处可以留下项目金句</a:t>
              </a:r>
            </a:p>
          </p:txBody>
        </p:sp>
        <p:cxnSp>
          <p:nvCxnSpPr>
            <p:cNvPr id="4" name="直接连接符 3">
              <a:extLst>
                <a:ext uri="{FF2B5EF4-FFF2-40B4-BE49-F238E27FC236}">
                  <a16:creationId xmlns:a16="http://schemas.microsoft.com/office/drawing/2014/main" id="{54E90051-C375-E6EC-E7CA-345C1FA58691}"/>
                </a:ext>
              </a:extLst>
            </p:cNvPr>
            <p:cNvCxnSpPr>
              <a:cxnSpLocks/>
            </p:cNvCxnSpPr>
            <p:nvPr/>
          </p:nvCxnSpPr>
          <p:spPr>
            <a:xfrm flipH="1">
              <a:off x="3322347" y="6472208"/>
              <a:ext cx="2826954" cy="0"/>
            </a:xfrm>
            <a:prstGeom prst="line">
              <a:avLst/>
            </a:prstGeom>
            <a:ln/>
          </p:spPr>
          <p:style>
            <a:lnRef idx="2">
              <a:schemeClr val="accent3"/>
            </a:lnRef>
            <a:fillRef idx="0">
              <a:schemeClr val="accent3"/>
            </a:fillRef>
            <a:effectRef idx="1">
              <a:schemeClr val="accent3"/>
            </a:effectRef>
            <a:fontRef idx="minor">
              <a:schemeClr val="tx1"/>
            </a:fontRef>
          </p:style>
        </p:cxnSp>
      </p:grpSp>
      <p:sp>
        <p:nvSpPr>
          <p:cNvPr id="5" name="椭圆 4">
            <a:extLst>
              <a:ext uri="{FF2B5EF4-FFF2-40B4-BE49-F238E27FC236}">
                <a16:creationId xmlns:a16="http://schemas.microsoft.com/office/drawing/2014/main" id="{18B5582B-6B6E-5909-749E-86FE97A89430}"/>
              </a:ext>
            </a:extLst>
          </p:cNvPr>
          <p:cNvSpPr/>
          <p:nvPr userDrawn="1">
            <p:custDataLst>
              <p:tags r:id="rId1"/>
            </p:custDataLst>
          </p:nvPr>
        </p:nvSpPr>
        <p:spPr>
          <a:xfrm>
            <a:off x="749084" y="6369011"/>
            <a:ext cx="165243" cy="165243"/>
          </a:xfrm>
          <a:prstGeom prst="ellipse">
            <a:avLst/>
          </a:prstGeom>
          <a:gradFill flip="none" rotWithShape="1">
            <a:gsLst>
              <a:gs pos="0">
                <a:schemeClr val="accent3">
                  <a:lumMod val="50000"/>
                </a:schemeClr>
              </a:gs>
              <a:gs pos="83000">
                <a:schemeClr val="accent2">
                  <a:lumMod val="60000"/>
                  <a:lumOff val="40000"/>
                </a:schemeClr>
              </a:gs>
            </a:gsLst>
            <a:lin ang="5400000" scaled="1"/>
            <a:tileRect/>
          </a:gradFill>
          <a:ln w="12700" cap="flat" cmpd="sng" algn="ctr">
            <a:noFill/>
            <a:prstDash val="solid"/>
            <a:miter lim="800000"/>
          </a:ln>
          <a:effectLst>
            <a:outerShdw blurRad="255392" dist="51079" dir="18000001" sx="98000" sy="98000" rotWithShape="0">
              <a:srgbClr val="F0AAAD">
                <a:alpha val="40000"/>
              </a:srgbClr>
            </a:outerShdw>
          </a:effectLst>
        </p:spPr>
        <p:txBody>
          <a:bodyPr wrap="square" lIns="91941" tIns="45971" rIns="91941" bIns="45971"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10" b="0" i="0" u="none" strike="noStrike" kern="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7" name="图片 6">
            <a:extLst>
              <a:ext uri="{FF2B5EF4-FFF2-40B4-BE49-F238E27FC236}">
                <a16:creationId xmlns:a16="http://schemas.microsoft.com/office/drawing/2014/main" id="{FD9A5701-AC7C-53E4-199A-61FF07E1FEA5}"/>
              </a:ext>
            </a:extLst>
          </p:cNvPr>
          <p:cNvPicPr>
            <a:picLocks noChangeAspect="1"/>
          </p:cNvPicPr>
          <p:nvPr userDrawn="1"/>
        </p:nvPicPr>
        <p:blipFill>
          <a:blip r:embed="rId5"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a:off x="4330647" y="0"/>
            <a:ext cx="7861353" cy="6858000"/>
          </a:xfrm>
          <a:custGeom>
            <a:avLst/>
            <a:gdLst>
              <a:gd name="connsiteX0" fmla="*/ 0 w 7861353"/>
              <a:gd name="connsiteY0" fmla="*/ 0 h 6858000"/>
              <a:gd name="connsiteX1" fmla="*/ 7861353 w 7861353"/>
              <a:gd name="connsiteY1" fmla="*/ 0 h 6858000"/>
              <a:gd name="connsiteX2" fmla="*/ 7861353 w 7861353"/>
              <a:gd name="connsiteY2" fmla="*/ 6858000 h 6858000"/>
              <a:gd name="connsiteX3" fmla="*/ 0 w 786135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61353" h="6858000">
                <a:moveTo>
                  <a:pt x="0" y="0"/>
                </a:moveTo>
                <a:lnTo>
                  <a:pt x="7861353" y="0"/>
                </a:lnTo>
                <a:lnTo>
                  <a:pt x="7861353" y="6858000"/>
                </a:lnTo>
                <a:lnTo>
                  <a:pt x="0" y="6858000"/>
                </a:lnTo>
                <a:close/>
              </a:path>
            </a:pathLst>
          </a:custGeom>
        </p:spPr>
      </p:pic>
      <p:sp>
        <p:nvSpPr>
          <p:cNvPr id="10" name="文本框 9">
            <a:extLst>
              <a:ext uri="{FF2B5EF4-FFF2-40B4-BE49-F238E27FC236}">
                <a16:creationId xmlns:a16="http://schemas.microsoft.com/office/drawing/2014/main" id="{89D6A361-8D49-E21F-E7D7-1339767EDE4A}"/>
              </a:ext>
            </a:extLst>
          </p:cNvPr>
          <p:cNvSpPr txBox="1"/>
          <p:nvPr userDrawn="1"/>
        </p:nvSpPr>
        <p:spPr>
          <a:xfrm>
            <a:off x="268436" y="228600"/>
            <a:ext cx="1840567" cy="784830"/>
          </a:xfrm>
          <a:prstGeom prst="rect">
            <a:avLst/>
          </a:prstGeom>
          <a:noFill/>
        </p:spPr>
        <p:txBody>
          <a:bodyPr wrap="none" rtlCol="0">
            <a:spAutoFit/>
          </a:bodyPr>
          <a:lstStyle/>
          <a:p>
            <a:pPr algn="ctr"/>
            <a:r>
              <a:rPr lang="en-US" altLang="zh-CN" sz="4500" b="1" dirty="0">
                <a:solidFill>
                  <a:schemeClr val="accent2">
                    <a:lumMod val="50000"/>
                  </a:schemeClr>
                </a:solidFill>
                <a:latin typeface="HarmonyOS Sans SC" panose="00000800000000000000" pitchFamily="2" charset="-122"/>
                <a:ea typeface="HarmonyOS Sans SC" panose="00000800000000000000" pitchFamily="2" charset="-122"/>
              </a:rPr>
              <a:t>LOGO</a:t>
            </a:r>
            <a:endParaRPr lang="zh-CN" altLang="en-US" sz="4500" b="1" dirty="0">
              <a:solidFill>
                <a:schemeClr val="accent2">
                  <a:lumMod val="50000"/>
                </a:schemeClr>
              </a:solidFill>
              <a:latin typeface="HarmonyOS Sans SC" panose="00000800000000000000" pitchFamily="2" charset="-122"/>
              <a:ea typeface="HarmonyOS Sans SC" panose="00000800000000000000" pitchFamily="2" charset="-122"/>
            </a:endParaRPr>
          </a:p>
        </p:txBody>
      </p:sp>
    </p:spTree>
    <p:extLst>
      <p:ext uri="{BB962C8B-B14F-4D97-AF65-F5344CB8AC3E}">
        <p14:creationId xmlns:p14="http://schemas.microsoft.com/office/powerpoint/2010/main" val="2873861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内容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156A7F4-204E-24CD-83BF-99128D9B4326}"/>
              </a:ext>
            </a:extLst>
          </p:cNvPr>
          <p:cNvPicPr>
            <a:picLocks noChangeAspect="1"/>
          </p:cNvPicPr>
          <p:nvPr userDrawn="1"/>
        </p:nvPicPr>
        <p:blipFill rotWithShape="1">
          <a:blip r:embed="rId2" cstate="email">
            <a:lum bright="70000" contrast="-70000"/>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a:stretch/>
        </p:blipFill>
        <p:spPr>
          <a:xfrm>
            <a:off x="-4264" y="0"/>
            <a:ext cx="12192001" cy="6858000"/>
          </a:xfrm>
          <a:prstGeom prst="rect">
            <a:avLst/>
          </a:prstGeom>
        </p:spPr>
      </p:pic>
      <p:sp>
        <p:nvSpPr>
          <p:cNvPr id="7" name="矩形 6">
            <a:extLst>
              <a:ext uri="{FF2B5EF4-FFF2-40B4-BE49-F238E27FC236}">
                <a16:creationId xmlns:a16="http://schemas.microsoft.com/office/drawing/2014/main" id="{1911A7AB-43C4-3ED4-CB58-DCE40FD4CF08}"/>
              </a:ext>
            </a:extLst>
          </p:cNvPr>
          <p:cNvSpPr/>
          <p:nvPr userDrawn="1"/>
        </p:nvSpPr>
        <p:spPr>
          <a:xfrm>
            <a:off x="-2132" y="-3"/>
            <a:ext cx="12196264" cy="6858000"/>
          </a:xfrm>
          <a:prstGeom prst="rect">
            <a:avLst/>
          </a:prstGeom>
          <a:solidFill>
            <a:srgbClr val="EEFCFA">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231EF3B6-6114-994C-9F6E-765DC99B5DE5}"/>
              </a:ext>
            </a:extLst>
          </p:cNvPr>
          <p:cNvGrpSpPr/>
          <p:nvPr userDrawn="1"/>
        </p:nvGrpSpPr>
        <p:grpSpPr>
          <a:xfrm>
            <a:off x="-4264" y="5335929"/>
            <a:ext cx="12192000" cy="1522072"/>
            <a:chOff x="0" y="4861480"/>
            <a:chExt cx="12192000" cy="1996521"/>
          </a:xfrm>
          <a:effectLst/>
        </p:grpSpPr>
        <p:sp>
          <p:nvSpPr>
            <p:cNvPr id="4" name="任意多边形: 形状 3">
              <a:extLst>
                <a:ext uri="{FF2B5EF4-FFF2-40B4-BE49-F238E27FC236}">
                  <a16:creationId xmlns:a16="http://schemas.microsoft.com/office/drawing/2014/main" id="{2EA728D7-FA55-693C-33DB-AEB6BCCE3492}"/>
                </a:ext>
              </a:extLst>
            </p:cNvPr>
            <p:cNvSpPr/>
            <p:nvPr/>
          </p:nvSpPr>
          <p:spPr>
            <a:xfrm>
              <a:off x="0" y="4861480"/>
              <a:ext cx="12192000" cy="1996520"/>
            </a:xfrm>
            <a:custGeom>
              <a:avLst/>
              <a:gdLst>
                <a:gd name="connsiteX0" fmla="*/ 0 w 12192000"/>
                <a:gd name="connsiteY0" fmla="*/ 0 h 1996520"/>
                <a:gd name="connsiteX1" fmla="*/ 43625 w 12192000"/>
                <a:gd name="connsiteY1" fmla="*/ 29389 h 1996520"/>
                <a:gd name="connsiteX2" fmla="*/ 6106788 w 12192000"/>
                <a:gd name="connsiteY2" fmla="*/ 1359188 h 1996520"/>
                <a:gd name="connsiteX3" fmla="*/ 12010381 w 12192000"/>
                <a:gd name="connsiteY3" fmla="*/ 124157 h 1996520"/>
                <a:gd name="connsiteX4" fmla="*/ 12192000 w 12192000"/>
                <a:gd name="connsiteY4" fmla="*/ 12365 h 1996520"/>
                <a:gd name="connsiteX5" fmla="*/ 12192000 w 12192000"/>
                <a:gd name="connsiteY5" fmla="*/ 1996520 h 1996520"/>
                <a:gd name="connsiteX6" fmla="*/ 0 w 12192000"/>
                <a:gd name="connsiteY6" fmla="*/ 1996520 h 19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996520">
                  <a:moveTo>
                    <a:pt x="0" y="0"/>
                  </a:moveTo>
                  <a:lnTo>
                    <a:pt x="43625" y="29389"/>
                  </a:lnTo>
                  <a:cubicBezTo>
                    <a:pt x="1336102" y="830124"/>
                    <a:pt x="3568938" y="1359188"/>
                    <a:pt x="6106788" y="1359188"/>
                  </a:cubicBezTo>
                  <a:cubicBezTo>
                    <a:pt x="8543125" y="1359188"/>
                    <a:pt x="10698360" y="871602"/>
                    <a:pt x="12010381" y="124157"/>
                  </a:cubicBezTo>
                  <a:lnTo>
                    <a:pt x="12192000" y="12365"/>
                  </a:lnTo>
                  <a:lnTo>
                    <a:pt x="12192000" y="1996520"/>
                  </a:lnTo>
                  <a:lnTo>
                    <a:pt x="0" y="1996520"/>
                  </a:lnTo>
                  <a:close/>
                </a:path>
              </a:pathLst>
            </a:custGeom>
            <a:solidFill>
              <a:schemeClr val="accent1">
                <a:lumMod val="20000"/>
                <a:lumOff val="80000"/>
              </a:schemeClr>
            </a:soli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HarmonyOS Sans SC" panose="00000800000000000000" pitchFamily="2" charset="-122"/>
                <a:ea typeface="HarmonyOS Sans SC" panose="00000800000000000000" pitchFamily="2" charset="-122"/>
              </a:endParaRPr>
            </a:p>
          </p:txBody>
        </p:sp>
        <p:sp>
          <p:nvSpPr>
            <p:cNvPr id="5" name="任意多边形: 形状 4">
              <a:extLst>
                <a:ext uri="{FF2B5EF4-FFF2-40B4-BE49-F238E27FC236}">
                  <a16:creationId xmlns:a16="http://schemas.microsoft.com/office/drawing/2014/main" id="{65993AA3-8F55-2A42-A5E0-F36858211531}"/>
                </a:ext>
              </a:extLst>
            </p:cNvPr>
            <p:cNvSpPr/>
            <p:nvPr/>
          </p:nvSpPr>
          <p:spPr>
            <a:xfrm>
              <a:off x="0" y="5667190"/>
              <a:ext cx="12192000" cy="1190811"/>
            </a:xfrm>
            <a:custGeom>
              <a:avLst/>
              <a:gdLst>
                <a:gd name="connsiteX0" fmla="*/ 0 w 12192000"/>
                <a:gd name="connsiteY0" fmla="*/ 0 h 1526547"/>
                <a:gd name="connsiteX1" fmla="*/ 43626 w 12192000"/>
                <a:gd name="connsiteY1" fmla="*/ 21296 h 1526547"/>
                <a:gd name="connsiteX2" fmla="*/ 6106789 w 12192000"/>
                <a:gd name="connsiteY2" fmla="*/ 984922 h 1526547"/>
                <a:gd name="connsiteX3" fmla="*/ 12010382 w 12192000"/>
                <a:gd name="connsiteY3" fmla="*/ 89969 h 1526547"/>
                <a:gd name="connsiteX4" fmla="*/ 12192000 w 12192000"/>
                <a:gd name="connsiteY4" fmla="*/ 8961 h 1526547"/>
                <a:gd name="connsiteX5" fmla="*/ 12192000 w 12192000"/>
                <a:gd name="connsiteY5" fmla="*/ 1526547 h 1526547"/>
                <a:gd name="connsiteX6" fmla="*/ 0 w 12192000"/>
                <a:gd name="connsiteY6" fmla="*/ 1526547 h 152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26547">
                  <a:moveTo>
                    <a:pt x="0" y="0"/>
                  </a:moveTo>
                  <a:lnTo>
                    <a:pt x="43626" y="21296"/>
                  </a:lnTo>
                  <a:cubicBezTo>
                    <a:pt x="1336103" y="601541"/>
                    <a:pt x="3568939" y="984922"/>
                    <a:pt x="6106789" y="984922"/>
                  </a:cubicBezTo>
                  <a:cubicBezTo>
                    <a:pt x="8543126" y="984922"/>
                    <a:pt x="10698361" y="631598"/>
                    <a:pt x="12010382" y="89969"/>
                  </a:cubicBezTo>
                  <a:lnTo>
                    <a:pt x="12192000" y="8961"/>
                  </a:lnTo>
                  <a:lnTo>
                    <a:pt x="12192000" y="1526547"/>
                  </a:lnTo>
                  <a:lnTo>
                    <a:pt x="0" y="1526547"/>
                  </a:lnTo>
                  <a:close/>
                </a:path>
              </a:pathLst>
            </a:custGeom>
            <a:gradFill flip="none" rotWithShape="1">
              <a:gsLst>
                <a:gs pos="100000">
                  <a:schemeClr val="accent6">
                    <a:lumMod val="40000"/>
                    <a:lumOff val="60000"/>
                  </a:schemeClr>
                </a:gs>
                <a:gs pos="0">
                  <a:schemeClr val="accent6">
                    <a:lumMod val="5000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HarmonyOS Sans SC" panose="00000800000000000000" pitchFamily="2" charset="-122"/>
                <a:ea typeface="HarmonyOS Sans SC" panose="00000800000000000000" pitchFamily="2" charset="-122"/>
              </a:endParaRPr>
            </a:p>
          </p:txBody>
        </p:sp>
      </p:grpSp>
      <p:sp>
        <p:nvSpPr>
          <p:cNvPr id="9" name="文本框 8">
            <a:extLst>
              <a:ext uri="{FF2B5EF4-FFF2-40B4-BE49-F238E27FC236}">
                <a16:creationId xmlns:a16="http://schemas.microsoft.com/office/drawing/2014/main" id="{CC046EB8-59D3-AA8B-DC10-F211EC39614B}"/>
              </a:ext>
            </a:extLst>
          </p:cNvPr>
          <p:cNvSpPr txBox="1"/>
          <p:nvPr userDrawn="1"/>
        </p:nvSpPr>
        <p:spPr>
          <a:xfrm>
            <a:off x="10082996" y="228600"/>
            <a:ext cx="1840567" cy="784830"/>
          </a:xfrm>
          <a:prstGeom prst="rect">
            <a:avLst/>
          </a:prstGeom>
          <a:noFill/>
        </p:spPr>
        <p:txBody>
          <a:bodyPr wrap="none" rtlCol="0">
            <a:spAutoFit/>
          </a:bodyPr>
          <a:lstStyle/>
          <a:p>
            <a:pPr algn="ctr"/>
            <a:r>
              <a:rPr lang="en-US" altLang="zh-CN" sz="4500" b="1" dirty="0">
                <a:solidFill>
                  <a:schemeClr val="accent2">
                    <a:lumMod val="50000"/>
                  </a:schemeClr>
                </a:solidFill>
                <a:latin typeface="HarmonyOS Sans SC" panose="00000800000000000000" pitchFamily="2" charset="-122"/>
                <a:ea typeface="HarmonyOS Sans SC" panose="00000800000000000000" pitchFamily="2" charset="-122"/>
              </a:rPr>
              <a:t>LOGO</a:t>
            </a:r>
            <a:endParaRPr lang="zh-CN" altLang="en-US" sz="4500" b="1" dirty="0">
              <a:solidFill>
                <a:schemeClr val="accent2">
                  <a:lumMod val="50000"/>
                </a:schemeClr>
              </a:solidFill>
              <a:latin typeface="HarmonyOS Sans SC" panose="00000800000000000000" pitchFamily="2" charset="-122"/>
              <a:ea typeface="HarmonyOS Sans SC" panose="00000800000000000000" pitchFamily="2" charset="-122"/>
            </a:endParaRPr>
          </a:p>
        </p:txBody>
      </p:sp>
    </p:spTree>
    <p:extLst>
      <p:ext uri="{BB962C8B-B14F-4D97-AF65-F5344CB8AC3E}">
        <p14:creationId xmlns:p14="http://schemas.microsoft.com/office/powerpoint/2010/main" val="1707753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版式">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ADCA4CE-2888-4847-00C9-10C643249D8C}"/>
              </a:ext>
            </a:extLst>
          </p:cNvPr>
          <p:cNvSpPr/>
          <p:nvPr userDrawn="1"/>
        </p:nvSpPr>
        <p:spPr>
          <a:xfrm>
            <a:off x="-4264" y="-3"/>
            <a:ext cx="12196264" cy="6858000"/>
          </a:xfrm>
          <a:prstGeom prst="rect">
            <a:avLst/>
          </a:prstGeom>
          <a:solidFill>
            <a:srgbClr val="EEFCFA">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0D42A1E9-3F18-4C4C-8776-231A2D89110A}"/>
              </a:ext>
            </a:extLst>
          </p:cNvPr>
          <p:cNvSpPr txBox="1"/>
          <p:nvPr userDrawn="1"/>
        </p:nvSpPr>
        <p:spPr>
          <a:xfrm>
            <a:off x="10098236" y="228600"/>
            <a:ext cx="1840567" cy="784830"/>
          </a:xfrm>
          <a:prstGeom prst="rect">
            <a:avLst/>
          </a:prstGeom>
          <a:noFill/>
        </p:spPr>
        <p:txBody>
          <a:bodyPr wrap="none" rtlCol="0">
            <a:spAutoFit/>
          </a:bodyPr>
          <a:lstStyle/>
          <a:p>
            <a:pPr algn="ctr"/>
            <a:r>
              <a:rPr lang="en-US" altLang="zh-CN" sz="4500" b="1" dirty="0">
                <a:solidFill>
                  <a:schemeClr val="accent2">
                    <a:lumMod val="50000"/>
                  </a:schemeClr>
                </a:solidFill>
                <a:latin typeface="HarmonyOS Sans SC" panose="00000800000000000000" pitchFamily="2" charset="-122"/>
                <a:ea typeface="HarmonyOS Sans SC" panose="00000800000000000000" pitchFamily="2" charset="-122"/>
              </a:rPr>
              <a:t>LOGO</a:t>
            </a:r>
            <a:endParaRPr lang="zh-CN" altLang="en-US" sz="4500" b="1" dirty="0">
              <a:solidFill>
                <a:schemeClr val="accent2">
                  <a:lumMod val="50000"/>
                </a:schemeClr>
              </a:solidFill>
              <a:latin typeface="HarmonyOS Sans SC" panose="00000800000000000000" pitchFamily="2" charset="-122"/>
              <a:ea typeface="HarmonyOS Sans SC" panose="00000800000000000000" pitchFamily="2" charset="-122"/>
            </a:endParaRPr>
          </a:p>
        </p:txBody>
      </p:sp>
    </p:spTree>
    <p:extLst>
      <p:ext uri="{BB962C8B-B14F-4D97-AF65-F5344CB8AC3E}">
        <p14:creationId xmlns:p14="http://schemas.microsoft.com/office/powerpoint/2010/main" val="70750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156A7F4-204E-24CD-83BF-99128D9B4326}"/>
              </a:ext>
            </a:extLst>
          </p:cNvPr>
          <p:cNvPicPr>
            <a:picLocks noChangeAspect="1"/>
          </p:cNvPicPr>
          <p:nvPr userDrawn="1"/>
        </p:nvPicPr>
        <p:blipFill>
          <a:blip r:embed="rId2" cstate="email">
            <a:lum bright="70000" contrast="-70000"/>
            <a:extLst>
              <a:ext uri="{BEBA8EAE-BF5A-486C-A8C5-ECC9F3942E4B}">
                <a14:imgProps xmlns:a14="http://schemas.microsoft.com/office/drawing/2010/main">
                  <a14:imgLayer r:embed="rId3">
                    <a14:imgEffect>
                      <a14:artisticBlur radius="30"/>
                    </a14:imgEffect>
                  </a14:imgLayer>
                </a14:imgProps>
              </a:ext>
              <a:ext uri="{28A0092B-C50C-407E-A947-70E740481C1C}">
                <a14:useLocalDpi xmlns:a14="http://schemas.microsoft.com/office/drawing/2010/main"/>
              </a:ext>
            </a:extLst>
          </a:blip>
          <a:srcRect/>
          <a:stretch/>
        </p:blipFill>
        <p:spPr>
          <a:xfrm>
            <a:off x="0" y="-1"/>
            <a:ext cx="12191999" cy="6857999"/>
          </a:xfrm>
          <a:prstGeom prst="rect">
            <a:avLst/>
          </a:prstGeom>
        </p:spPr>
      </p:pic>
      <p:sp>
        <p:nvSpPr>
          <p:cNvPr id="7" name="矩形 6">
            <a:extLst>
              <a:ext uri="{FF2B5EF4-FFF2-40B4-BE49-F238E27FC236}">
                <a16:creationId xmlns:a16="http://schemas.microsoft.com/office/drawing/2014/main" id="{D7083762-8F2C-B47B-0645-37273E40372D}"/>
              </a:ext>
            </a:extLst>
          </p:cNvPr>
          <p:cNvSpPr/>
          <p:nvPr userDrawn="1"/>
        </p:nvSpPr>
        <p:spPr>
          <a:xfrm>
            <a:off x="-2132" y="-3"/>
            <a:ext cx="12196264" cy="6858000"/>
          </a:xfrm>
          <a:prstGeom prst="rect">
            <a:avLst/>
          </a:prstGeom>
          <a:solidFill>
            <a:srgbClr val="EEFCFA">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231EF3B6-6114-994C-9F6E-765DC99B5DE5}"/>
              </a:ext>
            </a:extLst>
          </p:cNvPr>
          <p:cNvGrpSpPr/>
          <p:nvPr userDrawn="1"/>
        </p:nvGrpSpPr>
        <p:grpSpPr>
          <a:xfrm>
            <a:off x="-4264" y="4989429"/>
            <a:ext cx="12192000" cy="1868572"/>
            <a:chOff x="0" y="4861480"/>
            <a:chExt cx="12192000" cy="1996521"/>
          </a:xfrm>
          <a:effectLst/>
        </p:grpSpPr>
        <p:sp>
          <p:nvSpPr>
            <p:cNvPr id="4" name="任意多边形: 形状 3">
              <a:extLst>
                <a:ext uri="{FF2B5EF4-FFF2-40B4-BE49-F238E27FC236}">
                  <a16:creationId xmlns:a16="http://schemas.microsoft.com/office/drawing/2014/main" id="{2EA728D7-FA55-693C-33DB-AEB6BCCE3492}"/>
                </a:ext>
              </a:extLst>
            </p:cNvPr>
            <p:cNvSpPr/>
            <p:nvPr/>
          </p:nvSpPr>
          <p:spPr>
            <a:xfrm>
              <a:off x="0" y="4861480"/>
              <a:ext cx="12192000" cy="1996520"/>
            </a:xfrm>
            <a:custGeom>
              <a:avLst/>
              <a:gdLst>
                <a:gd name="connsiteX0" fmla="*/ 0 w 12192000"/>
                <a:gd name="connsiteY0" fmla="*/ 0 h 1996520"/>
                <a:gd name="connsiteX1" fmla="*/ 43625 w 12192000"/>
                <a:gd name="connsiteY1" fmla="*/ 29389 h 1996520"/>
                <a:gd name="connsiteX2" fmla="*/ 6106788 w 12192000"/>
                <a:gd name="connsiteY2" fmla="*/ 1359188 h 1996520"/>
                <a:gd name="connsiteX3" fmla="*/ 12010381 w 12192000"/>
                <a:gd name="connsiteY3" fmla="*/ 124157 h 1996520"/>
                <a:gd name="connsiteX4" fmla="*/ 12192000 w 12192000"/>
                <a:gd name="connsiteY4" fmla="*/ 12365 h 1996520"/>
                <a:gd name="connsiteX5" fmla="*/ 12192000 w 12192000"/>
                <a:gd name="connsiteY5" fmla="*/ 1996520 h 1996520"/>
                <a:gd name="connsiteX6" fmla="*/ 0 w 12192000"/>
                <a:gd name="connsiteY6" fmla="*/ 1996520 h 19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996520">
                  <a:moveTo>
                    <a:pt x="0" y="0"/>
                  </a:moveTo>
                  <a:lnTo>
                    <a:pt x="43625" y="29389"/>
                  </a:lnTo>
                  <a:cubicBezTo>
                    <a:pt x="1336102" y="830124"/>
                    <a:pt x="3568938" y="1359188"/>
                    <a:pt x="6106788" y="1359188"/>
                  </a:cubicBezTo>
                  <a:cubicBezTo>
                    <a:pt x="8543125" y="1359188"/>
                    <a:pt x="10698360" y="871602"/>
                    <a:pt x="12010381" y="124157"/>
                  </a:cubicBezTo>
                  <a:lnTo>
                    <a:pt x="12192000" y="12365"/>
                  </a:lnTo>
                  <a:lnTo>
                    <a:pt x="12192000" y="1996520"/>
                  </a:lnTo>
                  <a:lnTo>
                    <a:pt x="0" y="1996520"/>
                  </a:lnTo>
                  <a:close/>
                </a:path>
              </a:pathLst>
            </a:custGeom>
            <a:solidFill>
              <a:schemeClr val="accent1">
                <a:lumMod val="20000"/>
                <a:lumOff val="80000"/>
              </a:schemeClr>
            </a:soli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HarmonyOS Sans SC" panose="00000800000000000000" pitchFamily="2" charset="-122"/>
                <a:ea typeface="HarmonyOS Sans SC" panose="00000800000000000000" pitchFamily="2" charset="-122"/>
              </a:endParaRPr>
            </a:p>
          </p:txBody>
        </p:sp>
        <p:sp>
          <p:nvSpPr>
            <p:cNvPr id="5" name="任意多边形: 形状 4">
              <a:extLst>
                <a:ext uri="{FF2B5EF4-FFF2-40B4-BE49-F238E27FC236}">
                  <a16:creationId xmlns:a16="http://schemas.microsoft.com/office/drawing/2014/main" id="{65993AA3-8F55-2A42-A5E0-F36858211531}"/>
                </a:ext>
              </a:extLst>
            </p:cNvPr>
            <p:cNvSpPr/>
            <p:nvPr/>
          </p:nvSpPr>
          <p:spPr>
            <a:xfrm>
              <a:off x="0" y="5667190"/>
              <a:ext cx="12192000" cy="1190811"/>
            </a:xfrm>
            <a:custGeom>
              <a:avLst/>
              <a:gdLst>
                <a:gd name="connsiteX0" fmla="*/ 0 w 12192000"/>
                <a:gd name="connsiteY0" fmla="*/ 0 h 1526547"/>
                <a:gd name="connsiteX1" fmla="*/ 43626 w 12192000"/>
                <a:gd name="connsiteY1" fmla="*/ 21296 h 1526547"/>
                <a:gd name="connsiteX2" fmla="*/ 6106789 w 12192000"/>
                <a:gd name="connsiteY2" fmla="*/ 984922 h 1526547"/>
                <a:gd name="connsiteX3" fmla="*/ 12010382 w 12192000"/>
                <a:gd name="connsiteY3" fmla="*/ 89969 h 1526547"/>
                <a:gd name="connsiteX4" fmla="*/ 12192000 w 12192000"/>
                <a:gd name="connsiteY4" fmla="*/ 8961 h 1526547"/>
                <a:gd name="connsiteX5" fmla="*/ 12192000 w 12192000"/>
                <a:gd name="connsiteY5" fmla="*/ 1526547 h 1526547"/>
                <a:gd name="connsiteX6" fmla="*/ 0 w 12192000"/>
                <a:gd name="connsiteY6" fmla="*/ 1526547 h 152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26547">
                  <a:moveTo>
                    <a:pt x="0" y="0"/>
                  </a:moveTo>
                  <a:lnTo>
                    <a:pt x="43626" y="21296"/>
                  </a:lnTo>
                  <a:cubicBezTo>
                    <a:pt x="1336103" y="601541"/>
                    <a:pt x="3568939" y="984922"/>
                    <a:pt x="6106789" y="984922"/>
                  </a:cubicBezTo>
                  <a:cubicBezTo>
                    <a:pt x="8543126" y="984922"/>
                    <a:pt x="10698361" y="631598"/>
                    <a:pt x="12010382" y="89969"/>
                  </a:cubicBezTo>
                  <a:lnTo>
                    <a:pt x="12192000" y="8961"/>
                  </a:lnTo>
                  <a:lnTo>
                    <a:pt x="12192000" y="1526547"/>
                  </a:lnTo>
                  <a:lnTo>
                    <a:pt x="0" y="1526547"/>
                  </a:lnTo>
                  <a:close/>
                </a:path>
              </a:pathLst>
            </a:custGeom>
            <a:gradFill flip="none" rotWithShape="1">
              <a:gsLst>
                <a:gs pos="100000">
                  <a:schemeClr val="accent6">
                    <a:lumMod val="40000"/>
                    <a:lumOff val="60000"/>
                  </a:schemeClr>
                </a:gs>
                <a:gs pos="0">
                  <a:schemeClr val="accent6">
                    <a:lumMod val="5000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HarmonyOS Sans SC" panose="00000800000000000000" pitchFamily="2" charset="-122"/>
                <a:ea typeface="HarmonyOS Sans SC" panose="00000800000000000000" pitchFamily="2" charset="-122"/>
              </a:endParaRPr>
            </a:p>
          </p:txBody>
        </p:sp>
      </p:grpSp>
      <p:sp>
        <p:nvSpPr>
          <p:cNvPr id="8" name="文本框 7">
            <a:extLst>
              <a:ext uri="{FF2B5EF4-FFF2-40B4-BE49-F238E27FC236}">
                <a16:creationId xmlns:a16="http://schemas.microsoft.com/office/drawing/2014/main" id="{C8FC7268-CA74-5E0E-7523-E879EF9007EC}"/>
              </a:ext>
            </a:extLst>
          </p:cNvPr>
          <p:cNvSpPr txBox="1"/>
          <p:nvPr userDrawn="1"/>
        </p:nvSpPr>
        <p:spPr>
          <a:xfrm>
            <a:off x="10067756" y="228600"/>
            <a:ext cx="1840567" cy="784830"/>
          </a:xfrm>
          <a:prstGeom prst="rect">
            <a:avLst/>
          </a:prstGeom>
          <a:noFill/>
        </p:spPr>
        <p:txBody>
          <a:bodyPr wrap="none" rtlCol="0">
            <a:spAutoFit/>
          </a:bodyPr>
          <a:lstStyle/>
          <a:p>
            <a:pPr algn="ctr"/>
            <a:r>
              <a:rPr lang="en-US" altLang="zh-CN" sz="4500" b="1" dirty="0">
                <a:solidFill>
                  <a:schemeClr val="accent2">
                    <a:lumMod val="50000"/>
                  </a:schemeClr>
                </a:solidFill>
                <a:latin typeface="HarmonyOS Sans SC" panose="00000800000000000000" pitchFamily="2" charset="-122"/>
                <a:ea typeface="HarmonyOS Sans SC" panose="00000800000000000000" pitchFamily="2" charset="-122"/>
              </a:rPr>
              <a:t>LOGO</a:t>
            </a:r>
            <a:endParaRPr lang="zh-CN" altLang="en-US" sz="4500" b="1" dirty="0">
              <a:solidFill>
                <a:schemeClr val="accent2">
                  <a:lumMod val="50000"/>
                </a:schemeClr>
              </a:solidFill>
              <a:latin typeface="HarmonyOS Sans SC" panose="00000800000000000000" pitchFamily="2" charset="-122"/>
              <a:ea typeface="HarmonyOS Sans SC" panose="00000800000000000000" pitchFamily="2" charset="-122"/>
            </a:endParaRPr>
          </a:p>
        </p:txBody>
      </p:sp>
    </p:spTree>
    <p:extLst>
      <p:ext uri="{BB962C8B-B14F-4D97-AF65-F5344CB8AC3E}">
        <p14:creationId xmlns:p14="http://schemas.microsoft.com/office/powerpoint/2010/main" val="1551651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BCD236-B755-486A-B324-8FF94AE2D723}"/>
              </a:ext>
            </a:extLst>
          </p:cNvPr>
          <p:cNvSpPr>
            <a:spLocks noGrp="1"/>
          </p:cNvSpPr>
          <p:nvPr>
            <p:ph type="dt" sz="half" idx="10"/>
          </p:nvPr>
        </p:nvSpPr>
        <p:spPr/>
        <p:txBody>
          <a:bodyPr/>
          <a:lstStyle/>
          <a:p>
            <a:fld id="{D8E48170-234A-45A9-BA18-EB5F9F299700}" type="datetimeFigureOut">
              <a:rPr lang="zh-CN" altLang="en-US" smtClean="0"/>
              <a:t>2022/8/25</a:t>
            </a:fld>
            <a:endParaRPr lang="zh-CN" altLang="en-US"/>
          </a:p>
        </p:txBody>
      </p:sp>
      <p:sp>
        <p:nvSpPr>
          <p:cNvPr id="3" name="页脚占位符 2">
            <a:extLst>
              <a:ext uri="{FF2B5EF4-FFF2-40B4-BE49-F238E27FC236}">
                <a16:creationId xmlns:a16="http://schemas.microsoft.com/office/drawing/2014/main" id="{1D7E6CB6-B88B-4200-B58A-E52BE92220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99B88E0-5B8C-4106-9CA8-920230BBCC9F}"/>
              </a:ext>
            </a:extLst>
          </p:cNvPr>
          <p:cNvSpPr>
            <a:spLocks noGrp="1"/>
          </p:cNvSpPr>
          <p:nvPr>
            <p:ph type="sldNum" sz="quarter" idx="12"/>
          </p:nvPr>
        </p:nvSpPr>
        <p:spPr/>
        <p:txBody>
          <a:bodyPr/>
          <a:lstStyle/>
          <a:p>
            <a:fld id="{13BEB98F-7A2F-46AB-AD99-CC9999768B61}" type="slidenum">
              <a:rPr lang="zh-CN" altLang="en-US" smtClean="0"/>
              <a:t>‹#›</a:t>
            </a:fld>
            <a:endParaRPr lang="zh-CN" altLang="en-US"/>
          </a:p>
        </p:txBody>
      </p:sp>
    </p:spTree>
    <p:extLst>
      <p:ext uri="{BB962C8B-B14F-4D97-AF65-F5344CB8AC3E}">
        <p14:creationId xmlns:p14="http://schemas.microsoft.com/office/powerpoint/2010/main" val="22634469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438">
          <p15:clr>
            <a:srgbClr val="FBAE40"/>
          </p15:clr>
        </p15:guide>
        <p15:guide id="4" pos="7242">
          <p15:clr>
            <a:srgbClr val="FBAE40"/>
          </p15:clr>
        </p15:guide>
        <p15:guide id="5" orient="horz" pos="482">
          <p15:clr>
            <a:srgbClr val="FBAE40"/>
          </p15:clr>
        </p15:guide>
        <p15:guide id="6" orient="horz" pos="618">
          <p15:clr>
            <a:srgbClr val="FBAE40"/>
          </p15:clr>
        </p15:guide>
        <p15:guide id="7" orient="horz" pos="3997">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1822215"/>
      </p:ext>
    </p:extLst>
  </p:cSld>
  <p:clrMap bg1="lt1" tx1="dk1" bg2="lt2" tx2="dk2" accent1="accent1" accent2="accent2" accent3="accent3" accent4="accent4" accent5="accent5" accent6="accent6" hlink="hlink" folHlink="folHlink"/>
  <p:sldLayoutIdLst>
    <p:sldLayoutId id="2147483667" r:id="rId1"/>
    <p:sldLayoutId id="2147483750" r:id="rId2"/>
    <p:sldLayoutId id="2147483751" r:id="rId3"/>
    <p:sldLayoutId id="2147483753" r:id="rId4"/>
    <p:sldLayoutId id="2147483754" r:id="rId5"/>
    <p:sldLayoutId id="2147483757"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orient="horz" pos="216" userDrawn="1">
          <p15:clr>
            <a:srgbClr val="F26B43"/>
          </p15:clr>
        </p15:guide>
        <p15:guide id="4" orient="horz" pos="4056" userDrawn="1">
          <p15:clr>
            <a:srgbClr val="F26B43"/>
          </p15:clr>
        </p15:guide>
        <p15:guide id="5" pos="224" userDrawn="1">
          <p15:clr>
            <a:srgbClr val="F26B43"/>
          </p15:clr>
        </p15:guide>
        <p15:guide id="6" pos="7448" userDrawn="1">
          <p15:clr>
            <a:srgbClr val="F26B43"/>
          </p15:clr>
        </p15:guide>
        <p15:guide id="7" orient="horz" pos="5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520AC97-DBD1-42F4-A146-593A9AD8C3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A22115D6-0E2E-4880-B3A2-5E3FB7F715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0C181A-04C0-4151-BA38-7F6AB04C7E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E48170-234A-45A9-BA18-EB5F9F299700}" type="datetimeFigureOut">
              <a:rPr lang="zh-CN" altLang="en-US" smtClean="0"/>
              <a:t>2022/8/25</a:t>
            </a:fld>
            <a:endParaRPr lang="zh-CN" altLang="en-US"/>
          </a:p>
        </p:txBody>
      </p:sp>
      <p:sp>
        <p:nvSpPr>
          <p:cNvPr id="5" name="页脚占位符 4">
            <a:extLst>
              <a:ext uri="{FF2B5EF4-FFF2-40B4-BE49-F238E27FC236}">
                <a16:creationId xmlns:a16="http://schemas.microsoft.com/office/drawing/2014/main" id="{D763802E-751F-4F97-AA13-E06F6E0E9A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AD39B87-C746-48E4-9AEC-2EB5FA8A5F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BEB98F-7A2F-46AB-AD99-CC9999768B61}" type="slidenum">
              <a:rPr lang="zh-CN" altLang="en-US" smtClean="0"/>
              <a:t>‹#›</a:t>
            </a:fld>
            <a:endParaRPr lang="zh-CN" altLang="en-US"/>
          </a:p>
        </p:txBody>
      </p:sp>
    </p:spTree>
    <p:extLst>
      <p:ext uri="{BB962C8B-B14F-4D97-AF65-F5344CB8AC3E}">
        <p14:creationId xmlns:p14="http://schemas.microsoft.com/office/powerpoint/2010/main" val="372063033"/>
      </p:ext>
    </p:extLst>
  </p:cSld>
  <p:clrMap bg1="lt1" tx1="dk1" bg2="lt2" tx2="dk2" accent1="accent1" accent2="accent2" accent3="accent3" accent4="accent4" accent5="accent5" accent6="accent6" hlink="hlink" folHlink="folHlink"/>
  <p:sldLayoutIdLst>
    <p:sldLayoutId id="2147483766" r:id="rId1"/>
  </p:sldLayoutIdLst>
  <p:txStyles>
    <p:titleStyle>
      <a:lvl1pPr algn="l" defTabSz="914400" rtl="0" eaLnBrk="1" latinLnBrk="0" hangingPunct="1">
        <a:lnSpc>
          <a:spcPct val="90000"/>
        </a:lnSpc>
        <a:spcBef>
          <a:spcPct val="0"/>
        </a:spcBef>
        <a:buNone/>
        <a:defRPr sz="4400" kern="1200">
          <a:solidFill>
            <a:schemeClr val="tx1"/>
          </a:solidFill>
          <a:latin typeface="HarmonyOS Sans SC Black" panose="00000A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chart" Target="../charts/chart3.xml"/><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tags" Target="../tags/tag30.xml"/><Relationship Id="rId39" Type="http://schemas.openxmlformats.org/officeDocument/2006/relationships/tags" Target="../tags/tag43.xml"/><Relationship Id="rId21" Type="http://schemas.openxmlformats.org/officeDocument/2006/relationships/tags" Target="../tags/tag25.xml"/><Relationship Id="rId34" Type="http://schemas.openxmlformats.org/officeDocument/2006/relationships/tags" Target="../tags/tag38.xml"/><Relationship Id="rId42" Type="http://schemas.openxmlformats.org/officeDocument/2006/relationships/tags" Target="../tags/tag46.xml"/><Relationship Id="rId47" Type="http://schemas.openxmlformats.org/officeDocument/2006/relationships/tags" Target="../tags/tag51.xml"/><Relationship Id="rId50" Type="http://schemas.openxmlformats.org/officeDocument/2006/relationships/notesSlide" Target="../notesSlides/notesSlide16.xml"/><Relationship Id="rId7" Type="http://schemas.openxmlformats.org/officeDocument/2006/relationships/tags" Target="../tags/tag11.xml"/><Relationship Id="rId2" Type="http://schemas.openxmlformats.org/officeDocument/2006/relationships/tags" Target="../tags/tag6.xml"/><Relationship Id="rId16" Type="http://schemas.openxmlformats.org/officeDocument/2006/relationships/tags" Target="../tags/tag20.xml"/><Relationship Id="rId29" Type="http://schemas.openxmlformats.org/officeDocument/2006/relationships/tags" Target="../tags/tag33.xml"/><Relationship Id="rId11" Type="http://schemas.openxmlformats.org/officeDocument/2006/relationships/tags" Target="../tags/tag15.xml"/><Relationship Id="rId24" Type="http://schemas.openxmlformats.org/officeDocument/2006/relationships/tags" Target="../tags/tag28.xml"/><Relationship Id="rId32" Type="http://schemas.openxmlformats.org/officeDocument/2006/relationships/tags" Target="../tags/tag36.xml"/><Relationship Id="rId37" Type="http://schemas.openxmlformats.org/officeDocument/2006/relationships/tags" Target="../tags/tag41.xml"/><Relationship Id="rId40" Type="http://schemas.openxmlformats.org/officeDocument/2006/relationships/tags" Target="../tags/tag44.xml"/><Relationship Id="rId45" Type="http://schemas.openxmlformats.org/officeDocument/2006/relationships/tags" Target="../tags/tag49.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tags" Target="../tags/tag27.xml"/><Relationship Id="rId28" Type="http://schemas.openxmlformats.org/officeDocument/2006/relationships/tags" Target="../tags/tag32.xml"/><Relationship Id="rId36" Type="http://schemas.openxmlformats.org/officeDocument/2006/relationships/tags" Target="../tags/tag40.xml"/><Relationship Id="rId49" Type="http://schemas.openxmlformats.org/officeDocument/2006/relationships/slideLayout" Target="../slideLayouts/slideLayout6.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tags" Target="../tags/tag35.xml"/><Relationship Id="rId44" Type="http://schemas.openxmlformats.org/officeDocument/2006/relationships/tags" Target="../tags/tag48.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 Id="rId27" Type="http://schemas.openxmlformats.org/officeDocument/2006/relationships/tags" Target="../tags/tag31.xml"/><Relationship Id="rId30" Type="http://schemas.openxmlformats.org/officeDocument/2006/relationships/tags" Target="../tags/tag34.xml"/><Relationship Id="rId35" Type="http://schemas.openxmlformats.org/officeDocument/2006/relationships/tags" Target="../tags/tag39.xml"/><Relationship Id="rId43" Type="http://schemas.openxmlformats.org/officeDocument/2006/relationships/tags" Target="../tags/tag47.xml"/><Relationship Id="rId48" Type="http://schemas.openxmlformats.org/officeDocument/2006/relationships/tags" Target="../tags/tag52.xml"/><Relationship Id="rId8" Type="http://schemas.openxmlformats.org/officeDocument/2006/relationships/tags" Target="../tags/tag12.xml"/><Relationship Id="rId51" Type="http://schemas.openxmlformats.org/officeDocument/2006/relationships/image" Target="../media/image15.png"/><Relationship Id="rId3" Type="http://schemas.openxmlformats.org/officeDocument/2006/relationships/tags" Target="../tags/tag7.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tags" Target="../tags/tag29.xml"/><Relationship Id="rId33" Type="http://schemas.openxmlformats.org/officeDocument/2006/relationships/tags" Target="../tags/tag37.xml"/><Relationship Id="rId38" Type="http://schemas.openxmlformats.org/officeDocument/2006/relationships/tags" Target="../tags/tag42.xml"/><Relationship Id="rId46" Type="http://schemas.openxmlformats.org/officeDocument/2006/relationships/tags" Target="../tags/tag50.xml"/><Relationship Id="rId20" Type="http://schemas.openxmlformats.org/officeDocument/2006/relationships/tags" Target="../tags/tag24.xml"/><Relationship Id="rId41" Type="http://schemas.openxmlformats.org/officeDocument/2006/relationships/tags" Target="../tags/tag45.xml"/><Relationship Id="rId1" Type="http://schemas.openxmlformats.org/officeDocument/2006/relationships/tags" Target="../tags/tag5.xml"/><Relationship Id="rId6" Type="http://schemas.openxmlformats.org/officeDocument/2006/relationships/tags" Target="../tags/tag10.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72BEB3C3-C146-4FB9-9F8F-706E71A657D9}"/>
              </a:ext>
            </a:extLst>
          </p:cNvPr>
          <p:cNvSpPr txBox="1"/>
          <p:nvPr/>
        </p:nvSpPr>
        <p:spPr>
          <a:xfrm>
            <a:off x="334425" y="3204485"/>
            <a:ext cx="5858976" cy="923330"/>
          </a:xfrm>
          <a:prstGeom prst="rect">
            <a:avLst/>
          </a:prstGeom>
        </p:spPr>
        <p:txBody>
          <a:bodyPr wrap="none" lIns="0" tIns="0" rIns="0" bIns="0">
            <a:noAutofit/>
          </a:bodyPr>
          <a:lstStyle>
            <a:defPPr>
              <a:defRPr lang="zh-CN"/>
            </a:defPPr>
            <a:lvl1pPr marR="0" lvl="0" indent="0" fontAlgn="auto">
              <a:lnSpc>
                <a:spcPct val="100000"/>
              </a:lnSpc>
              <a:spcBef>
                <a:spcPts val="0"/>
              </a:spcBef>
              <a:spcAft>
                <a:spcPts val="0"/>
              </a:spcAft>
              <a:buClrTx/>
              <a:buSzTx/>
              <a:buFontTx/>
              <a:buNone/>
              <a:tabLst/>
              <a:defRPr sz="11500">
                <a:latin typeface="思源宋体 CN Heavy" panose="02020900000000000000" pitchFamily="18" charset="-122"/>
                <a:ea typeface="思源宋体 CN Heavy" panose="02020900000000000000" pitchFamily="18" charset="-122"/>
                <a:cs typeface="+mn-ea"/>
              </a:defRPr>
            </a:lvl1pPr>
          </a:lstStyle>
          <a:p>
            <a:r>
              <a:rPr lang="zh-CN" altLang="en-US" sz="6000" dirty="0">
                <a:latin typeface="HarmonyOS Sans SC" panose="00000800000000000000" pitchFamily="2" charset="-122"/>
                <a:ea typeface="HarmonyOS Sans SC" panose="00000800000000000000" pitchFamily="2" charset="-122"/>
                <a:sym typeface="+mn-lt"/>
              </a:rPr>
              <a:t>互联网</a:t>
            </a:r>
            <a:r>
              <a:rPr lang="en-US" altLang="zh-CN" sz="6000" dirty="0">
                <a:latin typeface="HarmonyOS Sans SC" panose="00000800000000000000" pitchFamily="2" charset="-122"/>
                <a:ea typeface="HarmonyOS Sans SC" panose="00000800000000000000" pitchFamily="2" charset="-122"/>
                <a:sym typeface="+mn-lt"/>
              </a:rPr>
              <a:t>+</a:t>
            </a:r>
            <a:r>
              <a:rPr lang="zh-CN" altLang="en-US" sz="6000" dirty="0">
                <a:latin typeface="HarmonyOS Sans SC" panose="00000800000000000000" pitchFamily="2" charset="-122"/>
                <a:ea typeface="HarmonyOS Sans SC" panose="00000800000000000000" pitchFamily="2" charset="-122"/>
                <a:sym typeface="+mn-lt"/>
              </a:rPr>
              <a:t>创赛方案</a:t>
            </a:r>
          </a:p>
        </p:txBody>
      </p:sp>
      <p:sp>
        <p:nvSpPr>
          <p:cNvPr id="12" name="矩形 11">
            <a:extLst>
              <a:ext uri="{FF2B5EF4-FFF2-40B4-BE49-F238E27FC236}">
                <a16:creationId xmlns:a16="http://schemas.microsoft.com/office/drawing/2014/main" id="{DEAED0E6-98F7-82C4-1488-AED9D862D9CC}"/>
              </a:ext>
            </a:extLst>
          </p:cNvPr>
          <p:cNvSpPr/>
          <p:nvPr/>
        </p:nvSpPr>
        <p:spPr>
          <a:xfrm>
            <a:off x="294350" y="1434770"/>
            <a:ext cx="5899051" cy="1769715"/>
          </a:xfrm>
          <a:prstGeom prst="rect">
            <a:avLst/>
          </a:prstGeom>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500" b="1" dirty="0">
                <a:gradFill flip="none" rotWithShape="1">
                  <a:gsLst>
                    <a:gs pos="0">
                      <a:schemeClr val="accent6"/>
                    </a:gs>
                    <a:gs pos="100000">
                      <a:schemeClr val="accent1">
                        <a:lumMod val="50000"/>
                      </a:schemeClr>
                    </a:gs>
                  </a:gsLst>
                  <a:lin ang="13500000" scaled="1"/>
                  <a:tileRect/>
                </a:gradFill>
                <a:latin typeface="HarmonyOS Sans SC" panose="00000800000000000000" pitchFamily="2" charset="-122"/>
                <a:ea typeface="HarmonyOS Sans SC" panose="00000800000000000000" pitchFamily="2" charset="-122"/>
                <a:cs typeface="+mn-ea"/>
                <a:sym typeface="+mn-lt"/>
              </a:rPr>
              <a:t>智慧养老</a:t>
            </a:r>
            <a:endParaRPr kumimoji="0" lang="en-US" altLang="zh-CN" sz="11500" b="1" i="0" u="none" strike="noStrike" kern="1200" cap="none" spc="0" normalizeH="0" baseline="0" noProof="0" dirty="0">
              <a:ln>
                <a:noFill/>
              </a:ln>
              <a:gradFill flip="none" rotWithShape="1">
                <a:gsLst>
                  <a:gs pos="0">
                    <a:schemeClr val="accent6"/>
                  </a:gs>
                  <a:gs pos="100000">
                    <a:schemeClr val="accent1">
                      <a:lumMod val="50000"/>
                    </a:schemeClr>
                  </a:gs>
                </a:gsLst>
                <a:lin ang="13500000" scaled="1"/>
                <a:tileRect/>
              </a:gradFill>
              <a:effectLst/>
              <a:uLnTx/>
              <a:uFillTx/>
              <a:latin typeface="HarmonyOS Sans SC" panose="00000800000000000000" pitchFamily="2" charset="-122"/>
              <a:ea typeface="HarmonyOS Sans SC" panose="00000800000000000000" pitchFamily="2" charset="-122"/>
              <a:cs typeface="+mn-ea"/>
              <a:sym typeface="+mn-lt"/>
            </a:endParaRPr>
          </a:p>
        </p:txBody>
      </p:sp>
      <p:sp>
        <p:nvSpPr>
          <p:cNvPr id="13" name="矩形 12">
            <a:extLst>
              <a:ext uri="{FF2B5EF4-FFF2-40B4-BE49-F238E27FC236}">
                <a16:creationId xmlns:a16="http://schemas.microsoft.com/office/drawing/2014/main" id="{6F5A887D-C6D8-B8CD-FBA9-71EBB36A98D5}"/>
              </a:ext>
            </a:extLst>
          </p:cNvPr>
          <p:cNvSpPr/>
          <p:nvPr/>
        </p:nvSpPr>
        <p:spPr>
          <a:xfrm>
            <a:off x="2312043" y="4480715"/>
            <a:ext cx="1025922"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cs typeface="+mn-ea"/>
                <a:sym typeface="+mn-lt"/>
              </a:rPr>
              <a:t>专业班级</a:t>
            </a:r>
          </a:p>
        </p:txBody>
      </p:sp>
      <p:sp>
        <p:nvSpPr>
          <p:cNvPr id="16" name="矩形 15">
            <a:extLst>
              <a:ext uri="{FF2B5EF4-FFF2-40B4-BE49-F238E27FC236}">
                <a16:creationId xmlns:a16="http://schemas.microsoft.com/office/drawing/2014/main" id="{647EADEC-6CAB-63BB-D314-254F482D600E}"/>
              </a:ext>
            </a:extLst>
          </p:cNvPr>
          <p:cNvSpPr/>
          <p:nvPr/>
        </p:nvSpPr>
        <p:spPr>
          <a:xfrm>
            <a:off x="2295777" y="4903566"/>
            <a:ext cx="1332096"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cs typeface="+mn-ea"/>
                <a:sym typeface="+mn-lt"/>
              </a:rPr>
              <a:t>请输入内容</a:t>
            </a:r>
          </a:p>
        </p:txBody>
      </p:sp>
      <p:sp>
        <p:nvSpPr>
          <p:cNvPr id="17" name="矩形 16">
            <a:extLst>
              <a:ext uri="{FF2B5EF4-FFF2-40B4-BE49-F238E27FC236}">
                <a16:creationId xmlns:a16="http://schemas.microsoft.com/office/drawing/2014/main" id="{DC97C9B1-382A-213D-EFAE-B7732C8DE0F0}"/>
              </a:ext>
            </a:extLst>
          </p:cNvPr>
          <p:cNvSpPr/>
          <p:nvPr/>
        </p:nvSpPr>
        <p:spPr>
          <a:xfrm>
            <a:off x="497204" y="4481015"/>
            <a:ext cx="769441"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cs typeface="+mn-ea"/>
                <a:sym typeface="+mn-lt"/>
              </a:rPr>
              <a:t>汇报人</a:t>
            </a:r>
          </a:p>
        </p:txBody>
      </p:sp>
      <p:sp>
        <p:nvSpPr>
          <p:cNvPr id="18" name="矩形 17">
            <a:extLst>
              <a:ext uri="{FF2B5EF4-FFF2-40B4-BE49-F238E27FC236}">
                <a16:creationId xmlns:a16="http://schemas.microsoft.com/office/drawing/2014/main" id="{409ADFBE-8EE0-00AD-B383-AE599EBCB558}"/>
              </a:ext>
            </a:extLst>
          </p:cNvPr>
          <p:cNvSpPr/>
          <p:nvPr/>
        </p:nvSpPr>
        <p:spPr>
          <a:xfrm>
            <a:off x="497204" y="4903267"/>
            <a:ext cx="1276730"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000" dirty="0">
                <a:cs typeface="+mn-ea"/>
                <a:sym typeface="+mn-lt"/>
              </a:rPr>
              <a:t>请输入内容</a:t>
            </a:r>
            <a:endParaRPr kumimoji="0" lang="zh-CN" altLang="en-US" sz="2000" b="0" i="0" u="none" strike="noStrike" kern="1200" cap="none" spc="0" normalizeH="0" baseline="0" noProof="0" dirty="0">
              <a:ln>
                <a:noFill/>
              </a:ln>
              <a:effectLst/>
              <a:uLnTx/>
              <a:uFillTx/>
              <a:cs typeface="+mn-ea"/>
              <a:sym typeface="+mn-lt"/>
            </a:endParaRPr>
          </a:p>
        </p:txBody>
      </p:sp>
      <p:sp>
        <p:nvSpPr>
          <p:cNvPr id="20" name="矩形 19">
            <a:extLst>
              <a:ext uri="{FF2B5EF4-FFF2-40B4-BE49-F238E27FC236}">
                <a16:creationId xmlns:a16="http://schemas.microsoft.com/office/drawing/2014/main" id="{B52ADB85-1D79-E189-9CA6-D244D1AF973B}"/>
              </a:ext>
            </a:extLst>
          </p:cNvPr>
          <p:cNvSpPr/>
          <p:nvPr/>
        </p:nvSpPr>
        <p:spPr>
          <a:xfrm>
            <a:off x="4214075" y="4487664"/>
            <a:ext cx="1025922"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cs typeface="+mn-ea"/>
                <a:sym typeface="+mn-lt"/>
              </a:rPr>
              <a:t>指导老师</a:t>
            </a:r>
          </a:p>
        </p:txBody>
      </p:sp>
      <p:sp>
        <p:nvSpPr>
          <p:cNvPr id="21" name="矩形 20">
            <a:extLst>
              <a:ext uri="{FF2B5EF4-FFF2-40B4-BE49-F238E27FC236}">
                <a16:creationId xmlns:a16="http://schemas.microsoft.com/office/drawing/2014/main" id="{06769B33-3861-1C25-081E-CEB9153C6146}"/>
              </a:ext>
            </a:extLst>
          </p:cNvPr>
          <p:cNvSpPr/>
          <p:nvPr/>
        </p:nvSpPr>
        <p:spPr>
          <a:xfrm>
            <a:off x="4214075" y="4896617"/>
            <a:ext cx="1332096"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000" dirty="0">
                <a:cs typeface="+mn-ea"/>
                <a:sym typeface="+mn-lt"/>
              </a:rPr>
              <a:t>请输入内容</a:t>
            </a:r>
            <a:endParaRPr kumimoji="0" lang="zh-CN" altLang="en-US" sz="2000" b="0" i="0" u="none" strike="noStrike" kern="1200" cap="none" spc="0" normalizeH="0" baseline="0" noProof="0" dirty="0">
              <a:ln>
                <a:noFill/>
              </a:ln>
              <a:effectLst/>
              <a:uLnTx/>
              <a:uFillTx/>
              <a:cs typeface="+mn-ea"/>
              <a:sym typeface="+mn-lt"/>
            </a:endParaRPr>
          </a:p>
        </p:txBody>
      </p:sp>
      <p:cxnSp>
        <p:nvCxnSpPr>
          <p:cNvPr id="23" name="直接连接符 22">
            <a:extLst>
              <a:ext uri="{FF2B5EF4-FFF2-40B4-BE49-F238E27FC236}">
                <a16:creationId xmlns:a16="http://schemas.microsoft.com/office/drawing/2014/main" id="{F56B75BE-98B9-F003-C139-F699D17798B3}"/>
              </a:ext>
            </a:extLst>
          </p:cNvPr>
          <p:cNvCxnSpPr>
            <a:cxnSpLocks/>
          </p:cNvCxnSpPr>
          <p:nvPr/>
        </p:nvCxnSpPr>
        <p:spPr>
          <a:xfrm>
            <a:off x="1934108" y="4538252"/>
            <a:ext cx="0" cy="71673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CD513BE3-68D3-4504-679F-E0F5006A5BD5}"/>
              </a:ext>
            </a:extLst>
          </p:cNvPr>
          <p:cNvCxnSpPr>
            <a:cxnSpLocks/>
          </p:cNvCxnSpPr>
          <p:nvPr/>
        </p:nvCxnSpPr>
        <p:spPr>
          <a:xfrm>
            <a:off x="3929641" y="4487664"/>
            <a:ext cx="0" cy="71673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57822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id="{27E4BE04-73C8-5A78-C3EE-573CF16A1491}"/>
              </a:ext>
            </a:extLst>
          </p:cNvPr>
          <p:cNvSpPr/>
          <p:nvPr/>
        </p:nvSpPr>
        <p:spPr>
          <a:xfrm>
            <a:off x="0" y="3728129"/>
            <a:ext cx="12192000" cy="3129871"/>
          </a:xfrm>
          <a:prstGeom prst="rect">
            <a:avLst/>
          </a:prstGeom>
          <a:gradFill flip="none" rotWithShape="1">
            <a:gsLst>
              <a:gs pos="0">
                <a:schemeClr val="accent6">
                  <a:lumMod val="40000"/>
                  <a:lumOff val="60000"/>
                </a:schemeClr>
              </a:gs>
              <a:gs pos="100000">
                <a:schemeClr val="accent6">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grpSp>
        <p:nvGrpSpPr>
          <p:cNvPr id="18" name="组合 17">
            <a:extLst>
              <a:ext uri="{FF2B5EF4-FFF2-40B4-BE49-F238E27FC236}">
                <a16:creationId xmlns:a16="http://schemas.microsoft.com/office/drawing/2014/main" id="{74F8818E-0FB9-C1B1-4F4F-0872750BB970}"/>
              </a:ext>
            </a:extLst>
          </p:cNvPr>
          <p:cNvGrpSpPr/>
          <p:nvPr/>
        </p:nvGrpSpPr>
        <p:grpSpPr>
          <a:xfrm>
            <a:off x="7012233" y="1259840"/>
            <a:ext cx="4771779" cy="5153210"/>
            <a:chOff x="7012233" y="1259840"/>
            <a:chExt cx="4771779" cy="5153210"/>
          </a:xfrm>
        </p:grpSpPr>
        <p:grpSp>
          <p:nvGrpSpPr>
            <p:cNvPr id="16" name="组合 15">
              <a:extLst>
                <a:ext uri="{FF2B5EF4-FFF2-40B4-BE49-F238E27FC236}">
                  <a16:creationId xmlns:a16="http://schemas.microsoft.com/office/drawing/2014/main" id="{E3F477DA-AD21-D861-9B40-C94D86F95983}"/>
                </a:ext>
              </a:extLst>
            </p:cNvPr>
            <p:cNvGrpSpPr/>
            <p:nvPr/>
          </p:nvGrpSpPr>
          <p:grpSpPr>
            <a:xfrm>
              <a:off x="7012233" y="1259840"/>
              <a:ext cx="4771779" cy="5153210"/>
              <a:chOff x="7012233" y="1259840"/>
              <a:chExt cx="4771779" cy="5153210"/>
            </a:xfrm>
          </p:grpSpPr>
          <p:sp>
            <p:nvSpPr>
              <p:cNvPr id="4" name="矩形: 圆顶角 3">
                <a:extLst>
                  <a:ext uri="{FF2B5EF4-FFF2-40B4-BE49-F238E27FC236}">
                    <a16:creationId xmlns:a16="http://schemas.microsoft.com/office/drawing/2014/main" id="{4A2DF272-71DA-3495-77C2-E91B4D551129}"/>
                  </a:ext>
                </a:extLst>
              </p:cNvPr>
              <p:cNvSpPr/>
              <p:nvPr/>
            </p:nvSpPr>
            <p:spPr>
              <a:xfrm>
                <a:off x="7012233" y="1371600"/>
                <a:ext cx="4771779" cy="5041450"/>
              </a:xfrm>
              <a:prstGeom prst="round2SameRect">
                <a:avLst>
                  <a:gd name="adj1" fmla="val 11619"/>
                  <a:gd name="adj2" fmla="val 0"/>
                </a:avLst>
              </a:prstGeom>
              <a:solidFill>
                <a:schemeClr val="bg1"/>
              </a:solidFill>
              <a:ln>
                <a:noFill/>
              </a:ln>
              <a:effectLst>
                <a:outerShdw blurRad="571500" dist="406400" dir="5400000" sx="95000" sy="95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solidFill>
                  <a:effectLst/>
                  <a:uLnTx/>
                  <a:uFillTx/>
                  <a:cs typeface="+mn-ea"/>
                  <a:sym typeface="+mn-lt"/>
                </a:endParaRPr>
              </a:p>
            </p:txBody>
          </p:sp>
          <p:sp>
            <p:nvSpPr>
              <p:cNvPr id="7" name="矩形: 圆顶角 6">
                <a:extLst>
                  <a:ext uri="{FF2B5EF4-FFF2-40B4-BE49-F238E27FC236}">
                    <a16:creationId xmlns:a16="http://schemas.microsoft.com/office/drawing/2014/main" id="{6FC19CE5-4DA3-98A5-4DD0-56B675743D74}"/>
                  </a:ext>
                </a:extLst>
              </p:cNvPr>
              <p:cNvSpPr/>
              <p:nvPr/>
            </p:nvSpPr>
            <p:spPr>
              <a:xfrm>
                <a:off x="7012233" y="1259840"/>
                <a:ext cx="4771779" cy="606603"/>
              </a:xfrm>
              <a:prstGeom prst="round2SameRect">
                <a:avLst>
                  <a:gd name="adj1" fmla="val 50000"/>
                  <a:gd name="adj2" fmla="val 0"/>
                </a:avLst>
              </a:prstGeom>
              <a:gradFill flip="none" rotWithShape="1">
                <a:gsLst>
                  <a:gs pos="0">
                    <a:schemeClr val="accent1">
                      <a:lumMod val="20000"/>
                      <a:lumOff val="80000"/>
                    </a:schemeClr>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solidFill>
                  <a:effectLst/>
                  <a:uLnTx/>
                  <a:uFillTx/>
                  <a:cs typeface="+mn-ea"/>
                  <a:sym typeface="+mn-lt"/>
                </a:endParaRPr>
              </a:p>
            </p:txBody>
          </p:sp>
        </p:grpSp>
        <p:cxnSp>
          <p:nvCxnSpPr>
            <p:cNvPr id="13" name="直接连接符 12">
              <a:extLst>
                <a:ext uri="{FF2B5EF4-FFF2-40B4-BE49-F238E27FC236}">
                  <a16:creationId xmlns:a16="http://schemas.microsoft.com/office/drawing/2014/main" id="{2902367C-BCA9-B1A0-D23A-A16C61B27EDD}"/>
                </a:ext>
              </a:extLst>
            </p:cNvPr>
            <p:cNvCxnSpPr>
              <a:cxnSpLocks/>
            </p:cNvCxnSpPr>
            <p:nvPr/>
          </p:nvCxnSpPr>
          <p:spPr>
            <a:xfrm>
              <a:off x="7012233" y="6413050"/>
              <a:ext cx="4771779"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1998A710-889B-CC6A-E847-FAB8DAEE9FC7}"/>
              </a:ext>
            </a:extLst>
          </p:cNvPr>
          <p:cNvGrpSpPr/>
          <p:nvPr/>
        </p:nvGrpSpPr>
        <p:grpSpPr>
          <a:xfrm>
            <a:off x="1919866" y="1259840"/>
            <a:ext cx="4771779" cy="5153210"/>
            <a:chOff x="1919866" y="1259840"/>
            <a:chExt cx="4771779" cy="5153210"/>
          </a:xfrm>
        </p:grpSpPr>
        <p:grpSp>
          <p:nvGrpSpPr>
            <p:cNvPr id="15" name="组合 14">
              <a:extLst>
                <a:ext uri="{FF2B5EF4-FFF2-40B4-BE49-F238E27FC236}">
                  <a16:creationId xmlns:a16="http://schemas.microsoft.com/office/drawing/2014/main" id="{64AD5060-7FE3-3B4F-9949-95AD1A4B8023}"/>
                </a:ext>
              </a:extLst>
            </p:cNvPr>
            <p:cNvGrpSpPr/>
            <p:nvPr/>
          </p:nvGrpSpPr>
          <p:grpSpPr>
            <a:xfrm>
              <a:off x="1919866" y="1259840"/>
              <a:ext cx="4771779" cy="5153210"/>
              <a:chOff x="1919866" y="1259840"/>
              <a:chExt cx="4771779" cy="5153210"/>
            </a:xfrm>
          </p:grpSpPr>
          <p:sp>
            <p:nvSpPr>
              <p:cNvPr id="3" name="矩形: 圆顶角 2">
                <a:extLst>
                  <a:ext uri="{FF2B5EF4-FFF2-40B4-BE49-F238E27FC236}">
                    <a16:creationId xmlns:a16="http://schemas.microsoft.com/office/drawing/2014/main" id="{D7574A14-37BF-D1DF-1AD9-55793594BFE6}"/>
                  </a:ext>
                </a:extLst>
              </p:cNvPr>
              <p:cNvSpPr/>
              <p:nvPr/>
            </p:nvSpPr>
            <p:spPr>
              <a:xfrm>
                <a:off x="1919866" y="1259840"/>
                <a:ext cx="4771779" cy="5153210"/>
              </a:xfrm>
              <a:prstGeom prst="round2SameRect">
                <a:avLst>
                  <a:gd name="adj1" fmla="val 9008"/>
                  <a:gd name="adj2" fmla="val 0"/>
                </a:avLst>
              </a:prstGeom>
              <a:solidFill>
                <a:schemeClr val="bg1"/>
              </a:solidFill>
              <a:ln>
                <a:noFill/>
              </a:ln>
              <a:effectLst>
                <a:outerShdw blurRad="571500" dist="406400" dir="5400000" sx="95000" sy="95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solidFill>
                  <a:effectLst/>
                  <a:uLnTx/>
                  <a:uFillTx/>
                  <a:cs typeface="+mn-ea"/>
                  <a:sym typeface="+mn-lt"/>
                </a:endParaRPr>
              </a:p>
            </p:txBody>
          </p:sp>
          <p:sp>
            <p:nvSpPr>
              <p:cNvPr id="5" name="矩形: 圆顶角 4">
                <a:extLst>
                  <a:ext uri="{FF2B5EF4-FFF2-40B4-BE49-F238E27FC236}">
                    <a16:creationId xmlns:a16="http://schemas.microsoft.com/office/drawing/2014/main" id="{4E12ED3F-DB6A-F510-0B3D-B9BBA516E18E}"/>
                  </a:ext>
                </a:extLst>
              </p:cNvPr>
              <p:cNvSpPr/>
              <p:nvPr/>
            </p:nvSpPr>
            <p:spPr>
              <a:xfrm>
                <a:off x="1919866" y="1259841"/>
                <a:ext cx="4771779" cy="606603"/>
              </a:xfrm>
              <a:prstGeom prst="round2SameRect">
                <a:avLst>
                  <a:gd name="adj1" fmla="val 50000"/>
                  <a:gd name="adj2" fmla="val 0"/>
                </a:avLst>
              </a:prstGeom>
              <a:gradFill flip="none" rotWithShape="1">
                <a:gsLst>
                  <a:gs pos="0">
                    <a:schemeClr val="accent1">
                      <a:lumMod val="20000"/>
                      <a:lumOff val="80000"/>
                    </a:schemeClr>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solidFill>
                  <a:effectLst/>
                  <a:uLnTx/>
                  <a:uFillTx/>
                  <a:cs typeface="+mn-ea"/>
                  <a:sym typeface="+mn-lt"/>
                </a:endParaRPr>
              </a:p>
            </p:txBody>
          </p:sp>
        </p:grpSp>
        <p:cxnSp>
          <p:nvCxnSpPr>
            <p:cNvPr id="28" name="直接连接符 27">
              <a:extLst>
                <a:ext uri="{FF2B5EF4-FFF2-40B4-BE49-F238E27FC236}">
                  <a16:creationId xmlns:a16="http://schemas.microsoft.com/office/drawing/2014/main" id="{4E5D9A8D-60F4-481E-A813-708C15B50756}"/>
                </a:ext>
              </a:extLst>
            </p:cNvPr>
            <p:cNvCxnSpPr>
              <a:cxnSpLocks/>
            </p:cNvCxnSpPr>
            <p:nvPr/>
          </p:nvCxnSpPr>
          <p:spPr>
            <a:xfrm>
              <a:off x="1919866" y="6413050"/>
              <a:ext cx="4771779"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矩形: 圆顶角 1">
            <a:extLst>
              <a:ext uri="{FF2B5EF4-FFF2-40B4-BE49-F238E27FC236}">
                <a16:creationId xmlns:a16="http://schemas.microsoft.com/office/drawing/2014/main" id="{66A67166-C3E5-C08E-7D2D-1205BD6CEE47}"/>
              </a:ext>
            </a:extLst>
          </p:cNvPr>
          <p:cNvSpPr/>
          <p:nvPr/>
        </p:nvSpPr>
        <p:spPr>
          <a:xfrm rot="16200000">
            <a:off x="-812784" y="3613715"/>
            <a:ext cx="4020370" cy="1578300"/>
          </a:xfrm>
          <a:prstGeom prst="round2SameRect">
            <a:avLst>
              <a:gd name="adj1" fmla="val 16214"/>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solidFill>
              <a:effectLst/>
              <a:uLnTx/>
              <a:uFillTx/>
              <a:cs typeface="+mn-ea"/>
              <a:sym typeface="+mn-lt"/>
            </a:endParaRPr>
          </a:p>
        </p:txBody>
      </p:sp>
      <p:sp>
        <p:nvSpPr>
          <p:cNvPr id="6" name="文本框 5">
            <a:extLst>
              <a:ext uri="{FF2B5EF4-FFF2-40B4-BE49-F238E27FC236}">
                <a16:creationId xmlns:a16="http://schemas.microsoft.com/office/drawing/2014/main" id="{9918E67F-7A30-48BE-69CE-720CE851387A}"/>
              </a:ext>
            </a:extLst>
          </p:cNvPr>
          <p:cNvSpPr txBox="1"/>
          <p:nvPr/>
        </p:nvSpPr>
        <p:spPr>
          <a:xfrm>
            <a:off x="3235279" y="1363086"/>
            <a:ext cx="2140953"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cs typeface="+mn-ea"/>
                <a:sym typeface="+mn-lt"/>
              </a:rPr>
              <a:t>智慧养老方案</a:t>
            </a:r>
          </a:p>
        </p:txBody>
      </p:sp>
      <p:sp>
        <p:nvSpPr>
          <p:cNvPr id="8" name="文本框 7">
            <a:extLst>
              <a:ext uri="{FF2B5EF4-FFF2-40B4-BE49-F238E27FC236}">
                <a16:creationId xmlns:a16="http://schemas.microsoft.com/office/drawing/2014/main" id="{9FC79755-1DC7-2476-DCA4-6F02AA7D1A13}"/>
              </a:ext>
            </a:extLst>
          </p:cNvPr>
          <p:cNvSpPr txBox="1"/>
          <p:nvPr/>
        </p:nvSpPr>
        <p:spPr>
          <a:xfrm>
            <a:off x="8327645" y="1363086"/>
            <a:ext cx="2140953"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cs typeface="+mn-ea"/>
                <a:sym typeface="+mn-lt"/>
              </a:rPr>
              <a:t>泰康养老方案</a:t>
            </a:r>
          </a:p>
        </p:txBody>
      </p:sp>
      <p:sp>
        <p:nvSpPr>
          <p:cNvPr id="9" name="文本框 8">
            <a:extLst>
              <a:ext uri="{FF2B5EF4-FFF2-40B4-BE49-F238E27FC236}">
                <a16:creationId xmlns:a16="http://schemas.microsoft.com/office/drawing/2014/main" id="{2A9A09AE-4CD0-565C-BB1D-F5E72B2EADA3}"/>
              </a:ext>
            </a:extLst>
          </p:cNvPr>
          <p:cNvSpPr txBox="1"/>
          <p:nvPr/>
        </p:nvSpPr>
        <p:spPr>
          <a:xfrm>
            <a:off x="2191708" y="2052875"/>
            <a:ext cx="3051047" cy="307777"/>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effectLst/>
                <a:uLnTx/>
                <a:uFillTx/>
                <a:cs typeface="+mn-ea"/>
                <a:sym typeface="+mn-lt"/>
              </a:rPr>
              <a:t>智慧养老项目</a:t>
            </a:r>
          </a:p>
        </p:txBody>
      </p:sp>
      <p:sp>
        <p:nvSpPr>
          <p:cNvPr id="10" name="文本框 9">
            <a:extLst>
              <a:ext uri="{FF2B5EF4-FFF2-40B4-BE49-F238E27FC236}">
                <a16:creationId xmlns:a16="http://schemas.microsoft.com/office/drawing/2014/main" id="{DF1E119C-4076-BCF2-5382-108C4799C7A1}"/>
              </a:ext>
            </a:extLst>
          </p:cNvPr>
          <p:cNvSpPr txBox="1"/>
          <p:nvPr/>
        </p:nvSpPr>
        <p:spPr>
          <a:xfrm>
            <a:off x="7284075" y="2052875"/>
            <a:ext cx="3710959" cy="307777"/>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effectLst/>
                <a:uLnTx/>
                <a:uFillTx/>
                <a:cs typeface="+mn-ea"/>
                <a:sym typeface="+mn-lt"/>
              </a:rPr>
              <a:t>泰康养老项目</a:t>
            </a:r>
          </a:p>
        </p:txBody>
      </p:sp>
      <p:cxnSp>
        <p:nvCxnSpPr>
          <p:cNvPr id="11" name="直接连接符 10">
            <a:extLst>
              <a:ext uri="{FF2B5EF4-FFF2-40B4-BE49-F238E27FC236}">
                <a16:creationId xmlns:a16="http://schemas.microsoft.com/office/drawing/2014/main" id="{30B7191E-C2BC-7291-10F6-10DAE113EA81}"/>
              </a:ext>
            </a:extLst>
          </p:cNvPr>
          <p:cNvCxnSpPr>
            <a:cxnSpLocks/>
          </p:cNvCxnSpPr>
          <p:nvPr/>
        </p:nvCxnSpPr>
        <p:spPr>
          <a:xfrm>
            <a:off x="7284075" y="2392680"/>
            <a:ext cx="42280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A1F76C8D-2294-BAE3-C24E-1A98A7E6D842}"/>
              </a:ext>
            </a:extLst>
          </p:cNvPr>
          <p:cNvCxnSpPr>
            <a:cxnSpLocks/>
          </p:cNvCxnSpPr>
          <p:nvPr/>
        </p:nvCxnSpPr>
        <p:spPr>
          <a:xfrm>
            <a:off x="2191708" y="2392680"/>
            <a:ext cx="42280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A4ABE466-5DE3-A324-E55B-9096B22F19C3}"/>
              </a:ext>
            </a:extLst>
          </p:cNvPr>
          <p:cNvSpPr txBox="1"/>
          <p:nvPr/>
        </p:nvSpPr>
        <p:spPr>
          <a:xfrm>
            <a:off x="2191708" y="2459650"/>
            <a:ext cx="4228096" cy="863332"/>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请在这里输入内容请在这里输入内容请在这里输入内容请在这里输入内容</a:t>
            </a:r>
          </a:p>
        </p:txBody>
      </p:sp>
      <p:cxnSp>
        <p:nvCxnSpPr>
          <p:cNvPr id="22" name="直接连接符 21">
            <a:extLst>
              <a:ext uri="{FF2B5EF4-FFF2-40B4-BE49-F238E27FC236}">
                <a16:creationId xmlns:a16="http://schemas.microsoft.com/office/drawing/2014/main" id="{31CC76FE-B345-96A0-C96E-C4765F888851}"/>
              </a:ext>
            </a:extLst>
          </p:cNvPr>
          <p:cNvCxnSpPr>
            <a:cxnSpLocks/>
          </p:cNvCxnSpPr>
          <p:nvPr/>
        </p:nvCxnSpPr>
        <p:spPr>
          <a:xfrm>
            <a:off x="7284075" y="3322983"/>
            <a:ext cx="42280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52975A14-DC46-0216-7343-B6F023BA02CE}"/>
              </a:ext>
            </a:extLst>
          </p:cNvPr>
          <p:cNvCxnSpPr>
            <a:cxnSpLocks/>
          </p:cNvCxnSpPr>
          <p:nvPr/>
        </p:nvCxnSpPr>
        <p:spPr>
          <a:xfrm>
            <a:off x="2191708" y="3322983"/>
            <a:ext cx="42280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059CE0B9-9592-83EC-DD1F-B4FDFCA7F616}"/>
              </a:ext>
            </a:extLst>
          </p:cNvPr>
          <p:cNvCxnSpPr>
            <a:cxnSpLocks/>
          </p:cNvCxnSpPr>
          <p:nvPr/>
        </p:nvCxnSpPr>
        <p:spPr>
          <a:xfrm>
            <a:off x="7284075" y="4428214"/>
            <a:ext cx="42280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E2AB2179-69F1-C214-0C2C-86213E9D96D4}"/>
              </a:ext>
            </a:extLst>
          </p:cNvPr>
          <p:cNvCxnSpPr>
            <a:cxnSpLocks/>
          </p:cNvCxnSpPr>
          <p:nvPr/>
        </p:nvCxnSpPr>
        <p:spPr>
          <a:xfrm>
            <a:off x="2191708" y="4428214"/>
            <a:ext cx="42280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920D137-2CC6-BD82-C510-F504C38FA852}"/>
              </a:ext>
            </a:extLst>
          </p:cNvPr>
          <p:cNvCxnSpPr>
            <a:cxnSpLocks/>
          </p:cNvCxnSpPr>
          <p:nvPr/>
        </p:nvCxnSpPr>
        <p:spPr>
          <a:xfrm>
            <a:off x="7284075" y="5294906"/>
            <a:ext cx="42280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8E91DA47-59F5-C5F2-F219-2C23EBDB613A}"/>
              </a:ext>
            </a:extLst>
          </p:cNvPr>
          <p:cNvCxnSpPr>
            <a:cxnSpLocks/>
          </p:cNvCxnSpPr>
          <p:nvPr/>
        </p:nvCxnSpPr>
        <p:spPr>
          <a:xfrm>
            <a:off x="2191708" y="5294906"/>
            <a:ext cx="42280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12282506-5241-6E1D-FFB4-880AE3E71507}"/>
              </a:ext>
            </a:extLst>
          </p:cNvPr>
          <p:cNvSpPr txBox="1"/>
          <p:nvPr/>
        </p:nvSpPr>
        <p:spPr>
          <a:xfrm>
            <a:off x="552049" y="2737362"/>
            <a:ext cx="1274180" cy="307777"/>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effectLst/>
                <a:uLnTx/>
                <a:uFillTx/>
                <a:cs typeface="+mn-ea"/>
                <a:sym typeface="+mn-lt"/>
              </a:rPr>
              <a:t>养老模式</a:t>
            </a:r>
          </a:p>
        </p:txBody>
      </p:sp>
      <p:sp>
        <p:nvSpPr>
          <p:cNvPr id="30" name="文本框 29">
            <a:extLst>
              <a:ext uri="{FF2B5EF4-FFF2-40B4-BE49-F238E27FC236}">
                <a16:creationId xmlns:a16="http://schemas.microsoft.com/office/drawing/2014/main" id="{2DA0395A-D265-BF0B-B92A-54211CE5D76A}"/>
              </a:ext>
            </a:extLst>
          </p:cNvPr>
          <p:cNvSpPr txBox="1"/>
          <p:nvPr/>
        </p:nvSpPr>
        <p:spPr>
          <a:xfrm>
            <a:off x="552049" y="3711795"/>
            <a:ext cx="1274180" cy="307777"/>
          </a:xfrm>
          <a:prstGeom prst="rect">
            <a:avLst/>
          </a:prstGeom>
          <a:noFill/>
        </p:spPr>
        <p:txBody>
          <a:bodyPr wrap="square" rtlCol="0">
            <a:no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effectLst/>
                <a:uLnTx/>
                <a:uFillTx/>
                <a:cs typeface="+mn-ea"/>
              </a:defRPr>
            </a:lvl1pPr>
          </a:lstStyle>
          <a:p>
            <a:r>
              <a:rPr lang="zh-CN" altLang="en-US" dirty="0">
                <a:sym typeface="+mn-lt"/>
              </a:rPr>
              <a:t>项目内容</a:t>
            </a:r>
          </a:p>
        </p:txBody>
      </p:sp>
      <p:sp>
        <p:nvSpPr>
          <p:cNvPr id="31" name="文本框 30">
            <a:extLst>
              <a:ext uri="{FF2B5EF4-FFF2-40B4-BE49-F238E27FC236}">
                <a16:creationId xmlns:a16="http://schemas.microsoft.com/office/drawing/2014/main" id="{0BA56AB0-2B83-3BAE-3105-B783FD297543}"/>
              </a:ext>
            </a:extLst>
          </p:cNvPr>
          <p:cNvSpPr txBox="1"/>
          <p:nvPr/>
        </p:nvSpPr>
        <p:spPr>
          <a:xfrm>
            <a:off x="552049" y="4686227"/>
            <a:ext cx="1274180" cy="307777"/>
          </a:xfrm>
          <a:prstGeom prst="rect">
            <a:avLst/>
          </a:prstGeom>
          <a:noFill/>
        </p:spPr>
        <p:txBody>
          <a:bodyPr wrap="square" rtlCol="0">
            <a:no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effectLst/>
                <a:uLnTx/>
                <a:uFillTx/>
                <a:cs typeface="+mn-ea"/>
              </a:defRPr>
            </a:lvl1pPr>
          </a:lstStyle>
          <a:p>
            <a:r>
              <a:rPr lang="zh-CN" altLang="en-US" dirty="0">
                <a:sym typeface="+mn-lt"/>
              </a:rPr>
              <a:t>资源优势</a:t>
            </a:r>
          </a:p>
        </p:txBody>
      </p:sp>
      <p:sp>
        <p:nvSpPr>
          <p:cNvPr id="32" name="文本框 31">
            <a:extLst>
              <a:ext uri="{FF2B5EF4-FFF2-40B4-BE49-F238E27FC236}">
                <a16:creationId xmlns:a16="http://schemas.microsoft.com/office/drawing/2014/main" id="{3AFB2724-8946-B482-5127-B10C27B9C366}"/>
              </a:ext>
            </a:extLst>
          </p:cNvPr>
          <p:cNvSpPr txBox="1"/>
          <p:nvPr/>
        </p:nvSpPr>
        <p:spPr>
          <a:xfrm>
            <a:off x="552049" y="5660659"/>
            <a:ext cx="1274180" cy="307777"/>
          </a:xfrm>
          <a:prstGeom prst="rect">
            <a:avLst/>
          </a:prstGeom>
          <a:noFill/>
        </p:spPr>
        <p:txBody>
          <a:bodyPr wrap="square" rtlCol="0">
            <a:no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effectLst/>
                <a:uLnTx/>
                <a:uFillTx/>
                <a:cs typeface="+mn-ea"/>
              </a:defRPr>
            </a:lvl1pPr>
          </a:lstStyle>
          <a:p>
            <a:r>
              <a:rPr lang="zh-CN" altLang="en-US" dirty="0">
                <a:sym typeface="+mn-lt"/>
              </a:rPr>
              <a:t>运营模式</a:t>
            </a:r>
          </a:p>
        </p:txBody>
      </p:sp>
      <p:sp>
        <p:nvSpPr>
          <p:cNvPr id="33" name="文本框 32">
            <a:extLst>
              <a:ext uri="{FF2B5EF4-FFF2-40B4-BE49-F238E27FC236}">
                <a16:creationId xmlns:a16="http://schemas.microsoft.com/office/drawing/2014/main" id="{63DB18D1-A949-8AC7-AB7D-758C2D814102}"/>
              </a:ext>
            </a:extLst>
          </p:cNvPr>
          <p:cNvSpPr txBox="1"/>
          <p:nvPr/>
        </p:nvSpPr>
        <p:spPr>
          <a:xfrm>
            <a:off x="873288" y="444544"/>
            <a:ext cx="2170976"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rPr>
              <a:t>行业对比</a:t>
            </a:r>
          </a:p>
        </p:txBody>
      </p:sp>
      <p:grpSp>
        <p:nvGrpSpPr>
          <p:cNvPr id="34" name="组合 33">
            <a:extLst>
              <a:ext uri="{FF2B5EF4-FFF2-40B4-BE49-F238E27FC236}">
                <a16:creationId xmlns:a16="http://schemas.microsoft.com/office/drawing/2014/main" id="{BACE1862-A51E-4AB3-2E54-26816433F557}"/>
              </a:ext>
            </a:extLst>
          </p:cNvPr>
          <p:cNvGrpSpPr/>
          <p:nvPr/>
        </p:nvGrpSpPr>
        <p:grpSpPr>
          <a:xfrm>
            <a:off x="408252" y="328679"/>
            <a:ext cx="435987" cy="729487"/>
            <a:chOff x="695325" y="314421"/>
            <a:chExt cx="444509" cy="743745"/>
          </a:xfrm>
        </p:grpSpPr>
        <p:sp>
          <p:nvSpPr>
            <p:cNvPr id="35" name="任意多边形: 形状 34">
              <a:extLst>
                <a:ext uri="{FF2B5EF4-FFF2-40B4-BE49-F238E27FC236}">
                  <a16:creationId xmlns:a16="http://schemas.microsoft.com/office/drawing/2014/main" id="{39BC4B0A-0275-1722-93F7-7BCAF5D4B33E}"/>
                </a:ext>
              </a:extLst>
            </p:cNvPr>
            <p:cNvSpPr/>
            <p:nvPr/>
          </p:nvSpPr>
          <p:spPr>
            <a:xfrm rot="16200000" flipV="1">
              <a:off x="731643" y="649976"/>
              <a:ext cx="371872" cy="444508"/>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id="{FF784EEB-4713-37A5-C624-5AA6334E730E}"/>
                </a:ext>
              </a:extLst>
            </p:cNvPr>
            <p:cNvSpPr/>
            <p:nvPr/>
          </p:nvSpPr>
          <p:spPr>
            <a:xfrm rot="16200000" flipV="1">
              <a:off x="695326" y="314421"/>
              <a:ext cx="444507" cy="444508"/>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38" name="文本框 37">
            <a:extLst>
              <a:ext uri="{FF2B5EF4-FFF2-40B4-BE49-F238E27FC236}">
                <a16:creationId xmlns:a16="http://schemas.microsoft.com/office/drawing/2014/main" id="{2FFFBB71-B58D-CACC-0051-81ECB5F3A9B5}"/>
              </a:ext>
            </a:extLst>
          </p:cNvPr>
          <p:cNvSpPr txBox="1"/>
          <p:nvPr/>
        </p:nvSpPr>
        <p:spPr>
          <a:xfrm>
            <a:off x="2191708" y="3457061"/>
            <a:ext cx="4228096" cy="863332"/>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请在这里输入内容请在这里输入内容请在这里输入内容请在这里输入内容</a:t>
            </a:r>
          </a:p>
        </p:txBody>
      </p:sp>
      <p:sp>
        <p:nvSpPr>
          <p:cNvPr id="46" name="文本框 45">
            <a:extLst>
              <a:ext uri="{FF2B5EF4-FFF2-40B4-BE49-F238E27FC236}">
                <a16:creationId xmlns:a16="http://schemas.microsoft.com/office/drawing/2014/main" id="{D5AC5459-964E-B8A1-D753-45089199358C}"/>
              </a:ext>
            </a:extLst>
          </p:cNvPr>
          <p:cNvSpPr txBox="1"/>
          <p:nvPr/>
        </p:nvSpPr>
        <p:spPr>
          <a:xfrm>
            <a:off x="2191708" y="4470744"/>
            <a:ext cx="4228096" cy="863332"/>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请在这里输入内容请在这里输入内容请在这里输入内容请在这里输入内容</a:t>
            </a:r>
          </a:p>
        </p:txBody>
      </p:sp>
      <p:sp>
        <p:nvSpPr>
          <p:cNvPr id="47" name="文本框 46">
            <a:extLst>
              <a:ext uri="{FF2B5EF4-FFF2-40B4-BE49-F238E27FC236}">
                <a16:creationId xmlns:a16="http://schemas.microsoft.com/office/drawing/2014/main" id="{0A74795D-9B21-D3F8-BAEE-277A3C0C1D1D}"/>
              </a:ext>
            </a:extLst>
          </p:cNvPr>
          <p:cNvSpPr txBox="1"/>
          <p:nvPr/>
        </p:nvSpPr>
        <p:spPr>
          <a:xfrm>
            <a:off x="2191708" y="5437185"/>
            <a:ext cx="4228096" cy="863332"/>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请在这里输入内容请在这里输入内容请在这里输入内容请在这里输入内容</a:t>
            </a:r>
          </a:p>
        </p:txBody>
      </p:sp>
      <p:sp>
        <p:nvSpPr>
          <p:cNvPr id="48" name="文本框 47">
            <a:extLst>
              <a:ext uri="{FF2B5EF4-FFF2-40B4-BE49-F238E27FC236}">
                <a16:creationId xmlns:a16="http://schemas.microsoft.com/office/drawing/2014/main" id="{316110F7-A7EF-D094-41E2-82B0A479140B}"/>
              </a:ext>
            </a:extLst>
          </p:cNvPr>
          <p:cNvSpPr txBox="1"/>
          <p:nvPr/>
        </p:nvSpPr>
        <p:spPr>
          <a:xfrm>
            <a:off x="7284075" y="3457061"/>
            <a:ext cx="4228096" cy="863332"/>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请在这里输入内容请在这里输入内容请在这里输入内容请在这里输入内容</a:t>
            </a:r>
          </a:p>
        </p:txBody>
      </p:sp>
      <p:sp>
        <p:nvSpPr>
          <p:cNvPr id="49" name="文本框 48">
            <a:extLst>
              <a:ext uri="{FF2B5EF4-FFF2-40B4-BE49-F238E27FC236}">
                <a16:creationId xmlns:a16="http://schemas.microsoft.com/office/drawing/2014/main" id="{BE5E1281-B823-686F-FCAB-EBF34351A272}"/>
              </a:ext>
            </a:extLst>
          </p:cNvPr>
          <p:cNvSpPr txBox="1"/>
          <p:nvPr/>
        </p:nvSpPr>
        <p:spPr>
          <a:xfrm>
            <a:off x="7284075" y="4470744"/>
            <a:ext cx="4228096" cy="863332"/>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请在这里输入内容请在这里输入内容请在这里输入内容请在这里输入内容</a:t>
            </a:r>
          </a:p>
        </p:txBody>
      </p:sp>
      <p:sp>
        <p:nvSpPr>
          <p:cNvPr id="50" name="文本框 49">
            <a:extLst>
              <a:ext uri="{FF2B5EF4-FFF2-40B4-BE49-F238E27FC236}">
                <a16:creationId xmlns:a16="http://schemas.microsoft.com/office/drawing/2014/main" id="{EDD38072-54D4-3A86-5515-252F42BDDCA4}"/>
              </a:ext>
            </a:extLst>
          </p:cNvPr>
          <p:cNvSpPr txBox="1"/>
          <p:nvPr/>
        </p:nvSpPr>
        <p:spPr>
          <a:xfrm>
            <a:off x="7284075" y="5437185"/>
            <a:ext cx="4228096" cy="863332"/>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请在这里输入内容请在这里输入内容请在这里输入内容请在这里输入内容</a:t>
            </a:r>
          </a:p>
        </p:txBody>
      </p:sp>
      <p:sp>
        <p:nvSpPr>
          <p:cNvPr id="51" name="文本框 50">
            <a:extLst>
              <a:ext uri="{FF2B5EF4-FFF2-40B4-BE49-F238E27FC236}">
                <a16:creationId xmlns:a16="http://schemas.microsoft.com/office/drawing/2014/main" id="{E4819812-2C4B-76D8-2E1E-A45BC7986CAD}"/>
              </a:ext>
            </a:extLst>
          </p:cNvPr>
          <p:cNvSpPr txBox="1"/>
          <p:nvPr/>
        </p:nvSpPr>
        <p:spPr>
          <a:xfrm>
            <a:off x="7284075" y="2459650"/>
            <a:ext cx="4228096" cy="863332"/>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请在这里输入内容请在这里输入内容请在这里输入内容请在这里输入内容</a:t>
            </a:r>
          </a:p>
        </p:txBody>
      </p:sp>
    </p:spTree>
    <p:extLst>
      <p:ext uri="{BB962C8B-B14F-4D97-AF65-F5344CB8AC3E}">
        <p14:creationId xmlns:p14="http://schemas.microsoft.com/office/powerpoint/2010/main" val="5633082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a:extLst>
              <a:ext uri="{FF2B5EF4-FFF2-40B4-BE49-F238E27FC236}">
                <a16:creationId xmlns:a16="http://schemas.microsoft.com/office/drawing/2014/main" id="{1CDE50C6-5931-BEF3-628C-F0935641F75C}"/>
              </a:ext>
            </a:extLst>
          </p:cNvPr>
          <p:cNvSpPr/>
          <p:nvPr/>
        </p:nvSpPr>
        <p:spPr>
          <a:xfrm>
            <a:off x="0" y="3728129"/>
            <a:ext cx="12192000" cy="3129871"/>
          </a:xfrm>
          <a:prstGeom prst="rect">
            <a:avLst/>
          </a:prstGeom>
          <a:gradFill flip="none" rotWithShape="1">
            <a:gsLst>
              <a:gs pos="0">
                <a:schemeClr val="accent6">
                  <a:lumMod val="40000"/>
                  <a:lumOff val="60000"/>
                </a:schemeClr>
              </a:gs>
              <a:gs pos="100000">
                <a:schemeClr val="accent6">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文本框 43">
            <a:extLst>
              <a:ext uri="{FF2B5EF4-FFF2-40B4-BE49-F238E27FC236}">
                <a16:creationId xmlns:a16="http://schemas.microsoft.com/office/drawing/2014/main" id="{4F358826-E50D-A5D8-2D81-C19B1D9A1C1C}"/>
              </a:ext>
            </a:extLst>
          </p:cNvPr>
          <p:cNvSpPr txBox="1"/>
          <p:nvPr/>
        </p:nvSpPr>
        <p:spPr>
          <a:xfrm>
            <a:off x="873288" y="444544"/>
            <a:ext cx="275688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rPr>
              <a:t>老年需求分析</a:t>
            </a:r>
          </a:p>
        </p:txBody>
      </p:sp>
      <p:grpSp>
        <p:nvGrpSpPr>
          <p:cNvPr id="48" name="组合 47">
            <a:extLst>
              <a:ext uri="{FF2B5EF4-FFF2-40B4-BE49-F238E27FC236}">
                <a16:creationId xmlns:a16="http://schemas.microsoft.com/office/drawing/2014/main" id="{A6B5ED90-A70F-5317-CBD6-22D09A9EBE02}"/>
              </a:ext>
            </a:extLst>
          </p:cNvPr>
          <p:cNvGrpSpPr/>
          <p:nvPr/>
        </p:nvGrpSpPr>
        <p:grpSpPr>
          <a:xfrm>
            <a:off x="408252" y="328679"/>
            <a:ext cx="435987" cy="729487"/>
            <a:chOff x="695325" y="314421"/>
            <a:chExt cx="444509" cy="743745"/>
          </a:xfrm>
        </p:grpSpPr>
        <p:sp>
          <p:nvSpPr>
            <p:cNvPr id="49" name="任意多边形: 形状 48">
              <a:extLst>
                <a:ext uri="{FF2B5EF4-FFF2-40B4-BE49-F238E27FC236}">
                  <a16:creationId xmlns:a16="http://schemas.microsoft.com/office/drawing/2014/main" id="{92081508-105F-AC10-C70C-C544274EB30B}"/>
                </a:ext>
              </a:extLst>
            </p:cNvPr>
            <p:cNvSpPr/>
            <p:nvPr/>
          </p:nvSpPr>
          <p:spPr>
            <a:xfrm rot="16200000" flipV="1">
              <a:off x="731643" y="649976"/>
              <a:ext cx="371872" cy="444508"/>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4" name="椭圆 53">
              <a:extLst>
                <a:ext uri="{FF2B5EF4-FFF2-40B4-BE49-F238E27FC236}">
                  <a16:creationId xmlns:a16="http://schemas.microsoft.com/office/drawing/2014/main" id="{7317CACA-AEB2-FED2-C9C6-B65BECC36ABD}"/>
                </a:ext>
              </a:extLst>
            </p:cNvPr>
            <p:cNvSpPr/>
            <p:nvPr/>
          </p:nvSpPr>
          <p:spPr>
            <a:xfrm rot="16200000" flipV="1">
              <a:off x="695326" y="314421"/>
              <a:ext cx="444507" cy="444508"/>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graphicFrame>
        <p:nvGraphicFramePr>
          <p:cNvPr id="36" name="表格 6">
            <a:extLst>
              <a:ext uri="{FF2B5EF4-FFF2-40B4-BE49-F238E27FC236}">
                <a16:creationId xmlns:a16="http://schemas.microsoft.com/office/drawing/2014/main" id="{32A1FFD4-421E-DA47-8B46-A1BBE6E5E286}"/>
              </a:ext>
            </a:extLst>
          </p:cNvPr>
          <p:cNvGraphicFramePr>
            <a:graphicFrameLocks noGrp="1"/>
          </p:cNvGraphicFramePr>
          <p:nvPr>
            <p:extLst>
              <p:ext uri="{D42A27DB-BD31-4B8C-83A1-F6EECF244321}">
                <p14:modId xmlns:p14="http://schemas.microsoft.com/office/powerpoint/2010/main" val="3588972550"/>
              </p:ext>
            </p:extLst>
          </p:nvPr>
        </p:nvGraphicFramePr>
        <p:xfrm>
          <a:off x="408251" y="1273215"/>
          <a:ext cx="11375762" cy="5232860"/>
        </p:xfrm>
        <a:graphic>
          <a:graphicData uri="http://schemas.openxmlformats.org/drawingml/2006/table">
            <a:tbl>
              <a:tblPr firstRow="1" bandRow="1">
                <a:effectLst>
                  <a:outerShdw blurRad="520700" dist="317500" dir="2700000" sx="96000" sy="96000" algn="tl" rotWithShape="0">
                    <a:schemeClr val="accent1">
                      <a:lumMod val="50000"/>
                      <a:alpha val="40000"/>
                    </a:schemeClr>
                  </a:outerShdw>
                </a:effectLst>
                <a:tableStyleId>{5C22544A-7EE6-4342-B048-85BDC9FD1C3A}</a:tableStyleId>
              </a:tblPr>
              <a:tblGrid>
                <a:gridCol w="1246929">
                  <a:extLst>
                    <a:ext uri="{9D8B030D-6E8A-4147-A177-3AD203B41FA5}">
                      <a16:colId xmlns:a16="http://schemas.microsoft.com/office/drawing/2014/main" val="2043902637"/>
                    </a:ext>
                  </a:extLst>
                </a:gridCol>
                <a:gridCol w="3698919">
                  <a:extLst>
                    <a:ext uri="{9D8B030D-6E8A-4147-A177-3AD203B41FA5}">
                      <a16:colId xmlns:a16="http://schemas.microsoft.com/office/drawing/2014/main" val="3769623781"/>
                    </a:ext>
                  </a:extLst>
                </a:gridCol>
                <a:gridCol w="3213551">
                  <a:extLst>
                    <a:ext uri="{9D8B030D-6E8A-4147-A177-3AD203B41FA5}">
                      <a16:colId xmlns:a16="http://schemas.microsoft.com/office/drawing/2014/main" val="2635444093"/>
                    </a:ext>
                  </a:extLst>
                </a:gridCol>
                <a:gridCol w="3216363">
                  <a:extLst>
                    <a:ext uri="{9D8B030D-6E8A-4147-A177-3AD203B41FA5}">
                      <a16:colId xmlns:a16="http://schemas.microsoft.com/office/drawing/2014/main" val="178497171"/>
                    </a:ext>
                  </a:extLst>
                </a:gridCol>
              </a:tblGrid>
              <a:tr h="547596">
                <a:tc>
                  <a:txBody>
                    <a:bodyPr/>
                    <a:lstStyle/>
                    <a:p>
                      <a:pPr algn="l"/>
                      <a:endParaRPr lang="zh-CN" altLang="en-US" b="0" dirty="0">
                        <a:latin typeface="+mn-lt"/>
                        <a:ea typeface="+mn-ea"/>
                        <a:cs typeface="+mn-ea"/>
                        <a:sym typeface="+mn-lt"/>
                      </a:endParaRPr>
                    </a:p>
                  </a:txBody>
                  <a:tcPr anchor="ctr">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9000">
                          <a:schemeClr val="accent1">
                            <a:lumMod val="83000"/>
                            <a:lumOff val="17000"/>
                          </a:schemeClr>
                        </a:gs>
                        <a:gs pos="100000">
                          <a:schemeClr val="accent1">
                            <a:lumMod val="100000"/>
                          </a:schemeClr>
                        </a:gs>
                      </a:gsLst>
                      <a:lin ang="2700000" scaled="1"/>
                      <a:tileRect/>
                    </a:gradFill>
                  </a:tcPr>
                </a:tc>
                <a:tc>
                  <a:txBody>
                    <a:bodyPr/>
                    <a:lstStyle/>
                    <a:p>
                      <a:pPr algn="l"/>
                      <a:r>
                        <a:rPr lang="en-US" altLang="zh-CN" b="0" dirty="0">
                          <a:latin typeface="+mn-lt"/>
                          <a:ea typeface="+mn-ea"/>
                          <a:cs typeface="+mn-ea"/>
                          <a:sym typeface="+mn-lt"/>
                        </a:rPr>
                        <a:t>60-68</a:t>
                      </a:r>
                      <a:r>
                        <a:rPr lang="zh-CN" altLang="en-US" b="0" dirty="0">
                          <a:latin typeface="+mn-lt"/>
                          <a:ea typeface="+mn-ea"/>
                          <a:cs typeface="+mn-ea"/>
                          <a:sym typeface="+mn-lt"/>
                        </a:rPr>
                        <a:t>岁</a:t>
                      </a:r>
                    </a:p>
                  </a:txBody>
                  <a:tcPr anchor="ctr">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9000">
                          <a:schemeClr val="accent1">
                            <a:lumMod val="83000"/>
                            <a:lumOff val="17000"/>
                          </a:schemeClr>
                        </a:gs>
                        <a:gs pos="100000">
                          <a:schemeClr val="accent1">
                            <a:lumMod val="100000"/>
                          </a:schemeClr>
                        </a:gs>
                      </a:gsLst>
                      <a:lin ang="2700000" scaled="1"/>
                      <a:tileRect/>
                    </a:gradFill>
                  </a:tcPr>
                </a:tc>
                <a:tc>
                  <a:txBody>
                    <a:bodyPr/>
                    <a:lstStyle/>
                    <a:p>
                      <a:pPr algn="l"/>
                      <a:r>
                        <a:rPr lang="en-US" altLang="zh-CN" b="0" dirty="0">
                          <a:latin typeface="+mn-lt"/>
                          <a:ea typeface="+mn-ea"/>
                          <a:cs typeface="+mn-ea"/>
                          <a:sym typeface="+mn-lt"/>
                        </a:rPr>
                        <a:t>68-77</a:t>
                      </a:r>
                      <a:r>
                        <a:rPr lang="zh-CN" altLang="en-US" b="0" dirty="0">
                          <a:latin typeface="+mn-lt"/>
                          <a:ea typeface="+mn-ea"/>
                          <a:cs typeface="+mn-ea"/>
                          <a:sym typeface="+mn-lt"/>
                        </a:rPr>
                        <a:t>岁</a:t>
                      </a:r>
                    </a:p>
                  </a:txBody>
                  <a:tcPr anchor="ctr">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9000">
                          <a:schemeClr val="accent1">
                            <a:lumMod val="83000"/>
                            <a:lumOff val="17000"/>
                          </a:schemeClr>
                        </a:gs>
                        <a:gs pos="100000">
                          <a:schemeClr val="accent1">
                            <a:lumMod val="100000"/>
                          </a:schemeClr>
                        </a:gs>
                      </a:gsLst>
                      <a:lin ang="2700000" scaled="1"/>
                      <a:tileRect/>
                    </a:gradFill>
                  </a:tcPr>
                </a:tc>
                <a:tc>
                  <a:txBody>
                    <a:bodyPr/>
                    <a:lstStyle/>
                    <a:p>
                      <a:pPr algn="l"/>
                      <a:r>
                        <a:rPr lang="en-US" altLang="zh-CN" b="0" dirty="0">
                          <a:solidFill>
                            <a:schemeClr val="accent1">
                              <a:lumMod val="50000"/>
                            </a:schemeClr>
                          </a:solidFill>
                          <a:latin typeface="+mn-lt"/>
                          <a:ea typeface="+mn-ea"/>
                          <a:cs typeface="+mn-ea"/>
                          <a:sym typeface="+mn-lt"/>
                        </a:rPr>
                        <a:t>77</a:t>
                      </a:r>
                      <a:r>
                        <a:rPr lang="zh-CN" altLang="en-US" b="0" dirty="0">
                          <a:solidFill>
                            <a:schemeClr val="accent1">
                              <a:lumMod val="50000"/>
                            </a:schemeClr>
                          </a:solidFill>
                          <a:latin typeface="+mn-lt"/>
                          <a:ea typeface="+mn-ea"/>
                          <a:cs typeface="+mn-ea"/>
                          <a:sym typeface="+mn-lt"/>
                        </a:rPr>
                        <a:t>岁</a:t>
                      </a:r>
                      <a:r>
                        <a:rPr lang="en-US" altLang="zh-CN" b="0" dirty="0">
                          <a:solidFill>
                            <a:schemeClr val="accent1">
                              <a:lumMod val="50000"/>
                            </a:schemeClr>
                          </a:solidFill>
                          <a:latin typeface="+mn-lt"/>
                          <a:ea typeface="+mn-ea"/>
                          <a:cs typeface="+mn-ea"/>
                          <a:sym typeface="+mn-lt"/>
                        </a:rPr>
                        <a:t>+</a:t>
                      </a:r>
                      <a:endParaRPr lang="zh-CN" altLang="en-US" b="0" dirty="0">
                        <a:solidFill>
                          <a:schemeClr val="accent1">
                            <a:lumMod val="50000"/>
                          </a:schemeClr>
                        </a:solidFill>
                        <a:latin typeface="+mn-lt"/>
                        <a:ea typeface="+mn-ea"/>
                        <a:cs typeface="+mn-ea"/>
                        <a:sym typeface="+mn-lt"/>
                      </a:endParaRPr>
                    </a:p>
                  </a:txBody>
                  <a:tcPr anchor="ctr">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9000">
                          <a:schemeClr val="accent1">
                            <a:lumMod val="20000"/>
                            <a:lumOff val="80000"/>
                          </a:schemeClr>
                        </a:gs>
                        <a:gs pos="100000">
                          <a:schemeClr val="accent1">
                            <a:lumMod val="60000"/>
                            <a:lumOff val="40000"/>
                          </a:schemeClr>
                        </a:gs>
                      </a:gsLst>
                      <a:lin ang="2700000" scaled="1"/>
                      <a:tileRect/>
                    </a:gradFill>
                  </a:tcPr>
                </a:tc>
                <a:extLst>
                  <a:ext uri="{0D108BD9-81ED-4DB2-BD59-A6C34878D82A}">
                    <a16:rowId xmlns:a16="http://schemas.microsoft.com/office/drawing/2014/main" val="3245543032"/>
                  </a:ext>
                </a:extLst>
              </a:tr>
              <a:tr h="981591">
                <a:tc>
                  <a:txBody>
                    <a:bodyPr/>
                    <a:lstStyle/>
                    <a:p>
                      <a:pPr algn="l"/>
                      <a:r>
                        <a:rPr lang="zh-CN" altLang="en-US" sz="1600" dirty="0">
                          <a:solidFill>
                            <a:schemeClr val="accent1">
                              <a:lumMod val="75000"/>
                            </a:schemeClr>
                          </a:solidFill>
                          <a:latin typeface="+mn-lt"/>
                          <a:ea typeface="+mn-ea"/>
                          <a:cs typeface="+mn-ea"/>
                          <a:sym typeface="+mn-lt"/>
                        </a:rPr>
                        <a:t>健康状态</a:t>
                      </a:r>
                    </a:p>
                  </a:txBody>
                  <a:tcPr anchor="ctr">
                    <a:lnL w="12700" cmpd="sng">
                      <a:noFill/>
                    </a:lnL>
                    <a:lnR w="12700" cmpd="sng">
                      <a:noFill/>
                    </a:lnR>
                    <a:lnT w="3175" cap="flat" cmpd="sng" algn="ctr">
                      <a:no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6F6F6"/>
                    </a:solidFill>
                  </a:tcPr>
                </a:tc>
                <a:tc>
                  <a:txBody>
                    <a:bodyPr/>
                    <a:lstStyle/>
                    <a:p>
                      <a:pPr algn="l">
                        <a:lnSpc>
                          <a:spcPct val="120000"/>
                        </a:lnSpc>
                      </a:pPr>
                      <a:r>
                        <a:rPr lang="zh-CN" altLang="en-US" sz="1800" dirty="0">
                          <a:solidFill>
                            <a:schemeClr val="tx1">
                              <a:lumMod val="65000"/>
                              <a:lumOff val="35000"/>
                            </a:schemeClr>
                          </a:solidFill>
                          <a:latin typeface="+mn-lt"/>
                          <a:ea typeface="+mn-ea"/>
                          <a:cs typeface="+mn-ea"/>
                          <a:sym typeface="+mn-lt"/>
                        </a:rPr>
                        <a:t>请在这里输入内容</a:t>
                      </a:r>
                    </a:p>
                  </a:txBody>
                  <a:tcPr marR="252000" anchor="ctr">
                    <a:lnL w="12700" cmpd="sng">
                      <a:noFill/>
                    </a:lnL>
                    <a:lnR w="12700" cmpd="sng">
                      <a:noFill/>
                    </a:lnR>
                    <a:lnT w="3175" cap="flat" cmpd="sng" algn="ctr">
                      <a:no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20000"/>
                        </a:lnSpc>
                      </a:pPr>
                      <a:endParaRPr lang="en-US" altLang="zh-CN" sz="1800" dirty="0">
                        <a:solidFill>
                          <a:schemeClr val="tx1">
                            <a:lumMod val="65000"/>
                            <a:lumOff val="35000"/>
                          </a:schemeClr>
                        </a:solidFill>
                        <a:latin typeface="+mn-lt"/>
                        <a:ea typeface="+mn-ea"/>
                        <a:cs typeface="+mn-ea"/>
                        <a:sym typeface="+mn-lt"/>
                      </a:endParaRPr>
                    </a:p>
                    <a:p>
                      <a:pPr algn="l">
                        <a:lnSpc>
                          <a:spcPct val="120000"/>
                        </a:lnSpc>
                      </a:pPr>
                      <a:r>
                        <a:rPr lang="zh-CN" altLang="en-US" sz="1800" dirty="0">
                          <a:solidFill>
                            <a:schemeClr val="tx1">
                              <a:lumMod val="65000"/>
                              <a:lumOff val="35000"/>
                            </a:schemeClr>
                          </a:solidFill>
                          <a:latin typeface="+mn-lt"/>
                          <a:ea typeface="+mn-ea"/>
                          <a:cs typeface="+mn-ea"/>
                          <a:sym typeface="+mn-lt"/>
                        </a:rPr>
                        <a:t>请在这里输入内容</a:t>
                      </a:r>
                    </a:p>
                    <a:p>
                      <a:pPr algn="l">
                        <a:lnSpc>
                          <a:spcPct val="120000"/>
                        </a:lnSpc>
                      </a:pPr>
                      <a:endParaRPr lang="zh-CN" altLang="en-US" sz="1800" dirty="0">
                        <a:solidFill>
                          <a:schemeClr val="tx1">
                            <a:lumMod val="65000"/>
                            <a:lumOff val="35000"/>
                          </a:schemeClr>
                        </a:solidFill>
                        <a:latin typeface="+mn-lt"/>
                        <a:ea typeface="+mn-ea"/>
                        <a:cs typeface="+mn-ea"/>
                        <a:sym typeface="+mn-lt"/>
                      </a:endParaRPr>
                    </a:p>
                  </a:txBody>
                  <a:tcPr marR="252000" anchor="ctr">
                    <a:lnL w="12700" cmpd="sng">
                      <a:noFill/>
                    </a:lnL>
                    <a:lnR w="12700" cmpd="sng">
                      <a:noFill/>
                    </a:lnR>
                    <a:lnT w="3175" cap="flat" cmpd="sng" algn="ctr">
                      <a:no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20000"/>
                        </a:lnSpc>
                      </a:pPr>
                      <a:r>
                        <a:rPr lang="zh-CN" altLang="en-US" sz="1800" dirty="0">
                          <a:solidFill>
                            <a:schemeClr val="tx1">
                              <a:lumMod val="65000"/>
                              <a:lumOff val="35000"/>
                            </a:schemeClr>
                          </a:solidFill>
                          <a:latin typeface="+mn-lt"/>
                          <a:ea typeface="+mn-ea"/>
                          <a:cs typeface="+mn-ea"/>
                          <a:sym typeface="+mn-lt"/>
                        </a:rPr>
                        <a:t>请在这里输入内容</a:t>
                      </a:r>
                    </a:p>
                  </a:txBody>
                  <a:tcPr marR="252000" anchor="ctr">
                    <a:lnL w="12700" cmpd="sng">
                      <a:noFill/>
                    </a:lnL>
                    <a:lnR w="12700" cmpd="sng">
                      <a:noFill/>
                    </a:lnR>
                    <a:lnT w="3175" cap="flat" cmpd="sng" algn="ctr">
                      <a:no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42816082"/>
                  </a:ext>
                </a:extLst>
              </a:tr>
              <a:tr h="962954">
                <a:tc>
                  <a:txBody>
                    <a:bodyPr/>
                    <a:lstStyle/>
                    <a:p>
                      <a:pPr algn="l"/>
                      <a:r>
                        <a:rPr lang="zh-CN" altLang="en-US" sz="1600" dirty="0">
                          <a:solidFill>
                            <a:schemeClr val="accent1">
                              <a:lumMod val="75000"/>
                            </a:schemeClr>
                          </a:solidFill>
                          <a:latin typeface="+mn-lt"/>
                          <a:ea typeface="+mn-ea"/>
                          <a:cs typeface="+mn-ea"/>
                          <a:sym typeface="+mn-lt"/>
                        </a:rPr>
                        <a:t>核心诉求</a:t>
                      </a:r>
                    </a:p>
                  </a:txBody>
                  <a:tcPr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6F6F6"/>
                    </a:solidFill>
                  </a:tcPr>
                </a:tc>
                <a:tc>
                  <a:txBody>
                    <a:bodyPr/>
                    <a:lstStyle/>
                    <a:p>
                      <a:pPr algn="l">
                        <a:lnSpc>
                          <a:spcPct val="120000"/>
                        </a:lnSpc>
                      </a:pPr>
                      <a:r>
                        <a:rPr lang="zh-CN" altLang="en-US" sz="1600" dirty="0">
                          <a:solidFill>
                            <a:schemeClr val="tx1">
                              <a:lumMod val="65000"/>
                              <a:lumOff val="35000"/>
                            </a:schemeClr>
                          </a:solidFill>
                          <a:latin typeface="+mn-lt"/>
                          <a:ea typeface="+mn-ea"/>
                          <a:cs typeface="+mn-ea"/>
                          <a:sym typeface="+mn-lt"/>
                        </a:rPr>
                        <a:t>请在这里输入内容请在这里输入内容请在这里输入内容请在这里输入内容</a:t>
                      </a:r>
                    </a:p>
                  </a:txBody>
                  <a:tcPr marR="252000"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20000"/>
                        </a:lnSpc>
                      </a:pPr>
                      <a:r>
                        <a:rPr lang="zh-CN" altLang="en-US" sz="1600" dirty="0">
                          <a:solidFill>
                            <a:schemeClr val="tx1">
                              <a:lumMod val="65000"/>
                              <a:lumOff val="35000"/>
                            </a:schemeClr>
                          </a:solidFill>
                          <a:latin typeface="+mn-lt"/>
                          <a:ea typeface="+mn-ea"/>
                          <a:cs typeface="+mn-ea"/>
                          <a:sym typeface="+mn-lt"/>
                        </a:rPr>
                        <a:t>请在这里输入内容请在这里输入内容请在这里输入内容</a:t>
                      </a:r>
                    </a:p>
                  </a:txBody>
                  <a:tcPr marR="252000"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20000"/>
                        </a:lnSpc>
                      </a:pPr>
                      <a:r>
                        <a:rPr lang="zh-CN" altLang="en-US" sz="1600" dirty="0">
                          <a:solidFill>
                            <a:schemeClr val="tx1">
                              <a:lumMod val="65000"/>
                              <a:lumOff val="35000"/>
                            </a:schemeClr>
                          </a:solidFill>
                          <a:latin typeface="+mn-lt"/>
                          <a:ea typeface="+mn-ea"/>
                          <a:cs typeface="+mn-ea"/>
                          <a:sym typeface="+mn-lt"/>
                        </a:rPr>
                        <a:t>请在这里输入内容请在这里输入内容请在这里输入内容</a:t>
                      </a:r>
                    </a:p>
                  </a:txBody>
                  <a:tcPr marR="252000"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99320490"/>
                  </a:ext>
                </a:extLst>
              </a:tr>
              <a:tr h="1306434">
                <a:tc>
                  <a:txBody>
                    <a:bodyPr/>
                    <a:lstStyle/>
                    <a:p>
                      <a:pPr algn="l"/>
                      <a:r>
                        <a:rPr lang="zh-CN" altLang="en-US" sz="1600" dirty="0">
                          <a:solidFill>
                            <a:schemeClr val="accent1">
                              <a:lumMod val="75000"/>
                            </a:schemeClr>
                          </a:solidFill>
                          <a:latin typeface="+mn-lt"/>
                          <a:ea typeface="+mn-ea"/>
                          <a:cs typeface="+mn-ea"/>
                          <a:sym typeface="+mn-lt"/>
                        </a:rPr>
                        <a:t>增量服务</a:t>
                      </a:r>
                    </a:p>
                  </a:txBody>
                  <a:tcPr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6F6F6"/>
                    </a:solidFill>
                  </a:tcPr>
                </a:tc>
                <a:tc>
                  <a:txBody>
                    <a:bodyPr/>
                    <a:lstStyle/>
                    <a:p>
                      <a:pPr algn="l">
                        <a:lnSpc>
                          <a:spcPct val="120000"/>
                        </a:lnSpc>
                      </a:pPr>
                      <a:r>
                        <a:rPr lang="zh-CN" altLang="en-US" sz="1600" dirty="0">
                          <a:solidFill>
                            <a:schemeClr val="tx1">
                              <a:lumMod val="65000"/>
                              <a:lumOff val="35000"/>
                              <a:alpha val="0"/>
                            </a:schemeClr>
                          </a:solidFill>
                          <a:latin typeface="+mn-lt"/>
                          <a:ea typeface="+mn-ea"/>
                          <a:cs typeface="+mn-ea"/>
                          <a:sym typeface="+mn-lt"/>
                        </a:rPr>
                        <a:t>大</a:t>
                      </a:r>
                      <a:endParaRPr lang="en-US" altLang="zh-CN" sz="1600" dirty="0">
                        <a:solidFill>
                          <a:schemeClr val="tx1">
                            <a:lumMod val="65000"/>
                            <a:lumOff val="35000"/>
                            <a:alpha val="0"/>
                          </a:schemeClr>
                        </a:solidFill>
                        <a:latin typeface="+mn-lt"/>
                        <a:ea typeface="+mn-ea"/>
                        <a:cs typeface="+mn-ea"/>
                        <a:sym typeface="+mn-lt"/>
                      </a:endParaRPr>
                    </a:p>
                    <a:p>
                      <a:pPr algn="l">
                        <a:lnSpc>
                          <a:spcPct val="120000"/>
                        </a:lnSpc>
                      </a:pPr>
                      <a:r>
                        <a:rPr lang="zh-CN" altLang="en-US" sz="1600" dirty="0">
                          <a:solidFill>
                            <a:schemeClr val="tx1">
                              <a:lumMod val="65000"/>
                              <a:lumOff val="35000"/>
                            </a:schemeClr>
                          </a:solidFill>
                          <a:latin typeface="+mn-lt"/>
                          <a:ea typeface="+mn-ea"/>
                          <a:cs typeface="+mn-ea"/>
                          <a:sym typeface="+mn-lt"/>
                        </a:rPr>
                        <a:t>请在这里输入内容请在这里输入内容请在这里输入内容请在这里输入内容</a:t>
                      </a:r>
                    </a:p>
                  </a:txBody>
                  <a:tcPr marR="252000"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20000"/>
                        </a:lnSpc>
                      </a:pPr>
                      <a:r>
                        <a:rPr lang="zh-CN" altLang="en-US" sz="1600" dirty="0">
                          <a:solidFill>
                            <a:schemeClr val="tx1">
                              <a:lumMod val="65000"/>
                              <a:lumOff val="35000"/>
                              <a:alpha val="0"/>
                            </a:schemeClr>
                          </a:solidFill>
                          <a:latin typeface="+mn-lt"/>
                          <a:ea typeface="+mn-ea"/>
                          <a:cs typeface="+mn-ea"/>
                          <a:sym typeface="+mn-lt"/>
                        </a:rPr>
                        <a:t>中</a:t>
                      </a:r>
                      <a:endParaRPr lang="en-US" altLang="zh-CN" sz="1600" dirty="0">
                        <a:solidFill>
                          <a:schemeClr val="tx1">
                            <a:lumMod val="65000"/>
                            <a:lumOff val="35000"/>
                            <a:alpha val="0"/>
                          </a:schemeClr>
                        </a:solidFill>
                        <a:latin typeface="+mn-lt"/>
                        <a:ea typeface="+mn-ea"/>
                        <a:cs typeface="+mn-ea"/>
                        <a:sym typeface="+mn-lt"/>
                      </a:endParaRPr>
                    </a:p>
                    <a:p>
                      <a:pPr algn="l">
                        <a:lnSpc>
                          <a:spcPct val="120000"/>
                        </a:lnSpc>
                      </a:pPr>
                      <a:r>
                        <a:rPr lang="zh-CN" altLang="en-US" sz="1600" dirty="0">
                          <a:solidFill>
                            <a:schemeClr val="tx1">
                              <a:lumMod val="65000"/>
                              <a:lumOff val="35000"/>
                            </a:schemeClr>
                          </a:solidFill>
                          <a:latin typeface="+mn-lt"/>
                          <a:ea typeface="+mn-ea"/>
                          <a:cs typeface="+mn-ea"/>
                          <a:sym typeface="+mn-lt"/>
                        </a:rPr>
                        <a:t>请在这里输入内容请在这里输入内容请在这里输入内容</a:t>
                      </a:r>
                    </a:p>
                  </a:txBody>
                  <a:tcPr marR="252000"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20000"/>
                        </a:lnSpc>
                      </a:pPr>
                      <a:endParaRPr lang="en-US" altLang="zh-CN" sz="1600" dirty="0">
                        <a:solidFill>
                          <a:schemeClr val="tx1">
                            <a:lumMod val="65000"/>
                            <a:lumOff val="35000"/>
                          </a:schemeClr>
                        </a:solidFill>
                        <a:latin typeface="+mn-lt"/>
                        <a:ea typeface="+mn-ea"/>
                        <a:cs typeface="+mn-ea"/>
                        <a:sym typeface="+mn-lt"/>
                      </a:endParaRPr>
                    </a:p>
                    <a:p>
                      <a:pPr algn="l">
                        <a:lnSpc>
                          <a:spcPct val="120000"/>
                        </a:lnSpc>
                      </a:pPr>
                      <a:r>
                        <a:rPr lang="zh-CN" altLang="en-US" sz="1600" dirty="0">
                          <a:solidFill>
                            <a:schemeClr val="tx1">
                              <a:lumMod val="65000"/>
                              <a:lumOff val="35000"/>
                            </a:schemeClr>
                          </a:solidFill>
                          <a:latin typeface="+mn-lt"/>
                          <a:ea typeface="+mn-ea"/>
                          <a:cs typeface="+mn-ea"/>
                          <a:sym typeface="+mn-lt"/>
                        </a:rPr>
                        <a:t>请在这里输入内容请在这里输入内容请在这里输入内容</a:t>
                      </a:r>
                    </a:p>
                  </a:txBody>
                  <a:tcPr marR="252000"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31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2466262"/>
                  </a:ext>
                </a:extLst>
              </a:tr>
              <a:tr h="1367110">
                <a:tc>
                  <a:txBody>
                    <a:bodyPr/>
                    <a:lstStyle/>
                    <a:p>
                      <a:pPr algn="l"/>
                      <a:r>
                        <a:rPr lang="zh-CN" altLang="en-US" sz="1600" dirty="0">
                          <a:solidFill>
                            <a:schemeClr val="accent1">
                              <a:lumMod val="75000"/>
                            </a:schemeClr>
                          </a:solidFill>
                          <a:latin typeface="+mn-lt"/>
                          <a:ea typeface="+mn-ea"/>
                          <a:cs typeface="+mn-ea"/>
                          <a:sym typeface="+mn-lt"/>
                        </a:rPr>
                        <a:t>服务形式</a:t>
                      </a:r>
                    </a:p>
                  </a:txBody>
                  <a:tcPr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6F6F6"/>
                    </a:solidFill>
                  </a:tcPr>
                </a:tc>
                <a:tc>
                  <a:txBody>
                    <a:bodyPr/>
                    <a:lstStyle/>
                    <a:p>
                      <a:pPr algn="l">
                        <a:lnSpc>
                          <a:spcPct val="120000"/>
                        </a:lnSpc>
                      </a:pPr>
                      <a:r>
                        <a:rPr lang="zh-CN" altLang="en-US" sz="1600" dirty="0">
                          <a:solidFill>
                            <a:schemeClr val="tx1">
                              <a:lumMod val="65000"/>
                              <a:lumOff val="35000"/>
                              <a:alpha val="0"/>
                            </a:schemeClr>
                          </a:solidFill>
                          <a:latin typeface="+mn-lt"/>
                          <a:ea typeface="+mn-ea"/>
                          <a:cs typeface="+mn-ea"/>
                          <a:sym typeface="+mn-lt"/>
                        </a:rPr>
                        <a:t>差</a:t>
                      </a:r>
                      <a:endParaRPr lang="en-US" altLang="zh-CN" sz="1600" dirty="0">
                        <a:solidFill>
                          <a:schemeClr val="tx1">
                            <a:lumMod val="65000"/>
                            <a:lumOff val="35000"/>
                            <a:alpha val="0"/>
                          </a:schemeClr>
                        </a:solidFill>
                        <a:latin typeface="+mn-lt"/>
                        <a:ea typeface="+mn-ea"/>
                        <a:cs typeface="+mn-ea"/>
                        <a:sym typeface="+mn-lt"/>
                      </a:endParaRPr>
                    </a:p>
                    <a:p>
                      <a:pPr algn="l">
                        <a:lnSpc>
                          <a:spcPct val="120000"/>
                        </a:lnSpc>
                      </a:pPr>
                      <a:r>
                        <a:rPr lang="zh-CN" altLang="en-US" sz="1600" dirty="0">
                          <a:solidFill>
                            <a:schemeClr val="tx1">
                              <a:lumMod val="65000"/>
                              <a:lumOff val="35000"/>
                            </a:schemeClr>
                          </a:solidFill>
                          <a:latin typeface="+mn-lt"/>
                          <a:ea typeface="+mn-ea"/>
                          <a:cs typeface="+mn-ea"/>
                          <a:sym typeface="+mn-lt"/>
                        </a:rPr>
                        <a:t>请在这里输入内容请在这里输入内容请在这里输入内容请在这里输入内容</a:t>
                      </a:r>
                    </a:p>
                  </a:txBody>
                  <a:tcPr marR="252000"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20000"/>
                        </a:lnSpc>
                      </a:pPr>
                      <a:r>
                        <a:rPr lang="zh-CN" altLang="en-US" sz="1600" dirty="0">
                          <a:solidFill>
                            <a:schemeClr val="tx1">
                              <a:lumMod val="65000"/>
                              <a:lumOff val="35000"/>
                              <a:alpha val="0"/>
                            </a:schemeClr>
                          </a:solidFill>
                          <a:latin typeface="+mn-lt"/>
                          <a:ea typeface="+mn-ea"/>
                          <a:cs typeface="+mn-ea"/>
                          <a:sym typeface="+mn-lt"/>
                        </a:rPr>
                        <a:t>较差</a:t>
                      </a:r>
                      <a:endParaRPr lang="en-US" altLang="zh-CN" sz="1600" dirty="0">
                        <a:solidFill>
                          <a:schemeClr val="tx1">
                            <a:lumMod val="65000"/>
                            <a:lumOff val="35000"/>
                            <a:alpha val="0"/>
                          </a:schemeClr>
                        </a:solidFill>
                        <a:latin typeface="+mn-lt"/>
                        <a:ea typeface="+mn-ea"/>
                        <a:cs typeface="+mn-ea"/>
                        <a:sym typeface="+mn-lt"/>
                      </a:endParaRPr>
                    </a:p>
                    <a:p>
                      <a:pPr algn="l">
                        <a:lnSpc>
                          <a:spcPct val="120000"/>
                        </a:lnSpc>
                      </a:pPr>
                      <a:r>
                        <a:rPr lang="zh-CN" altLang="en-US" sz="1600" dirty="0">
                          <a:solidFill>
                            <a:schemeClr val="tx1">
                              <a:lumMod val="65000"/>
                              <a:lumOff val="35000"/>
                            </a:schemeClr>
                          </a:solidFill>
                          <a:latin typeface="+mn-lt"/>
                          <a:ea typeface="+mn-ea"/>
                          <a:cs typeface="+mn-ea"/>
                          <a:sym typeface="+mn-lt"/>
                        </a:rPr>
                        <a:t>请在这里输入内容请在这里输入内容请在这里输入内容</a:t>
                      </a:r>
                    </a:p>
                  </a:txBody>
                  <a:tcPr marR="252000"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lnSpc>
                          <a:spcPct val="120000"/>
                        </a:lnSpc>
                      </a:pPr>
                      <a:endParaRPr lang="en-US" altLang="zh-CN" sz="1600" dirty="0">
                        <a:solidFill>
                          <a:schemeClr val="tx1">
                            <a:lumMod val="65000"/>
                            <a:lumOff val="35000"/>
                          </a:schemeClr>
                        </a:solidFill>
                        <a:latin typeface="+mn-lt"/>
                        <a:ea typeface="+mn-ea"/>
                        <a:cs typeface="+mn-ea"/>
                        <a:sym typeface="+mn-lt"/>
                      </a:endParaRPr>
                    </a:p>
                    <a:p>
                      <a:pPr algn="l">
                        <a:lnSpc>
                          <a:spcPct val="120000"/>
                        </a:lnSpc>
                      </a:pPr>
                      <a:r>
                        <a:rPr lang="zh-CN" altLang="en-US" sz="1600" dirty="0">
                          <a:solidFill>
                            <a:schemeClr val="tx1">
                              <a:lumMod val="65000"/>
                              <a:lumOff val="35000"/>
                            </a:schemeClr>
                          </a:solidFill>
                          <a:latin typeface="+mn-lt"/>
                          <a:ea typeface="+mn-ea"/>
                          <a:cs typeface="+mn-ea"/>
                          <a:sym typeface="+mn-lt"/>
                        </a:rPr>
                        <a:t>请在这里输入内容请在这里输入内容请在这里输入内容</a:t>
                      </a:r>
                    </a:p>
                  </a:txBody>
                  <a:tcPr marR="252000" anchor="ctr">
                    <a:lnL w="12700" cmpd="sng">
                      <a:noFill/>
                    </a:lnL>
                    <a:lnR w="12700" cmpd="sng">
                      <a:noFill/>
                    </a:lnR>
                    <a:lnT w="3175" cap="flat" cmpd="sng" algn="ctr">
                      <a:solidFill>
                        <a:schemeClr val="accent1">
                          <a:lumMod val="75000"/>
                        </a:schemeClr>
                      </a:solidFill>
                      <a:prstDash val="solid"/>
                      <a:round/>
                      <a:headEnd type="none" w="med" len="med"/>
                      <a:tailEnd type="none" w="med" len="med"/>
                    </a:lnT>
                    <a:lnB w="190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57320252"/>
                  </a:ext>
                </a:extLst>
              </a:tr>
            </a:tbl>
          </a:graphicData>
        </a:graphic>
      </p:graphicFrame>
    </p:spTree>
    <p:custDataLst>
      <p:tags r:id="rId1"/>
    </p:custDataLst>
    <p:extLst>
      <p:ext uri="{BB962C8B-B14F-4D97-AF65-F5344CB8AC3E}">
        <p14:creationId xmlns:p14="http://schemas.microsoft.com/office/powerpoint/2010/main" val="566373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356F394-9DDC-40B1-1480-124E7600C619}"/>
              </a:ext>
            </a:extLst>
          </p:cNvPr>
          <p:cNvSpPr/>
          <p:nvPr/>
        </p:nvSpPr>
        <p:spPr>
          <a:xfrm>
            <a:off x="356597" y="1392215"/>
            <a:ext cx="1026000" cy="867600"/>
          </a:xfrm>
          <a:prstGeom prst="rect">
            <a:avLst/>
          </a:prstGeom>
          <a:gradFill flip="none" rotWithShape="1">
            <a:gsLst>
              <a:gs pos="4000">
                <a:schemeClr val="accent2"/>
              </a:gs>
              <a:gs pos="100000">
                <a:schemeClr val="accent2">
                  <a:lumMod val="20000"/>
                  <a:lumOff val="80000"/>
                </a:schemeClr>
              </a:gs>
            </a:gsLst>
            <a:path path="circle">
              <a:fillToRect l="100000" t="100000"/>
            </a:path>
            <a:tileRect r="-100000" b="-100000"/>
          </a:gradFill>
          <a:ln>
            <a:noFill/>
          </a:ln>
          <a:effectLst>
            <a:reflection blurRad="25400" stA="44000" endPos="14000" dir="5400000" sy="-100000" algn="bl" rotWithShape="0"/>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dirty="0">
                <a:ln>
                  <a:noFill/>
                </a:ln>
                <a:solidFill>
                  <a:prstClr val="white"/>
                </a:solidFill>
                <a:effectLst/>
                <a:uLnTx/>
                <a:uFillTx/>
                <a:cs typeface="+mn-ea"/>
                <a:sym typeface="+mn-lt"/>
              </a:rPr>
              <a:t>策略 </a:t>
            </a:r>
          </a:p>
        </p:txBody>
      </p:sp>
      <p:sp>
        <p:nvSpPr>
          <p:cNvPr id="3" name="矩形 2">
            <a:extLst>
              <a:ext uri="{FF2B5EF4-FFF2-40B4-BE49-F238E27FC236}">
                <a16:creationId xmlns:a16="http://schemas.microsoft.com/office/drawing/2014/main" id="{942B6D4D-72EB-69DB-A671-1B7BB11A9D8E}"/>
              </a:ext>
            </a:extLst>
          </p:cNvPr>
          <p:cNvSpPr/>
          <p:nvPr/>
        </p:nvSpPr>
        <p:spPr>
          <a:xfrm>
            <a:off x="1451953" y="1395646"/>
            <a:ext cx="10290080"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cs typeface="+mn-ea"/>
                <a:sym typeface="+mn-lt"/>
              </a:rPr>
              <a:t> </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矩形 3">
            <a:extLst>
              <a:ext uri="{FF2B5EF4-FFF2-40B4-BE49-F238E27FC236}">
                <a16:creationId xmlns:a16="http://schemas.microsoft.com/office/drawing/2014/main" id="{659B7F69-BEFF-347D-9FAD-666C9B367EF9}"/>
              </a:ext>
            </a:extLst>
          </p:cNvPr>
          <p:cNvSpPr/>
          <p:nvPr/>
        </p:nvSpPr>
        <p:spPr>
          <a:xfrm>
            <a:off x="355600" y="5524292"/>
            <a:ext cx="1027994" cy="869109"/>
          </a:xfrm>
          <a:prstGeom prst="rect">
            <a:avLst/>
          </a:prstGeom>
          <a:gradFill flip="none" rotWithShape="1">
            <a:gsLst>
              <a:gs pos="4000">
                <a:schemeClr val="accent2"/>
              </a:gs>
              <a:gs pos="100000">
                <a:schemeClr val="accent2">
                  <a:lumMod val="20000"/>
                  <a:lumOff val="80000"/>
                </a:schemeClr>
              </a:gs>
            </a:gsLst>
            <a:path path="circle">
              <a:fillToRect l="100000" t="100000"/>
            </a:path>
            <a:tileRect r="-100000" b="-100000"/>
          </a:gradFill>
          <a:ln>
            <a:noFill/>
          </a:ln>
          <a:effectLst>
            <a:reflection blurRad="25400" stA="44000" endPos="14000" dir="5400000" sy="-100000" algn="bl" rotWithShape="0"/>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kumimoji="1" lang="zh-CN" altLang="en-US" sz="2000" b="1" dirty="0">
                <a:solidFill>
                  <a:prstClr val="white"/>
                </a:solidFill>
                <a:cs typeface="+mn-ea"/>
                <a:sym typeface="+mn-lt"/>
              </a:rPr>
              <a:t>主活动</a:t>
            </a:r>
          </a:p>
        </p:txBody>
      </p:sp>
      <p:sp>
        <p:nvSpPr>
          <p:cNvPr id="5" name="矩形 4">
            <a:extLst>
              <a:ext uri="{FF2B5EF4-FFF2-40B4-BE49-F238E27FC236}">
                <a16:creationId xmlns:a16="http://schemas.microsoft.com/office/drawing/2014/main" id="{739FD28C-A2C5-D4D3-D693-72FB054FBD6E}"/>
              </a:ext>
            </a:extLst>
          </p:cNvPr>
          <p:cNvSpPr/>
          <p:nvPr/>
        </p:nvSpPr>
        <p:spPr>
          <a:xfrm>
            <a:off x="1451953" y="5524292"/>
            <a:ext cx="10290080"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请在这里输入内容请在这里输入内容</a:t>
            </a:r>
          </a:p>
        </p:txBody>
      </p:sp>
      <p:sp>
        <p:nvSpPr>
          <p:cNvPr id="6" name="矩形 5">
            <a:extLst>
              <a:ext uri="{FF2B5EF4-FFF2-40B4-BE49-F238E27FC236}">
                <a16:creationId xmlns:a16="http://schemas.microsoft.com/office/drawing/2014/main" id="{AAFFC869-C2D4-095A-4B32-85F81361E585}"/>
              </a:ext>
            </a:extLst>
          </p:cNvPr>
          <p:cNvSpPr/>
          <p:nvPr/>
        </p:nvSpPr>
        <p:spPr>
          <a:xfrm>
            <a:off x="355600" y="3478618"/>
            <a:ext cx="1027994" cy="1920961"/>
          </a:xfrm>
          <a:prstGeom prst="rect">
            <a:avLst/>
          </a:prstGeom>
          <a:gradFill flip="none" rotWithShape="1">
            <a:gsLst>
              <a:gs pos="4000">
                <a:schemeClr val="accent2"/>
              </a:gs>
              <a:gs pos="100000">
                <a:schemeClr val="accent2">
                  <a:lumMod val="20000"/>
                  <a:lumOff val="80000"/>
                </a:schemeClr>
              </a:gs>
            </a:gsLst>
            <a:path path="circle">
              <a:fillToRect l="100000" t="100000"/>
            </a:path>
            <a:tileRect r="-100000" b="-100000"/>
          </a:gradFill>
          <a:ln>
            <a:noFill/>
          </a:ln>
          <a:effectLst>
            <a:reflection blurRad="25400" stA="44000" endPos="14000" dir="5400000" sy="-100000" algn="bl" rotWithShape="0"/>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kumimoji="1" lang="zh-CN" altLang="en-US" sz="2000" b="1" dirty="0">
                <a:solidFill>
                  <a:prstClr val="white"/>
                </a:solidFill>
                <a:cs typeface="+mn-ea"/>
                <a:sym typeface="+mn-lt"/>
              </a:rPr>
              <a:t>活动</a:t>
            </a:r>
          </a:p>
        </p:txBody>
      </p:sp>
      <p:sp>
        <p:nvSpPr>
          <p:cNvPr id="7" name="矩形 6">
            <a:extLst>
              <a:ext uri="{FF2B5EF4-FFF2-40B4-BE49-F238E27FC236}">
                <a16:creationId xmlns:a16="http://schemas.microsoft.com/office/drawing/2014/main" id="{78EFCCA6-55EC-2852-0EC6-836BA08BC102}"/>
              </a:ext>
            </a:extLst>
          </p:cNvPr>
          <p:cNvSpPr/>
          <p:nvPr/>
        </p:nvSpPr>
        <p:spPr>
          <a:xfrm>
            <a:off x="1451953" y="3487871"/>
            <a:ext cx="1424625"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输入内容</a:t>
            </a:r>
          </a:p>
        </p:txBody>
      </p:sp>
      <p:sp>
        <p:nvSpPr>
          <p:cNvPr id="8" name="矩形 7">
            <a:extLst>
              <a:ext uri="{FF2B5EF4-FFF2-40B4-BE49-F238E27FC236}">
                <a16:creationId xmlns:a16="http://schemas.microsoft.com/office/drawing/2014/main" id="{5B5E4B11-57B8-28A9-AC8C-F6F964EEBD4A}"/>
              </a:ext>
            </a:extLst>
          </p:cNvPr>
          <p:cNvSpPr/>
          <p:nvPr/>
        </p:nvSpPr>
        <p:spPr>
          <a:xfrm>
            <a:off x="2929064" y="3487871"/>
            <a:ext cx="1424625"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输入内容</a:t>
            </a:r>
          </a:p>
        </p:txBody>
      </p:sp>
      <p:sp>
        <p:nvSpPr>
          <p:cNvPr id="9" name="矩形 8">
            <a:extLst>
              <a:ext uri="{FF2B5EF4-FFF2-40B4-BE49-F238E27FC236}">
                <a16:creationId xmlns:a16="http://schemas.microsoft.com/office/drawing/2014/main" id="{E887E2B9-0E13-1928-CB20-90754DDA6293}"/>
              </a:ext>
            </a:extLst>
          </p:cNvPr>
          <p:cNvSpPr/>
          <p:nvPr/>
        </p:nvSpPr>
        <p:spPr>
          <a:xfrm>
            <a:off x="4406174" y="3487871"/>
            <a:ext cx="1424625"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输入内容</a:t>
            </a:r>
          </a:p>
        </p:txBody>
      </p:sp>
      <p:sp>
        <p:nvSpPr>
          <p:cNvPr id="10" name="矩形 9">
            <a:extLst>
              <a:ext uri="{FF2B5EF4-FFF2-40B4-BE49-F238E27FC236}">
                <a16:creationId xmlns:a16="http://schemas.microsoft.com/office/drawing/2014/main" id="{E7EB1AB4-F484-25AB-09A4-35397E850C3F}"/>
              </a:ext>
            </a:extLst>
          </p:cNvPr>
          <p:cNvSpPr/>
          <p:nvPr/>
        </p:nvSpPr>
        <p:spPr>
          <a:xfrm>
            <a:off x="5883285" y="3487871"/>
            <a:ext cx="1424625"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输入内容</a:t>
            </a:r>
          </a:p>
        </p:txBody>
      </p:sp>
      <p:sp>
        <p:nvSpPr>
          <p:cNvPr id="11" name="矩形 10">
            <a:extLst>
              <a:ext uri="{FF2B5EF4-FFF2-40B4-BE49-F238E27FC236}">
                <a16:creationId xmlns:a16="http://schemas.microsoft.com/office/drawing/2014/main" id="{6D177265-EDC4-C1FA-127A-59C106A913E8}"/>
              </a:ext>
            </a:extLst>
          </p:cNvPr>
          <p:cNvSpPr/>
          <p:nvPr/>
        </p:nvSpPr>
        <p:spPr>
          <a:xfrm>
            <a:off x="7360395" y="3487871"/>
            <a:ext cx="1424625"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输入内容</a:t>
            </a:r>
          </a:p>
        </p:txBody>
      </p:sp>
      <p:sp>
        <p:nvSpPr>
          <p:cNvPr id="12" name="矩形 11">
            <a:extLst>
              <a:ext uri="{FF2B5EF4-FFF2-40B4-BE49-F238E27FC236}">
                <a16:creationId xmlns:a16="http://schemas.microsoft.com/office/drawing/2014/main" id="{26A11B3A-095D-CCF1-8BC6-83A8AF360299}"/>
              </a:ext>
            </a:extLst>
          </p:cNvPr>
          <p:cNvSpPr/>
          <p:nvPr/>
        </p:nvSpPr>
        <p:spPr>
          <a:xfrm>
            <a:off x="8834991" y="3487871"/>
            <a:ext cx="1424625"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输入内容</a:t>
            </a:r>
          </a:p>
        </p:txBody>
      </p:sp>
      <p:sp>
        <p:nvSpPr>
          <p:cNvPr id="13" name="矩形 12">
            <a:extLst>
              <a:ext uri="{FF2B5EF4-FFF2-40B4-BE49-F238E27FC236}">
                <a16:creationId xmlns:a16="http://schemas.microsoft.com/office/drawing/2014/main" id="{B6AD1EEB-A2F6-18AA-4FB1-B1D77D5B2160}"/>
              </a:ext>
            </a:extLst>
          </p:cNvPr>
          <p:cNvSpPr/>
          <p:nvPr/>
        </p:nvSpPr>
        <p:spPr>
          <a:xfrm>
            <a:off x="10312101" y="3487871"/>
            <a:ext cx="1424625"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输入内容</a:t>
            </a:r>
          </a:p>
        </p:txBody>
      </p:sp>
      <p:sp>
        <p:nvSpPr>
          <p:cNvPr id="14" name="矩形 13">
            <a:extLst>
              <a:ext uri="{FF2B5EF4-FFF2-40B4-BE49-F238E27FC236}">
                <a16:creationId xmlns:a16="http://schemas.microsoft.com/office/drawing/2014/main" id="{5B8D9576-15A0-51C9-BFCC-0C77BB4E6F90}"/>
              </a:ext>
            </a:extLst>
          </p:cNvPr>
          <p:cNvSpPr/>
          <p:nvPr/>
        </p:nvSpPr>
        <p:spPr>
          <a:xfrm>
            <a:off x="1451953" y="4511179"/>
            <a:ext cx="1424625"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预热期</a:t>
            </a:r>
          </a:p>
        </p:txBody>
      </p:sp>
      <p:sp>
        <p:nvSpPr>
          <p:cNvPr id="15" name="矩形 14">
            <a:extLst>
              <a:ext uri="{FF2B5EF4-FFF2-40B4-BE49-F238E27FC236}">
                <a16:creationId xmlns:a16="http://schemas.microsoft.com/office/drawing/2014/main" id="{EC9A5371-F286-D579-C8AF-B53F4AD88CB5}"/>
              </a:ext>
            </a:extLst>
          </p:cNvPr>
          <p:cNvSpPr/>
          <p:nvPr/>
        </p:nvSpPr>
        <p:spPr>
          <a:xfrm>
            <a:off x="2929064" y="4511179"/>
            <a:ext cx="7344820"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高潮期</a:t>
            </a:r>
          </a:p>
        </p:txBody>
      </p:sp>
      <p:sp>
        <p:nvSpPr>
          <p:cNvPr id="16" name="矩形 15">
            <a:extLst>
              <a:ext uri="{FF2B5EF4-FFF2-40B4-BE49-F238E27FC236}">
                <a16:creationId xmlns:a16="http://schemas.microsoft.com/office/drawing/2014/main" id="{B9E82B52-04DF-5ABC-ACA8-B792A6F55E38}"/>
              </a:ext>
            </a:extLst>
          </p:cNvPr>
          <p:cNvSpPr/>
          <p:nvPr/>
        </p:nvSpPr>
        <p:spPr>
          <a:xfrm>
            <a:off x="10312101" y="4511179"/>
            <a:ext cx="1424625"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爆发期</a:t>
            </a:r>
          </a:p>
        </p:txBody>
      </p:sp>
      <p:sp>
        <p:nvSpPr>
          <p:cNvPr id="17" name="矩形 16">
            <a:extLst>
              <a:ext uri="{FF2B5EF4-FFF2-40B4-BE49-F238E27FC236}">
                <a16:creationId xmlns:a16="http://schemas.microsoft.com/office/drawing/2014/main" id="{1A5C8718-B34B-79A7-BD8F-6CA04AAF4131}"/>
              </a:ext>
            </a:extLst>
          </p:cNvPr>
          <p:cNvSpPr/>
          <p:nvPr/>
        </p:nvSpPr>
        <p:spPr>
          <a:xfrm>
            <a:off x="1451950" y="2479508"/>
            <a:ext cx="3396576" cy="867600"/>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rgbClr val="E7E6E6">
                    <a:lumMod val="25000"/>
                  </a:srgbClr>
                </a:solidFill>
                <a:cs typeface="+mn-ea"/>
                <a:sym typeface="+mn-lt"/>
              </a:rPr>
              <a:t>请在这里输入内容</a:t>
            </a:r>
            <a:endParaRPr kumimoji="0" lang="zh-CN" altLang="en-US" sz="1800" b="0" i="0" u="none" strike="noStrike" kern="1200" cap="none" spc="0" normalizeH="0" baseline="0" noProof="0" dirty="0">
              <a:ln>
                <a:noFill/>
              </a:ln>
              <a:solidFill>
                <a:srgbClr val="E7E6E6">
                  <a:lumMod val="25000"/>
                </a:srgbClr>
              </a:solidFill>
              <a:effectLst/>
              <a:uLnTx/>
              <a:uFillTx/>
              <a:cs typeface="+mn-ea"/>
              <a:sym typeface="+mn-lt"/>
            </a:endParaRPr>
          </a:p>
        </p:txBody>
      </p:sp>
      <p:sp>
        <p:nvSpPr>
          <p:cNvPr id="18" name="矩形 17">
            <a:extLst>
              <a:ext uri="{FF2B5EF4-FFF2-40B4-BE49-F238E27FC236}">
                <a16:creationId xmlns:a16="http://schemas.microsoft.com/office/drawing/2014/main" id="{1BD91A6D-BA87-27BF-FDBB-167F7421F284}"/>
              </a:ext>
            </a:extLst>
          </p:cNvPr>
          <p:cNvSpPr/>
          <p:nvPr/>
        </p:nvSpPr>
        <p:spPr>
          <a:xfrm>
            <a:off x="4898703" y="2478754"/>
            <a:ext cx="3396576"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请在这里输入内容</a:t>
            </a:r>
          </a:p>
        </p:txBody>
      </p:sp>
      <p:sp>
        <p:nvSpPr>
          <p:cNvPr id="19" name="矩形 18">
            <a:extLst>
              <a:ext uri="{FF2B5EF4-FFF2-40B4-BE49-F238E27FC236}">
                <a16:creationId xmlns:a16="http://schemas.microsoft.com/office/drawing/2014/main" id="{545961F1-2FD2-C9C7-4DB1-A7854C4E1192}"/>
              </a:ext>
            </a:extLst>
          </p:cNvPr>
          <p:cNvSpPr/>
          <p:nvPr/>
        </p:nvSpPr>
        <p:spPr>
          <a:xfrm>
            <a:off x="8345457" y="2478754"/>
            <a:ext cx="3396576" cy="869109"/>
          </a:xfrm>
          <a:prstGeom prst="rect">
            <a:avLst/>
          </a:prstGeom>
          <a:solidFill>
            <a:schemeClr val="bg1"/>
          </a:solidFill>
          <a:ln w="19050">
            <a:noFill/>
          </a:ln>
          <a:effectLst>
            <a:outerShdw blurRad="101600" dist="38100" dir="5400000" sx="102000" sy="102000" algn="t" rotWithShape="0">
              <a:schemeClr val="tx1">
                <a:alpha val="3000"/>
              </a:schemeClr>
            </a:outerShdw>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请在这里输入内容</a:t>
            </a:r>
          </a:p>
        </p:txBody>
      </p:sp>
      <p:sp>
        <p:nvSpPr>
          <p:cNvPr id="22" name="矩形 21">
            <a:extLst>
              <a:ext uri="{FF2B5EF4-FFF2-40B4-BE49-F238E27FC236}">
                <a16:creationId xmlns:a16="http://schemas.microsoft.com/office/drawing/2014/main" id="{86D1312E-7296-48A4-6674-28AB0B48C7D0}"/>
              </a:ext>
            </a:extLst>
          </p:cNvPr>
          <p:cNvSpPr/>
          <p:nvPr/>
        </p:nvSpPr>
        <p:spPr>
          <a:xfrm>
            <a:off x="356597" y="2479508"/>
            <a:ext cx="1026000" cy="867600"/>
          </a:xfrm>
          <a:prstGeom prst="rect">
            <a:avLst/>
          </a:prstGeom>
          <a:gradFill flip="none" rotWithShape="1">
            <a:gsLst>
              <a:gs pos="4000">
                <a:schemeClr val="accent2"/>
              </a:gs>
              <a:gs pos="100000">
                <a:schemeClr val="accent2">
                  <a:lumMod val="20000"/>
                  <a:lumOff val="80000"/>
                </a:schemeClr>
              </a:gs>
            </a:gsLst>
            <a:path path="circle">
              <a:fillToRect l="100000" t="100000"/>
            </a:path>
            <a:tileRect r="-100000" b="-100000"/>
          </a:gradFill>
          <a:ln>
            <a:noFill/>
          </a:ln>
          <a:effectLst>
            <a:reflection blurRad="25400" stA="44000" endPos="14000" dir="5400000" sy="-100000" algn="bl" rotWithShape="0"/>
          </a:effectLst>
          <a:scene3d>
            <a:camera prst="orthographicFront"/>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kumimoji="1" lang="zh-CN" altLang="en-US" b="1" dirty="0">
                <a:solidFill>
                  <a:prstClr val="white"/>
                </a:solidFill>
                <a:cs typeface="+mn-ea"/>
                <a:sym typeface="+mn-lt"/>
              </a:rPr>
              <a:t> </a:t>
            </a:r>
            <a:r>
              <a:rPr kumimoji="1" lang="zh-CN" altLang="en-US" sz="2000" b="1" dirty="0">
                <a:solidFill>
                  <a:prstClr val="white"/>
                </a:solidFill>
                <a:cs typeface="+mn-ea"/>
                <a:sym typeface="+mn-lt"/>
              </a:rPr>
              <a:t>诉求</a:t>
            </a:r>
            <a:endParaRPr kumimoji="1" lang="zh-CN" altLang="en-US" b="1" dirty="0">
              <a:solidFill>
                <a:prstClr val="white"/>
              </a:solidFill>
              <a:cs typeface="+mn-ea"/>
              <a:sym typeface="+mn-lt"/>
            </a:endParaRPr>
          </a:p>
        </p:txBody>
      </p:sp>
      <p:sp>
        <p:nvSpPr>
          <p:cNvPr id="29" name="文本框 28">
            <a:extLst>
              <a:ext uri="{FF2B5EF4-FFF2-40B4-BE49-F238E27FC236}">
                <a16:creationId xmlns:a16="http://schemas.microsoft.com/office/drawing/2014/main" id="{96E0BEB9-073E-7FB7-F1A6-CA9E333790D5}"/>
              </a:ext>
            </a:extLst>
          </p:cNvPr>
          <p:cNvSpPr txBox="1"/>
          <p:nvPr/>
        </p:nvSpPr>
        <p:spPr>
          <a:xfrm>
            <a:off x="2071868" y="1659872"/>
            <a:ext cx="8668179" cy="388540"/>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3">
                    <a:lumMod val="50000"/>
                    <a:alpha val="73000"/>
                  </a:schemeClr>
                </a:solidFill>
                <a:effectLst/>
                <a:uLnTx/>
                <a:uFillTx/>
                <a:cs typeface="+mn-ea"/>
                <a:sym typeface="+mn-lt"/>
              </a:rPr>
              <a:t>请在这里输入内容请在这里输入内容请在这里输入内容请在这里输入内容</a:t>
            </a:r>
          </a:p>
        </p:txBody>
      </p:sp>
      <p:sp>
        <p:nvSpPr>
          <p:cNvPr id="30" name="文本框 29">
            <a:extLst>
              <a:ext uri="{FF2B5EF4-FFF2-40B4-BE49-F238E27FC236}">
                <a16:creationId xmlns:a16="http://schemas.microsoft.com/office/drawing/2014/main" id="{C5E34723-4B01-518A-93AB-0C50E3532336}"/>
              </a:ext>
            </a:extLst>
          </p:cNvPr>
          <p:cNvSpPr txBox="1"/>
          <p:nvPr/>
        </p:nvSpPr>
        <p:spPr>
          <a:xfrm>
            <a:off x="873288" y="444544"/>
            <a:ext cx="2681891" cy="58477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chemeClr val="accent3">
                    <a:lumMod val="50000"/>
                  </a:schemeClr>
                </a:solidFill>
                <a:cs typeface="+mn-ea"/>
                <a:sym typeface="+mn-lt"/>
              </a:rPr>
              <a:t>营销活动方案</a:t>
            </a:r>
            <a:endPar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endParaRPr>
          </a:p>
        </p:txBody>
      </p:sp>
      <p:grpSp>
        <p:nvGrpSpPr>
          <p:cNvPr id="31" name="组合 30">
            <a:extLst>
              <a:ext uri="{FF2B5EF4-FFF2-40B4-BE49-F238E27FC236}">
                <a16:creationId xmlns:a16="http://schemas.microsoft.com/office/drawing/2014/main" id="{D071C2BF-C2EB-195F-AE83-F578D3CEC1B8}"/>
              </a:ext>
            </a:extLst>
          </p:cNvPr>
          <p:cNvGrpSpPr/>
          <p:nvPr/>
        </p:nvGrpSpPr>
        <p:grpSpPr>
          <a:xfrm>
            <a:off x="408252" y="328679"/>
            <a:ext cx="435987" cy="729487"/>
            <a:chOff x="695325" y="314421"/>
            <a:chExt cx="444509" cy="743745"/>
          </a:xfrm>
        </p:grpSpPr>
        <p:sp>
          <p:nvSpPr>
            <p:cNvPr id="32" name="任意多边形: 形状 31">
              <a:extLst>
                <a:ext uri="{FF2B5EF4-FFF2-40B4-BE49-F238E27FC236}">
                  <a16:creationId xmlns:a16="http://schemas.microsoft.com/office/drawing/2014/main" id="{A4C7FC3F-09C5-1130-7B62-58EB5EB5B5FC}"/>
                </a:ext>
              </a:extLst>
            </p:cNvPr>
            <p:cNvSpPr/>
            <p:nvPr/>
          </p:nvSpPr>
          <p:spPr>
            <a:xfrm rot="16200000" flipV="1">
              <a:off x="731643" y="649976"/>
              <a:ext cx="371872" cy="444508"/>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id="{F2DFA801-3846-F231-0802-1CC3524D8ACA}"/>
                </a:ext>
              </a:extLst>
            </p:cNvPr>
            <p:cNvSpPr/>
            <p:nvPr/>
          </p:nvSpPr>
          <p:spPr>
            <a:xfrm rot="16200000" flipV="1">
              <a:off x="695326" y="314421"/>
              <a:ext cx="444507" cy="444508"/>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2688438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id="{95898D16-0DCB-8386-8134-C59D3643ECD9}"/>
              </a:ext>
            </a:extLst>
          </p:cNvPr>
          <p:cNvSpPr/>
          <p:nvPr/>
        </p:nvSpPr>
        <p:spPr>
          <a:xfrm>
            <a:off x="355601" y="1433800"/>
            <a:ext cx="11131034" cy="5095521"/>
          </a:xfrm>
          <a:prstGeom prst="roundRect">
            <a:avLst>
              <a:gd name="adj" fmla="val 4025"/>
            </a:avLst>
          </a:prstGeom>
          <a:solidFill>
            <a:schemeClr val="bg1"/>
          </a:solidFill>
          <a:ln w="6350">
            <a:solidFill>
              <a:srgbClr val="13883D">
                <a:alpha val="50000"/>
              </a:srgbClr>
            </a:solidFill>
            <a:prstDash val="sysDot"/>
          </a:ln>
          <a:effectLst>
            <a:outerShdw blurRad="254000" dist="38100" dir="2700000" algn="tl" rotWithShape="0">
              <a:schemeClr val="accent3">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9" name="文本框 28">
            <a:extLst>
              <a:ext uri="{FF2B5EF4-FFF2-40B4-BE49-F238E27FC236}">
                <a16:creationId xmlns:a16="http://schemas.microsoft.com/office/drawing/2014/main" id="{41717E30-F8AB-3FB4-2F70-E822CA4FD066}"/>
              </a:ext>
            </a:extLst>
          </p:cNvPr>
          <p:cNvSpPr txBox="1"/>
          <p:nvPr/>
        </p:nvSpPr>
        <p:spPr>
          <a:xfrm>
            <a:off x="873288" y="444544"/>
            <a:ext cx="2814792"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chemeClr val="accent3">
                    <a:lumMod val="50000"/>
                  </a:schemeClr>
                </a:solidFill>
                <a:cs typeface="+mn-ea"/>
                <a:sym typeface="+mn-lt"/>
              </a:rPr>
              <a:t>项目创始人</a:t>
            </a:r>
            <a:endPar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endParaRPr>
          </a:p>
        </p:txBody>
      </p:sp>
      <p:grpSp>
        <p:nvGrpSpPr>
          <p:cNvPr id="30" name="组合 29">
            <a:extLst>
              <a:ext uri="{FF2B5EF4-FFF2-40B4-BE49-F238E27FC236}">
                <a16:creationId xmlns:a16="http://schemas.microsoft.com/office/drawing/2014/main" id="{9C87ADD1-62E1-0D5E-BD92-BAAA6B949569}"/>
              </a:ext>
            </a:extLst>
          </p:cNvPr>
          <p:cNvGrpSpPr/>
          <p:nvPr/>
        </p:nvGrpSpPr>
        <p:grpSpPr>
          <a:xfrm>
            <a:off x="408252" y="328679"/>
            <a:ext cx="435987" cy="729487"/>
            <a:chOff x="695325" y="314421"/>
            <a:chExt cx="444509" cy="743745"/>
          </a:xfrm>
        </p:grpSpPr>
        <p:sp>
          <p:nvSpPr>
            <p:cNvPr id="31" name="任意多边形: 形状 30">
              <a:extLst>
                <a:ext uri="{FF2B5EF4-FFF2-40B4-BE49-F238E27FC236}">
                  <a16:creationId xmlns:a16="http://schemas.microsoft.com/office/drawing/2014/main" id="{B57E4828-87A4-5660-0F00-7DFA1BE010CE}"/>
                </a:ext>
              </a:extLst>
            </p:cNvPr>
            <p:cNvSpPr/>
            <p:nvPr/>
          </p:nvSpPr>
          <p:spPr>
            <a:xfrm rot="16200000" flipV="1">
              <a:off x="731643" y="649976"/>
              <a:ext cx="371872" cy="444508"/>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id="{60ACA5E6-B7E8-77D8-8335-05130DFB4AA2}"/>
                </a:ext>
              </a:extLst>
            </p:cNvPr>
            <p:cNvSpPr/>
            <p:nvPr/>
          </p:nvSpPr>
          <p:spPr>
            <a:xfrm rot="16200000" flipV="1">
              <a:off x="695326" y="314421"/>
              <a:ext cx="444507" cy="444508"/>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pic>
        <p:nvPicPr>
          <p:cNvPr id="91" name="图片 90" descr="穿着蓝色西装的男人&#10;&#10;描述已自动生成">
            <a:extLst>
              <a:ext uri="{FF2B5EF4-FFF2-40B4-BE49-F238E27FC236}">
                <a16:creationId xmlns:a16="http://schemas.microsoft.com/office/drawing/2014/main" id="{D99971B4-66F1-27C5-57CF-71A7FA494F1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6000" y="1242965"/>
            <a:ext cx="6586958" cy="5615035"/>
          </a:xfrm>
          <a:prstGeom prst="rect">
            <a:avLst/>
          </a:prstGeom>
          <a:effectLst>
            <a:outerShdw blurRad="546100" dist="241300" dir="2700000" sx="99000" sy="99000" algn="tl" rotWithShape="0">
              <a:schemeClr val="accent1">
                <a:lumMod val="50000"/>
                <a:alpha val="39000"/>
              </a:schemeClr>
            </a:outerShdw>
          </a:effectLst>
        </p:spPr>
      </p:pic>
      <p:sp>
        <p:nvSpPr>
          <p:cNvPr id="20" name="文本框 19">
            <a:extLst>
              <a:ext uri="{FF2B5EF4-FFF2-40B4-BE49-F238E27FC236}">
                <a16:creationId xmlns:a16="http://schemas.microsoft.com/office/drawing/2014/main" id="{6330CDAF-D2B0-3059-E51D-A66CE08EEA3E}"/>
              </a:ext>
            </a:extLst>
          </p:cNvPr>
          <p:cNvSpPr txBox="1"/>
          <p:nvPr/>
        </p:nvSpPr>
        <p:spPr>
          <a:xfrm>
            <a:off x="1241480" y="3009178"/>
            <a:ext cx="4073231" cy="246221"/>
          </a:xfrm>
          <a:prstGeom prst="rect">
            <a:avLst/>
          </a:prstGeom>
          <a:noFil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prstClr val="black"/>
                </a:solidFill>
                <a:cs typeface="+mn-ea"/>
                <a:sym typeface="+mn-lt"/>
              </a:rPr>
              <a:t>请在这里输入文字内容请在这里输入文字内容</a:t>
            </a:r>
            <a:endParaRPr kumimoji="0" lang="en-US" altLang="zh-CN" sz="1600" b="0" i="0" u="none" strike="noStrike" kern="1200" cap="none" spc="0" normalizeH="0" baseline="0" noProof="0" dirty="0">
              <a:ln>
                <a:noFill/>
              </a:ln>
              <a:gradFill>
                <a:gsLst>
                  <a:gs pos="100000">
                    <a:srgbClr val="FD8018"/>
                  </a:gs>
                  <a:gs pos="0">
                    <a:srgbClr val="FE9A37"/>
                  </a:gs>
                </a:gsLst>
                <a:lin ang="0" scaled="1"/>
              </a:gradFill>
              <a:effectLst/>
              <a:uLnTx/>
              <a:uFillTx/>
              <a:cs typeface="+mn-ea"/>
              <a:sym typeface="+mn-lt"/>
            </a:endParaRPr>
          </a:p>
        </p:txBody>
      </p:sp>
      <p:sp>
        <p:nvSpPr>
          <p:cNvPr id="24" name="矩形: 对角圆角 23">
            <a:extLst>
              <a:ext uri="{FF2B5EF4-FFF2-40B4-BE49-F238E27FC236}">
                <a16:creationId xmlns:a16="http://schemas.microsoft.com/office/drawing/2014/main" id="{474776BE-15C8-CE12-806A-53932497BF45}"/>
              </a:ext>
            </a:extLst>
          </p:cNvPr>
          <p:cNvSpPr/>
          <p:nvPr/>
        </p:nvSpPr>
        <p:spPr>
          <a:xfrm>
            <a:off x="579120" y="1880452"/>
            <a:ext cx="1931213" cy="719029"/>
          </a:xfrm>
          <a:prstGeom prst="round2DiagRect">
            <a:avLst>
              <a:gd name="adj1" fmla="val 50000"/>
              <a:gd name="adj2" fmla="val 0"/>
            </a:avLst>
          </a:prstGeom>
          <a:gradFill flip="none" rotWithShape="1">
            <a:gsLst>
              <a:gs pos="0">
                <a:schemeClr val="accent2"/>
              </a:gs>
              <a:gs pos="99000">
                <a:schemeClr val="accent2">
                  <a:lumMod val="40000"/>
                  <a:lumOff val="60000"/>
                </a:schemeClr>
              </a:gs>
            </a:gsLst>
            <a:path path="circle">
              <a:fillToRect l="100000" t="100000"/>
            </a:path>
            <a:tileRect r="-100000" b="-100000"/>
          </a:gradFill>
          <a:ln>
            <a:noFill/>
          </a:ln>
          <a:effectLst>
            <a:outerShdw blurRad="127000" dist="38100" dir="2700000" algn="t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文本框 24">
            <a:extLst>
              <a:ext uri="{FF2B5EF4-FFF2-40B4-BE49-F238E27FC236}">
                <a16:creationId xmlns:a16="http://schemas.microsoft.com/office/drawing/2014/main" id="{994EB849-DA7E-65DA-C6D5-38A17658E2E4}"/>
              </a:ext>
            </a:extLst>
          </p:cNvPr>
          <p:cNvSpPr txBox="1"/>
          <p:nvPr/>
        </p:nvSpPr>
        <p:spPr>
          <a:xfrm>
            <a:off x="726796" y="2047623"/>
            <a:ext cx="1618440" cy="430887"/>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chemeClr val="bg1"/>
                </a:solidFill>
                <a:effectLst/>
                <a:uLnTx/>
                <a:uFillTx/>
                <a:cs typeface="+mn-ea"/>
                <a:sym typeface="+mn-lt"/>
              </a:rPr>
              <a:t>OfficePlus</a:t>
            </a:r>
            <a:endParaRPr kumimoji="0" lang="en-US" altLang="zh-CN" sz="2800" b="0" i="0" u="none" strike="noStrike" kern="1200" cap="none" spc="0" normalizeH="0" baseline="0" noProof="0" dirty="0">
              <a:ln>
                <a:noFill/>
              </a:ln>
              <a:solidFill>
                <a:schemeClr val="bg1"/>
              </a:solidFill>
              <a:effectLst/>
              <a:uLnTx/>
              <a:uFillTx/>
              <a:cs typeface="+mn-ea"/>
              <a:sym typeface="+mn-lt"/>
            </a:endParaRPr>
          </a:p>
        </p:txBody>
      </p:sp>
      <p:sp>
        <p:nvSpPr>
          <p:cNvPr id="26" name="矩形: 对角圆角 25">
            <a:extLst>
              <a:ext uri="{FF2B5EF4-FFF2-40B4-BE49-F238E27FC236}">
                <a16:creationId xmlns:a16="http://schemas.microsoft.com/office/drawing/2014/main" id="{8CCE073A-2EAF-8EDB-FEFC-F55B2C1A7CA0}"/>
              </a:ext>
            </a:extLst>
          </p:cNvPr>
          <p:cNvSpPr/>
          <p:nvPr/>
        </p:nvSpPr>
        <p:spPr>
          <a:xfrm>
            <a:off x="2192321" y="2054518"/>
            <a:ext cx="3903679" cy="553998"/>
          </a:xfrm>
          <a:prstGeom prst="round2DiagRect">
            <a:avLst>
              <a:gd name="adj1" fmla="val 50000"/>
              <a:gd name="adj2" fmla="val 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7" name="组合 26">
            <a:extLst>
              <a:ext uri="{FF2B5EF4-FFF2-40B4-BE49-F238E27FC236}">
                <a16:creationId xmlns:a16="http://schemas.microsoft.com/office/drawing/2014/main" id="{2B3C5009-198C-3336-81B4-9381C4D7B0E2}"/>
              </a:ext>
            </a:extLst>
          </p:cNvPr>
          <p:cNvGrpSpPr/>
          <p:nvPr/>
        </p:nvGrpSpPr>
        <p:grpSpPr>
          <a:xfrm>
            <a:off x="944780" y="3042288"/>
            <a:ext cx="180000" cy="180000"/>
            <a:chOff x="6145145" y="2872008"/>
            <a:chExt cx="180000" cy="180000"/>
          </a:xfrm>
        </p:grpSpPr>
        <p:sp>
          <p:nvSpPr>
            <p:cNvPr id="28" name="菱形 47">
              <a:extLst>
                <a:ext uri="{FF2B5EF4-FFF2-40B4-BE49-F238E27FC236}">
                  <a16:creationId xmlns:a16="http://schemas.microsoft.com/office/drawing/2014/main" id="{1F8F69E9-D02A-D977-0D70-4B181256399D}"/>
                </a:ext>
              </a:extLst>
            </p:cNvPr>
            <p:cNvSpPr>
              <a:spLocks noChangeAspect="1"/>
            </p:cNvSpPr>
            <p:nvPr/>
          </p:nvSpPr>
          <p:spPr>
            <a:xfrm>
              <a:off x="6181145" y="2908008"/>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3" name="菱形 47">
              <a:extLst>
                <a:ext uri="{FF2B5EF4-FFF2-40B4-BE49-F238E27FC236}">
                  <a16:creationId xmlns:a16="http://schemas.microsoft.com/office/drawing/2014/main" id="{53E65597-71C8-502B-BCBF-E10AF4607D64}"/>
                </a:ext>
              </a:extLst>
            </p:cNvPr>
            <p:cNvSpPr>
              <a:spLocks noChangeAspect="1"/>
            </p:cNvSpPr>
            <p:nvPr/>
          </p:nvSpPr>
          <p:spPr>
            <a:xfrm>
              <a:off x="6163145" y="2890008"/>
              <a:ext cx="144000" cy="1440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4" name="菱形 47">
              <a:extLst>
                <a:ext uri="{FF2B5EF4-FFF2-40B4-BE49-F238E27FC236}">
                  <a16:creationId xmlns:a16="http://schemas.microsoft.com/office/drawing/2014/main" id="{08B56BDC-25B3-ED02-918D-BB9ED0E423DF}"/>
                </a:ext>
              </a:extLst>
            </p:cNvPr>
            <p:cNvSpPr>
              <a:spLocks noChangeAspect="1"/>
            </p:cNvSpPr>
            <p:nvPr/>
          </p:nvSpPr>
          <p:spPr>
            <a:xfrm>
              <a:off x="6145145" y="2872008"/>
              <a:ext cx="180000" cy="1800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35" name="组合 34">
            <a:extLst>
              <a:ext uri="{FF2B5EF4-FFF2-40B4-BE49-F238E27FC236}">
                <a16:creationId xmlns:a16="http://schemas.microsoft.com/office/drawing/2014/main" id="{F084030E-15DC-4708-C930-F0B2342EB0B5}"/>
              </a:ext>
            </a:extLst>
          </p:cNvPr>
          <p:cNvGrpSpPr/>
          <p:nvPr/>
        </p:nvGrpSpPr>
        <p:grpSpPr>
          <a:xfrm>
            <a:off x="944780" y="3531733"/>
            <a:ext cx="180000" cy="180000"/>
            <a:chOff x="6145145" y="2872008"/>
            <a:chExt cx="180000" cy="180000"/>
          </a:xfrm>
        </p:grpSpPr>
        <p:sp>
          <p:nvSpPr>
            <p:cNvPr id="36" name="菱形 47">
              <a:extLst>
                <a:ext uri="{FF2B5EF4-FFF2-40B4-BE49-F238E27FC236}">
                  <a16:creationId xmlns:a16="http://schemas.microsoft.com/office/drawing/2014/main" id="{406FA140-EE7A-53A2-D6A8-32FCA3B314ED}"/>
                </a:ext>
              </a:extLst>
            </p:cNvPr>
            <p:cNvSpPr>
              <a:spLocks noChangeAspect="1"/>
            </p:cNvSpPr>
            <p:nvPr/>
          </p:nvSpPr>
          <p:spPr>
            <a:xfrm>
              <a:off x="6181145" y="2908008"/>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7" name="菱形 47">
              <a:extLst>
                <a:ext uri="{FF2B5EF4-FFF2-40B4-BE49-F238E27FC236}">
                  <a16:creationId xmlns:a16="http://schemas.microsoft.com/office/drawing/2014/main" id="{82D15863-3B0D-F163-4523-E6EB9E80DC90}"/>
                </a:ext>
              </a:extLst>
            </p:cNvPr>
            <p:cNvSpPr>
              <a:spLocks noChangeAspect="1"/>
            </p:cNvSpPr>
            <p:nvPr/>
          </p:nvSpPr>
          <p:spPr>
            <a:xfrm>
              <a:off x="6163145" y="2890008"/>
              <a:ext cx="144000" cy="1440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8" name="菱形 47">
              <a:extLst>
                <a:ext uri="{FF2B5EF4-FFF2-40B4-BE49-F238E27FC236}">
                  <a16:creationId xmlns:a16="http://schemas.microsoft.com/office/drawing/2014/main" id="{3063BC14-D823-F572-8A3E-0E97DD778FD7}"/>
                </a:ext>
              </a:extLst>
            </p:cNvPr>
            <p:cNvSpPr>
              <a:spLocks noChangeAspect="1"/>
            </p:cNvSpPr>
            <p:nvPr/>
          </p:nvSpPr>
          <p:spPr>
            <a:xfrm>
              <a:off x="6145145" y="2872008"/>
              <a:ext cx="180000" cy="1800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39" name="组合 38">
            <a:extLst>
              <a:ext uri="{FF2B5EF4-FFF2-40B4-BE49-F238E27FC236}">
                <a16:creationId xmlns:a16="http://schemas.microsoft.com/office/drawing/2014/main" id="{2846E620-39C1-CAF8-EFFC-B65B15400627}"/>
              </a:ext>
            </a:extLst>
          </p:cNvPr>
          <p:cNvGrpSpPr/>
          <p:nvPr/>
        </p:nvGrpSpPr>
        <p:grpSpPr>
          <a:xfrm>
            <a:off x="944780" y="4026415"/>
            <a:ext cx="180000" cy="180000"/>
            <a:chOff x="6145145" y="2872008"/>
            <a:chExt cx="180000" cy="180000"/>
          </a:xfrm>
        </p:grpSpPr>
        <p:sp>
          <p:nvSpPr>
            <p:cNvPr id="40" name="菱形 47">
              <a:extLst>
                <a:ext uri="{FF2B5EF4-FFF2-40B4-BE49-F238E27FC236}">
                  <a16:creationId xmlns:a16="http://schemas.microsoft.com/office/drawing/2014/main" id="{AC040CAC-52DF-109F-5E4F-5EB44A1232B9}"/>
                </a:ext>
              </a:extLst>
            </p:cNvPr>
            <p:cNvSpPr>
              <a:spLocks noChangeAspect="1"/>
            </p:cNvSpPr>
            <p:nvPr/>
          </p:nvSpPr>
          <p:spPr>
            <a:xfrm>
              <a:off x="6181145" y="2908008"/>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1" name="菱形 47">
              <a:extLst>
                <a:ext uri="{FF2B5EF4-FFF2-40B4-BE49-F238E27FC236}">
                  <a16:creationId xmlns:a16="http://schemas.microsoft.com/office/drawing/2014/main" id="{C353AD5B-DC43-8DF3-11E2-3678AADC9250}"/>
                </a:ext>
              </a:extLst>
            </p:cNvPr>
            <p:cNvSpPr>
              <a:spLocks noChangeAspect="1"/>
            </p:cNvSpPr>
            <p:nvPr/>
          </p:nvSpPr>
          <p:spPr>
            <a:xfrm>
              <a:off x="6163145" y="2890008"/>
              <a:ext cx="144000" cy="1440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2" name="菱形 47">
              <a:extLst>
                <a:ext uri="{FF2B5EF4-FFF2-40B4-BE49-F238E27FC236}">
                  <a16:creationId xmlns:a16="http://schemas.microsoft.com/office/drawing/2014/main" id="{05167582-E41C-4571-1E91-D7F2DFE6AB94}"/>
                </a:ext>
              </a:extLst>
            </p:cNvPr>
            <p:cNvSpPr>
              <a:spLocks noChangeAspect="1"/>
            </p:cNvSpPr>
            <p:nvPr/>
          </p:nvSpPr>
          <p:spPr>
            <a:xfrm>
              <a:off x="6145145" y="2872008"/>
              <a:ext cx="180000" cy="1800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43" name="组合 42">
            <a:extLst>
              <a:ext uri="{FF2B5EF4-FFF2-40B4-BE49-F238E27FC236}">
                <a16:creationId xmlns:a16="http://schemas.microsoft.com/office/drawing/2014/main" id="{A9D546FB-5A0E-D981-B31D-B3045A9A0E68}"/>
              </a:ext>
            </a:extLst>
          </p:cNvPr>
          <p:cNvGrpSpPr/>
          <p:nvPr/>
        </p:nvGrpSpPr>
        <p:grpSpPr>
          <a:xfrm>
            <a:off x="944780" y="4515662"/>
            <a:ext cx="180000" cy="180000"/>
            <a:chOff x="6145145" y="2872008"/>
            <a:chExt cx="180000" cy="180000"/>
          </a:xfrm>
        </p:grpSpPr>
        <p:sp>
          <p:nvSpPr>
            <p:cNvPr id="44" name="菱形 47">
              <a:extLst>
                <a:ext uri="{FF2B5EF4-FFF2-40B4-BE49-F238E27FC236}">
                  <a16:creationId xmlns:a16="http://schemas.microsoft.com/office/drawing/2014/main" id="{F77A879F-3155-BB51-2C69-B9655334F69E}"/>
                </a:ext>
              </a:extLst>
            </p:cNvPr>
            <p:cNvSpPr>
              <a:spLocks noChangeAspect="1"/>
            </p:cNvSpPr>
            <p:nvPr/>
          </p:nvSpPr>
          <p:spPr>
            <a:xfrm>
              <a:off x="6181145" y="2908008"/>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5" name="菱形 47">
              <a:extLst>
                <a:ext uri="{FF2B5EF4-FFF2-40B4-BE49-F238E27FC236}">
                  <a16:creationId xmlns:a16="http://schemas.microsoft.com/office/drawing/2014/main" id="{254DD0DA-E767-EC39-F064-BCF7E5E78CFE}"/>
                </a:ext>
              </a:extLst>
            </p:cNvPr>
            <p:cNvSpPr>
              <a:spLocks noChangeAspect="1"/>
            </p:cNvSpPr>
            <p:nvPr/>
          </p:nvSpPr>
          <p:spPr>
            <a:xfrm>
              <a:off x="6163145" y="2890008"/>
              <a:ext cx="144000" cy="1440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6" name="菱形 47">
              <a:extLst>
                <a:ext uri="{FF2B5EF4-FFF2-40B4-BE49-F238E27FC236}">
                  <a16:creationId xmlns:a16="http://schemas.microsoft.com/office/drawing/2014/main" id="{949316EB-B270-BA4D-429B-A788EBDD0B61}"/>
                </a:ext>
              </a:extLst>
            </p:cNvPr>
            <p:cNvSpPr>
              <a:spLocks noChangeAspect="1"/>
            </p:cNvSpPr>
            <p:nvPr/>
          </p:nvSpPr>
          <p:spPr>
            <a:xfrm>
              <a:off x="6145145" y="2872008"/>
              <a:ext cx="180000" cy="1800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cxnSp>
        <p:nvCxnSpPr>
          <p:cNvPr id="47" name="直接连接符 46">
            <a:extLst>
              <a:ext uri="{FF2B5EF4-FFF2-40B4-BE49-F238E27FC236}">
                <a16:creationId xmlns:a16="http://schemas.microsoft.com/office/drawing/2014/main" id="{D3E96B0D-8B18-EC62-70E9-E7F560559B76}"/>
              </a:ext>
            </a:extLst>
          </p:cNvPr>
          <p:cNvCxnSpPr>
            <a:cxnSpLocks/>
          </p:cNvCxnSpPr>
          <p:nvPr/>
        </p:nvCxnSpPr>
        <p:spPr>
          <a:xfrm>
            <a:off x="1034780" y="3134272"/>
            <a:ext cx="0" cy="1440000"/>
          </a:xfrm>
          <a:prstGeom prst="line">
            <a:avLst/>
          </a:prstGeom>
          <a:ln w="9525">
            <a:solidFill>
              <a:schemeClr val="accent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06F757C5-D6E5-F1F9-EDAF-9A9DB1122A54}"/>
              </a:ext>
            </a:extLst>
          </p:cNvPr>
          <p:cNvSpPr txBox="1"/>
          <p:nvPr/>
        </p:nvSpPr>
        <p:spPr>
          <a:xfrm>
            <a:off x="2699559" y="2214429"/>
            <a:ext cx="3270126" cy="276999"/>
          </a:xfrm>
          <a:prstGeom prst="rect">
            <a:avLst/>
          </a:prstGeom>
          <a:noFil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3">
                    <a:lumMod val="50000"/>
                  </a:schemeClr>
                </a:solidFill>
                <a:effectLst/>
                <a:uLnTx/>
                <a:uFillTx/>
                <a:cs typeface="+mn-ea"/>
                <a:sym typeface="+mn-lt"/>
              </a:rPr>
              <a:t>智慧养老创始人、董事长兼</a:t>
            </a:r>
            <a:r>
              <a:rPr kumimoji="0" lang="en-US" altLang="zh-CN" sz="1800" b="0" i="0" u="none" strike="noStrike" kern="1200" cap="none" spc="0" normalizeH="0" baseline="0" noProof="0" dirty="0">
                <a:ln>
                  <a:noFill/>
                </a:ln>
                <a:solidFill>
                  <a:schemeClr val="accent3">
                    <a:lumMod val="50000"/>
                  </a:schemeClr>
                </a:solidFill>
                <a:effectLst/>
                <a:uLnTx/>
                <a:uFillTx/>
                <a:cs typeface="+mn-ea"/>
                <a:sym typeface="+mn-lt"/>
              </a:rPr>
              <a:t>CEO</a:t>
            </a:r>
          </a:p>
        </p:txBody>
      </p:sp>
      <p:sp>
        <p:nvSpPr>
          <p:cNvPr id="50" name="文本框 49">
            <a:extLst>
              <a:ext uri="{FF2B5EF4-FFF2-40B4-BE49-F238E27FC236}">
                <a16:creationId xmlns:a16="http://schemas.microsoft.com/office/drawing/2014/main" id="{53EE8DC5-E316-15DA-DDB5-0485F359AEC0}"/>
              </a:ext>
            </a:extLst>
          </p:cNvPr>
          <p:cNvSpPr txBox="1"/>
          <p:nvPr/>
        </p:nvSpPr>
        <p:spPr>
          <a:xfrm>
            <a:off x="1410223" y="5145707"/>
            <a:ext cx="1538883" cy="615553"/>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3">
                    <a:lumMod val="50000"/>
                  </a:schemeClr>
                </a:solidFill>
                <a:effectLst/>
                <a:uLnTx/>
                <a:uFillTx/>
                <a:cs typeface="+mn-ea"/>
                <a:sym typeface="+mn-lt"/>
              </a:rPr>
              <a:t>请在这里</a:t>
            </a:r>
            <a:endParaRPr kumimoji="0" lang="en-US" altLang="zh-CN" sz="2000" b="0" i="0" u="none" strike="noStrike" kern="1200" cap="none" spc="0" normalizeH="0" baseline="0" noProof="0" dirty="0">
              <a:ln>
                <a:noFill/>
              </a:ln>
              <a:solidFill>
                <a:schemeClr val="accent3">
                  <a:lumMod val="50000"/>
                </a:scheme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3">
                    <a:lumMod val="50000"/>
                  </a:schemeClr>
                </a:solidFill>
                <a:effectLst/>
                <a:uLnTx/>
                <a:uFillTx/>
                <a:cs typeface="+mn-ea"/>
                <a:sym typeface="+mn-lt"/>
              </a:rPr>
              <a:t>输入获奖荣誉</a:t>
            </a:r>
            <a:endParaRPr kumimoji="0" lang="en-US" altLang="zh-CN" sz="2000" b="0" i="0" u="none" strike="noStrike" kern="1200" cap="none" spc="0" normalizeH="0" baseline="0" noProof="0" dirty="0">
              <a:ln>
                <a:noFill/>
              </a:ln>
              <a:solidFill>
                <a:schemeClr val="accent3">
                  <a:lumMod val="50000"/>
                </a:schemeClr>
              </a:solidFill>
              <a:effectLst/>
              <a:uLnTx/>
              <a:uFillTx/>
              <a:cs typeface="+mn-ea"/>
              <a:sym typeface="+mn-lt"/>
            </a:endParaRPr>
          </a:p>
        </p:txBody>
      </p:sp>
      <p:grpSp>
        <p:nvGrpSpPr>
          <p:cNvPr id="51" name="组合 50">
            <a:extLst>
              <a:ext uri="{FF2B5EF4-FFF2-40B4-BE49-F238E27FC236}">
                <a16:creationId xmlns:a16="http://schemas.microsoft.com/office/drawing/2014/main" id="{98E20329-7122-6B51-F2A6-F79D89AA9C1C}"/>
              </a:ext>
            </a:extLst>
          </p:cNvPr>
          <p:cNvGrpSpPr/>
          <p:nvPr/>
        </p:nvGrpSpPr>
        <p:grpSpPr>
          <a:xfrm>
            <a:off x="3273005" y="5036278"/>
            <a:ext cx="412382" cy="834411"/>
            <a:chOff x="9207500" y="842963"/>
            <a:chExt cx="542925" cy="1098551"/>
          </a:xfrm>
          <a:solidFill>
            <a:schemeClr val="accent1">
              <a:lumMod val="60000"/>
              <a:lumOff val="40000"/>
            </a:schemeClr>
          </a:solidFill>
        </p:grpSpPr>
        <p:sp>
          <p:nvSpPr>
            <p:cNvPr id="78" name="Freeform 110">
              <a:extLst>
                <a:ext uri="{FF2B5EF4-FFF2-40B4-BE49-F238E27FC236}">
                  <a16:creationId xmlns:a16="http://schemas.microsoft.com/office/drawing/2014/main" id="{3139A2F7-CD94-5AC0-919C-054F619BE99B}"/>
                </a:ext>
              </a:extLst>
            </p:cNvPr>
            <p:cNvSpPr>
              <a:spLocks/>
            </p:cNvSpPr>
            <p:nvPr/>
          </p:nvSpPr>
          <p:spPr bwMode="auto">
            <a:xfrm>
              <a:off x="9507538" y="1592263"/>
              <a:ext cx="58737" cy="158750"/>
            </a:xfrm>
            <a:custGeom>
              <a:avLst/>
              <a:gdLst>
                <a:gd name="T0" fmla="*/ 0 w 18"/>
                <a:gd name="T1" fmla="*/ 19 h 49"/>
                <a:gd name="T2" fmla="*/ 5 w 18"/>
                <a:gd name="T3" fmla="*/ 44 h 49"/>
                <a:gd name="T4" fmla="*/ 5 w 18"/>
                <a:gd name="T5" fmla="*/ 49 h 49"/>
                <a:gd name="T6" fmla="*/ 17 w 18"/>
                <a:gd name="T7" fmla="*/ 25 h 49"/>
                <a:gd name="T8" fmla="*/ 11 w 18"/>
                <a:gd name="T9" fmla="*/ 0 h 49"/>
                <a:gd name="T10" fmla="*/ 0 w 18"/>
                <a:gd name="T11" fmla="*/ 19 h 49"/>
              </a:gdLst>
              <a:ahLst/>
              <a:cxnLst>
                <a:cxn ang="0">
                  <a:pos x="T0" y="T1"/>
                </a:cxn>
                <a:cxn ang="0">
                  <a:pos x="T2" y="T3"/>
                </a:cxn>
                <a:cxn ang="0">
                  <a:pos x="T4" y="T5"/>
                </a:cxn>
                <a:cxn ang="0">
                  <a:pos x="T6" y="T7"/>
                </a:cxn>
                <a:cxn ang="0">
                  <a:pos x="T8" y="T9"/>
                </a:cxn>
                <a:cxn ang="0">
                  <a:pos x="T10" y="T11"/>
                </a:cxn>
              </a:cxnLst>
              <a:rect l="0" t="0" r="r" b="b"/>
              <a:pathLst>
                <a:path w="18" h="49">
                  <a:moveTo>
                    <a:pt x="0" y="19"/>
                  </a:moveTo>
                  <a:cubicBezTo>
                    <a:pt x="2" y="22"/>
                    <a:pt x="7" y="31"/>
                    <a:pt x="5" y="44"/>
                  </a:cubicBezTo>
                  <a:cubicBezTo>
                    <a:pt x="5" y="46"/>
                    <a:pt x="5" y="47"/>
                    <a:pt x="5" y="49"/>
                  </a:cubicBezTo>
                  <a:cubicBezTo>
                    <a:pt x="7" y="46"/>
                    <a:pt x="15" y="38"/>
                    <a:pt x="17" y="25"/>
                  </a:cubicBezTo>
                  <a:cubicBezTo>
                    <a:pt x="18" y="11"/>
                    <a:pt x="13" y="2"/>
                    <a:pt x="11" y="0"/>
                  </a:cubicBezTo>
                  <a:cubicBezTo>
                    <a:pt x="9" y="2"/>
                    <a:pt x="3" y="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 name="Freeform 111">
              <a:extLst>
                <a:ext uri="{FF2B5EF4-FFF2-40B4-BE49-F238E27FC236}">
                  <a16:creationId xmlns:a16="http://schemas.microsoft.com/office/drawing/2014/main" id="{280E772E-EC5B-51E8-1094-7C0ED951E447}"/>
                </a:ext>
              </a:extLst>
            </p:cNvPr>
            <p:cNvSpPr>
              <a:spLocks/>
            </p:cNvSpPr>
            <p:nvPr/>
          </p:nvSpPr>
          <p:spPr bwMode="auto">
            <a:xfrm>
              <a:off x="9534525" y="1685926"/>
              <a:ext cx="147637" cy="71438"/>
            </a:xfrm>
            <a:custGeom>
              <a:avLst/>
              <a:gdLst>
                <a:gd name="T0" fmla="*/ 30 w 46"/>
                <a:gd name="T1" fmla="*/ 19 h 22"/>
                <a:gd name="T2" fmla="*/ 4 w 46"/>
                <a:gd name="T3" fmla="*/ 20 h 22"/>
                <a:gd name="T4" fmla="*/ 0 w 46"/>
                <a:gd name="T5" fmla="*/ 22 h 22"/>
                <a:gd name="T6" fmla="*/ 20 w 46"/>
                <a:gd name="T7" fmla="*/ 5 h 22"/>
                <a:gd name="T8" fmla="*/ 46 w 46"/>
                <a:gd name="T9" fmla="*/ 3 h 22"/>
                <a:gd name="T10" fmla="*/ 30 w 46"/>
                <a:gd name="T11" fmla="*/ 19 h 22"/>
              </a:gdLst>
              <a:ahLst/>
              <a:cxnLst>
                <a:cxn ang="0">
                  <a:pos x="T0" y="T1"/>
                </a:cxn>
                <a:cxn ang="0">
                  <a:pos x="T2" y="T3"/>
                </a:cxn>
                <a:cxn ang="0">
                  <a:pos x="T4" y="T5"/>
                </a:cxn>
                <a:cxn ang="0">
                  <a:pos x="T6" y="T7"/>
                </a:cxn>
                <a:cxn ang="0">
                  <a:pos x="T8" y="T9"/>
                </a:cxn>
                <a:cxn ang="0">
                  <a:pos x="T10" y="T11"/>
                </a:cxn>
              </a:cxnLst>
              <a:rect l="0" t="0" r="r" b="b"/>
              <a:pathLst>
                <a:path w="46" h="22">
                  <a:moveTo>
                    <a:pt x="30" y="19"/>
                  </a:moveTo>
                  <a:cubicBezTo>
                    <a:pt x="27" y="18"/>
                    <a:pt x="17" y="15"/>
                    <a:pt x="4" y="20"/>
                  </a:cubicBezTo>
                  <a:cubicBezTo>
                    <a:pt x="3" y="21"/>
                    <a:pt x="1" y="22"/>
                    <a:pt x="0" y="22"/>
                  </a:cubicBezTo>
                  <a:cubicBezTo>
                    <a:pt x="2" y="20"/>
                    <a:pt x="8" y="10"/>
                    <a:pt x="20" y="5"/>
                  </a:cubicBezTo>
                  <a:cubicBezTo>
                    <a:pt x="33" y="0"/>
                    <a:pt x="43" y="3"/>
                    <a:pt x="46" y="3"/>
                  </a:cubicBezTo>
                  <a:cubicBezTo>
                    <a:pt x="44" y="6"/>
                    <a:pt x="39" y="14"/>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 name="Freeform 112">
              <a:extLst>
                <a:ext uri="{FF2B5EF4-FFF2-40B4-BE49-F238E27FC236}">
                  <a16:creationId xmlns:a16="http://schemas.microsoft.com/office/drawing/2014/main" id="{25818EAE-33B6-E080-8481-614BF0A035F9}"/>
                </a:ext>
              </a:extLst>
            </p:cNvPr>
            <p:cNvSpPr>
              <a:spLocks/>
            </p:cNvSpPr>
            <p:nvPr/>
          </p:nvSpPr>
          <p:spPr bwMode="auto">
            <a:xfrm>
              <a:off x="9550400" y="1501776"/>
              <a:ext cx="57150" cy="161925"/>
            </a:xfrm>
            <a:custGeom>
              <a:avLst/>
              <a:gdLst>
                <a:gd name="T0" fmla="*/ 0 w 18"/>
                <a:gd name="T1" fmla="*/ 22 h 50"/>
                <a:gd name="T2" fmla="*/ 11 w 18"/>
                <a:gd name="T3" fmla="*/ 45 h 50"/>
                <a:gd name="T4" fmla="*/ 11 w 18"/>
                <a:gd name="T5" fmla="*/ 50 h 50"/>
                <a:gd name="T6" fmla="*/ 17 w 18"/>
                <a:gd name="T7" fmla="*/ 24 h 50"/>
                <a:gd name="T8" fmla="*/ 7 w 18"/>
                <a:gd name="T9" fmla="*/ 0 h 50"/>
                <a:gd name="T10" fmla="*/ 0 w 18"/>
                <a:gd name="T11" fmla="*/ 22 h 50"/>
              </a:gdLst>
              <a:ahLst/>
              <a:cxnLst>
                <a:cxn ang="0">
                  <a:pos x="T0" y="T1"/>
                </a:cxn>
                <a:cxn ang="0">
                  <a:pos x="T2" y="T3"/>
                </a:cxn>
                <a:cxn ang="0">
                  <a:pos x="T4" y="T5"/>
                </a:cxn>
                <a:cxn ang="0">
                  <a:pos x="T6" y="T7"/>
                </a:cxn>
                <a:cxn ang="0">
                  <a:pos x="T8" y="T9"/>
                </a:cxn>
                <a:cxn ang="0">
                  <a:pos x="T10" y="T11"/>
                </a:cxn>
              </a:cxnLst>
              <a:rect l="0" t="0" r="r" b="b"/>
              <a:pathLst>
                <a:path w="18" h="50">
                  <a:moveTo>
                    <a:pt x="0" y="22"/>
                  </a:moveTo>
                  <a:cubicBezTo>
                    <a:pt x="2" y="24"/>
                    <a:pt x="10" y="32"/>
                    <a:pt x="11" y="45"/>
                  </a:cubicBezTo>
                  <a:cubicBezTo>
                    <a:pt x="11" y="47"/>
                    <a:pt x="11" y="48"/>
                    <a:pt x="11" y="50"/>
                  </a:cubicBezTo>
                  <a:cubicBezTo>
                    <a:pt x="12" y="47"/>
                    <a:pt x="18" y="37"/>
                    <a:pt x="17" y="24"/>
                  </a:cubicBezTo>
                  <a:cubicBezTo>
                    <a:pt x="16" y="10"/>
                    <a:pt x="9" y="2"/>
                    <a:pt x="7" y="0"/>
                  </a:cubicBezTo>
                  <a:cubicBezTo>
                    <a:pt x="5" y="3"/>
                    <a:pt x="1" y="11"/>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 name="Freeform 113">
              <a:extLst>
                <a:ext uri="{FF2B5EF4-FFF2-40B4-BE49-F238E27FC236}">
                  <a16:creationId xmlns:a16="http://schemas.microsoft.com/office/drawing/2014/main" id="{264A31EE-6206-2EEA-BB67-EC65097C4843}"/>
                </a:ext>
              </a:extLst>
            </p:cNvPr>
            <p:cNvSpPr>
              <a:spLocks/>
            </p:cNvSpPr>
            <p:nvPr/>
          </p:nvSpPr>
          <p:spPr bwMode="auto">
            <a:xfrm>
              <a:off x="9598025" y="1576388"/>
              <a:ext cx="133350" cy="93663"/>
            </a:xfrm>
            <a:custGeom>
              <a:avLst/>
              <a:gdLst>
                <a:gd name="T0" fmla="*/ 28 w 41"/>
                <a:gd name="T1" fmla="*/ 19 h 29"/>
                <a:gd name="T2" fmla="*/ 3 w 41"/>
                <a:gd name="T3" fmla="*/ 26 h 29"/>
                <a:gd name="T4" fmla="*/ 0 w 41"/>
                <a:gd name="T5" fmla="*/ 29 h 29"/>
                <a:gd name="T6" fmla="*/ 16 w 41"/>
                <a:gd name="T7" fmla="*/ 7 h 29"/>
                <a:gd name="T8" fmla="*/ 41 w 41"/>
                <a:gd name="T9" fmla="*/ 1 h 29"/>
                <a:gd name="T10" fmla="*/ 28 w 41"/>
                <a:gd name="T11" fmla="*/ 19 h 29"/>
              </a:gdLst>
              <a:ahLst/>
              <a:cxnLst>
                <a:cxn ang="0">
                  <a:pos x="T0" y="T1"/>
                </a:cxn>
                <a:cxn ang="0">
                  <a:pos x="T2" y="T3"/>
                </a:cxn>
                <a:cxn ang="0">
                  <a:pos x="T4" y="T5"/>
                </a:cxn>
                <a:cxn ang="0">
                  <a:pos x="T6" y="T7"/>
                </a:cxn>
                <a:cxn ang="0">
                  <a:pos x="T8" y="T9"/>
                </a:cxn>
                <a:cxn ang="0">
                  <a:pos x="T10" y="T11"/>
                </a:cxn>
              </a:cxnLst>
              <a:rect l="0" t="0" r="r" b="b"/>
              <a:pathLst>
                <a:path w="41" h="29">
                  <a:moveTo>
                    <a:pt x="28" y="19"/>
                  </a:moveTo>
                  <a:cubicBezTo>
                    <a:pt x="25" y="19"/>
                    <a:pt x="14" y="18"/>
                    <a:pt x="3" y="26"/>
                  </a:cubicBezTo>
                  <a:cubicBezTo>
                    <a:pt x="2" y="27"/>
                    <a:pt x="1" y="28"/>
                    <a:pt x="0" y="29"/>
                  </a:cubicBezTo>
                  <a:cubicBezTo>
                    <a:pt x="1" y="26"/>
                    <a:pt x="5" y="15"/>
                    <a:pt x="16" y="7"/>
                  </a:cubicBezTo>
                  <a:cubicBezTo>
                    <a:pt x="27" y="0"/>
                    <a:pt x="38" y="0"/>
                    <a:pt x="41" y="1"/>
                  </a:cubicBezTo>
                  <a:cubicBezTo>
                    <a:pt x="40" y="3"/>
                    <a:pt x="36" y="12"/>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 name="Freeform 114">
              <a:extLst>
                <a:ext uri="{FF2B5EF4-FFF2-40B4-BE49-F238E27FC236}">
                  <a16:creationId xmlns:a16="http://schemas.microsoft.com/office/drawing/2014/main" id="{8689690D-5163-0D88-AC48-C5B04F66DECF}"/>
                </a:ext>
              </a:extLst>
            </p:cNvPr>
            <p:cNvSpPr>
              <a:spLocks/>
            </p:cNvSpPr>
            <p:nvPr/>
          </p:nvSpPr>
          <p:spPr bwMode="auto">
            <a:xfrm>
              <a:off x="9569450" y="1411288"/>
              <a:ext cx="74612" cy="155575"/>
            </a:xfrm>
            <a:custGeom>
              <a:avLst/>
              <a:gdLst>
                <a:gd name="T0" fmla="*/ 2 w 23"/>
                <a:gd name="T1" fmla="*/ 22 h 48"/>
                <a:gd name="T2" fmla="*/ 17 w 23"/>
                <a:gd name="T3" fmla="*/ 43 h 48"/>
                <a:gd name="T4" fmla="*/ 18 w 23"/>
                <a:gd name="T5" fmla="*/ 48 h 48"/>
                <a:gd name="T6" fmla="*/ 19 w 23"/>
                <a:gd name="T7" fmla="*/ 21 h 48"/>
                <a:gd name="T8" fmla="*/ 4 w 23"/>
                <a:gd name="T9" fmla="*/ 0 h 48"/>
                <a:gd name="T10" fmla="*/ 2 w 23"/>
                <a:gd name="T11" fmla="*/ 22 h 48"/>
              </a:gdLst>
              <a:ahLst/>
              <a:cxnLst>
                <a:cxn ang="0">
                  <a:pos x="T0" y="T1"/>
                </a:cxn>
                <a:cxn ang="0">
                  <a:pos x="T2" y="T3"/>
                </a:cxn>
                <a:cxn ang="0">
                  <a:pos x="T4" y="T5"/>
                </a:cxn>
                <a:cxn ang="0">
                  <a:pos x="T6" y="T7"/>
                </a:cxn>
                <a:cxn ang="0">
                  <a:pos x="T8" y="T9"/>
                </a:cxn>
                <a:cxn ang="0">
                  <a:pos x="T10" y="T11"/>
                </a:cxn>
              </a:cxnLst>
              <a:rect l="0" t="0" r="r" b="b"/>
              <a:pathLst>
                <a:path w="23" h="48">
                  <a:moveTo>
                    <a:pt x="2" y="22"/>
                  </a:moveTo>
                  <a:cubicBezTo>
                    <a:pt x="4" y="24"/>
                    <a:pt x="13" y="30"/>
                    <a:pt x="17" y="43"/>
                  </a:cubicBezTo>
                  <a:cubicBezTo>
                    <a:pt x="17" y="45"/>
                    <a:pt x="18" y="46"/>
                    <a:pt x="18" y="48"/>
                  </a:cubicBezTo>
                  <a:cubicBezTo>
                    <a:pt x="19" y="45"/>
                    <a:pt x="23" y="33"/>
                    <a:pt x="19" y="21"/>
                  </a:cubicBezTo>
                  <a:cubicBezTo>
                    <a:pt x="15" y="8"/>
                    <a:pt x="6" y="1"/>
                    <a:pt x="4" y="0"/>
                  </a:cubicBezTo>
                  <a:cubicBezTo>
                    <a:pt x="3" y="3"/>
                    <a:pt x="0" y="11"/>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 name="Freeform 115">
              <a:extLst>
                <a:ext uri="{FF2B5EF4-FFF2-40B4-BE49-F238E27FC236}">
                  <a16:creationId xmlns:a16="http://schemas.microsoft.com/office/drawing/2014/main" id="{D6BFE09E-253F-7274-CF6C-D1C81E16CB26}"/>
                </a:ext>
              </a:extLst>
            </p:cNvPr>
            <p:cNvSpPr>
              <a:spLocks/>
            </p:cNvSpPr>
            <p:nvPr/>
          </p:nvSpPr>
          <p:spPr bwMode="auto">
            <a:xfrm>
              <a:off x="9640888" y="1454151"/>
              <a:ext cx="109537" cy="115888"/>
            </a:xfrm>
            <a:custGeom>
              <a:avLst/>
              <a:gdLst>
                <a:gd name="T0" fmla="*/ 26 w 34"/>
                <a:gd name="T1" fmla="*/ 20 h 36"/>
                <a:gd name="T2" fmla="*/ 3 w 34"/>
                <a:gd name="T3" fmla="*/ 32 h 36"/>
                <a:gd name="T4" fmla="*/ 0 w 34"/>
                <a:gd name="T5" fmla="*/ 36 h 36"/>
                <a:gd name="T6" fmla="*/ 11 w 34"/>
                <a:gd name="T7" fmla="*/ 11 h 36"/>
                <a:gd name="T8" fmla="*/ 34 w 34"/>
                <a:gd name="T9" fmla="*/ 0 h 36"/>
                <a:gd name="T10" fmla="*/ 26 w 34"/>
                <a:gd name="T11" fmla="*/ 20 h 36"/>
              </a:gdLst>
              <a:ahLst/>
              <a:cxnLst>
                <a:cxn ang="0">
                  <a:pos x="T0" y="T1"/>
                </a:cxn>
                <a:cxn ang="0">
                  <a:pos x="T2" y="T3"/>
                </a:cxn>
                <a:cxn ang="0">
                  <a:pos x="T4" y="T5"/>
                </a:cxn>
                <a:cxn ang="0">
                  <a:pos x="T6" y="T7"/>
                </a:cxn>
                <a:cxn ang="0">
                  <a:pos x="T8" y="T9"/>
                </a:cxn>
                <a:cxn ang="0">
                  <a:pos x="T10" y="T11"/>
                </a:cxn>
              </a:cxnLst>
              <a:rect l="0" t="0" r="r" b="b"/>
              <a:pathLst>
                <a:path w="34" h="36">
                  <a:moveTo>
                    <a:pt x="26" y="20"/>
                  </a:moveTo>
                  <a:cubicBezTo>
                    <a:pt x="23" y="21"/>
                    <a:pt x="12" y="22"/>
                    <a:pt x="3" y="32"/>
                  </a:cubicBezTo>
                  <a:cubicBezTo>
                    <a:pt x="2" y="33"/>
                    <a:pt x="1" y="34"/>
                    <a:pt x="0" y="36"/>
                  </a:cubicBezTo>
                  <a:cubicBezTo>
                    <a:pt x="0" y="32"/>
                    <a:pt x="2" y="21"/>
                    <a:pt x="11" y="11"/>
                  </a:cubicBezTo>
                  <a:cubicBezTo>
                    <a:pt x="21" y="1"/>
                    <a:pt x="31" y="0"/>
                    <a:pt x="34" y="0"/>
                  </a:cubicBezTo>
                  <a:cubicBezTo>
                    <a:pt x="34" y="2"/>
                    <a:pt x="33" y="12"/>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 name="Freeform 116">
              <a:extLst>
                <a:ext uri="{FF2B5EF4-FFF2-40B4-BE49-F238E27FC236}">
                  <a16:creationId xmlns:a16="http://schemas.microsoft.com/office/drawing/2014/main" id="{CE501FC4-42D6-D719-70C7-2CB44F01C024}"/>
                </a:ext>
              </a:extLst>
            </p:cNvPr>
            <p:cNvSpPr>
              <a:spLocks/>
            </p:cNvSpPr>
            <p:nvPr/>
          </p:nvSpPr>
          <p:spPr bwMode="auto">
            <a:xfrm>
              <a:off x="9566275" y="1317626"/>
              <a:ext cx="87312" cy="142875"/>
            </a:xfrm>
            <a:custGeom>
              <a:avLst/>
              <a:gdLst>
                <a:gd name="T0" fmla="*/ 4 w 27"/>
                <a:gd name="T1" fmla="*/ 23 h 44"/>
                <a:gd name="T2" fmla="*/ 23 w 27"/>
                <a:gd name="T3" fmla="*/ 40 h 44"/>
                <a:gd name="T4" fmla="*/ 25 w 27"/>
                <a:gd name="T5" fmla="*/ 44 h 44"/>
                <a:gd name="T6" fmla="*/ 21 w 27"/>
                <a:gd name="T7" fmla="*/ 18 h 44"/>
                <a:gd name="T8" fmla="*/ 2 w 27"/>
                <a:gd name="T9" fmla="*/ 0 h 44"/>
                <a:gd name="T10" fmla="*/ 4 w 27"/>
                <a:gd name="T11" fmla="*/ 23 h 44"/>
              </a:gdLst>
              <a:ahLst/>
              <a:cxnLst>
                <a:cxn ang="0">
                  <a:pos x="T0" y="T1"/>
                </a:cxn>
                <a:cxn ang="0">
                  <a:pos x="T2" y="T3"/>
                </a:cxn>
                <a:cxn ang="0">
                  <a:pos x="T4" y="T5"/>
                </a:cxn>
                <a:cxn ang="0">
                  <a:pos x="T6" y="T7"/>
                </a:cxn>
                <a:cxn ang="0">
                  <a:pos x="T8" y="T9"/>
                </a:cxn>
                <a:cxn ang="0">
                  <a:pos x="T10" y="T11"/>
                </a:cxn>
              </a:cxnLst>
              <a:rect l="0" t="0" r="r" b="b"/>
              <a:pathLst>
                <a:path w="27" h="44">
                  <a:moveTo>
                    <a:pt x="4" y="23"/>
                  </a:moveTo>
                  <a:cubicBezTo>
                    <a:pt x="7" y="24"/>
                    <a:pt x="17" y="28"/>
                    <a:pt x="23" y="40"/>
                  </a:cubicBezTo>
                  <a:cubicBezTo>
                    <a:pt x="24" y="41"/>
                    <a:pt x="25" y="43"/>
                    <a:pt x="25" y="44"/>
                  </a:cubicBezTo>
                  <a:cubicBezTo>
                    <a:pt x="26" y="41"/>
                    <a:pt x="27" y="29"/>
                    <a:pt x="21" y="18"/>
                  </a:cubicBezTo>
                  <a:cubicBezTo>
                    <a:pt x="14" y="6"/>
                    <a:pt x="5" y="2"/>
                    <a:pt x="2" y="0"/>
                  </a:cubicBezTo>
                  <a:cubicBezTo>
                    <a:pt x="1" y="3"/>
                    <a:pt x="0" y="13"/>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 name="Freeform 117">
              <a:extLst>
                <a:ext uri="{FF2B5EF4-FFF2-40B4-BE49-F238E27FC236}">
                  <a16:creationId xmlns:a16="http://schemas.microsoft.com/office/drawing/2014/main" id="{59D996D3-AF8E-AD05-A5BA-B39F75D6339C}"/>
                </a:ext>
              </a:extLst>
            </p:cNvPr>
            <p:cNvSpPr>
              <a:spLocks/>
            </p:cNvSpPr>
            <p:nvPr/>
          </p:nvSpPr>
          <p:spPr bwMode="auto">
            <a:xfrm>
              <a:off x="9659938" y="1323976"/>
              <a:ext cx="87312" cy="136525"/>
            </a:xfrm>
            <a:custGeom>
              <a:avLst/>
              <a:gdLst>
                <a:gd name="T0" fmla="*/ 23 w 27"/>
                <a:gd name="T1" fmla="*/ 22 h 42"/>
                <a:gd name="T2" fmla="*/ 3 w 27"/>
                <a:gd name="T3" fmla="*/ 38 h 42"/>
                <a:gd name="T4" fmla="*/ 1 w 27"/>
                <a:gd name="T5" fmla="*/ 42 h 42"/>
                <a:gd name="T6" fmla="*/ 7 w 27"/>
                <a:gd name="T7" fmla="*/ 16 h 42"/>
                <a:gd name="T8" fmla="*/ 27 w 27"/>
                <a:gd name="T9" fmla="*/ 0 h 42"/>
                <a:gd name="T10" fmla="*/ 23 w 27"/>
                <a:gd name="T11" fmla="*/ 22 h 42"/>
              </a:gdLst>
              <a:ahLst/>
              <a:cxnLst>
                <a:cxn ang="0">
                  <a:pos x="T0" y="T1"/>
                </a:cxn>
                <a:cxn ang="0">
                  <a:pos x="T2" y="T3"/>
                </a:cxn>
                <a:cxn ang="0">
                  <a:pos x="T4" y="T5"/>
                </a:cxn>
                <a:cxn ang="0">
                  <a:pos x="T6" y="T7"/>
                </a:cxn>
                <a:cxn ang="0">
                  <a:pos x="T8" y="T9"/>
                </a:cxn>
                <a:cxn ang="0">
                  <a:pos x="T10" y="T11"/>
                </a:cxn>
              </a:cxnLst>
              <a:rect l="0" t="0" r="r" b="b"/>
              <a:pathLst>
                <a:path w="27" h="42">
                  <a:moveTo>
                    <a:pt x="23" y="22"/>
                  </a:moveTo>
                  <a:cubicBezTo>
                    <a:pt x="20" y="23"/>
                    <a:pt x="10" y="27"/>
                    <a:pt x="3" y="38"/>
                  </a:cubicBezTo>
                  <a:cubicBezTo>
                    <a:pt x="2" y="40"/>
                    <a:pt x="1" y="41"/>
                    <a:pt x="1" y="42"/>
                  </a:cubicBezTo>
                  <a:cubicBezTo>
                    <a:pt x="0" y="39"/>
                    <a:pt x="0" y="27"/>
                    <a:pt x="7" y="16"/>
                  </a:cubicBezTo>
                  <a:cubicBezTo>
                    <a:pt x="14" y="5"/>
                    <a:pt x="24" y="1"/>
                    <a:pt x="27" y="0"/>
                  </a:cubicBezTo>
                  <a:cubicBezTo>
                    <a:pt x="27" y="3"/>
                    <a:pt x="27" y="12"/>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 name="Freeform 118">
              <a:extLst>
                <a:ext uri="{FF2B5EF4-FFF2-40B4-BE49-F238E27FC236}">
                  <a16:creationId xmlns:a16="http://schemas.microsoft.com/office/drawing/2014/main" id="{851D4521-7586-941F-BB36-DAF56B1475D2}"/>
                </a:ext>
              </a:extLst>
            </p:cNvPr>
            <p:cNvSpPr>
              <a:spLocks/>
            </p:cNvSpPr>
            <p:nvPr/>
          </p:nvSpPr>
          <p:spPr bwMode="auto">
            <a:xfrm>
              <a:off x="9544050" y="1230313"/>
              <a:ext cx="103187" cy="123825"/>
            </a:xfrm>
            <a:custGeom>
              <a:avLst/>
              <a:gdLst>
                <a:gd name="T0" fmla="*/ 7 w 32"/>
                <a:gd name="T1" fmla="*/ 22 h 38"/>
                <a:gd name="T2" fmla="*/ 29 w 32"/>
                <a:gd name="T3" fmla="*/ 34 h 38"/>
                <a:gd name="T4" fmla="*/ 32 w 32"/>
                <a:gd name="T5" fmla="*/ 38 h 38"/>
                <a:gd name="T6" fmla="*/ 22 w 32"/>
                <a:gd name="T7" fmla="*/ 13 h 38"/>
                <a:gd name="T8" fmla="*/ 0 w 32"/>
                <a:gd name="T9" fmla="*/ 0 h 38"/>
                <a:gd name="T10" fmla="*/ 7 w 32"/>
                <a:gd name="T11" fmla="*/ 22 h 38"/>
              </a:gdLst>
              <a:ahLst/>
              <a:cxnLst>
                <a:cxn ang="0">
                  <a:pos x="T0" y="T1"/>
                </a:cxn>
                <a:cxn ang="0">
                  <a:pos x="T2" y="T3"/>
                </a:cxn>
                <a:cxn ang="0">
                  <a:pos x="T4" y="T5"/>
                </a:cxn>
                <a:cxn ang="0">
                  <a:pos x="T6" y="T7"/>
                </a:cxn>
                <a:cxn ang="0">
                  <a:pos x="T8" y="T9"/>
                </a:cxn>
                <a:cxn ang="0">
                  <a:pos x="T10" y="T11"/>
                </a:cxn>
              </a:cxnLst>
              <a:rect l="0" t="0" r="r" b="b"/>
              <a:pathLst>
                <a:path w="32" h="38">
                  <a:moveTo>
                    <a:pt x="7" y="22"/>
                  </a:moveTo>
                  <a:cubicBezTo>
                    <a:pt x="10" y="22"/>
                    <a:pt x="20" y="24"/>
                    <a:pt x="29" y="34"/>
                  </a:cubicBezTo>
                  <a:cubicBezTo>
                    <a:pt x="30" y="36"/>
                    <a:pt x="31" y="37"/>
                    <a:pt x="32" y="38"/>
                  </a:cubicBezTo>
                  <a:cubicBezTo>
                    <a:pt x="32" y="35"/>
                    <a:pt x="31" y="23"/>
                    <a:pt x="22" y="13"/>
                  </a:cubicBezTo>
                  <a:cubicBezTo>
                    <a:pt x="13" y="3"/>
                    <a:pt x="3" y="1"/>
                    <a:pt x="0" y="0"/>
                  </a:cubicBezTo>
                  <a:cubicBezTo>
                    <a:pt x="0" y="3"/>
                    <a:pt x="1" y="1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 name="Freeform 119">
              <a:extLst>
                <a:ext uri="{FF2B5EF4-FFF2-40B4-BE49-F238E27FC236}">
                  <a16:creationId xmlns:a16="http://schemas.microsoft.com/office/drawing/2014/main" id="{77473370-B33F-B4F1-7060-B34679CAD687}"/>
                </a:ext>
              </a:extLst>
            </p:cNvPr>
            <p:cNvSpPr>
              <a:spLocks/>
            </p:cNvSpPr>
            <p:nvPr/>
          </p:nvSpPr>
          <p:spPr bwMode="auto">
            <a:xfrm>
              <a:off x="9647238" y="1201738"/>
              <a:ext cx="77787" cy="152400"/>
            </a:xfrm>
            <a:custGeom>
              <a:avLst/>
              <a:gdLst>
                <a:gd name="T0" fmla="*/ 22 w 24"/>
                <a:gd name="T1" fmla="*/ 22 h 47"/>
                <a:gd name="T2" fmla="*/ 6 w 24"/>
                <a:gd name="T3" fmla="*/ 42 h 47"/>
                <a:gd name="T4" fmla="*/ 4 w 24"/>
                <a:gd name="T5" fmla="*/ 47 h 47"/>
                <a:gd name="T6" fmla="*/ 5 w 24"/>
                <a:gd name="T7" fmla="*/ 19 h 47"/>
                <a:gd name="T8" fmla="*/ 21 w 24"/>
                <a:gd name="T9" fmla="*/ 0 h 47"/>
                <a:gd name="T10" fmla="*/ 22 w 24"/>
                <a:gd name="T11" fmla="*/ 22 h 47"/>
              </a:gdLst>
              <a:ahLst/>
              <a:cxnLst>
                <a:cxn ang="0">
                  <a:pos x="T0" y="T1"/>
                </a:cxn>
                <a:cxn ang="0">
                  <a:pos x="T2" y="T3"/>
                </a:cxn>
                <a:cxn ang="0">
                  <a:pos x="T4" y="T5"/>
                </a:cxn>
                <a:cxn ang="0">
                  <a:pos x="T6" y="T7"/>
                </a:cxn>
                <a:cxn ang="0">
                  <a:pos x="T8" y="T9"/>
                </a:cxn>
                <a:cxn ang="0">
                  <a:pos x="T10" y="T11"/>
                </a:cxn>
              </a:cxnLst>
              <a:rect l="0" t="0" r="r" b="b"/>
              <a:pathLst>
                <a:path w="24" h="47">
                  <a:moveTo>
                    <a:pt x="22" y="22"/>
                  </a:moveTo>
                  <a:cubicBezTo>
                    <a:pt x="19" y="24"/>
                    <a:pt x="10" y="29"/>
                    <a:pt x="6" y="42"/>
                  </a:cubicBezTo>
                  <a:cubicBezTo>
                    <a:pt x="5" y="43"/>
                    <a:pt x="5" y="45"/>
                    <a:pt x="4" y="47"/>
                  </a:cubicBezTo>
                  <a:cubicBezTo>
                    <a:pt x="3" y="43"/>
                    <a:pt x="0" y="32"/>
                    <a:pt x="5" y="19"/>
                  </a:cubicBezTo>
                  <a:cubicBezTo>
                    <a:pt x="9" y="7"/>
                    <a:pt x="18" y="1"/>
                    <a:pt x="21" y="0"/>
                  </a:cubicBezTo>
                  <a:cubicBezTo>
                    <a:pt x="22" y="2"/>
                    <a:pt x="24" y="11"/>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 name="Freeform 120">
              <a:extLst>
                <a:ext uri="{FF2B5EF4-FFF2-40B4-BE49-F238E27FC236}">
                  <a16:creationId xmlns:a16="http://schemas.microsoft.com/office/drawing/2014/main" id="{F7F51E44-666A-DF02-5216-E0ACBBCB695B}"/>
                </a:ext>
              </a:extLst>
            </p:cNvPr>
            <p:cNvSpPr>
              <a:spLocks/>
            </p:cNvSpPr>
            <p:nvPr/>
          </p:nvSpPr>
          <p:spPr bwMode="auto">
            <a:xfrm>
              <a:off x="9494838" y="1149351"/>
              <a:ext cx="130175" cy="101600"/>
            </a:xfrm>
            <a:custGeom>
              <a:avLst/>
              <a:gdLst>
                <a:gd name="T0" fmla="*/ 12 w 40"/>
                <a:gd name="T1" fmla="*/ 20 h 31"/>
                <a:gd name="T2" fmla="*/ 36 w 40"/>
                <a:gd name="T3" fmla="*/ 28 h 31"/>
                <a:gd name="T4" fmla="*/ 40 w 40"/>
                <a:gd name="T5" fmla="*/ 31 h 31"/>
                <a:gd name="T6" fmla="*/ 25 w 40"/>
                <a:gd name="T7" fmla="*/ 9 h 31"/>
                <a:gd name="T8" fmla="*/ 0 w 40"/>
                <a:gd name="T9" fmla="*/ 1 h 31"/>
                <a:gd name="T10" fmla="*/ 12 w 40"/>
                <a:gd name="T11" fmla="*/ 20 h 31"/>
              </a:gdLst>
              <a:ahLst/>
              <a:cxnLst>
                <a:cxn ang="0">
                  <a:pos x="T0" y="T1"/>
                </a:cxn>
                <a:cxn ang="0">
                  <a:pos x="T2" y="T3"/>
                </a:cxn>
                <a:cxn ang="0">
                  <a:pos x="T4" y="T5"/>
                </a:cxn>
                <a:cxn ang="0">
                  <a:pos x="T6" y="T7"/>
                </a:cxn>
                <a:cxn ang="0">
                  <a:pos x="T8" y="T9"/>
                </a:cxn>
                <a:cxn ang="0">
                  <a:pos x="T10" y="T11"/>
                </a:cxn>
              </a:cxnLst>
              <a:rect l="0" t="0" r="r" b="b"/>
              <a:pathLst>
                <a:path w="40" h="31">
                  <a:moveTo>
                    <a:pt x="12" y="20"/>
                  </a:moveTo>
                  <a:cubicBezTo>
                    <a:pt x="15" y="20"/>
                    <a:pt x="26" y="20"/>
                    <a:pt x="36" y="28"/>
                  </a:cubicBezTo>
                  <a:cubicBezTo>
                    <a:pt x="38" y="29"/>
                    <a:pt x="39" y="30"/>
                    <a:pt x="40" y="31"/>
                  </a:cubicBezTo>
                  <a:cubicBezTo>
                    <a:pt x="39" y="28"/>
                    <a:pt x="35" y="17"/>
                    <a:pt x="25" y="9"/>
                  </a:cubicBezTo>
                  <a:cubicBezTo>
                    <a:pt x="14" y="0"/>
                    <a:pt x="3" y="0"/>
                    <a:pt x="0" y="1"/>
                  </a:cubicBezTo>
                  <a:cubicBezTo>
                    <a:pt x="1" y="3"/>
                    <a:pt x="4" y="12"/>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 name="Freeform 121">
              <a:extLst>
                <a:ext uri="{FF2B5EF4-FFF2-40B4-BE49-F238E27FC236}">
                  <a16:creationId xmlns:a16="http://schemas.microsoft.com/office/drawing/2014/main" id="{3D8E47F2-7417-A678-E4AC-8250CA601F1A}"/>
                </a:ext>
              </a:extLst>
            </p:cNvPr>
            <p:cNvSpPr>
              <a:spLocks/>
            </p:cNvSpPr>
            <p:nvPr/>
          </p:nvSpPr>
          <p:spPr bwMode="auto">
            <a:xfrm>
              <a:off x="9613900" y="1085851"/>
              <a:ext cx="61912" cy="157163"/>
            </a:xfrm>
            <a:custGeom>
              <a:avLst/>
              <a:gdLst>
                <a:gd name="T0" fmla="*/ 19 w 19"/>
                <a:gd name="T1" fmla="*/ 22 h 49"/>
                <a:gd name="T2" fmla="*/ 7 w 19"/>
                <a:gd name="T3" fmla="*/ 45 h 49"/>
                <a:gd name="T4" fmla="*/ 7 w 19"/>
                <a:gd name="T5" fmla="*/ 49 h 49"/>
                <a:gd name="T6" fmla="*/ 2 w 19"/>
                <a:gd name="T7" fmla="*/ 23 h 49"/>
                <a:gd name="T8" fmla="*/ 13 w 19"/>
                <a:gd name="T9" fmla="*/ 0 h 49"/>
                <a:gd name="T10" fmla="*/ 19 w 19"/>
                <a:gd name="T11" fmla="*/ 22 h 49"/>
              </a:gdLst>
              <a:ahLst/>
              <a:cxnLst>
                <a:cxn ang="0">
                  <a:pos x="T0" y="T1"/>
                </a:cxn>
                <a:cxn ang="0">
                  <a:pos x="T2" y="T3"/>
                </a:cxn>
                <a:cxn ang="0">
                  <a:pos x="T4" y="T5"/>
                </a:cxn>
                <a:cxn ang="0">
                  <a:pos x="T6" y="T7"/>
                </a:cxn>
                <a:cxn ang="0">
                  <a:pos x="T8" y="T9"/>
                </a:cxn>
                <a:cxn ang="0">
                  <a:pos x="T10" y="T11"/>
                </a:cxn>
              </a:cxnLst>
              <a:rect l="0" t="0" r="r" b="b"/>
              <a:pathLst>
                <a:path w="19" h="49">
                  <a:moveTo>
                    <a:pt x="19" y="22"/>
                  </a:moveTo>
                  <a:cubicBezTo>
                    <a:pt x="17" y="24"/>
                    <a:pt x="9" y="31"/>
                    <a:pt x="7" y="45"/>
                  </a:cubicBezTo>
                  <a:cubicBezTo>
                    <a:pt x="7" y="46"/>
                    <a:pt x="7" y="48"/>
                    <a:pt x="7" y="49"/>
                  </a:cubicBezTo>
                  <a:cubicBezTo>
                    <a:pt x="5" y="47"/>
                    <a:pt x="0" y="36"/>
                    <a:pt x="2" y="23"/>
                  </a:cubicBezTo>
                  <a:cubicBezTo>
                    <a:pt x="3" y="10"/>
                    <a:pt x="11" y="2"/>
                    <a:pt x="13" y="0"/>
                  </a:cubicBezTo>
                  <a:cubicBezTo>
                    <a:pt x="15" y="3"/>
                    <a:pt x="19" y="11"/>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 name="Freeform 122">
              <a:extLst>
                <a:ext uri="{FF2B5EF4-FFF2-40B4-BE49-F238E27FC236}">
                  <a16:creationId xmlns:a16="http://schemas.microsoft.com/office/drawing/2014/main" id="{5846060F-6985-41C5-0011-E12F9FE1E7E1}"/>
                </a:ext>
              </a:extLst>
            </p:cNvPr>
            <p:cNvSpPr>
              <a:spLocks/>
            </p:cNvSpPr>
            <p:nvPr/>
          </p:nvSpPr>
          <p:spPr bwMode="auto">
            <a:xfrm>
              <a:off x="9434513" y="1073151"/>
              <a:ext cx="144462" cy="79375"/>
            </a:xfrm>
            <a:custGeom>
              <a:avLst/>
              <a:gdLst>
                <a:gd name="T0" fmla="*/ 15 w 45"/>
                <a:gd name="T1" fmla="*/ 20 h 25"/>
                <a:gd name="T2" fmla="*/ 41 w 45"/>
                <a:gd name="T3" fmla="*/ 23 h 25"/>
                <a:gd name="T4" fmla="*/ 45 w 45"/>
                <a:gd name="T5" fmla="*/ 25 h 25"/>
                <a:gd name="T6" fmla="*/ 26 w 45"/>
                <a:gd name="T7" fmla="*/ 6 h 25"/>
                <a:gd name="T8" fmla="*/ 0 w 45"/>
                <a:gd name="T9" fmla="*/ 3 h 25"/>
                <a:gd name="T10" fmla="*/ 15 w 45"/>
                <a:gd name="T11" fmla="*/ 20 h 25"/>
              </a:gdLst>
              <a:ahLst/>
              <a:cxnLst>
                <a:cxn ang="0">
                  <a:pos x="T0" y="T1"/>
                </a:cxn>
                <a:cxn ang="0">
                  <a:pos x="T2" y="T3"/>
                </a:cxn>
                <a:cxn ang="0">
                  <a:pos x="T4" y="T5"/>
                </a:cxn>
                <a:cxn ang="0">
                  <a:pos x="T6" y="T7"/>
                </a:cxn>
                <a:cxn ang="0">
                  <a:pos x="T8" y="T9"/>
                </a:cxn>
                <a:cxn ang="0">
                  <a:pos x="T10" y="T11"/>
                </a:cxn>
              </a:cxnLst>
              <a:rect l="0" t="0" r="r" b="b"/>
              <a:pathLst>
                <a:path w="45" h="25">
                  <a:moveTo>
                    <a:pt x="15" y="20"/>
                  </a:moveTo>
                  <a:cubicBezTo>
                    <a:pt x="18" y="19"/>
                    <a:pt x="29" y="17"/>
                    <a:pt x="41" y="23"/>
                  </a:cubicBezTo>
                  <a:cubicBezTo>
                    <a:pt x="42" y="23"/>
                    <a:pt x="44" y="24"/>
                    <a:pt x="45" y="25"/>
                  </a:cubicBezTo>
                  <a:cubicBezTo>
                    <a:pt x="44" y="22"/>
                    <a:pt x="38" y="12"/>
                    <a:pt x="26" y="6"/>
                  </a:cubicBezTo>
                  <a:cubicBezTo>
                    <a:pt x="14" y="0"/>
                    <a:pt x="3" y="3"/>
                    <a:pt x="0" y="3"/>
                  </a:cubicBezTo>
                  <a:cubicBezTo>
                    <a:pt x="2" y="6"/>
                    <a:pt x="6" y="14"/>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 name="Freeform 123">
              <a:extLst>
                <a:ext uri="{FF2B5EF4-FFF2-40B4-BE49-F238E27FC236}">
                  <a16:creationId xmlns:a16="http://schemas.microsoft.com/office/drawing/2014/main" id="{A7A8FA2B-E605-0E04-9F7F-049FD13A876C}"/>
                </a:ext>
              </a:extLst>
            </p:cNvPr>
            <p:cNvSpPr>
              <a:spLocks/>
            </p:cNvSpPr>
            <p:nvPr/>
          </p:nvSpPr>
          <p:spPr bwMode="auto">
            <a:xfrm>
              <a:off x="9553575" y="985838"/>
              <a:ext cx="57150" cy="160338"/>
            </a:xfrm>
            <a:custGeom>
              <a:avLst/>
              <a:gdLst>
                <a:gd name="T0" fmla="*/ 18 w 18"/>
                <a:gd name="T1" fmla="*/ 20 h 50"/>
                <a:gd name="T2" fmla="*/ 11 w 18"/>
                <a:gd name="T3" fmla="*/ 45 h 50"/>
                <a:gd name="T4" fmla="*/ 12 w 18"/>
                <a:gd name="T5" fmla="*/ 50 h 50"/>
                <a:gd name="T6" fmla="*/ 1 w 18"/>
                <a:gd name="T7" fmla="*/ 25 h 50"/>
                <a:gd name="T8" fmla="*/ 8 w 18"/>
                <a:gd name="T9" fmla="*/ 0 h 50"/>
                <a:gd name="T10" fmla="*/ 18 w 18"/>
                <a:gd name="T11" fmla="*/ 20 h 50"/>
              </a:gdLst>
              <a:ahLst/>
              <a:cxnLst>
                <a:cxn ang="0">
                  <a:pos x="T0" y="T1"/>
                </a:cxn>
                <a:cxn ang="0">
                  <a:pos x="T2" y="T3"/>
                </a:cxn>
                <a:cxn ang="0">
                  <a:pos x="T4" y="T5"/>
                </a:cxn>
                <a:cxn ang="0">
                  <a:pos x="T6" y="T7"/>
                </a:cxn>
                <a:cxn ang="0">
                  <a:pos x="T8" y="T9"/>
                </a:cxn>
                <a:cxn ang="0">
                  <a:pos x="T10" y="T11"/>
                </a:cxn>
              </a:cxnLst>
              <a:rect l="0" t="0" r="r" b="b"/>
              <a:pathLst>
                <a:path w="18" h="50">
                  <a:moveTo>
                    <a:pt x="18" y="20"/>
                  </a:moveTo>
                  <a:cubicBezTo>
                    <a:pt x="16" y="23"/>
                    <a:pt x="10" y="31"/>
                    <a:pt x="11" y="45"/>
                  </a:cubicBezTo>
                  <a:cubicBezTo>
                    <a:pt x="11" y="47"/>
                    <a:pt x="11" y="48"/>
                    <a:pt x="12" y="50"/>
                  </a:cubicBezTo>
                  <a:cubicBezTo>
                    <a:pt x="9" y="47"/>
                    <a:pt x="2" y="38"/>
                    <a:pt x="1" y="25"/>
                  </a:cubicBezTo>
                  <a:cubicBezTo>
                    <a:pt x="0" y="11"/>
                    <a:pt x="6" y="2"/>
                    <a:pt x="8" y="0"/>
                  </a:cubicBezTo>
                  <a:cubicBezTo>
                    <a:pt x="10" y="2"/>
                    <a:pt x="16" y="9"/>
                    <a:pt x="1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 name="Freeform 124">
              <a:extLst>
                <a:ext uri="{FF2B5EF4-FFF2-40B4-BE49-F238E27FC236}">
                  <a16:creationId xmlns:a16="http://schemas.microsoft.com/office/drawing/2014/main" id="{F7CF428D-AF87-8C7C-7517-CBECE09CD473}"/>
                </a:ext>
              </a:extLst>
            </p:cNvPr>
            <p:cNvSpPr>
              <a:spLocks/>
            </p:cNvSpPr>
            <p:nvPr/>
          </p:nvSpPr>
          <p:spPr bwMode="auto">
            <a:xfrm>
              <a:off x="9359900" y="1011238"/>
              <a:ext cx="153987" cy="61913"/>
            </a:xfrm>
            <a:custGeom>
              <a:avLst/>
              <a:gdLst>
                <a:gd name="T0" fmla="*/ 18 w 48"/>
                <a:gd name="T1" fmla="*/ 19 h 19"/>
                <a:gd name="T2" fmla="*/ 44 w 48"/>
                <a:gd name="T3" fmla="*/ 16 h 19"/>
                <a:gd name="T4" fmla="*/ 48 w 48"/>
                <a:gd name="T5" fmla="*/ 18 h 19"/>
                <a:gd name="T6" fmla="*/ 26 w 48"/>
                <a:gd name="T7" fmla="*/ 3 h 19"/>
                <a:gd name="T8" fmla="*/ 0 w 48"/>
                <a:gd name="T9" fmla="*/ 6 h 19"/>
                <a:gd name="T10" fmla="*/ 18 w 48"/>
                <a:gd name="T11" fmla="*/ 19 h 19"/>
              </a:gdLst>
              <a:ahLst/>
              <a:cxnLst>
                <a:cxn ang="0">
                  <a:pos x="T0" y="T1"/>
                </a:cxn>
                <a:cxn ang="0">
                  <a:pos x="T2" y="T3"/>
                </a:cxn>
                <a:cxn ang="0">
                  <a:pos x="T4" y="T5"/>
                </a:cxn>
                <a:cxn ang="0">
                  <a:pos x="T6" y="T7"/>
                </a:cxn>
                <a:cxn ang="0">
                  <a:pos x="T8" y="T9"/>
                </a:cxn>
                <a:cxn ang="0">
                  <a:pos x="T10" y="T11"/>
                </a:cxn>
              </a:cxnLst>
              <a:rect l="0" t="0" r="r" b="b"/>
              <a:pathLst>
                <a:path w="48" h="19">
                  <a:moveTo>
                    <a:pt x="18" y="19"/>
                  </a:moveTo>
                  <a:cubicBezTo>
                    <a:pt x="21" y="17"/>
                    <a:pt x="31" y="13"/>
                    <a:pt x="44" y="16"/>
                  </a:cubicBezTo>
                  <a:cubicBezTo>
                    <a:pt x="45" y="16"/>
                    <a:pt x="47" y="17"/>
                    <a:pt x="48" y="18"/>
                  </a:cubicBezTo>
                  <a:cubicBezTo>
                    <a:pt x="46" y="15"/>
                    <a:pt x="39" y="6"/>
                    <a:pt x="26" y="3"/>
                  </a:cubicBezTo>
                  <a:cubicBezTo>
                    <a:pt x="12" y="0"/>
                    <a:pt x="3" y="4"/>
                    <a:pt x="0" y="6"/>
                  </a:cubicBezTo>
                  <a:cubicBezTo>
                    <a:pt x="2" y="8"/>
                    <a:pt x="8" y="15"/>
                    <a:pt x="1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 name="Freeform 125">
              <a:extLst>
                <a:ext uri="{FF2B5EF4-FFF2-40B4-BE49-F238E27FC236}">
                  <a16:creationId xmlns:a16="http://schemas.microsoft.com/office/drawing/2014/main" id="{8824FB09-1386-539F-92B5-73EEA7FCD58A}"/>
                </a:ext>
              </a:extLst>
            </p:cNvPr>
            <p:cNvSpPr>
              <a:spLocks/>
            </p:cNvSpPr>
            <p:nvPr/>
          </p:nvSpPr>
          <p:spPr bwMode="auto">
            <a:xfrm>
              <a:off x="9463088" y="904876"/>
              <a:ext cx="61912" cy="150813"/>
            </a:xfrm>
            <a:custGeom>
              <a:avLst/>
              <a:gdLst>
                <a:gd name="T0" fmla="*/ 19 w 19"/>
                <a:gd name="T1" fmla="*/ 17 h 47"/>
                <a:gd name="T2" fmla="*/ 18 w 19"/>
                <a:gd name="T3" fmla="*/ 43 h 47"/>
                <a:gd name="T4" fmla="*/ 19 w 19"/>
                <a:gd name="T5" fmla="*/ 47 h 47"/>
                <a:gd name="T6" fmla="*/ 4 w 19"/>
                <a:gd name="T7" fmla="*/ 25 h 47"/>
                <a:gd name="T8" fmla="*/ 5 w 19"/>
                <a:gd name="T9" fmla="*/ 0 h 47"/>
                <a:gd name="T10" fmla="*/ 19 w 19"/>
                <a:gd name="T11" fmla="*/ 17 h 47"/>
              </a:gdLst>
              <a:ahLst/>
              <a:cxnLst>
                <a:cxn ang="0">
                  <a:pos x="T0" y="T1"/>
                </a:cxn>
                <a:cxn ang="0">
                  <a:pos x="T2" y="T3"/>
                </a:cxn>
                <a:cxn ang="0">
                  <a:pos x="T4" y="T5"/>
                </a:cxn>
                <a:cxn ang="0">
                  <a:pos x="T6" y="T7"/>
                </a:cxn>
                <a:cxn ang="0">
                  <a:pos x="T8" y="T9"/>
                </a:cxn>
                <a:cxn ang="0">
                  <a:pos x="T10" y="T11"/>
                </a:cxn>
              </a:cxnLst>
              <a:rect l="0" t="0" r="r" b="b"/>
              <a:pathLst>
                <a:path w="19" h="47">
                  <a:moveTo>
                    <a:pt x="19" y="17"/>
                  </a:moveTo>
                  <a:cubicBezTo>
                    <a:pt x="18" y="20"/>
                    <a:pt x="14" y="30"/>
                    <a:pt x="18" y="43"/>
                  </a:cubicBezTo>
                  <a:cubicBezTo>
                    <a:pt x="18" y="44"/>
                    <a:pt x="19" y="46"/>
                    <a:pt x="19" y="47"/>
                  </a:cubicBezTo>
                  <a:cubicBezTo>
                    <a:pt x="17" y="45"/>
                    <a:pt x="8" y="38"/>
                    <a:pt x="4" y="25"/>
                  </a:cubicBezTo>
                  <a:cubicBezTo>
                    <a:pt x="0" y="12"/>
                    <a:pt x="4" y="2"/>
                    <a:pt x="5" y="0"/>
                  </a:cubicBezTo>
                  <a:cubicBezTo>
                    <a:pt x="8" y="1"/>
                    <a:pt x="15" y="7"/>
                    <a:pt x="1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 name="Freeform 126">
              <a:extLst>
                <a:ext uri="{FF2B5EF4-FFF2-40B4-BE49-F238E27FC236}">
                  <a16:creationId xmlns:a16="http://schemas.microsoft.com/office/drawing/2014/main" id="{82B1A406-D442-1764-6F9B-A9038387F59C}"/>
                </a:ext>
              </a:extLst>
            </p:cNvPr>
            <p:cNvSpPr>
              <a:spLocks/>
            </p:cNvSpPr>
            <p:nvPr/>
          </p:nvSpPr>
          <p:spPr bwMode="auto">
            <a:xfrm>
              <a:off x="9275763" y="965201"/>
              <a:ext cx="161925" cy="55563"/>
            </a:xfrm>
            <a:custGeom>
              <a:avLst/>
              <a:gdLst>
                <a:gd name="T0" fmla="*/ 21 w 50"/>
                <a:gd name="T1" fmla="*/ 17 h 17"/>
                <a:gd name="T2" fmla="*/ 45 w 50"/>
                <a:gd name="T3" fmla="*/ 9 h 17"/>
                <a:gd name="T4" fmla="*/ 50 w 50"/>
                <a:gd name="T5" fmla="*/ 10 h 17"/>
                <a:gd name="T6" fmla="*/ 24 w 50"/>
                <a:gd name="T7" fmla="*/ 0 h 17"/>
                <a:gd name="T8" fmla="*/ 0 w 50"/>
                <a:gd name="T9" fmla="*/ 8 h 17"/>
                <a:gd name="T10" fmla="*/ 21 w 50"/>
                <a:gd name="T11" fmla="*/ 17 h 17"/>
              </a:gdLst>
              <a:ahLst/>
              <a:cxnLst>
                <a:cxn ang="0">
                  <a:pos x="T0" y="T1"/>
                </a:cxn>
                <a:cxn ang="0">
                  <a:pos x="T2" y="T3"/>
                </a:cxn>
                <a:cxn ang="0">
                  <a:pos x="T4" y="T5"/>
                </a:cxn>
                <a:cxn ang="0">
                  <a:pos x="T6" y="T7"/>
                </a:cxn>
                <a:cxn ang="0">
                  <a:pos x="T8" y="T9"/>
                </a:cxn>
                <a:cxn ang="0">
                  <a:pos x="T10" y="T11"/>
                </a:cxn>
              </a:cxnLst>
              <a:rect l="0" t="0" r="r" b="b"/>
              <a:pathLst>
                <a:path w="50" h="17">
                  <a:moveTo>
                    <a:pt x="21" y="17"/>
                  </a:moveTo>
                  <a:cubicBezTo>
                    <a:pt x="23" y="15"/>
                    <a:pt x="31" y="9"/>
                    <a:pt x="45" y="9"/>
                  </a:cubicBezTo>
                  <a:cubicBezTo>
                    <a:pt x="47" y="9"/>
                    <a:pt x="48" y="9"/>
                    <a:pt x="50" y="10"/>
                  </a:cubicBezTo>
                  <a:cubicBezTo>
                    <a:pt x="47" y="8"/>
                    <a:pt x="38" y="1"/>
                    <a:pt x="24" y="0"/>
                  </a:cubicBezTo>
                  <a:cubicBezTo>
                    <a:pt x="11" y="0"/>
                    <a:pt x="2" y="6"/>
                    <a:pt x="0" y="8"/>
                  </a:cubicBezTo>
                  <a:cubicBezTo>
                    <a:pt x="2" y="10"/>
                    <a:pt x="10" y="16"/>
                    <a:pt x="2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 name="Freeform 127">
              <a:extLst>
                <a:ext uri="{FF2B5EF4-FFF2-40B4-BE49-F238E27FC236}">
                  <a16:creationId xmlns:a16="http://schemas.microsoft.com/office/drawing/2014/main" id="{1F627652-B79A-2480-70C6-D1DFDF43DC07}"/>
                </a:ext>
              </a:extLst>
            </p:cNvPr>
            <p:cNvSpPr>
              <a:spLocks/>
            </p:cNvSpPr>
            <p:nvPr/>
          </p:nvSpPr>
          <p:spPr bwMode="auto">
            <a:xfrm>
              <a:off x="9359900" y="842963"/>
              <a:ext cx="84137" cy="142875"/>
            </a:xfrm>
            <a:custGeom>
              <a:avLst/>
              <a:gdLst>
                <a:gd name="T0" fmla="*/ 19 w 26"/>
                <a:gd name="T1" fmla="*/ 15 h 44"/>
                <a:gd name="T2" fmla="*/ 23 w 26"/>
                <a:gd name="T3" fmla="*/ 40 h 44"/>
                <a:gd name="T4" fmla="*/ 26 w 26"/>
                <a:gd name="T5" fmla="*/ 44 h 44"/>
                <a:gd name="T6" fmla="*/ 6 w 26"/>
                <a:gd name="T7" fmla="*/ 26 h 44"/>
                <a:gd name="T8" fmla="*/ 2 w 26"/>
                <a:gd name="T9" fmla="*/ 0 h 44"/>
                <a:gd name="T10" fmla="*/ 19 w 26"/>
                <a:gd name="T11" fmla="*/ 15 h 44"/>
              </a:gdLst>
              <a:ahLst/>
              <a:cxnLst>
                <a:cxn ang="0">
                  <a:pos x="T0" y="T1"/>
                </a:cxn>
                <a:cxn ang="0">
                  <a:pos x="T2" y="T3"/>
                </a:cxn>
                <a:cxn ang="0">
                  <a:pos x="T4" y="T5"/>
                </a:cxn>
                <a:cxn ang="0">
                  <a:pos x="T6" y="T7"/>
                </a:cxn>
                <a:cxn ang="0">
                  <a:pos x="T8" y="T9"/>
                </a:cxn>
                <a:cxn ang="0">
                  <a:pos x="T10" y="T11"/>
                </a:cxn>
              </a:cxnLst>
              <a:rect l="0" t="0" r="r" b="b"/>
              <a:pathLst>
                <a:path w="26" h="44">
                  <a:moveTo>
                    <a:pt x="19" y="15"/>
                  </a:moveTo>
                  <a:cubicBezTo>
                    <a:pt x="19" y="18"/>
                    <a:pt x="17" y="28"/>
                    <a:pt x="23" y="40"/>
                  </a:cubicBezTo>
                  <a:cubicBezTo>
                    <a:pt x="24" y="41"/>
                    <a:pt x="25" y="43"/>
                    <a:pt x="26" y="44"/>
                  </a:cubicBezTo>
                  <a:cubicBezTo>
                    <a:pt x="23" y="43"/>
                    <a:pt x="12" y="37"/>
                    <a:pt x="6" y="26"/>
                  </a:cubicBezTo>
                  <a:cubicBezTo>
                    <a:pt x="0" y="14"/>
                    <a:pt x="2" y="3"/>
                    <a:pt x="2" y="0"/>
                  </a:cubicBezTo>
                  <a:cubicBezTo>
                    <a:pt x="5" y="1"/>
                    <a:pt x="13" y="6"/>
                    <a:pt x="1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4" name="Freeform 128">
              <a:extLst>
                <a:ext uri="{FF2B5EF4-FFF2-40B4-BE49-F238E27FC236}">
                  <a16:creationId xmlns:a16="http://schemas.microsoft.com/office/drawing/2014/main" id="{1C1AAADF-6CDE-F505-20C6-7645CDE57C39}"/>
                </a:ext>
              </a:extLst>
            </p:cNvPr>
            <p:cNvSpPr>
              <a:spLocks/>
            </p:cNvSpPr>
            <p:nvPr/>
          </p:nvSpPr>
          <p:spPr bwMode="auto">
            <a:xfrm>
              <a:off x="9207500" y="1831976"/>
              <a:ext cx="233362" cy="109538"/>
            </a:xfrm>
            <a:custGeom>
              <a:avLst/>
              <a:gdLst>
                <a:gd name="T0" fmla="*/ 72 w 72"/>
                <a:gd name="T1" fmla="*/ 2 h 34"/>
                <a:gd name="T2" fmla="*/ 1 w 72"/>
                <a:gd name="T3" fmla="*/ 34 h 34"/>
                <a:gd name="T4" fmla="*/ 0 w 72"/>
                <a:gd name="T5" fmla="*/ 26 h 34"/>
                <a:gd name="T6" fmla="*/ 71 w 72"/>
                <a:gd name="T7" fmla="*/ 0 h 34"/>
                <a:gd name="T8" fmla="*/ 72 w 72"/>
                <a:gd name="T9" fmla="*/ 2 h 34"/>
              </a:gdLst>
              <a:ahLst/>
              <a:cxnLst>
                <a:cxn ang="0">
                  <a:pos x="T0" y="T1"/>
                </a:cxn>
                <a:cxn ang="0">
                  <a:pos x="T2" y="T3"/>
                </a:cxn>
                <a:cxn ang="0">
                  <a:pos x="T4" y="T5"/>
                </a:cxn>
                <a:cxn ang="0">
                  <a:pos x="T6" y="T7"/>
                </a:cxn>
                <a:cxn ang="0">
                  <a:pos x="T8" y="T9"/>
                </a:cxn>
              </a:cxnLst>
              <a:rect l="0" t="0" r="r" b="b"/>
              <a:pathLst>
                <a:path w="72" h="34">
                  <a:moveTo>
                    <a:pt x="72" y="2"/>
                  </a:moveTo>
                  <a:cubicBezTo>
                    <a:pt x="52" y="18"/>
                    <a:pt x="27" y="29"/>
                    <a:pt x="1" y="34"/>
                  </a:cubicBezTo>
                  <a:cubicBezTo>
                    <a:pt x="0" y="26"/>
                    <a:pt x="0" y="26"/>
                    <a:pt x="0" y="26"/>
                  </a:cubicBezTo>
                  <a:cubicBezTo>
                    <a:pt x="25" y="23"/>
                    <a:pt x="50" y="15"/>
                    <a:pt x="71" y="0"/>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5" name="Freeform 129">
              <a:extLst>
                <a:ext uri="{FF2B5EF4-FFF2-40B4-BE49-F238E27FC236}">
                  <a16:creationId xmlns:a16="http://schemas.microsoft.com/office/drawing/2014/main" id="{143592A9-CC95-DAED-F71D-32D78665BAD1}"/>
                </a:ext>
              </a:extLst>
            </p:cNvPr>
            <p:cNvSpPr>
              <a:spLocks/>
            </p:cNvSpPr>
            <p:nvPr/>
          </p:nvSpPr>
          <p:spPr bwMode="auto">
            <a:xfrm>
              <a:off x="9459913" y="1766888"/>
              <a:ext cx="153987" cy="80963"/>
            </a:xfrm>
            <a:custGeom>
              <a:avLst/>
              <a:gdLst>
                <a:gd name="T0" fmla="*/ 26 w 48"/>
                <a:gd name="T1" fmla="*/ 21 h 25"/>
                <a:gd name="T2" fmla="*/ 0 w 48"/>
                <a:gd name="T3" fmla="*/ 20 h 25"/>
                <a:gd name="T4" fmla="*/ 23 w 48"/>
                <a:gd name="T5" fmla="*/ 4 h 25"/>
                <a:gd name="T6" fmla="*/ 48 w 48"/>
                <a:gd name="T7" fmla="*/ 6 h 25"/>
                <a:gd name="T8" fmla="*/ 26 w 48"/>
                <a:gd name="T9" fmla="*/ 21 h 25"/>
              </a:gdLst>
              <a:ahLst/>
              <a:cxnLst>
                <a:cxn ang="0">
                  <a:pos x="T0" y="T1"/>
                </a:cxn>
                <a:cxn ang="0">
                  <a:pos x="T2" y="T3"/>
                </a:cxn>
                <a:cxn ang="0">
                  <a:pos x="T4" y="T5"/>
                </a:cxn>
                <a:cxn ang="0">
                  <a:pos x="T6" y="T7"/>
                </a:cxn>
                <a:cxn ang="0">
                  <a:pos x="T8" y="T9"/>
                </a:cxn>
              </a:cxnLst>
              <a:rect l="0" t="0" r="r" b="b"/>
              <a:pathLst>
                <a:path w="48" h="25">
                  <a:moveTo>
                    <a:pt x="26" y="21"/>
                  </a:moveTo>
                  <a:cubicBezTo>
                    <a:pt x="13" y="25"/>
                    <a:pt x="3" y="21"/>
                    <a:pt x="0" y="20"/>
                  </a:cubicBezTo>
                  <a:cubicBezTo>
                    <a:pt x="2" y="17"/>
                    <a:pt x="10" y="8"/>
                    <a:pt x="23" y="4"/>
                  </a:cubicBezTo>
                  <a:cubicBezTo>
                    <a:pt x="36" y="0"/>
                    <a:pt x="46" y="4"/>
                    <a:pt x="48" y="6"/>
                  </a:cubicBezTo>
                  <a:cubicBezTo>
                    <a:pt x="46" y="8"/>
                    <a:pt x="39" y="17"/>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6" name="Freeform 130">
              <a:extLst>
                <a:ext uri="{FF2B5EF4-FFF2-40B4-BE49-F238E27FC236}">
                  <a16:creationId xmlns:a16="http://schemas.microsoft.com/office/drawing/2014/main" id="{45D71D8C-B660-CE2E-6936-0A32A25F64F5}"/>
                </a:ext>
              </a:extLst>
            </p:cNvPr>
            <p:cNvSpPr>
              <a:spLocks/>
            </p:cNvSpPr>
            <p:nvPr/>
          </p:nvSpPr>
          <p:spPr bwMode="auto">
            <a:xfrm>
              <a:off x="9434513" y="1663701"/>
              <a:ext cx="73025" cy="158750"/>
            </a:xfrm>
            <a:custGeom>
              <a:avLst/>
              <a:gdLst>
                <a:gd name="T0" fmla="*/ 3 w 23"/>
                <a:gd name="T1" fmla="*/ 23 h 49"/>
                <a:gd name="T2" fmla="*/ 6 w 23"/>
                <a:gd name="T3" fmla="*/ 49 h 49"/>
                <a:gd name="T4" fmla="*/ 20 w 23"/>
                <a:gd name="T5" fmla="*/ 26 h 49"/>
                <a:gd name="T6" fmla="*/ 18 w 23"/>
                <a:gd name="T7" fmla="*/ 0 h 49"/>
                <a:gd name="T8" fmla="*/ 3 w 23"/>
                <a:gd name="T9" fmla="*/ 23 h 49"/>
              </a:gdLst>
              <a:ahLst/>
              <a:cxnLst>
                <a:cxn ang="0">
                  <a:pos x="T0" y="T1"/>
                </a:cxn>
                <a:cxn ang="0">
                  <a:pos x="T2" y="T3"/>
                </a:cxn>
                <a:cxn ang="0">
                  <a:pos x="T4" y="T5"/>
                </a:cxn>
                <a:cxn ang="0">
                  <a:pos x="T6" y="T7"/>
                </a:cxn>
                <a:cxn ang="0">
                  <a:pos x="T8" y="T9"/>
                </a:cxn>
              </a:cxnLst>
              <a:rect l="0" t="0" r="r" b="b"/>
              <a:pathLst>
                <a:path w="23" h="49">
                  <a:moveTo>
                    <a:pt x="3" y="23"/>
                  </a:moveTo>
                  <a:cubicBezTo>
                    <a:pt x="0" y="37"/>
                    <a:pt x="4" y="46"/>
                    <a:pt x="6" y="49"/>
                  </a:cubicBezTo>
                  <a:cubicBezTo>
                    <a:pt x="8" y="47"/>
                    <a:pt x="17" y="39"/>
                    <a:pt x="20" y="26"/>
                  </a:cubicBezTo>
                  <a:cubicBezTo>
                    <a:pt x="23" y="13"/>
                    <a:pt x="19" y="3"/>
                    <a:pt x="18" y="0"/>
                  </a:cubicBezTo>
                  <a:cubicBezTo>
                    <a:pt x="15" y="3"/>
                    <a:pt x="6" y="10"/>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7" name="Freeform 131">
              <a:extLst>
                <a:ext uri="{FF2B5EF4-FFF2-40B4-BE49-F238E27FC236}">
                  <a16:creationId xmlns:a16="http://schemas.microsoft.com/office/drawing/2014/main" id="{A9587606-DD45-A45B-8BD4-A72A6569BDFF}"/>
                </a:ext>
              </a:extLst>
            </p:cNvPr>
            <p:cNvSpPr>
              <a:spLocks/>
            </p:cNvSpPr>
            <p:nvPr/>
          </p:nvSpPr>
          <p:spPr bwMode="auto">
            <a:xfrm>
              <a:off x="9232900" y="865188"/>
              <a:ext cx="136525" cy="90488"/>
            </a:xfrm>
            <a:custGeom>
              <a:avLst/>
              <a:gdLst>
                <a:gd name="T0" fmla="*/ 25 w 42"/>
                <a:gd name="T1" fmla="*/ 7 h 28"/>
                <a:gd name="T2" fmla="*/ 42 w 42"/>
                <a:gd name="T3" fmla="*/ 26 h 28"/>
                <a:gd name="T4" fmla="*/ 17 w 42"/>
                <a:gd name="T5" fmla="*/ 21 h 28"/>
                <a:gd name="T6" fmla="*/ 0 w 42"/>
                <a:gd name="T7" fmla="*/ 2 h 28"/>
                <a:gd name="T8" fmla="*/ 25 w 42"/>
                <a:gd name="T9" fmla="*/ 7 h 28"/>
              </a:gdLst>
              <a:ahLst/>
              <a:cxnLst>
                <a:cxn ang="0">
                  <a:pos x="T0" y="T1"/>
                </a:cxn>
                <a:cxn ang="0">
                  <a:pos x="T2" y="T3"/>
                </a:cxn>
                <a:cxn ang="0">
                  <a:pos x="T4" y="T5"/>
                </a:cxn>
                <a:cxn ang="0">
                  <a:pos x="T6" y="T7"/>
                </a:cxn>
                <a:cxn ang="0">
                  <a:pos x="T8" y="T9"/>
                </a:cxn>
              </a:cxnLst>
              <a:rect l="0" t="0" r="r" b="b"/>
              <a:pathLst>
                <a:path w="42" h="28">
                  <a:moveTo>
                    <a:pt x="25" y="7"/>
                  </a:moveTo>
                  <a:cubicBezTo>
                    <a:pt x="37" y="14"/>
                    <a:pt x="41" y="23"/>
                    <a:pt x="42" y="26"/>
                  </a:cubicBezTo>
                  <a:cubicBezTo>
                    <a:pt x="39" y="27"/>
                    <a:pt x="28" y="28"/>
                    <a:pt x="17" y="21"/>
                  </a:cubicBezTo>
                  <a:cubicBezTo>
                    <a:pt x="6" y="14"/>
                    <a:pt x="1" y="4"/>
                    <a:pt x="0" y="2"/>
                  </a:cubicBezTo>
                  <a:cubicBezTo>
                    <a:pt x="3" y="1"/>
                    <a:pt x="14" y="0"/>
                    <a:pt x="2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2" name="组合 51">
            <a:extLst>
              <a:ext uri="{FF2B5EF4-FFF2-40B4-BE49-F238E27FC236}">
                <a16:creationId xmlns:a16="http://schemas.microsoft.com/office/drawing/2014/main" id="{FAE1CC4F-B60E-9376-C9C5-F88AF201F03E}"/>
              </a:ext>
            </a:extLst>
          </p:cNvPr>
          <p:cNvGrpSpPr/>
          <p:nvPr/>
        </p:nvGrpSpPr>
        <p:grpSpPr>
          <a:xfrm>
            <a:off x="740261" y="5036278"/>
            <a:ext cx="414793" cy="834411"/>
            <a:chOff x="8532813" y="842963"/>
            <a:chExt cx="546099" cy="1098551"/>
          </a:xfrm>
          <a:solidFill>
            <a:schemeClr val="accent1">
              <a:lumMod val="60000"/>
              <a:lumOff val="40000"/>
            </a:schemeClr>
          </a:solidFill>
        </p:grpSpPr>
        <p:sp>
          <p:nvSpPr>
            <p:cNvPr id="53" name="Freeform 132">
              <a:extLst>
                <a:ext uri="{FF2B5EF4-FFF2-40B4-BE49-F238E27FC236}">
                  <a16:creationId xmlns:a16="http://schemas.microsoft.com/office/drawing/2014/main" id="{093791F4-73F1-407F-3FBE-EBAF80C445ED}"/>
                </a:ext>
              </a:extLst>
            </p:cNvPr>
            <p:cNvSpPr>
              <a:spLocks/>
            </p:cNvSpPr>
            <p:nvPr/>
          </p:nvSpPr>
          <p:spPr bwMode="auto">
            <a:xfrm>
              <a:off x="8716963" y="1592263"/>
              <a:ext cx="58737" cy="158750"/>
            </a:xfrm>
            <a:custGeom>
              <a:avLst/>
              <a:gdLst>
                <a:gd name="T0" fmla="*/ 18 w 18"/>
                <a:gd name="T1" fmla="*/ 19 h 49"/>
                <a:gd name="T2" fmla="*/ 13 w 18"/>
                <a:gd name="T3" fmla="*/ 44 h 49"/>
                <a:gd name="T4" fmla="*/ 14 w 18"/>
                <a:gd name="T5" fmla="*/ 49 h 49"/>
                <a:gd name="T6" fmla="*/ 2 w 18"/>
                <a:gd name="T7" fmla="*/ 25 h 49"/>
                <a:gd name="T8" fmla="*/ 7 w 18"/>
                <a:gd name="T9" fmla="*/ 0 h 49"/>
                <a:gd name="T10" fmla="*/ 18 w 18"/>
                <a:gd name="T11" fmla="*/ 19 h 49"/>
              </a:gdLst>
              <a:ahLst/>
              <a:cxnLst>
                <a:cxn ang="0">
                  <a:pos x="T0" y="T1"/>
                </a:cxn>
                <a:cxn ang="0">
                  <a:pos x="T2" y="T3"/>
                </a:cxn>
                <a:cxn ang="0">
                  <a:pos x="T4" y="T5"/>
                </a:cxn>
                <a:cxn ang="0">
                  <a:pos x="T6" y="T7"/>
                </a:cxn>
                <a:cxn ang="0">
                  <a:pos x="T8" y="T9"/>
                </a:cxn>
                <a:cxn ang="0">
                  <a:pos x="T10" y="T11"/>
                </a:cxn>
              </a:cxnLst>
              <a:rect l="0" t="0" r="r" b="b"/>
              <a:pathLst>
                <a:path w="18" h="49">
                  <a:moveTo>
                    <a:pt x="18" y="19"/>
                  </a:moveTo>
                  <a:cubicBezTo>
                    <a:pt x="17" y="22"/>
                    <a:pt x="11" y="31"/>
                    <a:pt x="13" y="44"/>
                  </a:cubicBezTo>
                  <a:cubicBezTo>
                    <a:pt x="13" y="46"/>
                    <a:pt x="13" y="47"/>
                    <a:pt x="14" y="49"/>
                  </a:cubicBezTo>
                  <a:cubicBezTo>
                    <a:pt x="12" y="46"/>
                    <a:pt x="4" y="38"/>
                    <a:pt x="2" y="25"/>
                  </a:cubicBezTo>
                  <a:cubicBezTo>
                    <a:pt x="0" y="11"/>
                    <a:pt x="6" y="2"/>
                    <a:pt x="7" y="0"/>
                  </a:cubicBezTo>
                  <a:cubicBezTo>
                    <a:pt x="9" y="2"/>
                    <a:pt x="15" y="8"/>
                    <a:pt x="1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Freeform 133">
              <a:extLst>
                <a:ext uri="{FF2B5EF4-FFF2-40B4-BE49-F238E27FC236}">
                  <a16:creationId xmlns:a16="http://schemas.microsoft.com/office/drawing/2014/main" id="{0389EE33-B76E-C9E1-6B10-089E031C3E01}"/>
                </a:ext>
              </a:extLst>
            </p:cNvPr>
            <p:cNvSpPr>
              <a:spLocks/>
            </p:cNvSpPr>
            <p:nvPr/>
          </p:nvSpPr>
          <p:spPr bwMode="auto">
            <a:xfrm>
              <a:off x="8601075" y="1685926"/>
              <a:ext cx="147637" cy="71438"/>
            </a:xfrm>
            <a:custGeom>
              <a:avLst/>
              <a:gdLst>
                <a:gd name="T0" fmla="*/ 17 w 46"/>
                <a:gd name="T1" fmla="*/ 19 h 22"/>
                <a:gd name="T2" fmla="*/ 42 w 46"/>
                <a:gd name="T3" fmla="*/ 20 h 22"/>
                <a:gd name="T4" fmla="*/ 46 w 46"/>
                <a:gd name="T5" fmla="*/ 22 h 22"/>
                <a:gd name="T6" fmla="*/ 26 w 46"/>
                <a:gd name="T7" fmla="*/ 5 h 22"/>
                <a:gd name="T8" fmla="*/ 0 w 46"/>
                <a:gd name="T9" fmla="*/ 3 h 22"/>
                <a:gd name="T10" fmla="*/ 17 w 46"/>
                <a:gd name="T11" fmla="*/ 19 h 22"/>
              </a:gdLst>
              <a:ahLst/>
              <a:cxnLst>
                <a:cxn ang="0">
                  <a:pos x="T0" y="T1"/>
                </a:cxn>
                <a:cxn ang="0">
                  <a:pos x="T2" y="T3"/>
                </a:cxn>
                <a:cxn ang="0">
                  <a:pos x="T4" y="T5"/>
                </a:cxn>
                <a:cxn ang="0">
                  <a:pos x="T6" y="T7"/>
                </a:cxn>
                <a:cxn ang="0">
                  <a:pos x="T8" y="T9"/>
                </a:cxn>
                <a:cxn ang="0">
                  <a:pos x="T10" y="T11"/>
                </a:cxn>
              </a:cxnLst>
              <a:rect l="0" t="0" r="r" b="b"/>
              <a:pathLst>
                <a:path w="46" h="22">
                  <a:moveTo>
                    <a:pt x="17" y="19"/>
                  </a:moveTo>
                  <a:cubicBezTo>
                    <a:pt x="19" y="18"/>
                    <a:pt x="30" y="15"/>
                    <a:pt x="42" y="20"/>
                  </a:cubicBezTo>
                  <a:cubicBezTo>
                    <a:pt x="44" y="21"/>
                    <a:pt x="45" y="22"/>
                    <a:pt x="46" y="22"/>
                  </a:cubicBezTo>
                  <a:cubicBezTo>
                    <a:pt x="45" y="20"/>
                    <a:pt x="38" y="10"/>
                    <a:pt x="26" y="5"/>
                  </a:cubicBezTo>
                  <a:cubicBezTo>
                    <a:pt x="14" y="0"/>
                    <a:pt x="3" y="3"/>
                    <a:pt x="0" y="3"/>
                  </a:cubicBezTo>
                  <a:cubicBezTo>
                    <a:pt x="2" y="6"/>
                    <a:pt x="7" y="14"/>
                    <a:pt x="1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Freeform 134">
              <a:extLst>
                <a:ext uri="{FF2B5EF4-FFF2-40B4-BE49-F238E27FC236}">
                  <a16:creationId xmlns:a16="http://schemas.microsoft.com/office/drawing/2014/main" id="{3F0A0E23-46F2-7321-3977-70CEE2D4DC88}"/>
                </a:ext>
              </a:extLst>
            </p:cNvPr>
            <p:cNvSpPr>
              <a:spLocks/>
            </p:cNvSpPr>
            <p:nvPr/>
          </p:nvSpPr>
          <p:spPr bwMode="auto">
            <a:xfrm>
              <a:off x="8675688" y="1501776"/>
              <a:ext cx="57150" cy="161925"/>
            </a:xfrm>
            <a:custGeom>
              <a:avLst/>
              <a:gdLst>
                <a:gd name="T0" fmla="*/ 18 w 18"/>
                <a:gd name="T1" fmla="*/ 22 h 50"/>
                <a:gd name="T2" fmla="*/ 8 w 18"/>
                <a:gd name="T3" fmla="*/ 45 h 50"/>
                <a:gd name="T4" fmla="*/ 8 w 18"/>
                <a:gd name="T5" fmla="*/ 50 h 50"/>
                <a:gd name="T6" fmla="*/ 1 w 18"/>
                <a:gd name="T7" fmla="*/ 24 h 50"/>
                <a:gd name="T8" fmla="*/ 11 w 18"/>
                <a:gd name="T9" fmla="*/ 0 h 50"/>
                <a:gd name="T10" fmla="*/ 18 w 18"/>
                <a:gd name="T11" fmla="*/ 22 h 50"/>
              </a:gdLst>
              <a:ahLst/>
              <a:cxnLst>
                <a:cxn ang="0">
                  <a:pos x="T0" y="T1"/>
                </a:cxn>
                <a:cxn ang="0">
                  <a:pos x="T2" y="T3"/>
                </a:cxn>
                <a:cxn ang="0">
                  <a:pos x="T4" y="T5"/>
                </a:cxn>
                <a:cxn ang="0">
                  <a:pos x="T6" y="T7"/>
                </a:cxn>
                <a:cxn ang="0">
                  <a:pos x="T8" y="T9"/>
                </a:cxn>
                <a:cxn ang="0">
                  <a:pos x="T10" y="T11"/>
                </a:cxn>
              </a:cxnLst>
              <a:rect l="0" t="0" r="r" b="b"/>
              <a:pathLst>
                <a:path w="18" h="50">
                  <a:moveTo>
                    <a:pt x="18" y="22"/>
                  </a:moveTo>
                  <a:cubicBezTo>
                    <a:pt x="16" y="24"/>
                    <a:pt x="9" y="32"/>
                    <a:pt x="8" y="45"/>
                  </a:cubicBezTo>
                  <a:cubicBezTo>
                    <a:pt x="8" y="47"/>
                    <a:pt x="8" y="48"/>
                    <a:pt x="8" y="50"/>
                  </a:cubicBezTo>
                  <a:cubicBezTo>
                    <a:pt x="6" y="47"/>
                    <a:pt x="0" y="37"/>
                    <a:pt x="1" y="24"/>
                  </a:cubicBezTo>
                  <a:cubicBezTo>
                    <a:pt x="2" y="10"/>
                    <a:pt x="9" y="2"/>
                    <a:pt x="11" y="0"/>
                  </a:cubicBezTo>
                  <a:cubicBezTo>
                    <a:pt x="13" y="3"/>
                    <a:pt x="18" y="11"/>
                    <a:pt x="1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Freeform 135">
              <a:extLst>
                <a:ext uri="{FF2B5EF4-FFF2-40B4-BE49-F238E27FC236}">
                  <a16:creationId xmlns:a16="http://schemas.microsoft.com/office/drawing/2014/main" id="{BCEE01D9-E9DB-9262-F78A-486FC5DFC07C}"/>
                </a:ext>
              </a:extLst>
            </p:cNvPr>
            <p:cNvSpPr>
              <a:spLocks/>
            </p:cNvSpPr>
            <p:nvPr/>
          </p:nvSpPr>
          <p:spPr bwMode="auto">
            <a:xfrm>
              <a:off x="8555038" y="1576388"/>
              <a:ext cx="133350" cy="93663"/>
            </a:xfrm>
            <a:custGeom>
              <a:avLst/>
              <a:gdLst>
                <a:gd name="T0" fmla="*/ 12 w 41"/>
                <a:gd name="T1" fmla="*/ 19 h 29"/>
                <a:gd name="T2" fmla="*/ 37 w 41"/>
                <a:gd name="T3" fmla="*/ 26 h 29"/>
                <a:gd name="T4" fmla="*/ 41 w 41"/>
                <a:gd name="T5" fmla="*/ 29 h 29"/>
                <a:gd name="T6" fmla="*/ 25 w 41"/>
                <a:gd name="T7" fmla="*/ 7 h 29"/>
                <a:gd name="T8" fmla="*/ 0 w 41"/>
                <a:gd name="T9" fmla="*/ 1 h 29"/>
                <a:gd name="T10" fmla="*/ 12 w 41"/>
                <a:gd name="T11" fmla="*/ 19 h 29"/>
              </a:gdLst>
              <a:ahLst/>
              <a:cxnLst>
                <a:cxn ang="0">
                  <a:pos x="T0" y="T1"/>
                </a:cxn>
                <a:cxn ang="0">
                  <a:pos x="T2" y="T3"/>
                </a:cxn>
                <a:cxn ang="0">
                  <a:pos x="T4" y="T5"/>
                </a:cxn>
                <a:cxn ang="0">
                  <a:pos x="T6" y="T7"/>
                </a:cxn>
                <a:cxn ang="0">
                  <a:pos x="T8" y="T9"/>
                </a:cxn>
                <a:cxn ang="0">
                  <a:pos x="T10" y="T11"/>
                </a:cxn>
              </a:cxnLst>
              <a:rect l="0" t="0" r="r" b="b"/>
              <a:pathLst>
                <a:path w="41" h="29">
                  <a:moveTo>
                    <a:pt x="12" y="19"/>
                  </a:moveTo>
                  <a:cubicBezTo>
                    <a:pt x="15" y="19"/>
                    <a:pt x="26" y="18"/>
                    <a:pt x="37" y="26"/>
                  </a:cubicBezTo>
                  <a:cubicBezTo>
                    <a:pt x="38" y="27"/>
                    <a:pt x="40" y="28"/>
                    <a:pt x="41" y="29"/>
                  </a:cubicBezTo>
                  <a:cubicBezTo>
                    <a:pt x="40" y="26"/>
                    <a:pt x="36" y="15"/>
                    <a:pt x="25" y="7"/>
                  </a:cubicBezTo>
                  <a:cubicBezTo>
                    <a:pt x="14" y="0"/>
                    <a:pt x="3" y="0"/>
                    <a:pt x="0" y="1"/>
                  </a:cubicBezTo>
                  <a:cubicBezTo>
                    <a:pt x="1" y="3"/>
                    <a:pt x="4" y="12"/>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Freeform 136">
              <a:extLst>
                <a:ext uri="{FF2B5EF4-FFF2-40B4-BE49-F238E27FC236}">
                  <a16:creationId xmlns:a16="http://schemas.microsoft.com/office/drawing/2014/main" id="{34FA6A4B-17F8-C338-0646-209C5A739014}"/>
                </a:ext>
              </a:extLst>
            </p:cNvPr>
            <p:cNvSpPr>
              <a:spLocks/>
            </p:cNvSpPr>
            <p:nvPr/>
          </p:nvSpPr>
          <p:spPr bwMode="auto">
            <a:xfrm>
              <a:off x="8642350" y="1411288"/>
              <a:ext cx="74612" cy="155575"/>
            </a:xfrm>
            <a:custGeom>
              <a:avLst/>
              <a:gdLst>
                <a:gd name="T0" fmla="*/ 21 w 23"/>
                <a:gd name="T1" fmla="*/ 22 h 48"/>
                <a:gd name="T2" fmla="*/ 6 w 23"/>
                <a:gd name="T3" fmla="*/ 43 h 48"/>
                <a:gd name="T4" fmla="*/ 5 w 23"/>
                <a:gd name="T5" fmla="*/ 48 h 48"/>
                <a:gd name="T6" fmla="*/ 3 w 23"/>
                <a:gd name="T7" fmla="*/ 21 h 48"/>
                <a:gd name="T8" fmla="*/ 19 w 23"/>
                <a:gd name="T9" fmla="*/ 0 h 48"/>
                <a:gd name="T10" fmla="*/ 21 w 23"/>
                <a:gd name="T11" fmla="*/ 22 h 48"/>
              </a:gdLst>
              <a:ahLst/>
              <a:cxnLst>
                <a:cxn ang="0">
                  <a:pos x="T0" y="T1"/>
                </a:cxn>
                <a:cxn ang="0">
                  <a:pos x="T2" y="T3"/>
                </a:cxn>
                <a:cxn ang="0">
                  <a:pos x="T4" y="T5"/>
                </a:cxn>
                <a:cxn ang="0">
                  <a:pos x="T6" y="T7"/>
                </a:cxn>
                <a:cxn ang="0">
                  <a:pos x="T8" y="T9"/>
                </a:cxn>
                <a:cxn ang="0">
                  <a:pos x="T10" y="T11"/>
                </a:cxn>
              </a:cxnLst>
              <a:rect l="0" t="0" r="r" b="b"/>
              <a:pathLst>
                <a:path w="23" h="48">
                  <a:moveTo>
                    <a:pt x="21" y="22"/>
                  </a:moveTo>
                  <a:cubicBezTo>
                    <a:pt x="18" y="24"/>
                    <a:pt x="9" y="30"/>
                    <a:pt x="6" y="43"/>
                  </a:cubicBezTo>
                  <a:cubicBezTo>
                    <a:pt x="5" y="45"/>
                    <a:pt x="5" y="46"/>
                    <a:pt x="5" y="48"/>
                  </a:cubicBezTo>
                  <a:cubicBezTo>
                    <a:pt x="3" y="45"/>
                    <a:pt x="0" y="33"/>
                    <a:pt x="3" y="21"/>
                  </a:cubicBezTo>
                  <a:cubicBezTo>
                    <a:pt x="7" y="8"/>
                    <a:pt x="16" y="1"/>
                    <a:pt x="19" y="0"/>
                  </a:cubicBezTo>
                  <a:cubicBezTo>
                    <a:pt x="20" y="3"/>
                    <a:pt x="23" y="11"/>
                    <a:pt x="2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 name="Freeform 137">
              <a:extLst>
                <a:ext uri="{FF2B5EF4-FFF2-40B4-BE49-F238E27FC236}">
                  <a16:creationId xmlns:a16="http://schemas.microsoft.com/office/drawing/2014/main" id="{784B1403-1A7D-FD18-D037-7F80E0E77EE3}"/>
                </a:ext>
              </a:extLst>
            </p:cNvPr>
            <p:cNvSpPr>
              <a:spLocks/>
            </p:cNvSpPr>
            <p:nvPr/>
          </p:nvSpPr>
          <p:spPr bwMode="auto">
            <a:xfrm>
              <a:off x="8532813" y="1454151"/>
              <a:ext cx="109537" cy="115888"/>
            </a:xfrm>
            <a:custGeom>
              <a:avLst/>
              <a:gdLst>
                <a:gd name="T0" fmla="*/ 8 w 34"/>
                <a:gd name="T1" fmla="*/ 20 h 36"/>
                <a:gd name="T2" fmla="*/ 31 w 34"/>
                <a:gd name="T3" fmla="*/ 32 h 36"/>
                <a:gd name="T4" fmla="*/ 34 w 34"/>
                <a:gd name="T5" fmla="*/ 36 h 36"/>
                <a:gd name="T6" fmla="*/ 23 w 34"/>
                <a:gd name="T7" fmla="*/ 11 h 36"/>
                <a:gd name="T8" fmla="*/ 0 w 34"/>
                <a:gd name="T9" fmla="*/ 0 h 36"/>
                <a:gd name="T10" fmla="*/ 8 w 34"/>
                <a:gd name="T11" fmla="*/ 20 h 36"/>
              </a:gdLst>
              <a:ahLst/>
              <a:cxnLst>
                <a:cxn ang="0">
                  <a:pos x="T0" y="T1"/>
                </a:cxn>
                <a:cxn ang="0">
                  <a:pos x="T2" y="T3"/>
                </a:cxn>
                <a:cxn ang="0">
                  <a:pos x="T4" y="T5"/>
                </a:cxn>
                <a:cxn ang="0">
                  <a:pos x="T6" y="T7"/>
                </a:cxn>
                <a:cxn ang="0">
                  <a:pos x="T8" y="T9"/>
                </a:cxn>
                <a:cxn ang="0">
                  <a:pos x="T10" y="T11"/>
                </a:cxn>
              </a:cxnLst>
              <a:rect l="0" t="0" r="r" b="b"/>
              <a:pathLst>
                <a:path w="34" h="36">
                  <a:moveTo>
                    <a:pt x="8" y="20"/>
                  </a:moveTo>
                  <a:cubicBezTo>
                    <a:pt x="11" y="21"/>
                    <a:pt x="22" y="22"/>
                    <a:pt x="31" y="32"/>
                  </a:cubicBezTo>
                  <a:cubicBezTo>
                    <a:pt x="32" y="33"/>
                    <a:pt x="34" y="34"/>
                    <a:pt x="34" y="36"/>
                  </a:cubicBezTo>
                  <a:cubicBezTo>
                    <a:pt x="34" y="32"/>
                    <a:pt x="32" y="21"/>
                    <a:pt x="23" y="11"/>
                  </a:cubicBezTo>
                  <a:cubicBezTo>
                    <a:pt x="14" y="1"/>
                    <a:pt x="3" y="0"/>
                    <a:pt x="0" y="0"/>
                  </a:cubicBezTo>
                  <a:cubicBezTo>
                    <a:pt x="0" y="2"/>
                    <a:pt x="2" y="12"/>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Freeform 138">
              <a:extLst>
                <a:ext uri="{FF2B5EF4-FFF2-40B4-BE49-F238E27FC236}">
                  <a16:creationId xmlns:a16="http://schemas.microsoft.com/office/drawing/2014/main" id="{CCA4E932-EC8B-C7FF-0B60-C5EF3EBC9D6A}"/>
                </a:ext>
              </a:extLst>
            </p:cNvPr>
            <p:cNvSpPr>
              <a:spLocks/>
            </p:cNvSpPr>
            <p:nvPr/>
          </p:nvSpPr>
          <p:spPr bwMode="auto">
            <a:xfrm>
              <a:off x="8629650" y="1317626"/>
              <a:ext cx="87312" cy="142875"/>
            </a:xfrm>
            <a:custGeom>
              <a:avLst/>
              <a:gdLst>
                <a:gd name="T0" fmla="*/ 23 w 27"/>
                <a:gd name="T1" fmla="*/ 23 h 44"/>
                <a:gd name="T2" fmla="*/ 4 w 27"/>
                <a:gd name="T3" fmla="*/ 40 h 44"/>
                <a:gd name="T4" fmla="*/ 2 w 27"/>
                <a:gd name="T5" fmla="*/ 44 h 44"/>
                <a:gd name="T6" fmla="*/ 7 w 27"/>
                <a:gd name="T7" fmla="*/ 18 h 44"/>
                <a:gd name="T8" fmla="*/ 26 w 27"/>
                <a:gd name="T9" fmla="*/ 0 h 44"/>
                <a:gd name="T10" fmla="*/ 23 w 27"/>
                <a:gd name="T11" fmla="*/ 23 h 44"/>
              </a:gdLst>
              <a:ahLst/>
              <a:cxnLst>
                <a:cxn ang="0">
                  <a:pos x="T0" y="T1"/>
                </a:cxn>
                <a:cxn ang="0">
                  <a:pos x="T2" y="T3"/>
                </a:cxn>
                <a:cxn ang="0">
                  <a:pos x="T4" y="T5"/>
                </a:cxn>
                <a:cxn ang="0">
                  <a:pos x="T6" y="T7"/>
                </a:cxn>
                <a:cxn ang="0">
                  <a:pos x="T8" y="T9"/>
                </a:cxn>
                <a:cxn ang="0">
                  <a:pos x="T10" y="T11"/>
                </a:cxn>
              </a:cxnLst>
              <a:rect l="0" t="0" r="r" b="b"/>
              <a:pathLst>
                <a:path w="27" h="44">
                  <a:moveTo>
                    <a:pt x="23" y="23"/>
                  </a:moveTo>
                  <a:cubicBezTo>
                    <a:pt x="20" y="24"/>
                    <a:pt x="10" y="28"/>
                    <a:pt x="4" y="40"/>
                  </a:cubicBezTo>
                  <a:cubicBezTo>
                    <a:pt x="3" y="41"/>
                    <a:pt x="3" y="43"/>
                    <a:pt x="2" y="44"/>
                  </a:cubicBezTo>
                  <a:cubicBezTo>
                    <a:pt x="2" y="41"/>
                    <a:pt x="0" y="29"/>
                    <a:pt x="7" y="18"/>
                  </a:cubicBezTo>
                  <a:cubicBezTo>
                    <a:pt x="13" y="6"/>
                    <a:pt x="23" y="2"/>
                    <a:pt x="26" y="0"/>
                  </a:cubicBezTo>
                  <a:cubicBezTo>
                    <a:pt x="26" y="3"/>
                    <a:pt x="27" y="13"/>
                    <a:pt x="2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Freeform 139">
              <a:extLst>
                <a:ext uri="{FF2B5EF4-FFF2-40B4-BE49-F238E27FC236}">
                  <a16:creationId xmlns:a16="http://schemas.microsoft.com/office/drawing/2014/main" id="{FC2AD64A-8F7A-70EE-E796-7D45D6E38EFD}"/>
                </a:ext>
              </a:extLst>
            </p:cNvPr>
            <p:cNvSpPr>
              <a:spLocks/>
            </p:cNvSpPr>
            <p:nvPr/>
          </p:nvSpPr>
          <p:spPr bwMode="auto">
            <a:xfrm>
              <a:off x="8535988" y="1323976"/>
              <a:ext cx="90487" cy="136525"/>
            </a:xfrm>
            <a:custGeom>
              <a:avLst/>
              <a:gdLst>
                <a:gd name="T0" fmla="*/ 5 w 28"/>
                <a:gd name="T1" fmla="*/ 22 h 42"/>
                <a:gd name="T2" fmla="*/ 25 w 28"/>
                <a:gd name="T3" fmla="*/ 38 h 42"/>
                <a:gd name="T4" fmla="*/ 27 w 28"/>
                <a:gd name="T5" fmla="*/ 42 h 42"/>
                <a:gd name="T6" fmla="*/ 21 w 28"/>
                <a:gd name="T7" fmla="*/ 16 h 42"/>
                <a:gd name="T8" fmla="*/ 1 w 28"/>
                <a:gd name="T9" fmla="*/ 0 h 42"/>
                <a:gd name="T10" fmla="*/ 5 w 28"/>
                <a:gd name="T11" fmla="*/ 22 h 42"/>
              </a:gdLst>
              <a:ahLst/>
              <a:cxnLst>
                <a:cxn ang="0">
                  <a:pos x="T0" y="T1"/>
                </a:cxn>
                <a:cxn ang="0">
                  <a:pos x="T2" y="T3"/>
                </a:cxn>
                <a:cxn ang="0">
                  <a:pos x="T4" y="T5"/>
                </a:cxn>
                <a:cxn ang="0">
                  <a:pos x="T6" y="T7"/>
                </a:cxn>
                <a:cxn ang="0">
                  <a:pos x="T8" y="T9"/>
                </a:cxn>
                <a:cxn ang="0">
                  <a:pos x="T10" y="T11"/>
                </a:cxn>
              </a:cxnLst>
              <a:rect l="0" t="0" r="r" b="b"/>
              <a:pathLst>
                <a:path w="28" h="42">
                  <a:moveTo>
                    <a:pt x="5" y="22"/>
                  </a:moveTo>
                  <a:cubicBezTo>
                    <a:pt x="7" y="23"/>
                    <a:pt x="17" y="27"/>
                    <a:pt x="25" y="38"/>
                  </a:cubicBezTo>
                  <a:cubicBezTo>
                    <a:pt x="25" y="40"/>
                    <a:pt x="26" y="41"/>
                    <a:pt x="27" y="42"/>
                  </a:cubicBezTo>
                  <a:cubicBezTo>
                    <a:pt x="27" y="39"/>
                    <a:pt x="28" y="27"/>
                    <a:pt x="21" y="16"/>
                  </a:cubicBezTo>
                  <a:cubicBezTo>
                    <a:pt x="14" y="5"/>
                    <a:pt x="4" y="1"/>
                    <a:pt x="1" y="0"/>
                  </a:cubicBezTo>
                  <a:cubicBezTo>
                    <a:pt x="0" y="3"/>
                    <a:pt x="0" y="1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 name="Freeform 140">
              <a:extLst>
                <a:ext uri="{FF2B5EF4-FFF2-40B4-BE49-F238E27FC236}">
                  <a16:creationId xmlns:a16="http://schemas.microsoft.com/office/drawing/2014/main" id="{C6D860ED-8D3B-B0CB-8DDD-B9CE14A7E363}"/>
                </a:ext>
              </a:extLst>
            </p:cNvPr>
            <p:cNvSpPr>
              <a:spLocks/>
            </p:cNvSpPr>
            <p:nvPr/>
          </p:nvSpPr>
          <p:spPr bwMode="auto">
            <a:xfrm>
              <a:off x="8636000" y="1230313"/>
              <a:ext cx="106362" cy="123825"/>
            </a:xfrm>
            <a:custGeom>
              <a:avLst/>
              <a:gdLst>
                <a:gd name="T0" fmla="*/ 25 w 33"/>
                <a:gd name="T1" fmla="*/ 22 h 38"/>
                <a:gd name="T2" fmla="*/ 3 w 33"/>
                <a:gd name="T3" fmla="*/ 34 h 38"/>
                <a:gd name="T4" fmla="*/ 0 w 33"/>
                <a:gd name="T5" fmla="*/ 38 h 38"/>
                <a:gd name="T6" fmla="*/ 10 w 33"/>
                <a:gd name="T7" fmla="*/ 13 h 38"/>
                <a:gd name="T8" fmla="*/ 33 w 33"/>
                <a:gd name="T9" fmla="*/ 0 h 38"/>
                <a:gd name="T10" fmla="*/ 25 w 33"/>
                <a:gd name="T11" fmla="*/ 22 h 38"/>
              </a:gdLst>
              <a:ahLst/>
              <a:cxnLst>
                <a:cxn ang="0">
                  <a:pos x="T0" y="T1"/>
                </a:cxn>
                <a:cxn ang="0">
                  <a:pos x="T2" y="T3"/>
                </a:cxn>
                <a:cxn ang="0">
                  <a:pos x="T4" y="T5"/>
                </a:cxn>
                <a:cxn ang="0">
                  <a:pos x="T6" y="T7"/>
                </a:cxn>
                <a:cxn ang="0">
                  <a:pos x="T8" y="T9"/>
                </a:cxn>
                <a:cxn ang="0">
                  <a:pos x="T10" y="T11"/>
                </a:cxn>
              </a:cxnLst>
              <a:rect l="0" t="0" r="r" b="b"/>
              <a:pathLst>
                <a:path w="33" h="38">
                  <a:moveTo>
                    <a:pt x="25" y="22"/>
                  </a:moveTo>
                  <a:cubicBezTo>
                    <a:pt x="23" y="22"/>
                    <a:pt x="12" y="24"/>
                    <a:pt x="3" y="34"/>
                  </a:cubicBezTo>
                  <a:cubicBezTo>
                    <a:pt x="2" y="36"/>
                    <a:pt x="1" y="37"/>
                    <a:pt x="0" y="38"/>
                  </a:cubicBezTo>
                  <a:cubicBezTo>
                    <a:pt x="1" y="35"/>
                    <a:pt x="2" y="23"/>
                    <a:pt x="10" y="13"/>
                  </a:cubicBezTo>
                  <a:cubicBezTo>
                    <a:pt x="19" y="3"/>
                    <a:pt x="30" y="1"/>
                    <a:pt x="33" y="0"/>
                  </a:cubicBezTo>
                  <a:cubicBezTo>
                    <a:pt x="32" y="3"/>
                    <a:pt x="32" y="12"/>
                    <a:pt x="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Freeform 141">
              <a:extLst>
                <a:ext uri="{FF2B5EF4-FFF2-40B4-BE49-F238E27FC236}">
                  <a16:creationId xmlns:a16="http://schemas.microsoft.com/office/drawing/2014/main" id="{B4C874EE-ACFE-4FEC-8205-A18E7C7E3854}"/>
                </a:ext>
              </a:extLst>
            </p:cNvPr>
            <p:cNvSpPr>
              <a:spLocks/>
            </p:cNvSpPr>
            <p:nvPr/>
          </p:nvSpPr>
          <p:spPr bwMode="auto">
            <a:xfrm>
              <a:off x="8558213" y="1201738"/>
              <a:ext cx="77787" cy="152400"/>
            </a:xfrm>
            <a:custGeom>
              <a:avLst/>
              <a:gdLst>
                <a:gd name="T0" fmla="*/ 3 w 24"/>
                <a:gd name="T1" fmla="*/ 22 h 47"/>
                <a:gd name="T2" fmla="*/ 19 w 24"/>
                <a:gd name="T3" fmla="*/ 42 h 47"/>
                <a:gd name="T4" fmla="*/ 20 w 24"/>
                <a:gd name="T5" fmla="*/ 47 h 47"/>
                <a:gd name="T6" fmla="*/ 20 w 24"/>
                <a:gd name="T7" fmla="*/ 19 h 47"/>
                <a:gd name="T8" fmla="*/ 4 w 24"/>
                <a:gd name="T9" fmla="*/ 0 h 47"/>
                <a:gd name="T10" fmla="*/ 3 w 24"/>
                <a:gd name="T11" fmla="*/ 22 h 47"/>
              </a:gdLst>
              <a:ahLst/>
              <a:cxnLst>
                <a:cxn ang="0">
                  <a:pos x="T0" y="T1"/>
                </a:cxn>
                <a:cxn ang="0">
                  <a:pos x="T2" y="T3"/>
                </a:cxn>
                <a:cxn ang="0">
                  <a:pos x="T4" y="T5"/>
                </a:cxn>
                <a:cxn ang="0">
                  <a:pos x="T6" y="T7"/>
                </a:cxn>
                <a:cxn ang="0">
                  <a:pos x="T8" y="T9"/>
                </a:cxn>
                <a:cxn ang="0">
                  <a:pos x="T10" y="T11"/>
                </a:cxn>
              </a:cxnLst>
              <a:rect l="0" t="0" r="r" b="b"/>
              <a:pathLst>
                <a:path w="24" h="47">
                  <a:moveTo>
                    <a:pt x="3" y="22"/>
                  </a:moveTo>
                  <a:cubicBezTo>
                    <a:pt x="5" y="24"/>
                    <a:pt x="14" y="29"/>
                    <a:pt x="19" y="42"/>
                  </a:cubicBezTo>
                  <a:cubicBezTo>
                    <a:pt x="19" y="43"/>
                    <a:pt x="20" y="45"/>
                    <a:pt x="20" y="47"/>
                  </a:cubicBezTo>
                  <a:cubicBezTo>
                    <a:pt x="21" y="43"/>
                    <a:pt x="24" y="32"/>
                    <a:pt x="20" y="19"/>
                  </a:cubicBezTo>
                  <a:cubicBezTo>
                    <a:pt x="15" y="7"/>
                    <a:pt x="6" y="1"/>
                    <a:pt x="4" y="0"/>
                  </a:cubicBezTo>
                  <a:cubicBezTo>
                    <a:pt x="3" y="2"/>
                    <a:pt x="0" y="11"/>
                    <a:pt x="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 name="Freeform 142">
              <a:extLst>
                <a:ext uri="{FF2B5EF4-FFF2-40B4-BE49-F238E27FC236}">
                  <a16:creationId xmlns:a16="http://schemas.microsoft.com/office/drawing/2014/main" id="{F7A2BF5A-C80A-806E-B90D-74BBC7ADA525}"/>
                </a:ext>
              </a:extLst>
            </p:cNvPr>
            <p:cNvSpPr>
              <a:spLocks/>
            </p:cNvSpPr>
            <p:nvPr/>
          </p:nvSpPr>
          <p:spPr bwMode="auto">
            <a:xfrm>
              <a:off x="8661400" y="1149351"/>
              <a:ext cx="127000" cy="101600"/>
            </a:xfrm>
            <a:custGeom>
              <a:avLst/>
              <a:gdLst>
                <a:gd name="T0" fmla="*/ 28 w 39"/>
                <a:gd name="T1" fmla="*/ 20 h 31"/>
                <a:gd name="T2" fmla="*/ 3 w 39"/>
                <a:gd name="T3" fmla="*/ 28 h 31"/>
                <a:gd name="T4" fmla="*/ 0 w 39"/>
                <a:gd name="T5" fmla="*/ 31 h 31"/>
                <a:gd name="T6" fmla="*/ 15 w 39"/>
                <a:gd name="T7" fmla="*/ 9 h 31"/>
                <a:gd name="T8" fmla="*/ 39 w 39"/>
                <a:gd name="T9" fmla="*/ 1 h 31"/>
                <a:gd name="T10" fmla="*/ 28 w 39"/>
                <a:gd name="T11" fmla="*/ 20 h 31"/>
              </a:gdLst>
              <a:ahLst/>
              <a:cxnLst>
                <a:cxn ang="0">
                  <a:pos x="T0" y="T1"/>
                </a:cxn>
                <a:cxn ang="0">
                  <a:pos x="T2" y="T3"/>
                </a:cxn>
                <a:cxn ang="0">
                  <a:pos x="T4" y="T5"/>
                </a:cxn>
                <a:cxn ang="0">
                  <a:pos x="T6" y="T7"/>
                </a:cxn>
                <a:cxn ang="0">
                  <a:pos x="T8" y="T9"/>
                </a:cxn>
                <a:cxn ang="0">
                  <a:pos x="T10" y="T11"/>
                </a:cxn>
              </a:cxnLst>
              <a:rect l="0" t="0" r="r" b="b"/>
              <a:pathLst>
                <a:path w="39" h="31">
                  <a:moveTo>
                    <a:pt x="28" y="20"/>
                  </a:moveTo>
                  <a:cubicBezTo>
                    <a:pt x="25" y="20"/>
                    <a:pt x="14" y="20"/>
                    <a:pt x="3" y="28"/>
                  </a:cubicBezTo>
                  <a:cubicBezTo>
                    <a:pt x="2" y="29"/>
                    <a:pt x="1" y="30"/>
                    <a:pt x="0" y="31"/>
                  </a:cubicBezTo>
                  <a:cubicBezTo>
                    <a:pt x="0" y="28"/>
                    <a:pt x="4" y="17"/>
                    <a:pt x="15" y="9"/>
                  </a:cubicBezTo>
                  <a:cubicBezTo>
                    <a:pt x="25" y="0"/>
                    <a:pt x="36" y="0"/>
                    <a:pt x="39" y="1"/>
                  </a:cubicBezTo>
                  <a:cubicBezTo>
                    <a:pt x="38" y="3"/>
                    <a:pt x="35" y="12"/>
                    <a:pt x="2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 name="Freeform 143">
              <a:extLst>
                <a:ext uri="{FF2B5EF4-FFF2-40B4-BE49-F238E27FC236}">
                  <a16:creationId xmlns:a16="http://schemas.microsoft.com/office/drawing/2014/main" id="{6139724C-7CD4-0B10-0329-8D6568A3F2CD}"/>
                </a:ext>
              </a:extLst>
            </p:cNvPr>
            <p:cNvSpPr>
              <a:spLocks/>
            </p:cNvSpPr>
            <p:nvPr/>
          </p:nvSpPr>
          <p:spPr bwMode="auto">
            <a:xfrm>
              <a:off x="8607425" y="1085851"/>
              <a:ext cx="65087" cy="157163"/>
            </a:xfrm>
            <a:custGeom>
              <a:avLst/>
              <a:gdLst>
                <a:gd name="T0" fmla="*/ 1 w 20"/>
                <a:gd name="T1" fmla="*/ 22 h 49"/>
                <a:gd name="T2" fmla="*/ 12 w 20"/>
                <a:gd name="T3" fmla="*/ 45 h 49"/>
                <a:gd name="T4" fmla="*/ 13 w 20"/>
                <a:gd name="T5" fmla="*/ 49 h 49"/>
                <a:gd name="T6" fmla="*/ 18 w 20"/>
                <a:gd name="T7" fmla="*/ 23 h 49"/>
                <a:gd name="T8" fmla="*/ 6 w 20"/>
                <a:gd name="T9" fmla="*/ 0 h 49"/>
                <a:gd name="T10" fmla="*/ 1 w 20"/>
                <a:gd name="T11" fmla="*/ 22 h 49"/>
              </a:gdLst>
              <a:ahLst/>
              <a:cxnLst>
                <a:cxn ang="0">
                  <a:pos x="T0" y="T1"/>
                </a:cxn>
                <a:cxn ang="0">
                  <a:pos x="T2" y="T3"/>
                </a:cxn>
                <a:cxn ang="0">
                  <a:pos x="T4" y="T5"/>
                </a:cxn>
                <a:cxn ang="0">
                  <a:pos x="T6" y="T7"/>
                </a:cxn>
                <a:cxn ang="0">
                  <a:pos x="T8" y="T9"/>
                </a:cxn>
                <a:cxn ang="0">
                  <a:pos x="T10" y="T11"/>
                </a:cxn>
              </a:cxnLst>
              <a:rect l="0" t="0" r="r" b="b"/>
              <a:pathLst>
                <a:path w="20" h="49">
                  <a:moveTo>
                    <a:pt x="1" y="22"/>
                  </a:moveTo>
                  <a:cubicBezTo>
                    <a:pt x="3" y="24"/>
                    <a:pt x="11" y="31"/>
                    <a:pt x="12" y="45"/>
                  </a:cubicBezTo>
                  <a:cubicBezTo>
                    <a:pt x="12" y="46"/>
                    <a:pt x="13" y="48"/>
                    <a:pt x="13" y="49"/>
                  </a:cubicBezTo>
                  <a:cubicBezTo>
                    <a:pt x="14" y="47"/>
                    <a:pt x="20" y="36"/>
                    <a:pt x="18" y="23"/>
                  </a:cubicBezTo>
                  <a:cubicBezTo>
                    <a:pt x="16" y="10"/>
                    <a:pt x="8" y="2"/>
                    <a:pt x="6" y="0"/>
                  </a:cubicBezTo>
                  <a:cubicBezTo>
                    <a:pt x="5" y="3"/>
                    <a:pt x="0" y="1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 name="Freeform 144">
              <a:extLst>
                <a:ext uri="{FF2B5EF4-FFF2-40B4-BE49-F238E27FC236}">
                  <a16:creationId xmlns:a16="http://schemas.microsoft.com/office/drawing/2014/main" id="{F7596EC8-1C68-0A6B-8936-3A5559ECF02A}"/>
                </a:ext>
              </a:extLst>
            </p:cNvPr>
            <p:cNvSpPr>
              <a:spLocks/>
            </p:cNvSpPr>
            <p:nvPr/>
          </p:nvSpPr>
          <p:spPr bwMode="auto">
            <a:xfrm>
              <a:off x="8704263" y="1073151"/>
              <a:ext cx="144462" cy="79375"/>
            </a:xfrm>
            <a:custGeom>
              <a:avLst/>
              <a:gdLst>
                <a:gd name="T0" fmla="*/ 30 w 45"/>
                <a:gd name="T1" fmla="*/ 20 h 25"/>
                <a:gd name="T2" fmla="*/ 5 w 45"/>
                <a:gd name="T3" fmla="*/ 23 h 25"/>
                <a:gd name="T4" fmla="*/ 0 w 45"/>
                <a:gd name="T5" fmla="*/ 25 h 25"/>
                <a:gd name="T6" fmla="*/ 20 w 45"/>
                <a:gd name="T7" fmla="*/ 6 h 25"/>
                <a:gd name="T8" fmla="*/ 45 w 45"/>
                <a:gd name="T9" fmla="*/ 3 h 25"/>
                <a:gd name="T10" fmla="*/ 30 w 45"/>
                <a:gd name="T11" fmla="*/ 20 h 25"/>
              </a:gdLst>
              <a:ahLst/>
              <a:cxnLst>
                <a:cxn ang="0">
                  <a:pos x="T0" y="T1"/>
                </a:cxn>
                <a:cxn ang="0">
                  <a:pos x="T2" y="T3"/>
                </a:cxn>
                <a:cxn ang="0">
                  <a:pos x="T4" y="T5"/>
                </a:cxn>
                <a:cxn ang="0">
                  <a:pos x="T6" y="T7"/>
                </a:cxn>
                <a:cxn ang="0">
                  <a:pos x="T8" y="T9"/>
                </a:cxn>
                <a:cxn ang="0">
                  <a:pos x="T10" y="T11"/>
                </a:cxn>
              </a:cxnLst>
              <a:rect l="0" t="0" r="r" b="b"/>
              <a:pathLst>
                <a:path w="45" h="25">
                  <a:moveTo>
                    <a:pt x="30" y="20"/>
                  </a:moveTo>
                  <a:cubicBezTo>
                    <a:pt x="27" y="19"/>
                    <a:pt x="17" y="17"/>
                    <a:pt x="5" y="23"/>
                  </a:cubicBezTo>
                  <a:cubicBezTo>
                    <a:pt x="3" y="23"/>
                    <a:pt x="2" y="24"/>
                    <a:pt x="0" y="25"/>
                  </a:cubicBezTo>
                  <a:cubicBezTo>
                    <a:pt x="2" y="22"/>
                    <a:pt x="8" y="12"/>
                    <a:pt x="20" y="6"/>
                  </a:cubicBezTo>
                  <a:cubicBezTo>
                    <a:pt x="32" y="0"/>
                    <a:pt x="42" y="3"/>
                    <a:pt x="45" y="3"/>
                  </a:cubicBezTo>
                  <a:cubicBezTo>
                    <a:pt x="44" y="6"/>
                    <a:pt x="39" y="14"/>
                    <a:pt x="3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 name="Freeform 145">
              <a:extLst>
                <a:ext uri="{FF2B5EF4-FFF2-40B4-BE49-F238E27FC236}">
                  <a16:creationId xmlns:a16="http://schemas.microsoft.com/office/drawing/2014/main" id="{B031A4ED-AA11-9532-D479-F09665F59B5E}"/>
                </a:ext>
              </a:extLst>
            </p:cNvPr>
            <p:cNvSpPr>
              <a:spLocks/>
            </p:cNvSpPr>
            <p:nvPr/>
          </p:nvSpPr>
          <p:spPr bwMode="auto">
            <a:xfrm>
              <a:off x="8675688" y="985838"/>
              <a:ext cx="53975" cy="160338"/>
            </a:xfrm>
            <a:custGeom>
              <a:avLst/>
              <a:gdLst>
                <a:gd name="T0" fmla="*/ 0 w 17"/>
                <a:gd name="T1" fmla="*/ 20 h 50"/>
                <a:gd name="T2" fmla="*/ 6 w 17"/>
                <a:gd name="T3" fmla="*/ 45 h 50"/>
                <a:gd name="T4" fmla="*/ 6 w 17"/>
                <a:gd name="T5" fmla="*/ 50 h 50"/>
                <a:gd name="T6" fmla="*/ 16 w 17"/>
                <a:gd name="T7" fmla="*/ 25 h 50"/>
                <a:gd name="T8" fmla="*/ 10 w 17"/>
                <a:gd name="T9" fmla="*/ 0 h 50"/>
                <a:gd name="T10" fmla="*/ 0 w 17"/>
                <a:gd name="T11" fmla="*/ 20 h 50"/>
              </a:gdLst>
              <a:ahLst/>
              <a:cxnLst>
                <a:cxn ang="0">
                  <a:pos x="T0" y="T1"/>
                </a:cxn>
                <a:cxn ang="0">
                  <a:pos x="T2" y="T3"/>
                </a:cxn>
                <a:cxn ang="0">
                  <a:pos x="T4" y="T5"/>
                </a:cxn>
                <a:cxn ang="0">
                  <a:pos x="T6" y="T7"/>
                </a:cxn>
                <a:cxn ang="0">
                  <a:pos x="T8" y="T9"/>
                </a:cxn>
                <a:cxn ang="0">
                  <a:pos x="T10" y="T11"/>
                </a:cxn>
              </a:cxnLst>
              <a:rect l="0" t="0" r="r" b="b"/>
              <a:pathLst>
                <a:path w="17" h="50">
                  <a:moveTo>
                    <a:pt x="0" y="20"/>
                  </a:moveTo>
                  <a:cubicBezTo>
                    <a:pt x="1" y="23"/>
                    <a:pt x="7" y="31"/>
                    <a:pt x="6" y="45"/>
                  </a:cubicBezTo>
                  <a:cubicBezTo>
                    <a:pt x="6" y="47"/>
                    <a:pt x="6" y="48"/>
                    <a:pt x="6" y="50"/>
                  </a:cubicBezTo>
                  <a:cubicBezTo>
                    <a:pt x="8" y="47"/>
                    <a:pt x="15" y="38"/>
                    <a:pt x="16" y="25"/>
                  </a:cubicBezTo>
                  <a:cubicBezTo>
                    <a:pt x="17" y="11"/>
                    <a:pt x="11" y="2"/>
                    <a:pt x="10" y="0"/>
                  </a:cubicBezTo>
                  <a:cubicBezTo>
                    <a:pt x="8" y="2"/>
                    <a:pt x="2"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 name="Freeform 146">
              <a:extLst>
                <a:ext uri="{FF2B5EF4-FFF2-40B4-BE49-F238E27FC236}">
                  <a16:creationId xmlns:a16="http://schemas.microsoft.com/office/drawing/2014/main" id="{45513BFA-A5EF-9D4E-F06D-66F99EEAACA2}"/>
                </a:ext>
              </a:extLst>
            </p:cNvPr>
            <p:cNvSpPr>
              <a:spLocks/>
            </p:cNvSpPr>
            <p:nvPr/>
          </p:nvSpPr>
          <p:spPr bwMode="auto">
            <a:xfrm>
              <a:off x="8769350" y="1011238"/>
              <a:ext cx="153987" cy="61913"/>
            </a:xfrm>
            <a:custGeom>
              <a:avLst/>
              <a:gdLst>
                <a:gd name="T0" fmla="*/ 30 w 48"/>
                <a:gd name="T1" fmla="*/ 19 h 19"/>
                <a:gd name="T2" fmla="*/ 5 w 48"/>
                <a:gd name="T3" fmla="*/ 16 h 19"/>
                <a:gd name="T4" fmla="*/ 0 w 48"/>
                <a:gd name="T5" fmla="*/ 18 h 19"/>
                <a:gd name="T6" fmla="*/ 23 w 48"/>
                <a:gd name="T7" fmla="*/ 3 h 19"/>
                <a:gd name="T8" fmla="*/ 48 w 48"/>
                <a:gd name="T9" fmla="*/ 6 h 19"/>
                <a:gd name="T10" fmla="*/ 30 w 48"/>
                <a:gd name="T11" fmla="*/ 19 h 19"/>
              </a:gdLst>
              <a:ahLst/>
              <a:cxnLst>
                <a:cxn ang="0">
                  <a:pos x="T0" y="T1"/>
                </a:cxn>
                <a:cxn ang="0">
                  <a:pos x="T2" y="T3"/>
                </a:cxn>
                <a:cxn ang="0">
                  <a:pos x="T4" y="T5"/>
                </a:cxn>
                <a:cxn ang="0">
                  <a:pos x="T6" y="T7"/>
                </a:cxn>
                <a:cxn ang="0">
                  <a:pos x="T8" y="T9"/>
                </a:cxn>
                <a:cxn ang="0">
                  <a:pos x="T10" y="T11"/>
                </a:cxn>
              </a:cxnLst>
              <a:rect l="0" t="0" r="r" b="b"/>
              <a:pathLst>
                <a:path w="48" h="19">
                  <a:moveTo>
                    <a:pt x="30" y="19"/>
                  </a:moveTo>
                  <a:cubicBezTo>
                    <a:pt x="27" y="17"/>
                    <a:pt x="18" y="13"/>
                    <a:pt x="5" y="16"/>
                  </a:cubicBezTo>
                  <a:cubicBezTo>
                    <a:pt x="3" y="16"/>
                    <a:pt x="1" y="17"/>
                    <a:pt x="0" y="18"/>
                  </a:cubicBezTo>
                  <a:cubicBezTo>
                    <a:pt x="2" y="15"/>
                    <a:pt x="10" y="6"/>
                    <a:pt x="23" y="3"/>
                  </a:cubicBezTo>
                  <a:cubicBezTo>
                    <a:pt x="36" y="0"/>
                    <a:pt x="46" y="4"/>
                    <a:pt x="48" y="6"/>
                  </a:cubicBezTo>
                  <a:cubicBezTo>
                    <a:pt x="47" y="8"/>
                    <a:pt x="40" y="15"/>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 name="Freeform 147">
              <a:extLst>
                <a:ext uri="{FF2B5EF4-FFF2-40B4-BE49-F238E27FC236}">
                  <a16:creationId xmlns:a16="http://schemas.microsoft.com/office/drawing/2014/main" id="{6853F048-0C60-313C-0E46-C88483251347}"/>
                </a:ext>
              </a:extLst>
            </p:cNvPr>
            <p:cNvSpPr>
              <a:spLocks/>
            </p:cNvSpPr>
            <p:nvPr/>
          </p:nvSpPr>
          <p:spPr bwMode="auto">
            <a:xfrm>
              <a:off x="8758238" y="904876"/>
              <a:ext cx="61912" cy="150813"/>
            </a:xfrm>
            <a:custGeom>
              <a:avLst/>
              <a:gdLst>
                <a:gd name="T0" fmla="*/ 0 w 19"/>
                <a:gd name="T1" fmla="*/ 17 h 47"/>
                <a:gd name="T2" fmla="*/ 2 w 19"/>
                <a:gd name="T3" fmla="*/ 43 h 47"/>
                <a:gd name="T4" fmla="*/ 0 w 19"/>
                <a:gd name="T5" fmla="*/ 47 h 47"/>
                <a:gd name="T6" fmla="*/ 16 w 19"/>
                <a:gd name="T7" fmla="*/ 25 h 47"/>
                <a:gd name="T8" fmla="*/ 14 w 19"/>
                <a:gd name="T9" fmla="*/ 0 h 47"/>
                <a:gd name="T10" fmla="*/ 0 w 19"/>
                <a:gd name="T11" fmla="*/ 17 h 47"/>
              </a:gdLst>
              <a:ahLst/>
              <a:cxnLst>
                <a:cxn ang="0">
                  <a:pos x="T0" y="T1"/>
                </a:cxn>
                <a:cxn ang="0">
                  <a:pos x="T2" y="T3"/>
                </a:cxn>
                <a:cxn ang="0">
                  <a:pos x="T4" y="T5"/>
                </a:cxn>
                <a:cxn ang="0">
                  <a:pos x="T6" y="T7"/>
                </a:cxn>
                <a:cxn ang="0">
                  <a:pos x="T8" y="T9"/>
                </a:cxn>
                <a:cxn ang="0">
                  <a:pos x="T10" y="T11"/>
                </a:cxn>
              </a:cxnLst>
              <a:rect l="0" t="0" r="r" b="b"/>
              <a:pathLst>
                <a:path w="19" h="47">
                  <a:moveTo>
                    <a:pt x="0" y="17"/>
                  </a:moveTo>
                  <a:cubicBezTo>
                    <a:pt x="1" y="20"/>
                    <a:pt x="5" y="30"/>
                    <a:pt x="2" y="43"/>
                  </a:cubicBezTo>
                  <a:cubicBezTo>
                    <a:pt x="1" y="44"/>
                    <a:pt x="1" y="46"/>
                    <a:pt x="0" y="47"/>
                  </a:cubicBezTo>
                  <a:cubicBezTo>
                    <a:pt x="3" y="45"/>
                    <a:pt x="12" y="38"/>
                    <a:pt x="16" y="25"/>
                  </a:cubicBezTo>
                  <a:cubicBezTo>
                    <a:pt x="19" y="12"/>
                    <a:pt x="15" y="2"/>
                    <a:pt x="14" y="0"/>
                  </a:cubicBezTo>
                  <a:cubicBezTo>
                    <a:pt x="12" y="1"/>
                    <a:pt x="5" y="7"/>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 name="Freeform 148">
              <a:extLst>
                <a:ext uri="{FF2B5EF4-FFF2-40B4-BE49-F238E27FC236}">
                  <a16:creationId xmlns:a16="http://schemas.microsoft.com/office/drawing/2014/main" id="{256B6E1C-970E-CB8D-2B33-FADDC74E5196}"/>
                </a:ext>
              </a:extLst>
            </p:cNvPr>
            <p:cNvSpPr>
              <a:spLocks/>
            </p:cNvSpPr>
            <p:nvPr/>
          </p:nvSpPr>
          <p:spPr bwMode="auto">
            <a:xfrm>
              <a:off x="8848725" y="965201"/>
              <a:ext cx="161925" cy="55563"/>
            </a:xfrm>
            <a:custGeom>
              <a:avLst/>
              <a:gdLst>
                <a:gd name="T0" fmla="*/ 29 w 50"/>
                <a:gd name="T1" fmla="*/ 17 h 17"/>
                <a:gd name="T2" fmla="*/ 5 w 50"/>
                <a:gd name="T3" fmla="*/ 9 h 17"/>
                <a:gd name="T4" fmla="*/ 0 w 50"/>
                <a:gd name="T5" fmla="*/ 10 h 17"/>
                <a:gd name="T6" fmla="*/ 25 w 50"/>
                <a:gd name="T7" fmla="*/ 0 h 17"/>
                <a:gd name="T8" fmla="*/ 50 w 50"/>
                <a:gd name="T9" fmla="*/ 8 h 17"/>
                <a:gd name="T10" fmla="*/ 29 w 50"/>
                <a:gd name="T11" fmla="*/ 17 h 17"/>
              </a:gdLst>
              <a:ahLst/>
              <a:cxnLst>
                <a:cxn ang="0">
                  <a:pos x="T0" y="T1"/>
                </a:cxn>
                <a:cxn ang="0">
                  <a:pos x="T2" y="T3"/>
                </a:cxn>
                <a:cxn ang="0">
                  <a:pos x="T4" y="T5"/>
                </a:cxn>
                <a:cxn ang="0">
                  <a:pos x="T6" y="T7"/>
                </a:cxn>
                <a:cxn ang="0">
                  <a:pos x="T8" y="T9"/>
                </a:cxn>
                <a:cxn ang="0">
                  <a:pos x="T10" y="T11"/>
                </a:cxn>
              </a:cxnLst>
              <a:rect l="0" t="0" r="r" b="b"/>
              <a:pathLst>
                <a:path w="50" h="17">
                  <a:moveTo>
                    <a:pt x="29" y="17"/>
                  </a:moveTo>
                  <a:cubicBezTo>
                    <a:pt x="27" y="15"/>
                    <a:pt x="18" y="9"/>
                    <a:pt x="5" y="9"/>
                  </a:cubicBezTo>
                  <a:cubicBezTo>
                    <a:pt x="3" y="9"/>
                    <a:pt x="1" y="9"/>
                    <a:pt x="0" y="10"/>
                  </a:cubicBezTo>
                  <a:cubicBezTo>
                    <a:pt x="2" y="8"/>
                    <a:pt x="12" y="1"/>
                    <a:pt x="25" y="0"/>
                  </a:cubicBezTo>
                  <a:cubicBezTo>
                    <a:pt x="39" y="0"/>
                    <a:pt x="47" y="6"/>
                    <a:pt x="50" y="8"/>
                  </a:cubicBezTo>
                  <a:cubicBezTo>
                    <a:pt x="47" y="10"/>
                    <a:pt x="40" y="16"/>
                    <a:pt x="2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 name="Freeform 149">
              <a:extLst>
                <a:ext uri="{FF2B5EF4-FFF2-40B4-BE49-F238E27FC236}">
                  <a16:creationId xmlns:a16="http://schemas.microsoft.com/office/drawing/2014/main" id="{F586FA4D-56F2-EF45-9DCB-C1661D13DF26}"/>
                </a:ext>
              </a:extLst>
            </p:cNvPr>
            <p:cNvSpPr>
              <a:spLocks/>
            </p:cNvSpPr>
            <p:nvPr/>
          </p:nvSpPr>
          <p:spPr bwMode="auto">
            <a:xfrm>
              <a:off x="8842375" y="842963"/>
              <a:ext cx="84137" cy="142875"/>
            </a:xfrm>
            <a:custGeom>
              <a:avLst/>
              <a:gdLst>
                <a:gd name="T0" fmla="*/ 6 w 26"/>
                <a:gd name="T1" fmla="*/ 15 h 44"/>
                <a:gd name="T2" fmla="*/ 2 w 26"/>
                <a:gd name="T3" fmla="*/ 40 h 44"/>
                <a:gd name="T4" fmla="*/ 0 w 26"/>
                <a:gd name="T5" fmla="*/ 44 h 44"/>
                <a:gd name="T6" fmla="*/ 19 w 26"/>
                <a:gd name="T7" fmla="*/ 26 h 44"/>
                <a:gd name="T8" fmla="*/ 23 w 26"/>
                <a:gd name="T9" fmla="*/ 0 h 44"/>
                <a:gd name="T10" fmla="*/ 6 w 26"/>
                <a:gd name="T11" fmla="*/ 15 h 44"/>
              </a:gdLst>
              <a:ahLst/>
              <a:cxnLst>
                <a:cxn ang="0">
                  <a:pos x="T0" y="T1"/>
                </a:cxn>
                <a:cxn ang="0">
                  <a:pos x="T2" y="T3"/>
                </a:cxn>
                <a:cxn ang="0">
                  <a:pos x="T4" y="T5"/>
                </a:cxn>
                <a:cxn ang="0">
                  <a:pos x="T6" y="T7"/>
                </a:cxn>
                <a:cxn ang="0">
                  <a:pos x="T8" y="T9"/>
                </a:cxn>
                <a:cxn ang="0">
                  <a:pos x="T10" y="T11"/>
                </a:cxn>
              </a:cxnLst>
              <a:rect l="0" t="0" r="r" b="b"/>
              <a:pathLst>
                <a:path w="26" h="44">
                  <a:moveTo>
                    <a:pt x="6" y="15"/>
                  </a:moveTo>
                  <a:cubicBezTo>
                    <a:pt x="7" y="18"/>
                    <a:pt x="8" y="28"/>
                    <a:pt x="2" y="40"/>
                  </a:cubicBezTo>
                  <a:cubicBezTo>
                    <a:pt x="1" y="41"/>
                    <a:pt x="0" y="43"/>
                    <a:pt x="0" y="44"/>
                  </a:cubicBezTo>
                  <a:cubicBezTo>
                    <a:pt x="2" y="43"/>
                    <a:pt x="13" y="37"/>
                    <a:pt x="19" y="26"/>
                  </a:cubicBezTo>
                  <a:cubicBezTo>
                    <a:pt x="26" y="14"/>
                    <a:pt x="24" y="3"/>
                    <a:pt x="23" y="0"/>
                  </a:cubicBezTo>
                  <a:cubicBezTo>
                    <a:pt x="21" y="1"/>
                    <a:pt x="12" y="6"/>
                    <a:pt x="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 name="Freeform 150">
              <a:extLst>
                <a:ext uri="{FF2B5EF4-FFF2-40B4-BE49-F238E27FC236}">
                  <a16:creationId xmlns:a16="http://schemas.microsoft.com/office/drawing/2014/main" id="{F85949A4-757C-DC1B-338C-0E0D60DB0A49}"/>
                </a:ext>
              </a:extLst>
            </p:cNvPr>
            <p:cNvSpPr>
              <a:spLocks/>
            </p:cNvSpPr>
            <p:nvPr/>
          </p:nvSpPr>
          <p:spPr bwMode="auto">
            <a:xfrm>
              <a:off x="8842375" y="1831976"/>
              <a:ext cx="236537" cy="109538"/>
            </a:xfrm>
            <a:custGeom>
              <a:avLst/>
              <a:gdLst>
                <a:gd name="T0" fmla="*/ 1 w 73"/>
                <a:gd name="T1" fmla="*/ 0 h 34"/>
                <a:gd name="T2" fmla="*/ 73 w 73"/>
                <a:gd name="T3" fmla="*/ 26 h 34"/>
                <a:gd name="T4" fmla="*/ 72 w 73"/>
                <a:gd name="T5" fmla="*/ 34 h 34"/>
                <a:gd name="T6" fmla="*/ 0 w 73"/>
                <a:gd name="T7" fmla="*/ 2 h 34"/>
                <a:gd name="T8" fmla="*/ 1 w 73"/>
                <a:gd name="T9" fmla="*/ 0 h 34"/>
              </a:gdLst>
              <a:ahLst/>
              <a:cxnLst>
                <a:cxn ang="0">
                  <a:pos x="T0" y="T1"/>
                </a:cxn>
                <a:cxn ang="0">
                  <a:pos x="T2" y="T3"/>
                </a:cxn>
                <a:cxn ang="0">
                  <a:pos x="T4" y="T5"/>
                </a:cxn>
                <a:cxn ang="0">
                  <a:pos x="T6" y="T7"/>
                </a:cxn>
                <a:cxn ang="0">
                  <a:pos x="T8" y="T9"/>
                </a:cxn>
              </a:cxnLst>
              <a:rect l="0" t="0" r="r" b="b"/>
              <a:pathLst>
                <a:path w="73" h="34">
                  <a:moveTo>
                    <a:pt x="1" y="0"/>
                  </a:moveTo>
                  <a:cubicBezTo>
                    <a:pt x="23" y="15"/>
                    <a:pt x="48" y="23"/>
                    <a:pt x="73" y="26"/>
                  </a:cubicBezTo>
                  <a:cubicBezTo>
                    <a:pt x="72" y="34"/>
                    <a:pt x="72" y="34"/>
                    <a:pt x="72" y="34"/>
                  </a:cubicBezTo>
                  <a:cubicBezTo>
                    <a:pt x="45" y="29"/>
                    <a:pt x="21" y="18"/>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 name="Freeform 151">
              <a:extLst>
                <a:ext uri="{FF2B5EF4-FFF2-40B4-BE49-F238E27FC236}">
                  <a16:creationId xmlns:a16="http://schemas.microsoft.com/office/drawing/2014/main" id="{574D59F6-B2FF-C07C-35F6-9A870EE894B1}"/>
                </a:ext>
              </a:extLst>
            </p:cNvPr>
            <p:cNvSpPr>
              <a:spLocks/>
            </p:cNvSpPr>
            <p:nvPr/>
          </p:nvSpPr>
          <p:spPr bwMode="auto">
            <a:xfrm>
              <a:off x="8667750" y="1766888"/>
              <a:ext cx="155575" cy="80963"/>
            </a:xfrm>
            <a:custGeom>
              <a:avLst/>
              <a:gdLst>
                <a:gd name="T0" fmla="*/ 22 w 48"/>
                <a:gd name="T1" fmla="*/ 21 h 25"/>
                <a:gd name="T2" fmla="*/ 48 w 48"/>
                <a:gd name="T3" fmla="*/ 20 h 25"/>
                <a:gd name="T4" fmla="*/ 26 w 48"/>
                <a:gd name="T5" fmla="*/ 4 h 25"/>
                <a:gd name="T6" fmla="*/ 0 w 48"/>
                <a:gd name="T7" fmla="*/ 5 h 25"/>
                <a:gd name="T8" fmla="*/ 22 w 48"/>
                <a:gd name="T9" fmla="*/ 21 h 25"/>
              </a:gdLst>
              <a:ahLst/>
              <a:cxnLst>
                <a:cxn ang="0">
                  <a:pos x="T0" y="T1"/>
                </a:cxn>
                <a:cxn ang="0">
                  <a:pos x="T2" y="T3"/>
                </a:cxn>
                <a:cxn ang="0">
                  <a:pos x="T4" y="T5"/>
                </a:cxn>
                <a:cxn ang="0">
                  <a:pos x="T6" y="T7"/>
                </a:cxn>
                <a:cxn ang="0">
                  <a:pos x="T8" y="T9"/>
                </a:cxn>
              </a:cxnLst>
              <a:rect l="0" t="0" r="r" b="b"/>
              <a:pathLst>
                <a:path w="48" h="25">
                  <a:moveTo>
                    <a:pt x="22" y="21"/>
                  </a:moveTo>
                  <a:cubicBezTo>
                    <a:pt x="35" y="25"/>
                    <a:pt x="45" y="21"/>
                    <a:pt x="48" y="20"/>
                  </a:cubicBezTo>
                  <a:cubicBezTo>
                    <a:pt x="46" y="17"/>
                    <a:pt x="39" y="8"/>
                    <a:pt x="26" y="4"/>
                  </a:cubicBezTo>
                  <a:cubicBezTo>
                    <a:pt x="13" y="0"/>
                    <a:pt x="3" y="4"/>
                    <a:pt x="0" y="5"/>
                  </a:cubicBezTo>
                  <a:cubicBezTo>
                    <a:pt x="2" y="8"/>
                    <a:pt x="9" y="17"/>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 name="Freeform 152">
              <a:extLst>
                <a:ext uri="{FF2B5EF4-FFF2-40B4-BE49-F238E27FC236}">
                  <a16:creationId xmlns:a16="http://schemas.microsoft.com/office/drawing/2014/main" id="{9A41E445-2B71-1F80-80D9-99A50ADB5EB4}"/>
                </a:ext>
              </a:extLst>
            </p:cNvPr>
            <p:cNvSpPr>
              <a:spLocks/>
            </p:cNvSpPr>
            <p:nvPr/>
          </p:nvSpPr>
          <p:spPr bwMode="auto">
            <a:xfrm>
              <a:off x="8775700" y="1666876"/>
              <a:ext cx="76200" cy="155575"/>
            </a:xfrm>
            <a:custGeom>
              <a:avLst/>
              <a:gdLst>
                <a:gd name="T0" fmla="*/ 20 w 24"/>
                <a:gd name="T1" fmla="*/ 23 h 48"/>
                <a:gd name="T2" fmla="*/ 18 w 24"/>
                <a:gd name="T3" fmla="*/ 48 h 48"/>
                <a:gd name="T4" fmla="*/ 3 w 24"/>
                <a:gd name="T5" fmla="*/ 25 h 48"/>
                <a:gd name="T6" fmla="*/ 6 w 24"/>
                <a:gd name="T7" fmla="*/ 0 h 48"/>
                <a:gd name="T8" fmla="*/ 20 w 24"/>
                <a:gd name="T9" fmla="*/ 23 h 48"/>
              </a:gdLst>
              <a:ahLst/>
              <a:cxnLst>
                <a:cxn ang="0">
                  <a:pos x="T0" y="T1"/>
                </a:cxn>
                <a:cxn ang="0">
                  <a:pos x="T2" y="T3"/>
                </a:cxn>
                <a:cxn ang="0">
                  <a:pos x="T4" y="T5"/>
                </a:cxn>
                <a:cxn ang="0">
                  <a:pos x="T6" y="T7"/>
                </a:cxn>
                <a:cxn ang="0">
                  <a:pos x="T8" y="T9"/>
                </a:cxn>
              </a:cxnLst>
              <a:rect l="0" t="0" r="r" b="b"/>
              <a:pathLst>
                <a:path w="24" h="48">
                  <a:moveTo>
                    <a:pt x="20" y="23"/>
                  </a:moveTo>
                  <a:cubicBezTo>
                    <a:pt x="24" y="36"/>
                    <a:pt x="19" y="46"/>
                    <a:pt x="18" y="48"/>
                  </a:cubicBezTo>
                  <a:cubicBezTo>
                    <a:pt x="15" y="46"/>
                    <a:pt x="6" y="38"/>
                    <a:pt x="3" y="25"/>
                  </a:cubicBezTo>
                  <a:cubicBezTo>
                    <a:pt x="0" y="12"/>
                    <a:pt x="5" y="2"/>
                    <a:pt x="6" y="0"/>
                  </a:cubicBezTo>
                  <a:cubicBezTo>
                    <a:pt x="8" y="2"/>
                    <a:pt x="17" y="9"/>
                    <a:pt x="2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 name="Freeform 153">
              <a:extLst>
                <a:ext uri="{FF2B5EF4-FFF2-40B4-BE49-F238E27FC236}">
                  <a16:creationId xmlns:a16="http://schemas.microsoft.com/office/drawing/2014/main" id="{EA80B781-0833-1BC9-F813-0D5BFE328D1E}"/>
                </a:ext>
              </a:extLst>
            </p:cNvPr>
            <p:cNvSpPr>
              <a:spLocks/>
            </p:cNvSpPr>
            <p:nvPr/>
          </p:nvSpPr>
          <p:spPr bwMode="auto">
            <a:xfrm>
              <a:off x="8913813" y="865188"/>
              <a:ext cx="139700" cy="90488"/>
            </a:xfrm>
            <a:custGeom>
              <a:avLst/>
              <a:gdLst>
                <a:gd name="T0" fmla="*/ 17 w 43"/>
                <a:gd name="T1" fmla="*/ 7 h 28"/>
                <a:gd name="T2" fmla="*/ 0 w 43"/>
                <a:gd name="T3" fmla="*/ 26 h 28"/>
                <a:gd name="T4" fmla="*/ 25 w 43"/>
                <a:gd name="T5" fmla="*/ 21 h 28"/>
                <a:gd name="T6" fmla="*/ 43 w 43"/>
                <a:gd name="T7" fmla="*/ 2 h 28"/>
                <a:gd name="T8" fmla="*/ 17 w 43"/>
                <a:gd name="T9" fmla="*/ 7 h 28"/>
              </a:gdLst>
              <a:ahLst/>
              <a:cxnLst>
                <a:cxn ang="0">
                  <a:pos x="T0" y="T1"/>
                </a:cxn>
                <a:cxn ang="0">
                  <a:pos x="T2" y="T3"/>
                </a:cxn>
                <a:cxn ang="0">
                  <a:pos x="T4" y="T5"/>
                </a:cxn>
                <a:cxn ang="0">
                  <a:pos x="T6" y="T7"/>
                </a:cxn>
                <a:cxn ang="0">
                  <a:pos x="T8" y="T9"/>
                </a:cxn>
              </a:cxnLst>
              <a:rect l="0" t="0" r="r" b="b"/>
              <a:pathLst>
                <a:path w="43" h="28">
                  <a:moveTo>
                    <a:pt x="17" y="7"/>
                  </a:moveTo>
                  <a:cubicBezTo>
                    <a:pt x="6" y="14"/>
                    <a:pt x="1" y="23"/>
                    <a:pt x="0" y="26"/>
                  </a:cubicBezTo>
                  <a:cubicBezTo>
                    <a:pt x="3" y="27"/>
                    <a:pt x="14" y="28"/>
                    <a:pt x="25" y="21"/>
                  </a:cubicBezTo>
                  <a:cubicBezTo>
                    <a:pt x="37" y="14"/>
                    <a:pt x="41" y="4"/>
                    <a:pt x="43" y="2"/>
                  </a:cubicBezTo>
                  <a:cubicBezTo>
                    <a:pt x="40" y="1"/>
                    <a:pt x="29" y="0"/>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10" name="文本框 109">
            <a:extLst>
              <a:ext uri="{FF2B5EF4-FFF2-40B4-BE49-F238E27FC236}">
                <a16:creationId xmlns:a16="http://schemas.microsoft.com/office/drawing/2014/main" id="{D53B27B9-F738-02B9-687B-7ED568EE07FD}"/>
              </a:ext>
            </a:extLst>
          </p:cNvPr>
          <p:cNvSpPr txBox="1"/>
          <p:nvPr/>
        </p:nvSpPr>
        <p:spPr>
          <a:xfrm>
            <a:off x="1241480" y="3509089"/>
            <a:ext cx="4073231" cy="246221"/>
          </a:xfrm>
          <a:prstGeom prst="rect">
            <a:avLst/>
          </a:prstGeom>
          <a:noFil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prstClr val="black"/>
                </a:solidFill>
                <a:cs typeface="+mn-ea"/>
                <a:sym typeface="+mn-lt"/>
              </a:rPr>
              <a:t>请在这里输入文字内容请在这里输入文字内容</a:t>
            </a:r>
            <a:endParaRPr kumimoji="0" lang="en-US" altLang="zh-CN" sz="1600" b="0" i="0" u="none" strike="noStrike" kern="1200" cap="none" spc="0" normalizeH="0" baseline="0" noProof="0" dirty="0">
              <a:ln>
                <a:noFill/>
              </a:ln>
              <a:gradFill>
                <a:gsLst>
                  <a:gs pos="100000">
                    <a:srgbClr val="FD8018"/>
                  </a:gs>
                  <a:gs pos="0">
                    <a:srgbClr val="FE9A37"/>
                  </a:gs>
                </a:gsLst>
                <a:lin ang="0" scaled="1"/>
              </a:gradFill>
              <a:effectLst/>
              <a:uLnTx/>
              <a:uFillTx/>
              <a:cs typeface="+mn-ea"/>
              <a:sym typeface="+mn-lt"/>
            </a:endParaRPr>
          </a:p>
        </p:txBody>
      </p:sp>
      <p:sp>
        <p:nvSpPr>
          <p:cNvPr id="111" name="文本框 110">
            <a:extLst>
              <a:ext uri="{FF2B5EF4-FFF2-40B4-BE49-F238E27FC236}">
                <a16:creationId xmlns:a16="http://schemas.microsoft.com/office/drawing/2014/main" id="{8D1D9C3B-3D83-9449-337A-F5A89B2389F7}"/>
              </a:ext>
            </a:extLst>
          </p:cNvPr>
          <p:cNvSpPr txBox="1"/>
          <p:nvPr/>
        </p:nvSpPr>
        <p:spPr>
          <a:xfrm>
            <a:off x="1241480" y="4005970"/>
            <a:ext cx="4073231" cy="246221"/>
          </a:xfrm>
          <a:prstGeom prst="rect">
            <a:avLst/>
          </a:prstGeom>
          <a:noFil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prstClr val="black"/>
                </a:solidFill>
                <a:cs typeface="+mn-ea"/>
                <a:sym typeface="+mn-lt"/>
              </a:rPr>
              <a:t>请在这里输入文字内容请在这里输入文字内容</a:t>
            </a:r>
            <a:endParaRPr kumimoji="0" lang="en-US" altLang="zh-CN" sz="1600" b="0" i="0" u="none" strike="noStrike" kern="1200" cap="none" spc="0" normalizeH="0" baseline="0" noProof="0" dirty="0">
              <a:ln>
                <a:noFill/>
              </a:ln>
              <a:gradFill>
                <a:gsLst>
                  <a:gs pos="100000">
                    <a:srgbClr val="FD8018"/>
                  </a:gs>
                  <a:gs pos="0">
                    <a:srgbClr val="FE9A37"/>
                  </a:gs>
                </a:gsLst>
                <a:lin ang="0" scaled="1"/>
              </a:gradFill>
              <a:effectLst/>
              <a:uLnTx/>
              <a:uFillTx/>
              <a:cs typeface="+mn-ea"/>
              <a:sym typeface="+mn-lt"/>
            </a:endParaRPr>
          </a:p>
        </p:txBody>
      </p:sp>
      <p:sp>
        <p:nvSpPr>
          <p:cNvPr id="112" name="文本框 111">
            <a:extLst>
              <a:ext uri="{FF2B5EF4-FFF2-40B4-BE49-F238E27FC236}">
                <a16:creationId xmlns:a16="http://schemas.microsoft.com/office/drawing/2014/main" id="{B068D83E-D8C8-4869-152A-A3DD6CA84413}"/>
              </a:ext>
            </a:extLst>
          </p:cNvPr>
          <p:cNvSpPr txBox="1"/>
          <p:nvPr/>
        </p:nvSpPr>
        <p:spPr>
          <a:xfrm>
            <a:off x="1241480" y="4489735"/>
            <a:ext cx="4073231" cy="246221"/>
          </a:xfrm>
          <a:prstGeom prst="rect">
            <a:avLst/>
          </a:prstGeom>
          <a:noFil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prstClr val="black"/>
                </a:solidFill>
                <a:cs typeface="+mn-ea"/>
                <a:sym typeface="+mn-lt"/>
              </a:rPr>
              <a:t>请在这里输入文字内容请在这里输入文字内容</a:t>
            </a:r>
            <a:endParaRPr kumimoji="0" lang="en-US" altLang="zh-CN" sz="1600" b="0" i="0" u="none" strike="noStrike" kern="1200" cap="none" spc="0" normalizeH="0" baseline="0" noProof="0" dirty="0">
              <a:ln>
                <a:noFill/>
              </a:ln>
              <a:gradFill>
                <a:gsLst>
                  <a:gs pos="100000">
                    <a:srgbClr val="FD8018"/>
                  </a:gs>
                  <a:gs pos="0">
                    <a:srgbClr val="FE9A37"/>
                  </a:gs>
                </a:gsLst>
                <a:lin ang="0" scaled="1"/>
              </a:gradFill>
              <a:effectLst/>
              <a:uLnTx/>
              <a:uFillTx/>
              <a:cs typeface="+mn-ea"/>
              <a:sym typeface="+mn-lt"/>
            </a:endParaRPr>
          </a:p>
        </p:txBody>
      </p:sp>
      <p:sp>
        <p:nvSpPr>
          <p:cNvPr id="114" name="文本框 113">
            <a:extLst>
              <a:ext uri="{FF2B5EF4-FFF2-40B4-BE49-F238E27FC236}">
                <a16:creationId xmlns:a16="http://schemas.microsoft.com/office/drawing/2014/main" id="{15C9E22F-5DCF-BE04-5FF4-0C10A254B467}"/>
              </a:ext>
            </a:extLst>
          </p:cNvPr>
          <p:cNvSpPr txBox="1"/>
          <p:nvPr/>
        </p:nvSpPr>
        <p:spPr>
          <a:xfrm>
            <a:off x="4871187" y="5145707"/>
            <a:ext cx="1538883" cy="615553"/>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3">
                    <a:lumMod val="50000"/>
                  </a:schemeClr>
                </a:solidFill>
                <a:effectLst/>
                <a:uLnTx/>
                <a:uFillTx/>
                <a:cs typeface="+mn-ea"/>
                <a:sym typeface="+mn-lt"/>
              </a:rPr>
              <a:t>请在这里</a:t>
            </a:r>
            <a:endParaRPr kumimoji="0" lang="en-US" altLang="zh-CN" sz="2000" b="0" i="0" u="none" strike="noStrike" kern="1200" cap="none" spc="0" normalizeH="0" baseline="0" noProof="0" dirty="0">
              <a:ln>
                <a:noFill/>
              </a:ln>
              <a:solidFill>
                <a:schemeClr val="accent3">
                  <a:lumMod val="50000"/>
                </a:scheme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3">
                    <a:lumMod val="50000"/>
                  </a:schemeClr>
                </a:solidFill>
                <a:effectLst/>
                <a:uLnTx/>
                <a:uFillTx/>
                <a:cs typeface="+mn-ea"/>
                <a:sym typeface="+mn-lt"/>
              </a:rPr>
              <a:t>输入获奖荣誉</a:t>
            </a:r>
            <a:endParaRPr kumimoji="0" lang="en-US" altLang="zh-CN" sz="2000" b="0" i="0" u="none" strike="noStrike" kern="1200" cap="none" spc="0" normalizeH="0" baseline="0" noProof="0" dirty="0">
              <a:ln>
                <a:noFill/>
              </a:ln>
              <a:solidFill>
                <a:schemeClr val="accent3">
                  <a:lumMod val="50000"/>
                </a:schemeClr>
              </a:solidFill>
              <a:effectLst/>
              <a:uLnTx/>
              <a:uFillTx/>
              <a:cs typeface="+mn-ea"/>
              <a:sym typeface="+mn-lt"/>
            </a:endParaRPr>
          </a:p>
        </p:txBody>
      </p:sp>
      <p:grpSp>
        <p:nvGrpSpPr>
          <p:cNvPr id="115" name="组合 114">
            <a:extLst>
              <a:ext uri="{FF2B5EF4-FFF2-40B4-BE49-F238E27FC236}">
                <a16:creationId xmlns:a16="http://schemas.microsoft.com/office/drawing/2014/main" id="{5734D854-953C-258B-2651-5EE5C8A03A4D}"/>
              </a:ext>
            </a:extLst>
          </p:cNvPr>
          <p:cNvGrpSpPr/>
          <p:nvPr/>
        </p:nvGrpSpPr>
        <p:grpSpPr>
          <a:xfrm>
            <a:off x="6733969" y="5036278"/>
            <a:ext cx="412382" cy="834411"/>
            <a:chOff x="9207500" y="842963"/>
            <a:chExt cx="542925" cy="1098551"/>
          </a:xfrm>
          <a:solidFill>
            <a:schemeClr val="accent1">
              <a:lumMod val="60000"/>
              <a:lumOff val="40000"/>
            </a:schemeClr>
          </a:solidFill>
        </p:grpSpPr>
        <p:sp>
          <p:nvSpPr>
            <p:cNvPr id="139" name="Freeform 110">
              <a:extLst>
                <a:ext uri="{FF2B5EF4-FFF2-40B4-BE49-F238E27FC236}">
                  <a16:creationId xmlns:a16="http://schemas.microsoft.com/office/drawing/2014/main" id="{DABA5C3C-0C26-B8BF-9A46-1500CBAE8F26}"/>
                </a:ext>
              </a:extLst>
            </p:cNvPr>
            <p:cNvSpPr>
              <a:spLocks/>
            </p:cNvSpPr>
            <p:nvPr/>
          </p:nvSpPr>
          <p:spPr bwMode="auto">
            <a:xfrm>
              <a:off x="9507538" y="1592263"/>
              <a:ext cx="58737" cy="158750"/>
            </a:xfrm>
            <a:custGeom>
              <a:avLst/>
              <a:gdLst>
                <a:gd name="T0" fmla="*/ 0 w 18"/>
                <a:gd name="T1" fmla="*/ 19 h 49"/>
                <a:gd name="T2" fmla="*/ 5 w 18"/>
                <a:gd name="T3" fmla="*/ 44 h 49"/>
                <a:gd name="T4" fmla="*/ 5 w 18"/>
                <a:gd name="T5" fmla="*/ 49 h 49"/>
                <a:gd name="T6" fmla="*/ 17 w 18"/>
                <a:gd name="T7" fmla="*/ 25 h 49"/>
                <a:gd name="T8" fmla="*/ 11 w 18"/>
                <a:gd name="T9" fmla="*/ 0 h 49"/>
                <a:gd name="T10" fmla="*/ 0 w 18"/>
                <a:gd name="T11" fmla="*/ 19 h 49"/>
              </a:gdLst>
              <a:ahLst/>
              <a:cxnLst>
                <a:cxn ang="0">
                  <a:pos x="T0" y="T1"/>
                </a:cxn>
                <a:cxn ang="0">
                  <a:pos x="T2" y="T3"/>
                </a:cxn>
                <a:cxn ang="0">
                  <a:pos x="T4" y="T5"/>
                </a:cxn>
                <a:cxn ang="0">
                  <a:pos x="T6" y="T7"/>
                </a:cxn>
                <a:cxn ang="0">
                  <a:pos x="T8" y="T9"/>
                </a:cxn>
                <a:cxn ang="0">
                  <a:pos x="T10" y="T11"/>
                </a:cxn>
              </a:cxnLst>
              <a:rect l="0" t="0" r="r" b="b"/>
              <a:pathLst>
                <a:path w="18" h="49">
                  <a:moveTo>
                    <a:pt x="0" y="19"/>
                  </a:moveTo>
                  <a:cubicBezTo>
                    <a:pt x="2" y="22"/>
                    <a:pt x="7" y="31"/>
                    <a:pt x="5" y="44"/>
                  </a:cubicBezTo>
                  <a:cubicBezTo>
                    <a:pt x="5" y="46"/>
                    <a:pt x="5" y="47"/>
                    <a:pt x="5" y="49"/>
                  </a:cubicBezTo>
                  <a:cubicBezTo>
                    <a:pt x="7" y="46"/>
                    <a:pt x="15" y="38"/>
                    <a:pt x="17" y="25"/>
                  </a:cubicBezTo>
                  <a:cubicBezTo>
                    <a:pt x="18" y="11"/>
                    <a:pt x="13" y="2"/>
                    <a:pt x="11" y="0"/>
                  </a:cubicBezTo>
                  <a:cubicBezTo>
                    <a:pt x="9" y="2"/>
                    <a:pt x="3" y="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0" name="Freeform 111">
              <a:extLst>
                <a:ext uri="{FF2B5EF4-FFF2-40B4-BE49-F238E27FC236}">
                  <a16:creationId xmlns:a16="http://schemas.microsoft.com/office/drawing/2014/main" id="{056010BC-FF9B-973D-A53F-BF643D779A99}"/>
                </a:ext>
              </a:extLst>
            </p:cNvPr>
            <p:cNvSpPr>
              <a:spLocks/>
            </p:cNvSpPr>
            <p:nvPr/>
          </p:nvSpPr>
          <p:spPr bwMode="auto">
            <a:xfrm>
              <a:off x="9534525" y="1685926"/>
              <a:ext cx="147637" cy="71438"/>
            </a:xfrm>
            <a:custGeom>
              <a:avLst/>
              <a:gdLst>
                <a:gd name="T0" fmla="*/ 30 w 46"/>
                <a:gd name="T1" fmla="*/ 19 h 22"/>
                <a:gd name="T2" fmla="*/ 4 w 46"/>
                <a:gd name="T3" fmla="*/ 20 h 22"/>
                <a:gd name="T4" fmla="*/ 0 w 46"/>
                <a:gd name="T5" fmla="*/ 22 h 22"/>
                <a:gd name="T6" fmla="*/ 20 w 46"/>
                <a:gd name="T7" fmla="*/ 5 h 22"/>
                <a:gd name="T8" fmla="*/ 46 w 46"/>
                <a:gd name="T9" fmla="*/ 3 h 22"/>
                <a:gd name="T10" fmla="*/ 30 w 46"/>
                <a:gd name="T11" fmla="*/ 19 h 22"/>
              </a:gdLst>
              <a:ahLst/>
              <a:cxnLst>
                <a:cxn ang="0">
                  <a:pos x="T0" y="T1"/>
                </a:cxn>
                <a:cxn ang="0">
                  <a:pos x="T2" y="T3"/>
                </a:cxn>
                <a:cxn ang="0">
                  <a:pos x="T4" y="T5"/>
                </a:cxn>
                <a:cxn ang="0">
                  <a:pos x="T6" y="T7"/>
                </a:cxn>
                <a:cxn ang="0">
                  <a:pos x="T8" y="T9"/>
                </a:cxn>
                <a:cxn ang="0">
                  <a:pos x="T10" y="T11"/>
                </a:cxn>
              </a:cxnLst>
              <a:rect l="0" t="0" r="r" b="b"/>
              <a:pathLst>
                <a:path w="46" h="22">
                  <a:moveTo>
                    <a:pt x="30" y="19"/>
                  </a:moveTo>
                  <a:cubicBezTo>
                    <a:pt x="27" y="18"/>
                    <a:pt x="17" y="15"/>
                    <a:pt x="4" y="20"/>
                  </a:cubicBezTo>
                  <a:cubicBezTo>
                    <a:pt x="3" y="21"/>
                    <a:pt x="1" y="22"/>
                    <a:pt x="0" y="22"/>
                  </a:cubicBezTo>
                  <a:cubicBezTo>
                    <a:pt x="2" y="20"/>
                    <a:pt x="8" y="10"/>
                    <a:pt x="20" y="5"/>
                  </a:cubicBezTo>
                  <a:cubicBezTo>
                    <a:pt x="33" y="0"/>
                    <a:pt x="43" y="3"/>
                    <a:pt x="46" y="3"/>
                  </a:cubicBezTo>
                  <a:cubicBezTo>
                    <a:pt x="44" y="6"/>
                    <a:pt x="39" y="14"/>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1" name="Freeform 112">
              <a:extLst>
                <a:ext uri="{FF2B5EF4-FFF2-40B4-BE49-F238E27FC236}">
                  <a16:creationId xmlns:a16="http://schemas.microsoft.com/office/drawing/2014/main" id="{B131CEBD-C60E-7033-634F-D0F9960CE114}"/>
                </a:ext>
              </a:extLst>
            </p:cNvPr>
            <p:cNvSpPr>
              <a:spLocks/>
            </p:cNvSpPr>
            <p:nvPr/>
          </p:nvSpPr>
          <p:spPr bwMode="auto">
            <a:xfrm>
              <a:off x="9550400" y="1501776"/>
              <a:ext cx="57150" cy="161925"/>
            </a:xfrm>
            <a:custGeom>
              <a:avLst/>
              <a:gdLst>
                <a:gd name="T0" fmla="*/ 0 w 18"/>
                <a:gd name="T1" fmla="*/ 22 h 50"/>
                <a:gd name="T2" fmla="*/ 11 w 18"/>
                <a:gd name="T3" fmla="*/ 45 h 50"/>
                <a:gd name="T4" fmla="*/ 11 w 18"/>
                <a:gd name="T5" fmla="*/ 50 h 50"/>
                <a:gd name="T6" fmla="*/ 17 w 18"/>
                <a:gd name="T7" fmla="*/ 24 h 50"/>
                <a:gd name="T8" fmla="*/ 7 w 18"/>
                <a:gd name="T9" fmla="*/ 0 h 50"/>
                <a:gd name="T10" fmla="*/ 0 w 18"/>
                <a:gd name="T11" fmla="*/ 22 h 50"/>
              </a:gdLst>
              <a:ahLst/>
              <a:cxnLst>
                <a:cxn ang="0">
                  <a:pos x="T0" y="T1"/>
                </a:cxn>
                <a:cxn ang="0">
                  <a:pos x="T2" y="T3"/>
                </a:cxn>
                <a:cxn ang="0">
                  <a:pos x="T4" y="T5"/>
                </a:cxn>
                <a:cxn ang="0">
                  <a:pos x="T6" y="T7"/>
                </a:cxn>
                <a:cxn ang="0">
                  <a:pos x="T8" y="T9"/>
                </a:cxn>
                <a:cxn ang="0">
                  <a:pos x="T10" y="T11"/>
                </a:cxn>
              </a:cxnLst>
              <a:rect l="0" t="0" r="r" b="b"/>
              <a:pathLst>
                <a:path w="18" h="50">
                  <a:moveTo>
                    <a:pt x="0" y="22"/>
                  </a:moveTo>
                  <a:cubicBezTo>
                    <a:pt x="2" y="24"/>
                    <a:pt x="10" y="32"/>
                    <a:pt x="11" y="45"/>
                  </a:cubicBezTo>
                  <a:cubicBezTo>
                    <a:pt x="11" y="47"/>
                    <a:pt x="11" y="48"/>
                    <a:pt x="11" y="50"/>
                  </a:cubicBezTo>
                  <a:cubicBezTo>
                    <a:pt x="12" y="47"/>
                    <a:pt x="18" y="37"/>
                    <a:pt x="17" y="24"/>
                  </a:cubicBezTo>
                  <a:cubicBezTo>
                    <a:pt x="16" y="10"/>
                    <a:pt x="9" y="2"/>
                    <a:pt x="7" y="0"/>
                  </a:cubicBezTo>
                  <a:cubicBezTo>
                    <a:pt x="5" y="3"/>
                    <a:pt x="1" y="11"/>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2" name="Freeform 113">
              <a:extLst>
                <a:ext uri="{FF2B5EF4-FFF2-40B4-BE49-F238E27FC236}">
                  <a16:creationId xmlns:a16="http://schemas.microsoft.com/office/drawing/2014/main" id="{B0DA604A-594F-C34D-E2AC-658B18AE1004}"/>
                </a:ext>
              </a:extLst>
            </p:cNvPr>
            <p:cNvSpPr>
              <a:spLocks/>
            </p:cNvSpPr>
            <p:nvPr/>
          </p:nvSpPr>
          <p:spPr bwMode="auto">
            <a:xfrm>
              <a:off x="9598025" y="1576388"/>
              <a:ext cx="133350" cy="93663"/>
            </a:xfrm>
            <a:custGeom>
              <a:avLst/>
              <a:gdLst>
                <a:gd name="T0" fmla="*/ 28 w 41"/>
                <a:gd name="T1" fmla="*/ 19 h 29"/>
                <a:gd name="T2" fmla="*/ 3 w 41"/>
                <a:gd name="T3" fmla="*/ 26 h 29"/>
                <a:gd name="T4" fmla="*/ 0 w 41"/>
                <a:gd name="T5" fmla="*/ 29 h 29"/>
                <a:gd name="T6" fmla="*/ 16 w 41"/>
                <a:gd name="T7" fmla="*/ 7 h 29"/>
                <a:gd name="T8" fmla="*/ 41 w 41"/>
                <a:gd name="T9" fmla="*/ 1 h 29"/>
                <a:gd name="T10" fmla="*/ 28 w 41"/>
                <a:gd name="T11" fmla="*/ 19 h 29"/>
              </a:gdLst>
              <a:ahLst/>
              <a:cxnLst>
                <a:cxn ang="0">
                  <a:pos x="T0" y="T1"/>
                </a:cxn>
                <a:cxn ang="0">
                  <a:pos x="T2" y="T3"/>
                </a:cxn>
                <a:cxn ang="0">
                  <a:pos x="T4" y="T5"/>
                </a:cxn>
                <a:cxn ang="0">
                  <a:pos x="T6" y="T7"/>
                </a:cxn>
                <a:cxn ang="0">
                  <a:pos x="T8" y="T9"/>
                </a:cxn>
                <a:cxn ang="0">
                  <a:pos x="T10" y="T11"/>
                </a:cxn>
              </a:cxnLst>
              <a:rect l="0" t="0" r="r" b="b"/>
              <a:pathLst>
                <a:path w="41" h="29">
                  <a:moveTo>
                    <a:pt x="28" y="19"/>
                  </a:moveTo>
                  <a:cubicBezTo>
                    <a:pt x="25" y="19"/>
                    <a:pt x="14" y="18"/>
                    <a:pt x="3" y="26"/>
                  </a:cubicBezTo>
                  <a:cubicBezTo>
                    <a:pt x="2" y="27"/>
                    <a:pt x="1" y="28"/>
                    <a:pt x="0" y="29"/>
                  </a:cubicBezTo>
                  <a:cubicBezTo>
                    <a:pt x="1" y="26"/>
                    <a:pt x="5" y="15"/>
                    <a:pt x="16" y="7"/>
                  </a:cubicBezTo>
                  <a:cubicBezTo>
                    <a:pt x="27" y="0"/>
                    <a:pt x="38" y="0"/>
                    <a:pt x="41" y="1"/>
                  </a:cubicBezTo>
                  <a:cubicBezTo>
                    <a:pt x="40" y="3"/>
                    <a:pt x="36" y="12"/>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3" name="Freeform 114">
              <a:extLst>
                <a:ext uri="{FF2B5EF4-FFF2-40B4-BE49-F238E27FC236}">
                  <a16:creationId xmlns:a16="http://schemas.microsoft.com/office/drawing/2014/main" id="{277705C9-B84B-5C3C-581D-29EFB388FCC5}"/>
                </a:ext>
              </a:extLst>
            </p:cNvPr>
            <p:cNvSpPr>
              <a:spLocks/>
            </p:cNvSpPr>
            <p:nvPr/>
          </p:nvSpPr>
          <p:spPr bwMode="auto">
            <a:xfrm>
              <a:off x="9569450" y="1411288"/>
              <a:ext cx="74612" cy="155575"/>
            </a:xfrm>
            <a:custGeom>
              <a:avLst/>
              <a:gdLst>
                <a:gd name="T0" fmla="*/ 2 w 23"/>
                <a:gd name="T1" fmla="*/ 22 h 48"/>
                <a:gd name="T2" fmla="*/ 17 w 23"/>
                <a:gd name="T3" fmla="*/ 43 h 48"/>
                <a:gd name="T4" fmla="*/ 18 w 23"/>
                <a:gd name="T5" fmla="*/ 48 h 48"/>
                <a:gd name="T6" fmla="*/ 19 w 23"/>
                <a:gd name="T7" fmla="*/ 21 h 48"/>
                <a:gd name="T8" fmla="*/ 4 w 23"/>
                <a:gd name="T9" fmla="*/ 0 h 48"/>
                <a:gd name="T10" fmla="*/ 2 w 23"/>
                <a:gd name="T11" fmla="*/ 22 h 48"/>
              </a:gdLst>
              <a:ahLst/>
              <a:cxnLst>
                <a:cxn ang="0">
                  <a:pos x="T0" y="T1"/>
                </a:cxn>
                <a:cxn ang="0">
                  <a:pos x="T2" y="T3"/>
                </a:cxn>
                <a:cxn ang="0">
                  <a:pos x="T4" y="T5"/>
                </a:cxn>
                <a:cxn ang="0">
                  <a:pos x="T6" y="T7"/>
                </a:cxn>
                <a:cxn ang="0">
                  <a:pos x="T8" y="T9"/>
                </a:cxn>
                <a:cxn ang="0">
                  <a:pos x="T10" y="T11"/>
                </a:cxn>
              </a:cxnLst>
              <a:rect l="0" t="0" r="r" b="b"/>
              <a:pathLst>
                <a:path w="23" h="48">
                  <a:moveTo>
                    <a:pt x="2" y="22"/>
                  </a:moveTo>
                  <a:cubicBezTo>
                    <a:pt x="4" y="24"/>
                    <a:pt x="13" y="30"/>
                    <a:pt x="17" y="43"/>
                  </a:cubicBezTo>
                  <a:cubicBezTo>
                    <a:pt x="17" y="45"/>
                    <a:pt x="18" y="46"/>
                    <a:pt x="18" y="48"/>
                  </a:cubicBezTo>
                  <a:cubicBezTo>
                    <a:pt x="19" y="45"/>
                    <a:pt x="23" y="33"/>
                    <a:pt x="19" y="21"/>
                  </a:cubicBezTo>
                  <a:cubicBezTo>
                    <a:pt x="15" y="8"/>
                    <a:pt x="6" y="1"/>
                    <a:pt x="4" y="0"/>
                  </a:cubicBezTo>
                  <a:cubicBezTo>
                    <a:pt x="3" y="3"/>
                    <a:pt x="0" y="11"/>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4" name="Freeform 115">
              <a:extLst>
                <a:ext uri="{FF2B5EF4-FFF2-40B4-BE49-F238E27FC236}">
                  <a16:creationId xmlns:a16="http://schemas.microsoft.com/office/drawing/2014/main" id="{801CEC10-4499-DAB4-D3C1-0C2304FDFC8E}"/>
                </a:ext>
              </a:extLst>
            </p:cNvPr>
            <p:cNvSpPr>
              <a:spLocks/>
            </p:cNvSpPr>
            <p:nvPr/>
          </p:nvSpPr>
          <p:spPr bwMode="auto">
            <a:xfrm>
              <a:off x="9640888" y="1454151"/>
              <a:ext cx="109537" cy="115888"/>
            </a:xfrm>
            <a:custGeom>
              <a:avLst/>
              <a:gdLst>
                <a:gd name="T0" fmla="*/ 26 w 34"/>
                <a:gd name="T1" fmla="*/ 20 h 36"/>
                <a:gd name="T2" fmla="*/ 3 w 34"/>
                <a:gd name="T3" fmla="*/ 32 h 36"/>
                <a:gd name="T4" fmla="*/ 0 w 34"/>
                <a:gd name="T5" fmla="*/ 36 h 36"/>
                <a:gd name="T6" fmla="*/ 11 w 34"/>
                <a:gd name="T7" fmla="*/ 11 h 36"/>
                <a:gd name="T8" fmla="*/ 34 w 34"/>
                <a:gd name="T9" fmla="*/ 0 h 36"/>
                <a:gd name="T10" fmla="*/ 26 w 34"/>
                <a:gd name="T11" fmla="*/ 20 h 36"/>
              </a:gdLst>
              <a:ahLst/>
              <a:cxnLst>
                <a:cxn ang="0">
                  <a:pos x="T0" y="T1"/>
                </a:cxn>
                <a:cxn ang="0">
                  <a:pos x="T2" y="T3"/>
                </a:cxn>
                <a:cxn ang="0">
                  <a:pos x="T4" y="T5"/>
                </a:cxn>
                <a:cxn ang="0">
                  <a:pos x="T6" y="T7"/>
                </a:cxn>
                <a:cxn ang="0">
                  <a:pos x="T8" y="T9"/>
                </a:cxn>
                <a:cxn ang="0">
                  <a:pos x="T10" y="T11"/>
                </a:cxn>
              </a:cxnLst>
              <a:rect l="0" t="0" r="r" b="b"/>
              <a:pathLst>
                <a:path w="34" h="36">
                  <a:moveTo>
                    <a:pt x="26" y="20"/>
                  </a:moveTo>
                  <a:cubicBezTo>
                    <a:pt x="23" y="21"/>
                    <a:pt x="12" y="22"/>
                    <a:pt x="3" y="32"/>
                  </a:cubicBezTo>
                  <a:cubicBezTo>
                    <a:pt x="2" y="33"/>
                    <a:pt x="1" y="34"/>
                    <a:pt x="0" y="36"/>
                  </a:cubicBezTo>
                  <a:cubicBezTo>
                    <a:pt x="0" y="32"/>
                    <a:pt x="2" y="21"/>
                    <a:pt x="11" y="11"/>
                  </a:cubicBezTo>
                  <a:cubicBezTo>
                    <a:pt x="21" y="1"/>
                    <a:pt x="31" y="0"/>
                    <a:pt x="34" y="0"/>
                  </a:cubicBezTo>
                  <a:cubicBezTo>
                    <a:pt x="34" y="2"/>
                    <a:pt x="33" y="12"/>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5" name="Freeform 116">
              <a:extLst>
                <a:ext uri="{FF2B5EF4-FFF2-40B4-BE49-F238E27FC236}">
                  <a16:creationId xmlns:a16="http://schemas.microsoft.com/office/drawing/2014/main" id="{684BE91E-26B0-3D82-E7FC-0BA31C10A4BA}"/>
                </a:ext>
              </a:extLst>
            </p:cNvPr>
            <p:cNvSpPr>
              <a:spLocks/>
            </p:cNvSpPr>
            <p:nvPr/>
          </p:nvSpPr>
          <p:spPr bwMode="auto">
            <a:xfrm>
              <a:off x="9566275" y="1317626"/>
              <a:ext cx="87312" cy="142875"/>
            </a:xfrm>
            <a:custGeom>
              <a:avLst/>
              <a:gdLst>
                <a:gd name="T0" fmla="*/ 4 w 27"/>
                <a:gd name="T1" fmla="*/ 23 h 44"/>
                <a:gd name="T2" fmla="*/ 23 w 27"/>
                <a:gd name="T3" fmla="*/ 40 h 44"/>
                <a:gd name="T4" fmla="*/ 25 w 27"/>
                <a:gd name="T5" fmla="*/ 44 h 44"/>
                <a:gd name="T6" fmla="*/ 21 w 27"/>
                <a:gd name="T7" fmla="*/ 18 h 44"/>
                <a:gd name="T8" fmla="*/ 2 w 27"/>
                <a:gd name="T9" fmla="*/ 0 h 44"/>
                <a:gd name="T10" fmla="*/ 4 w 27"/>
                <a:gd name="T11" fmla="*/ 23 h 44"/>
              </a:gdLst>
              <a:ahLst/>
              <a:cxnLst>
                <a:cxn ang="0">
                  <a:pos x="T0" y="T1"/>
                </a:cxn>
                <a:cxn ang="0">
                  <a:pos x="T2" y="T3"/>
                </a:cxn>
                <a:cxn ang="0">
                  <a:pos x="T4" y="T5"/>
                </a:cxn>
                <a:cxn ang="0">
                  <a:pos x="T6" y="T7"/>
                </a:cxn>
                <a:cxn ang="0">
                  <a:pos x="T8" y="T9"/>
                </a:cxn>
                <a:cxn ang="0">
                  <a:pos x="T10" y="T11"/>
                </a:cxn>
              </a:cxnLst>
              <a:rect l="0" t="0" r="r" b="b"/>
              <a:pathLst>
                <a:path w="27" h="44">
                  <a:moveTo>
                    <a:pt x="4" y="23"/>
                  </a:moveTo>
                  <a:cubicBezTo>
                    <a:pt x="7" y="24"/>
                    <a:pt x="17" y="28"/>
                    <a:pt x="23" y="40"/>
                  </a:cubicBezTo>
                  <a:cubicBezTo>
                    <a:pt x="24" y="41"/>
                    <a:pt x="25" y="43"/>
                    <a:pt x="25" y="44"/>
                  </a:cubicBezTo>
                  <a:cubicBezTo>
                    <a:pt x="26" y="41"/>
                    <a:pt x="27" y="29"/>
                    <a:pt x="21" y="18"/>
                  </a:cubicBezTo>
                  <a:cubicBezTo>
                    <a:pt x="14" y="6"/>
                    <a:pt x="5" y="2"/>
                    <a:pt x="2" y="0"/>
                  </a:cubicBezTo>
                  <a:cubicBezTo>
                    <a:pt x="1" y="3"/>
                    <a:pt x="0" y="13"/>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6" name="Freeform 117">
              <a:extLst>
                <a:ext uri="{FF2B5EF4-FFF2-40B4-BE49-F238E27FC236}">
                  <a16:creationId xmlns:a16="http://schemas.microsoft.com/office/drawing/2014/main" id="{789E83B5-380B-3AB0-4D85-A9487B75A566}"/>
                </a:ext>
              </a:extLst>
            </p:cNvPr>
            <p:cNvSpPr>
              <a:spLocks/>
            </p:cNvSpPr>
            <p:nvPr/>
          </p:nvSpPr>
          <p:spPr bwMode="auto">
            <a:xfrm>
              <a:off x="9659938" y="1323976"/>
              <a:ext cx="87312" cy="136525"/>
            </a:xfrm>
            <a:custGeom>
              <a:avLst/>
              <a:gdLst>
                <a:gd name="T0" fmla="*/ 23 w 27"/>
                <a:gd name="T1" fmla="*/ 22 h 42"/>
                <a:gd name="T2" fmla="*/ 3 w 27"/>
                <a:gd name="T3" fmla="*/ 38 h 42"/>
                <a:gd name="T4" fmla="*/ 1 w 27"/>
                <a:gd name="T5" fmla="*/ 42 h 42"/>
                <a:gd name="T6" fmla="*/ 7 w 27"/>
                <a:gd name="T7" fmla="*/ 16 h 42"/>
                <a:gd name="T8" fmla="*/ 27 w 27"/>
                <a:gd name="T9" fmla="*/ 0 h 42"/>
                <a:gd name="T10" fmla="*/ 23 w 27"/>
                <a:gd name="T11" fmla="*/ 22 h 42"/>
              </a:gdLst>
              <a:ahLst/>
              <a:cxnLst>
                <a:cxn ang="0">
                  <a:pos x="T0" y="T1"/>
                </a:cxn>
                <a:cxn ang="0">
                  <a:pos x="T2" y="T3"/>
                </a:cxn>
                <a:cxn ang="0">
                  <a:pos x="T4" y="T5"/>
                </a:cxn>
                <a:cxn ang="0">
                  <a:pos x="T6" y="T7"/>
                </a:cxn>
                <a:cxn ang="0">
                  <a:pos x="T8" y="T9"/>
                </a:cxn>
                <a:cxn ang="0">
                  <a:pos x="T10" y="T11"/>
                </a:cxn>
              </a:cxnLst>
              <a:rect l="0" t="0" r="r" b="b"/>
              <a:pathLst>
                <a:path w="27" h="42">
                  <a:moveTo>
                    <a:pt x="23" y="22"/>
                  </a:moveTo>
                  <a:cubicBezTo>
                    <a:pt x="20" y="23"/>
                    <a:pt x="10" y="27"/>
                    <a:pt x="3" y="38"/>
                  </a:cubicBezTo>
                  <a:cubicBezTo>
                    <a:pt x="2" y="40"/>
                    <a:pt x="1" y="41"/>
                    <a:pt x="1" y="42"/>
                  </a:cubicBezTo>
                  <a:cubicBezTo>
                    <a:pt x="0" y="39"/>
                    <a:pt x="0" y="27"/>
                    <a:pt x="7" y="16"/>
                  </a:cubicBezTo>
                  <a:cubicBezTo>
                    <a:pt x="14" y="5"/>
                    <a:pt x="24" y="1"/>
                    <a:pt x="27" y="0"/>
                  </a:cubicBezTo>
                  <a:cubicBezTo>
                    <a:pt x="27" y="3"/>
                    <a:pt x="27" y="12"/>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7" name="Freeform 118">
              <a:extLst>
                <a:ext uri="{FF2B5EF4-FFF2-40B4-BE49-F238E27FC236}">
                  <a16:creationId xmlns:a16="http://schemas.microsoft.com/office/drawing/2014/main" id="{52FA8B87-DD3C-4593-AD9F-5EC05C24271A}"/>
                </a:ext>
              </a:extLst>
            </p:cNvPr>
            <p:cNvSpPr>
              <a:spLocks/>
            </p:cNvSpPr>
            <p:nvPr/>
          </p:nvSpPr>
          <p:spPr bwMode="auto">
            <a:xfrm>
              <a:off x="9544050" y="1230313"/>
              <a:ext cx="103187" cy="123825"/>
            </a:xfrm>
            <a:custGeom>
              <a:avLst/>
              <a:gdLst>
                <a:gd name="T0" fmla="*/ 7 w 32"/>
                <a:gd name="T1" fmla="*/ 22 h 38"/>
                <a:gd name="T2" fmla="*/ 29 w 32"/>
                <a:gd name="T3" fmla="*/ 34 h 38"/>
                <a:gd name="T4" fmla="*/ 32 w 32"/>
                <a:gd name="T5" fmla="*/ 38 h 38"/>
                <a:gd name="T6" fmla="*/ 22 w 32"/>
                <a:gd name="T7" fmla="*/ 13 h 38"/>
                <a:gd name="T8" fmla="*/ 0 w 32"/>
                <a:gd name="T9" fmla="*/ 0 h 38"/>
                <a:gd name="T10" fmla="*/ 7 w 32"/>
                <a:gd name="T11" fmla="*/ 22 h 38"/>
              </a:gdLst>
              <a:ahLst/>
              <a:cxnLst>
                <a:cxn ang="0">
                  <a:pos x="T0" y="T1"/>
                </a:cxn>
                <a:cxn ang="0">
                  <a:pos x="T2" y="T3"/>
                </a:cxn>
                <a:cxn ang="0">
                  <a:pos x="T4" y="T5"/>
                </a:cxn>
                <a:cxn ang="0">
                  <a:pos x="T6" y="T7"/>
                </a:cxn>
                <a:cxn ang="0">
                  <a:pos x="T8" y="T9"/>
                </a:cxn>
                <a:cxn ang="0">
                  <a:pos x="T10" y="T11"/>
                </a:cxn>
              </a:cxnLst>
              <a:rect l="0" t="0" r="r" b="b"/>
              <a:pathLst>
                <a:path w="32" h="38">
                  <a:moveTo>
                    <a:pt x="7" y="22"/>
                  </a:moveTo>
                  <a:cubicBezTo>
                    <a:pt x="10" y="22"/>
                    <a:pt x="20" y="24"/>
                    <a:pt x="29" y="34"/>
                  </a:cubicBezTo>
                  <a:cubicBezTo>
                    <a:pt x="30" y="36"/>
                    <a:pt x="31" y="37"/>
                    <a:pt x="32" y="38"/>
                  </a:cubicBezTo>
                  <a:cubicBezTo>
                    <a:pt x="32" y="35"/>
                    <a:pt x="31" y="23"/>
                    <a:pt x="22" y="13"/>
                  </a:cubicBezTo>
                  <a:cubicBezTo>
                    <a:pt x="13" y="3"/>
                    <a:pt x="3" y="1"/>
                    <a:pt x="0" y="0"/>
                  </a:cubicBezTo>
                  <a:cubicBezTo>
                    <a:pt x="0" y="3"/>
                    <a:pt x="1" y="1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8" name="Freeform 119">
              <a:extLst>
                <a:ext uri="{FF2B5EF4-FFF2-40B4-BE49-F238E27FC236}">
                  <a16:creationId xmlns:a16="http://schemas.microsoft.com/office/drawing/2014/main" id="{0FB7CE0C-1125-9AA2-5941-37523A3DAFEC}"/>
                </a:ext>
              </a:extLst>
            </p:cNvPr>
            <p:cNvSpPr>
              <a:spLocks/>
            </p:cNvSpPr>
            <p:nvPr/>
          </p:nvSpPr>
          <p:spPr bwMode="auto">
            <a:xfrm>
              <a:off x="9647238" y="1201738"/>
              <a:ext cx="77787" cy="152400"/>
            </a:xfrm>
            <a:custGeom>
              <a:avLst/>
              <a:gdLst>
                <a:gd name="T0" fmla="*/ 22 w 24"/>
                <a:gd name="T1" fmla="*/ 22 h 47"/>
                <a:gd name="T2" fmla="*/ 6 w 24"/>
                <a:gd name="T3" fmla="*/ 42 h 47"/>
                <a:gd name="T4" fmla="*/ 4 w 24"/>
                <a:gd name="T5" fmla="*/ 47 h 47"/>
                <a:gd name="T6" fmla="*/ 5 w 24"/>
                <a:gd name="T7" fmla="*/ 19 h 47"/>
                <a:gd name="T8" fmla="*/ 21 w 24"/>
                <a:gd name="T9" fmla="*/ 0 h 47"/>
                <a:gd name="T10" fmla="*/ 22 w 24"/>
                <a:gd name="T11" fmla="*/ 22 h 47"/>
              </a:gdLst>
              <a:ahLst/>
              <a:cxnLst>
                <a:cxn ang="0">
                  <a:pos x="T0" y="T1"/>
                </a:cxn>
                <a:cxn ang="0">
                  <a:pos x="T2" y="T3"/>
                </a:cxn>
                <a:cxn ang="0">
                  <a:pos x="T4" y="T5"/>
                </a:cxn>
                <a:cxn ang="0">
                  <a:pos x="T6" y="T7"/>
                </a:cxn>
                <a:cxn ang="0">
                  <a:pos x="T8" y="T9"/>
                </a:cxn>
                <a:cxn ang="0">
                  <a:pos x="T10" y="T11"/>
                </a:cxn>
              </a:cxnLst>
              <a:rect l="0" t="0" r="r" b="b"/>
              <a:pathLst>
                <a:path w="24" h="47">
                  <a:moveTo>
                    <a:pt x="22" y="22"/>
                  </a:moveTo>
                  <a:cubicBezTo>
                    <a:pt x="19" y="24"/>
                    <a:pt x="10" y="29"/>
                    <a:pt x="6" y="42"/>
                  </a:cubicBezTo>
                  <a:cubicBezTo>
                    <a:pt x="5" y="43"/>
                    <a:pt x="5" y="45"/>
                    <a:pt x="4" y="47"/>
                  </a:cubicBezTo>
                  <a:cubicBezTo>
                    <a:pt x="3" y="43"/>
                    <a:pt x="0" y="32"/>
                    <a:pt x="5" y="19"/>
                  </a:cubicBezTo>
                  <a:cubicBezTo>
                    <a:pt x="9" y="7"/>
                    <a:pt x="18" y="1"/>
                    <a:pt x="21" y="0"/>
                  </a:cubicBezTo>
                  <a:cubicBezTo>
                    <a:pt x="22" y="2"/>
                    <a:pt x="24" y="11"/>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9" name="Freeform 120">
              <a:extLst>
                <a:ext uri="{FF2B5EF4-FFF2-40B4-BE49-F238E27FC236}">
                  <a16:creationId xmlns:a16="http://schemas.microsoft.com/office/drawing/2014/main" id="{A576F29D-B8A1-99B3-3A34-FC7760DEC42E}"/>
                </a:ext>
              </a:extLst>
            </p:cNvPr>
            <p:cNvSpPr>
              <a:spLocks/>
            </p:cNvSpPr>
            <p:nvPr/>
          </p:nvSpPr>
          <p:spPr bwMode="auto">
            <a:xfrm>
              <a:off x="9494838" y="1149351"/>
              <a:ext cx="130175" cy="101600"/>
            </a:xfrm>
            <a:custGeom>
              <a:avLst/>
              <a:gdLst>
                <a:gd name="T0" fmla="*/ 12 w 40"/>
                <a:gd name="T1" fmla="*/ 20 h 31"/>
                <a:gd name="T2" fmla="*/ 36 w 40"/>
                <a:gd name="T3" fmla="*/ 28 h 31"/>
                <a:gd name="T4" fmla="*/ 40 w 40"/>
                <a:gd name="T5" fmla="*/ 31 h 31"/>
                <a:gd name="T6" fmla="*/ 25 w 40"/>
                <a:gd name="T7" fmla="*/ 9 h 31"/>
                <a:gd name="T8" fmla="*/ 0 w 40"/>
                <a:gd name="T9" fmla="*/ 1 h 31"/>
                <a:gd name="T10" fmla="*/ 12 w 40"/>
                <a:gd name="T11" fmla="*/ 20 h 31"/>
              </a:gdLst>
              <a:ahLst/>
              <a:cxnLst>
                <a:cxn ang="0">
                  <a:pos x="T0" y="T1"/>
                </a:cxn>
                <a:cxn ang="0">
                  <a:pos x="T2" y="T3"/>
                </a:cxn>
                <a:cxn ang="0">
                  <a:pos x="T4" y="T5"/>
                </a:cxn>
                <a:cxn ang="0">
                  <a:pos x="T6" y="T7"/>
                </a:cxn>
                <a:cxn ang="0">
                  <a:pos x="T8" y="T9"/>
                </a:cxn>
                <a:cxn ang="0">
                  <a:pos x="T10" y="T11"/>
                </a:cxn>
              </a:cxnLst>
              <a:rect l="0" t="0" r="r" b="b"/>
              <a:pathLst>
                <a:path w="40" h="31">
                  <a:moveTo>
                    <a:pt x="12" y="20"/>
                  </a:moveTo>
                  <a:cubicBezTo>
                    <a:pt x="15" y="20"/>
                    <a:pt x="26" y="20"/>
                    <a:pt x="36" y="28"/>
                  </a:cubicBezTo>
                  <a:cubicBezTo>
                    <a:pt x="38" y="29"/>
                    <a:pt x="39" y="30"/>
                    <a:pt x="40" y="31"/>
                  </a:cubicBezTo>
                  <a:cubicBezTo>
                    <a:pt x="39" y="28"/>
                    <a:pt x="35" y="17"/>
                    <a:pt x="25" y="9"/>
                  </a:cubicBezTo>
                  <a:cubicBezTo>
                    <a:pt x="14" y="0"/>
                    <a:pt x="3" y="0"/>
                    <a:pt x="0" y="1"/>
                  </a:cubicBezTo>
                  <a:cubicBezTo>
                    <a:pt x="1" y="3"/>
                    <a:pt x="4" y="12"/>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0" name="Freeform 121">
              <a:extLst>
                <a:ext uri="{FF2B5EF4-FFF2-40B4-BE49-F238E27FC236}">
                  <a16:creationId xmlns:a16="http://schemas.microsoft.com/office/drawing/2014/main" id="{D4AAB0EA-F3AB-7810-D340-F3FA7DD1A7F5}"/>
                </a:ext>
              </a:extLst>
            </p:cNvPr>
            <p:cNvSpPr>
              <a:spLocks/>
            </p:cNvSpPr>
            <p:nvPr/>
          </p:nvSpPr>
          <p:spPr bwMode="auto">
            <a:xfrm>
              <a:off x="9613900" y="1085851"/>
              <a:ext cx="61912" cy="157163"/>
            </a:xfrm>
            <a:custGeom>
              <a:avLst/>
              <a:gdLst>
                <a:gd name="T0" fmla="*/ 19 w 19"/>
                <a:gd name="T1" fmla="*/ 22 h 49"/>
                <a:gd name="T2" fmla="*/ 7 w 19"/>
                <a:gd name="T3" fmla="*/ 45 h 49"/>
                <a:gd name="T4" fmla="*/ 7 w 19"/>
                <a:gd name="T5" fmla="*/ 49 h 49"/>
                <a:gd name="T6" fmla="*/ 2 w 19"/>
                <a:gd name="T7" fmla="*/ 23 h 49"/>
                <a:gd name="T8" fmla="*/ 13 w 19"/>
                <a:gd name="T9" fmla="*/ 0 h 49"/>
                <a:gd name="T10" fmla="*/ 19 w 19"/>
                <a:gd name="T11" fmla="*/ 22 h 49"/>
              </a:gdLst>
              <a:ahLst/>
              <a:cxnLst>
                <a:cxn ang="0">
                  <a:pos x="T0" y="T1"/>
                </a:cxn>
                <a:cxn ang="0">
                  <a:pos x="T2" y="T3"/>
                </a:cxn>
                <a:cxn ang="0">
                  <a:pos x="T4" y="T5"/>
                </a:cxn>
                <a:cxn ang="0">
                  <a:pos x="T6" y="T7"/>
                </a:cxn>
                <a:cxn ang="0">
                  <a:pos x="T8" y="T9"/>
                </a:cxn>
                <a:cxn ang="0">
                  <a:pos x="T10" y="T11"/>
                </a:cxn>
              </a:cxnLst>
              <a:rect l="0" t="0" r="r" b="b"/>
              <a:pathLst>
                <a:path w="19" h="49">
                  <a:moveTo>
                    <a:pt x="19" y="22"/>
                  </a:moveTo>
                  <a:cubicBezTo>
                    <a:pt x="17" y="24"/>
                    <a:pt x="9" y="31"/>
                    <a:pt x="7" y="45"/>
                  </a:cubicBezTo>
                  <a:cubicBezTo>
                    <a:pt x="7" y="46"/>
                    <a:pt x="7" y="48"/>
                    <a:pt x="7" y="49"/>
                  </a:cubicBezTo>
                  <a:cubicBezTo>
                    <a:pt x="5" y="47"/>
                    <a:pt x="0" y="36"/>
                    <a:pt x="2" y="23"/>
                  </a:cubicBezTo>
                  <a:cubicBezTo>
                    <a:pt x="3" y="10"/>
                    <a:pt x="11" y="2"/>
                    <a:pt x="13" y="0"/>
                  </a:cubicBezTo>
                  <a:cubicBezTo>
                    <a:pt x="15" y="3"/>
                    <a:pt x="19" y="11"/>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1" name="Freeform 122">
              <a:extLst>
                <a:ext uri="{FF2B5EF4-FFF2-40B4-BE49-F238E27FC236}">
                  <a16:creationId xmlns:a16="http://schemas.microsoft.com/office/drawing/2014/main" id="{1C9F8627-027D-97F2-97B1-BC103A473689}"/>
                </a:ext>
              </a:extLst>
            </p:cNvPr>
            <p:cNvSpPr>
              <a:spLocks/>
            </p:cNvSpPr>
            <p:nvPr/>
          </p:nvSpPr>
          <p:spPr bwMode="auto">
            <a:xfrm>
              <a:off x="9434513" y="1073151"/>
              <a:ext cx="144462" cy="79375"/>
            </a:xfrm>
            <a:custGeom>
              <a:avLst/>
              <a:gdLst>
                <a:gd name="T0" fmla="*/ 15 w 45"/>
                <a:gd name="T1" fmla="*/ 20 h 25"/>
                <a:gd name="T2" fmla="*/ 41 w 45"/>
                <a:gd name="T3" fmla="*/ 23 h 25"/>
                <a:gd name="T4" fmla="*/ 45 w 45"/>
                <a:gd name="T5" fmla="*/ 25 h 25"/>
                <a:gd name="T6" fmla="*/ 26 w 45"/>
                <a:gd name="T7" fmla="*/ 6 h 25"/>
                <a:gd name="T8" fmla="*/ 0 w 45"/>
                <a:gd name="T9" fmla="*/ 3 h 25"/>
                <a:gd name="T10" fmla="*/ 15 w 45"/>
                <a:gd name="T11" fmla="*/ 20 h 25"/>
              </a:gdLst>
              <a:ahLst/>
              <a:cxnLst>
                <a:cxn ang="0">
                  <a:pos x="T0" y="T1"/>
                </a:cxn>
                <a:cxn ang="0">
                  <a:pos x="T2" y="T3"/>
                </a:cxn>
                <a:cxn ang="0">
                  <a:pos x="T4" y="T5"/>
                </a:cxn>
                <a:cxn ang="0">
                  <a:pos x="T6" y="T7"/>
                </a:cxn>
                <a:cxn ang="0">
                  <a:pos x="T8" y="T9"/>
                </a:cxn>
                <a:cxn ang="0">
                  <a:pos x="T10" y="T11"/>
                </a:cxn>
              </a:cxnLst>
              <a:rect l="0" t="0" r="r" b="b"/>
              <a:pathLst>
                <a:path w="45" h="25">
                  <a:moveTo>
                    <a:pt x="15" y="20"/>
                  </a:moveTo>
                  <a:cubicBezTo>
                    <a:pt x="18" y="19"/>
                    <a:pt x="29" y="17"/>
                    <a:pt x="41" y="23"/>
                  </a:cubicBezTo>
                  <a:cubicBezTo>
                    <a:pt x="42" y="23"/>
                    <a:pt x="44" y="24"/>
                    <a:pt x="45" y="25"/>
                  </a:cubicBezTo>
                  <a:cubicBezTo>
                    <a:pt x="44" y="22"/>
                    <a:pt x="38" y="12"/>
                    <a:pt x="26" y="6"/>
                  </a:cubicBezTo>
                  <a:cubicBezTo>
                    <a:pt x="14" y="0"/>
                    <a:pt x="3" y="3"/>
                    <a:pt x="0" y="3"/>
                  </a:cubicBezTo>
                  <a:cubicBezTo>
                    <a:pt x="2" y="6"/>
                    <a:pt x="6" y="14"/>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2" name="Freeform 123">
              <a:extLst>
                <a:ext uri="{FF2B5EF4-FFF2-40B4-BE49-F238E27FC236}">
                  <a16:creationId xmlns:a16="http://schemas.microsoft.com/office/drawing/2014/main" id="{1DEACE6E-3A59-0135-B5C3-D67B7F61A0D6}"/>
                </a:ext>
              </a:extLst>
            </p:cNvPr>
            <p:cNvSpPr>
              <a:spLocks/>
            </p:cNvSpPr>
            <p:nvPr/>
          </p:nvSpPr>
          <p:spPr bwMode="auto">
            <a:xfrm>
              <a:off x="9553575" y="985838"/>
              <a:ext cx="57150" cy="160338"/>
            </a:xfrm>
            <a:custGeom>
              <a:avLst/>
              <a:gdLst>
                <a:gd name="T0" fmla="*/ 18 w 18"/>
                <a:gd name="T1" fmla="*/ 20 h 50"/>
                <a:gd name="T2" fmla="*/ 11 w 18"/>
                <a:gd name="T3" fmla="*/ 45 h 50"/>
                <a:gd name="T4" fmla="*/ 12 w 18"/>
                <a:gd name="T5" fmla="*/ 50 h 50"/>
                <a:gd name="T6" fmla="*/ 1 w 18"/>
                <a:gd name="T7" fmla="*/ 25 h 50"/>
                <a:gd name="T8" fmla="*/ 8 w 18"/>
                <a:gd name="T9" fmla="*/ 0 h 50"/>
                <a:gd name="T10" fmla="*/ 18 w 18"/>
                <a:gd name="T11" fmla="*/ 20 h 50"/>
              </a:gdLst>
              <a:ahLst/>
              <a:cxnLst>
                <a:cxn ang="0">
                  <a:pos x="T0" y="T1"/>
                </a:cxn>
                <a:cxn ang="0">
                  <a:pos x="T2" y="T3"/>
                </a:cxn>
                <a:cxn ang="0">
                  <a:pos x="T4" y="T5"/>
                </a:cxn>
                <a:cxn ang="0">
                  <a:pos x="T6" y="T7"/>
                </a:cxn>
                <a:cxn ang="0">
                  <a:pos x="T8" y="T9"/>
                </a:cxn>
                <a:cxn ang="0">
                  <a:pos x="T10" y="T11"/>
                </a:cxn>
              </a:cxnLst>
              <a:rect l="0" t="0" r="r" b="b"/>
              <a:pathLst>
                <a:path w="18" h="50">
                  <a:moveTo>
                    <a:pt x="18" y="20"/>
                  </a:moveTo>
                  <a:cubicBezTo>
                    <a:pt x="16" y="23"/>
                    <a:pt x="10" y="31"/>
                    <a:pt x="11" y="45"/>
                  </a:cubicBezTo>
                  <a:cubicBezTo>
                    <a:pt x="11" y="47"/>
                    <a:pt x="11" y="48"/>
                    <a:pt x="12" y="50"/>
                  </a:cubicBezTo>
                  <a:cubicBezTo>
                    <a:pt x="9" y="47"/>
                    <a:pt x="2" y="38"/>
                    <a:pt x="1" y="25"/>
                  </a:cubicBezTo>
                  <a:cubicBezTo>
                    <a:pt x="0" y="11"/>
                    <a:pt x="6" y="2"/>
                    <a:pt x="8" y="0"/>
                  </a:cubicBezTo>
                  <a:cubicBezTo>
                    <a:pt x="10" y="2"/>
                    <a:pt x="16" y="9"/>
                    <a:pt x="1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3" name="Freeform 124">
              <a:extLst>
                <a:ext uri="{FF2B5EF4-FFF2-40B4-BE49-F238E27FC236}">
                  <a16:creationId xmlns:a16="http://schemas.microsoft.com/office/drawing/2014/main" id="{175931BA-DE18-8A53-4625-39DA92164723}"/>
                </a:ext>
              </a:extLst>
            </p:cNvPr>
            <p:cNvSpPr>
              <a:spLocks/>
            </p:cNvSpPr>
            <p:nvPr/>
          </p:nvSpPr>
          <p:spPr bwMode="auto">
            <a:xfrm>
              <a:off x="9359900" y="1011238"/>
              <a:ext cx="153987" cy="61913"/>
            </a:xfrm>
            <a:custGeom>
              <a:avLst/>
              <a:gdLst>
                <a:gd name="T0" fmla="*/ 18 w 48"/>
                <a:gd name="T1" fmla="*/ 19 h 19"/>
                <a:gd name="T2" fmla="*/ 44 w 48"/>
                <a:gd name="T3" fmla="*/ 16 h 19"/>
                <a:gd name="T4" fmla="*/ 48 w 48"/>
                <a:gd name="T5" fmla="*/ 18 h 19"/>
                <a:gd name="T6" fmla="*/ 26 w 48"/>
                <a:gd name="T7" fmla="*/ 3 h 19"/>
                <a:gd name="T8" fmla="*/ 0 w 48"/>
                <a:gd name="T9" fmla="*/ 6 h 19"/>
                <a:gd name="T10" fmla="*/ 18 w 48"/>
                <a:gd name="T11" fmla="*/ 19 h 19"/>
              </a:gdLst>
              <a:ahLst/>
              <a:cxnLst>
                <a:cxn ang="0">
                  <a:pos x="T0" y="T1"/>
                </a:cxn>
                <a:cxn ang="0">
                  <a:pos x="T2" y="T3"/>
                </a:cxn>
                <a:cxn ang="0">
                  <a:pos x="T4" y="T5"/>
                </a:cxn>
                <a:cxn ang="0">
                  <a:pos x="T6" y="T7"/>
                </a:cxn>
                <a:cxn ang="0">
                  <a:pos x="T8" y="T9"/>
                </a:cxn>
                <a:cxn ang="0">
                  <a:pos x="T10" y="T11"/>
                </a:cxn>
              </a:cxnLst>
              <a:rect l="0" t="0" r="r" b="b"/>
              <a:pathLst>
                <a:path w="48" h="19">
                  <a:moveTo>
                    <a:pt x="18" y="19"/>
                  </a:moveTo>
                  <a:cubicBezTo>
                    <a:pt x="21" y="17"/>
                    <a:pt x="31" y="13"/>
                    <a:pt x="44" y="16"/>
                  </a:cubicBezTo>
                  <a:cubicBezTo>
                    <a:pt x="45" y="16"/>
                    <a:pt x="47" y="17"/>
                    <a:pt x="48" y="18"/>
                  </a:cubicBezTo>
                  <a:cubicBezTo>
                    <a:pt x="46" y="15"/>
                    <a:pt x="39" y="6"/>
                    <a:pt x="26" y="3"/>
                  </a:cubicBezTo>
                  <a:cubicBezTo>
                    <a:pt x="12" y="0"/>
                    <a:pt x="3" y="4"/>
                    <a:pt x="0" y="6"/>
                  </a:cubicBezTo>
                  <a:cubicBezTo>
                    <a:pt x="2" y="8"/>
                    <a:pt x="8" y="15"/>
                    <a:pt x="1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4" name="Freeform 125">
              <a:extLst>
                <a:ext uri="{FF2B5EF4-FFF2-40B4-BE49-F238E27FC236}">
                  <a16:creationId xmlns:a16="http://schemas.microsoft.com/office/drawing/2014/main" id="{2C26E66E-2DBB-9DA2-C8AD-C0E19E616967}"/>
                </a:ext>
              </a:extLst>
            </p:cNvPr>
            <p:cNvSpPr>
              <a:spLocks/>
            </p:cNvSpPr>
            <p:nvPr/>
          </p:nvSpPr>
          <p:spPr bwMode="auto">
            <a:xfrm>
              <a:off x="9463088" y="904876"/>
              <a:ext cx="61912" cy="150813"/>
            </a:xfrm>
            <a:custGeom>
              <a:avLst/>
              <a:gdLst>
                <a:gd name="T0" fmla="*/ 19 w 19"/>
                <a:gd name="T1" fmla="*/ 17 h 47"/>
                <a:gd name="T2" fmla="*/ 18 w 19"/>
                <a:gd name="T3" fmla="*/ 43 h 47"/>
                <a:gd name="T4" fmla="*/ 19 w 19"/>
                <a:gd name="T5" fmla="*/ 47 h 47"/>
                <a:gd name="T6" fmla="*/ 4 w 19"/>
                <a:gd name="T7" fmla="*/ 25 h 47"/>
                <a:gd name="T8" fmla="*/ 5 w 19"/>
                <a:gd name="T9" fmla="*/ 0 h 47"/>
                <a:gd name="T10" fmla="*/ 19 w 19"/>
                <a:gd name="T11" fmla="*/ 17 h 47"/>
              </a:gdLst>
              <a:ahLst/>
              <a:cxnLst>
                <a:cxn ang="0">
                  <a:pos x="T0" y="T1"/>
                </a:cxn>
                <a:cxn ang="0">
                  <a:pos x="T2" y="T3"/>
                </a:cxn>
                <a:cxn ang="0">
                  <a:pos x="T4" y="T5"/>
                </a:cxn>
                <a:cxn ang="0">
                  <a:pos x="T6" y="T7"/>
                </a:cxn>
                <a:cxn ang="0">
                  <a:pos x="T8" y="T9"/>
                </a:cxn>
                <a:cxn ang="0">
                  <a:pos x="T10" y="T11"/>
                </a:cxn>
              </a:cxnLst>
              <a:rect l="0" t="0" r="r" b="b"/>
              <a:pathLst>
                <a:path w="19" h="47">
                  <a:moveTo>
                    <a:pt x="19" y="17"/>
                  </a:moveTo>
                  <a:cubicBezTo>
                    <a:pt x="18" y="20"/>
                    <a:pt x="14" y="30"/>
                    <a:pt x="18" y="43"/>
                  </a:cubicBezTo>
                  <a:cubicBezTo>
                    <a:pt x="18" y="44"/>
                    <a:pt x="19" y="46"/>
                    <a:pt x="19" y="47"/>
                  </a:cubicBezTo>
                  <a:cubicBezTo>
                    <a:pt x="17" y="45"/>
                    <a:pt x="8" y="38"/>
                    <a:pt x="4" y="25"/>
                  </a:cubicBezTo>
                  <a:cubicBezTo>
                    <a:pt x="0" y="12"/>
                    <a:pt x="4" y="2"/>
                    <a:pt x="5" y="0"/>
                  </a:cubicBezTo>
                  <a:cubicBezTo>
                    <a:pt x="8" y="1"/>
                    <a:pt x="15" y="7"/>
                    <a:pt x="1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5" name="Freeform 126">
              <a:extLst>
                <a:ext uri="{FF2B5EF4-FFF2-40B4-BE49-F238E27FC236}">
                  <a16:creationId xmlns:a16="http://schemas.microsoft.com/office/drawing/2014/main" id="{149C50F5-83CE-437E-F61C-20FB76B8C6B1}"/>
                </a:ext>
              </a:extLst>
            </p:cNvPr>
            <p:cNvSpPr>
              <a:spLocks/>
            </p:cNvSpPr>
            <p:nvPr/>
          </p:nvSpPr>
          <p:spPr bwMode="auto">
            <a:xfrm>
              <a:off x="9275763" y="965201"/>
              <a:ext cx="161925" cy="55563"/>
            </a:xfrm>
            <a:custGeom>
              <a:avLst/>
              <a:gdLst>
                <a:gd name="T0" fmla="*/ 21 w 50"/>
                <a:gd name="T1" fmla="*/ 17 h 17"/>
                <a:gd name="T2" fmla="*/ 45 w 50"/>
                <a:gd name="T3" fmla="*/ 9 h 17"/>
                <a:gd name="T4" fmla="*/ 50 w 50"/>
                <a:gd name="T5" fmla="*/ 10 h 17"/>
                <a:gd name="T6" fmla="*/ 24 w 50"/>
                <a:gd name="T7" fmla="*/ 0 h 17"/>
                <a:gd name="T8" fmla="*/ 0 w 50"/>
                <a:gd name="T9" fmla="*/ 8 h 17"/>
                <a:gd name="T10" fmla="*/ 21 w 50"/>
                <a:gd name="T11" fmla="*/ 17 h 17"/>
              </a:gdLst>
              <a:ahLst/>
              <a:cxnLst>
                <a:cxn ang="0">
                  <a:pos x="T0" y="T1"/>
                </a:cxn>
                <a:cxn ang="0">
                  <a:pos x="T2" y="T3"/>
                </a:cxn>
                <a:cxn ang="0">
                  <a:pos x="T4" y="T5"/>
                </a:cxn>
                <a:cxn ang="0">
                  <a:pos x="T6" y="T7"/>
                </a:cxn>
                <a:cxn ang="0">
                  <a:pos x="T8" y="T9"/>
                </a:cxn>
                <a:cxn ang="0">
                  <a:pos x="T10" y="T11"/>
                </a:cxn>
              </a:cxnLst>
              <a:rect l="0" t="0" r="r" b="b"/>
              <a:pathLst>
                <a:path w="50" h="17">
                  <a:moveTo>
                    <a:pt x="21" y="17"/>
                  </a:moveTo>
                  <a:cubicBezTo>
                    <a:pt x="23" y="15"/>
                    <a:pt x="31" y="9"/>
                    <a:pt x="45" y="9"/>
                  </a:cubicBezTo>
                  <a:cubicBezTo>
                    <a:pt x="47" y="9"/>
                    <a:pt x="48" y="9"/>
                    <a:pt x="50" y="10"/>
                  </a:cubicBezTo>
                  <a:cubicBezTo>
                    <a:pt x="47" y="8"/>
                    <a:pt x="38" y="1"/>
                    <a:pt x="24" y="0"/>
                  </a:cubicBezTo>
                  <a:cubicBezTo>
                    <a:pt x="11" y="0"/>
                    <a:pt x="2" y="6"/>
                    <a:pt x="0" y="8"/>
                  </a:cubicBezTo>
                  <a:cubicBezTo>
                    <a:pt x="2" y="10"/>
                    <a:pt x="10" y="16"/>
                    <a:pt x="2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6" name="Freeform 127">
              <a:extLst>
                <a:ext uri="{FF2B5EF4-FFF2-40B4-BE49-F238E27FC236}">
                  <a16:creationId xmlns:a16="http://schemas.microsoft.com/office/drawing/2014/main" id="{614D8061-8E97-E65E-8E29-E80F2C6AD74A}"/>
                </a:ext>
              </a:extLst>
            </p:cNvPr>
            <p:cNvSpPr>
              <a:spLocks/>
            </p:cNvSpPr>
            <p:nvPr/>
          </p:nvSpPr>
          <p:spPr bwMode="auto">
            <a:xfrm>
              <a:off x="9359900" y="842963"/>
              <a:ext cx="84137" cy="142875"/>
            </a:xfrm>
            <a:custGeom>
              <a:avLst/>
              <a:gdLst>
                <a:gd name="T0" fmla="*/ 19 w 26"/>
                <a:gd name="T1" fmla="*/ 15 h 44"/>
                <a:gd name="T2" fmla="*/ 23 w 26"/>
                <a:gd name="T3" fmla="*/ 40 h 44"/>
                <a:gd name="T4" fmla="*/ 26 w 26"/>
                <a:gd name="T5" fmla="*/ 44 h 44"/>
                <a:gd name="T6" fmla="*/ 6 w 26"/>
                <a:gd name="T7" fmla="*/ 26 h 44"/>
                <a:gd name="T8" fmla="*/ 2 w 26"/>
                <a:gd name="T9" fmla="*/ 0 h 44"/>
                <a:gd name="T10" fmla="*/ 19 w 26"/>
                <a:gd name="T11" fmla="*/ 15 h 44"/>
              </a:gdLst>
              <a:ahLst/>
              <a:cxnLst>
                <a:cxn ang="0">
                  <a:pos x="T0" y="T1"/>
                </a:cxn>
                <a:cxn ang="0">
                  <a:pos x="T2" y="T3"/>
                </a:cxn>
                <a:cxn ang="0">
                  <a:pos x="T4" y="T5"/>
                </a:cxn>
                <a:cxn ang="0">
                  <a:pos x="T6" y="T7"/>
                </a:cxn>
                <a:cxn ang="0">
                  <a:pos x="T8" y="T9"/>
                </a:cxn>
                <a:cxn ang="0">
                  <a:pos x="T10" y="T11"/>
                </a:cxn>
              </a:cxnLst>
              <a:rect l="0" t="0" r="r" b="b"/>
              <a:pathLst>
                <a:path w="26" h="44">
                  <a:moveTo>
                    <a:pt x="19" y="15"/>
                  </a:moveTo>
                  <a:cubicBezTo>
                    <a:pt x="19" y="18"/>
                    <a:pt x="17" y="28"/>
                    <a:pt x="23" y="40"/>
                  </a:cubicBezTo>
                  <a:cubicBezTo>
                    <a:pt x="24" y="41"/>
                    <a:pt x="25" y="43"/>
                    <a:pt x="26" y="44"/>
                  </a:cubicBezTo>
                  <a:cubicBezTo>
                    <a:pt x="23" y="43"/>
                    <a:pt x="12" y="37"/>
                    <a:pt x="6" y="26"/>
                  </a:cubicBezTo>
                  <a:cubicBezTo>
                    <a:pt x="0" y="14"/>
                    <a:pt x="2" y="3"/>
                    <a:pt x="2" y="0"/>
                  </a:cubicBezTo>
                  <a:cubicBezTo>
                    <a:pt x="5" y="1"/>
                    <a:pt x="13" y="6"/>
                    <a:pt x="1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7" name="Freeform 128">
              <a:extLst>
                <a:ext uri="{FF2B5EF4-FFF2-40B4-BE49-F238E27FC236}">
                  <a16:creationId xmlns:a16="http://schemas.microsoft.com/office/drawing/2014/main" id="{C9DE464C-D7A8-818A-6AC3-F083BB700184}"/>
                </a:ext>
              </a:extLst>
            </p:cNvPr>
            <p:cNvSpPr>
              <a:spLocks/>
            </p:cNvSpPr>
            <p:nvPr/>
          </p:nvSpPr>
          <p:spPr bwMode="auto">
            <a:xfrm>
              <a:off x="9207500" y="1831976"/>
              <a:ext cx="233362" cy="109538"/>
            </a:xfrm>
            <a:custGeom>
              <a:avLst/>
              <a:gdLst>
                <a:gd name="T0" fmla="*/ 72 w 72"/>
                <a:gd name="T1" fmla="*/ 2 h 34"/>
                <a:gd name="T2" fmla="*/ 1 w 72"/>
                <a:gd name="T3" fmla="*/ 34 h 34"/>
                <a:gd name="T4" fmla="*/ 0 w 72"/>
                <a:gd name="T5" fmla="*/ 26 h 34"/>
                <a:gd name="T6" fmla="*/ 71 w 72"/>
                <a:gd name="T7" fmla="*/ 0 h 34"/>
                <a:gd name="T8" fmla="*/ 72 w 72"/>
                <a:gd name="T9" fmla="*/ 2 h 34"/>
              </a:gdLst>
              <a:ahLst/>
              <a:cxnLst>
                <a:cxn ang="0">
                  <a:pos x="T0" y="T1"/>
                </a:cxn>
                <a:cxn ang="0">
                  <a:pos x="T2" y="T3"/>
                </a:cxn>
                <a:cxn ang="0">
                  <a:pos x="T4" y="T5"/>
                </a:cxn>
                <a:cxn ang="0">
                  <a:pos x="T6" y="T7"/>
                </a:cxn>
                <a:cxn ang="0">
                  <a:pos x="T8" y="T9"/>
                </a:cxn>
              </a:cxnLst>
              <a:rect l="0" t="0" r="r" b="b"/>
              <a:pathLst>
                <a:path w="72" h="34">
                  <a:moveTo>
                    <a:pt x="72" y="2"/>
                  </a:moveTo>
                  <a:cubicBezTo>
                    <a:pt x="52" y="18"/>
                    <a:pt x="27" y="29"/>
                    <a:pt x="1" y="34"/>
                  </a:cubicBezTo>
                  <a:cubicBezTo>
                    <a:pt x="0" y="26"/>
                    <a:pt x="0" y="26"/>
                    <a:pt x="0" y="26"/>
                  </a:cubicBezTo>
                  <a:cubicBezTo>
                    <a:pt x="25" y="23"/>
                    <a:pt x="50" y="15"/>
                    <a:pt x="71" y="0"/>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8" name="Freeform 129">
              <a:extLst>
                <a:ext uri="{FF2B5EF4-FFF2-40B4-BE49-F238E27FC236}">
                  <a16:creationId xmlns:a16="http://schemas.microsoft.com/office/drawing/2014/main" id="{B77D6F1A-5E40-9C7F-5296-78E96A1CC7E4}"/>
                </a:ext>
              </a:extLst>
            </p:cNvPr>
            <p:cNvSpPr>
              <a:spLocks/>
            </p:cNvSpPr>
            <p:nvPr/>
          </p:nvSpPr>
          <p:spPr bwMode="auto">
            <a:xfrm>
              <a:off x="9459913" y="1766888"/>
              <a:ext cx="153987" cy="80963"/>
            </a:xfrm>
            <a:custGeom>
              <a:avLst/>
              <a:gdLst>
                <a:gd name="T0" fmla="*/ 26 w 48"/>
                <a:gd name="T1" fmla="*/ 21 h 25"/>
                <a:gd name="T2" fmla="*/ 0 w 48"/>
                <a:gd name="T3" fmla="*/ 20 h 25"/>
                <a:gd name="T4" fmla="*/ 23 w 48"/>
                <a:gd name="T5" fmla="*/ 4 h 25"/>
                <a:gd name="T6" fmla="*/ 48 w 48"/>
                <a:gd name="T7" fmla="*/ 6 h 25"/>
                <a:gd name="T8" fmla="*/ 26 w 48"/>
                <a:gd name="T9" fmla="*/ 21 h 25"/>
              </a:gdLst>
              <a:ahLst/>
              <a:cxnLst>
                <a:cxn ang="0">
                  <a:pos x="T0" y="T1"/>
                </a:cxn>
                <a:cxn ang="0">
                  <a:pos x="T2" y="T3"/>
                </a:cxn>
                <a:cxn ang="0">
                  <a:pos x="T4" y="T5"/>
                </a:cxn>
                <a:cxn ang="0">
                  <a:pos x="T6" y="T7"/>
                </a:cxn>
                <a:cxn ang="0">
                  <a:pos x="T8" y="T9"/>
                </a:cxn>
              </a:cxnLst>
              <a:rect l="0" t="0" r="r" b="b"/>
              <a:pathLst>
                <a:path w="48" h="25">
                  <a:moveTo>
                    <a:pt x="26" y="21"/>
                  </a:moveTo>
                  <a:cubicBezTo>
                    <a:pt x="13" y="25"/>
                    <a:pt x="3" y="21"/>
                    <a:pt x="0" y="20"/>
                  </a:cubicBezTo>
                  <a:cubicBezTo>
                    <a:pt x="2" y="17"/>
                    <a:pt x="10" y="8"/>
                    <a:pt x="23" y="4"/>
                  </a:cubicBezTo>
                  <a:cubicBezTo>
                    <a:pt x="36" y="0"/>
                    <a:pt x="46" y="4"/>
                    <a:pt x="48" y="6"/>
                  </a:cubicBezTo>
                  <a:cubicBezTo>
                    <a:pt x="46" y="8"/>
                    <a:pt x="39" y="17"/>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9" name="Freeform 130">
              <a:extLst>
                <a:ext uri="{FF2B5EF4-FFF2-40B4-BE49-F238E27FC236}">
                  <a16:creationId xmlns:a16="http://schemas.microsoft.com/office/drawing/2014/main" id="{8CCD5DCB-8E9B-2274-6620-F83828BBD9DC}"/>
                </a:ext>
              </a:extLst>
            </p:cNvPr>
            <p:cNvSpPr>
              <a:spLocks/>
            </p:cNvSpPr>
            <p:nvPr/>
          </p:nvSpPr>
          <p:spPr bwMode="auto">
            <a:xfrm>
              <a:off x="9434513" y="1663701"/>
              <a:ext cx="73025" cy="158750"/>
            </a:xfrm>
            <a:custGeom>
              <a:avLst/>
              <a:gdLst>
                <a:gd name="T0" fmla="*/ 3 w 23"/>
                <a:gd name="T1" fmla="*/ 23 h 49"/>
                <a:gd name="T2" fmla="*/ 6 w 23"/>
                <a:gd name="T3" fmla="*/ 49 h 49"/>
                <a:gd name="T4" fmla="*/ 20 w 23"/>
                <a:gd name="T5" fmla="*/ 26 h 49"/>
                <a:gd name="T6" fmla="*/ 18 w 23"/>
                <a:gd name="T7" fmla="*/ 0 h 49"/>
                <a:gd name="T8" fmla="*/ 3 w 23"/>
                <a:gd name="T9" fmla="*/ 23 h 49"/>
              </a:gdLst>
              <a:ahLst/>
              <a:cxnLst>
                <a:cxn ang="0">
                  <a:pos x="T0" y="T1"/>
                </a:cxn>
                <a:cxn ang="0">
                  <a:pos x="T2" y="T3"/>
                </a:cxn>
                <a:cxn ang="0">
                  <a:pos x="T4" y="T5"/>
                </a:cxn>
                <a:cxn ang="0">
                  <a:pos x="T6" y="T7"/>
                </a:cxn>
                <a:cxn ang="0">
                  <a:pos x="T8" y="T9"/>
                </a:cxn>
              </a:cxnLst>
              <a:rect l="0" t="0" r="r" b="b"/>
              <a:pathLst>
                <a:path w="23" h="49">
                  <a:moveTo>
                    <a:pt x="3" y="23"/>
                  </a:moveTo>
                  <a:cubicBezTo>
                    <a:pt x="0" y="37"/>
                    <a:pt x="4" y="46"/>
                    <a:pt x="6" y="49"/>
                  </a:cubicBezTo>
                  <a:cubicBezTo>
                    <a:pt x="8" y="47"/>
                    <a:pt x="17" y="39"/>
                    <a:pt x="20" y="26"/>
                  </a:cubicBezTo>
                  <a:cubicBezTo>
                    <a:pt x="23" y="13"/>
                    <a:pt x="19" y="3"/>
                    <a:pt x="18" y="0"/>
                  </a:cubicBezTo>
                  <a:cubicBezTo>
                    <a:pt x="15" y="3"/>
                    <a:pt x="6" y="10"/>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0" name="Freeform 131">
              <a:extLst>
                <a:ext uri="{FF2B5EF4-FFF2-40B4-BE49-F238E27FC236}">
                  <a16:creationId xmlns:a16="http://schemas.microsoft.com/office/drawing/2014/main" id="{46D903B2-E4A2-0C29-73B4-32619C350383}"/>
                </a:ext>
              </a:extLst>
            </p:cNvPr>
            <p:cNvSpPr>
              <a:spLocks/>
            </p:cNvSpPr>
            <p:nvPr/>
          </p:nvSpPr>
          <p:spPr bwMode="auto">
            <a:xfrm>
              <a:off x="9232900" y="865188"/>
              <a:ext cx="136525" cy="90488"/>
            </a:xfrm>
            <a:custGeom>
              <a:avLst/>
              <a:gdLst>
                <a:gd name="T0" fmla="*/ 25 w 42"/>
                <a:gd name="T1" fmla="*/ 7 h 28"/>
                <a:gd name="T2" fmla="*/ 42 w 42"/>
                <a:gd name="T3" fmla="*/ 26 h 28"/>
                <a:gd name="T4" fmla="*/ 17 w 42"/>
                <a:gd name="T5" fmla="*/ 21 h 28"/>
                <a:gd name="T6" fmla="*/ 0 w 42"/>
                <a:gd name="T7" fmla="*/ 2 h 28"/>
                <a:gd name="T8" fmla="*/ 25 w 42"/>
                <a:gd name="T9" fmla="*/ 7 h 28"/>
              </a:gdLst>
              <a:ahLst/>
              <a:cxnLst>
                <a:cxn ang="0">
                  <a:pos x="T0" y="T1"/>
                </a:cxn>
                <a:cxn ang="0">
                  <a:pos x="T2" y="T3"/>
                </a:cxn>
                <a:cxn ang="0">
                  <a:pos x="T4" y="T5"/>
                </a:cxn>
                <a:cxn ang="0">
                  <a:pos x="T6" y="T7"/>
                </a:cxn>
                <a:cxn ang="0">
                  <a:pos x="T8" y="T9"/>
                </a:cxn>
              </a:cxnLst>
              <a:rect l="0" t="0" r="r" b="b"/>
              <a:pathLst>
                <a:path w="42" h="28">
                  <a:moveTo>
                    <a:pt x="25" y="7"/>
                  </a:moveTo>
                  <a:cubicBezTo>
                    <a:pt x="37" y="14"/>
                    <a:pt x="41" y="23"/>
                    <a:pt x="42" y="26"/>
                  </a:cubicBezTo>
                  <a:cubicBezTo>
                    <a:pt x="39" y="27"/>
                    <a:pt x="28" y="28"/>
                    <a:pt x="17" y="21"/>
                  </a:cubicBezTo>
                  <a:cubicBezTo>
                    <a:pt x="6" y="14"/>
                    <a:pt x="1" y="4"/>
                    <a:pt x="0" y="2"/>
                  </a:cubicBezTo>
                  <a:cubicBezTo>
                    <a:pt x="3" y="1"/>
                    <a:pt x="14" y="0"/>
                    <a:pt x="2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16" name="组合 115">
            <a:extLst>
              <a:ext uri="{FF2B5EF4-FFF2-40B4-BE49-F238E27FC236}">
                <a16:creationId xmlns:a16="http://schemas.microsoft.com/office/drawing/2014/main" id="{5CF9C0EC-1FF6-800D-225A-600A2651092F}"/>
              </a:ext>
            </a:extLst>
          </p:cNvPr>
          <p:cNvGrpSpPr/>
          <p:nvPr/>
        </p:nvGrpSpPr>
        <p:grpSpPr>
          <a:xfrm>
            <a:off x="4201225" y="5036278"/>
            <a:ext cx="414793" cy="834411"/>
            <a:chOff x="8532813" y="842963"/>
            <a:chExt cx="546099" cy="1098551"/>
          </a:xfrm>
          <a:solidFill>
            <a:schemeClr val="accent1">
              <a:lumMod val="60000"/>
              <a:lumOff val="40000"/>
            </a:schemeClr>
          </a:solidFill>
        </p:grpSpPr>
        <p:sp>
          <p:nvSpPr>
            <p:cNvPr id="117" name="Freeform 132">
              <a:extLst>
                <a:ext uri="{FF2B5EF4-FFF2-40B4-BE49-F238E27FC236}">
                  <a16:creationId xmlns:a16="http://schemas.microsoft.com/office/drawing/2014/main" id="{5A0D628C-0B9E-284A-23F7-FAA4A58E4A5E}"/>
                </a:ext>
              </a:extLst>
            </p:cNvPr>
            <p:cNvSpPr>
              <a:spLocks/>
            </p:cNvSpPr>
            <p:nvPr/>
          </p:nvSpPr>
          <p:spPr bwMode="auto">
            <a:xfrm>
              <a:off x="8716963" y="1592263"/>
              <a:ext cx="58737" cy="158750"/>
            </a:xfrm>
            <a:custGeom>
              <a:avLst/>
              <a:gdLst>
                <a:gd name="T0" fmla="*/ 18 w 18"/>
                <a:gd name="T1" fmla="*/ 19 h 49"/>
                <a:gd name="T2" fmla="*/ 13 w 18"/>
                <a:gd name="T3" fmla="*/ 44 h 49"/>
                <a:gd name="T4" fmla="*/ 14 w 18"/>
                <a:gd name="T5" fmla="*/ 49 h 49"/>
                <a:gd name="T6" fmla="*/ 2 w 18"/>
                <a:gd name="T7" fmla="*/ 25 h 49"/>
                <a:gd name="T8" fmla="*/ 7 w 18"/>
                <a:gd name="T9" fmla="*/ 0 h 49"/>
                <a:gd name="T10" fmla="*/ 18 w 18"/>
                <a:gd name="T11" fmla="*/ 19 h 49"/>
              </a:gdLst>
              <a:ahLst/>
              <a:cxnLst>
                <a:cxn ang="0">
                  <a:pos x="T0" y="T1"/>
                </a:cxn>
                <a:cxn ang="0">
                  <a:pos x="T2" y="T3"/>
                </a:cxn>
                <a:cxn ang="0">
                  <a:pos x="T4" y="T5"/>
                </a:cxn>
                <a:cxn ang="0">
                  <a:pos x="T6" y="T7"/>
                </a:cxn>
                <a:cxn ang="0">
                  <a:pos x="T8" y="T9"/>
                </a:cxn>
                <a:cxn ang="0">
                  <a:pos x="T10" y="T11"/>
                </a:cxn>
              </a:cxnLst>
              <a:rect l="0" t="0" r="r" b="b"/>
              <a:pathLst>
                <a:path w="18" h="49">
                  <a:moveTo>
                    <a:pt x="18" y="19"/>
                  </a:moveTo>
                  <a:cubicBezTo>
                    <a:pt x="17" y="22"/>
                    <a:pt x="11" y="31"/>
                    <a:pt x="13" y="44"/>
                  </a:cubicBezTo>
                  <a:cubicBezTo>
                    <a:pt x="13" y="46"/>
                    <a:pt x="13" y="47"/>
                    <a:pt x="14" y="49"/>
                  </a:cubicBezTo>
                  <a:cubicBezTo>
                    <a:pt x="12" y="46"/>
                    <a:pt x="4" y="38"/>
                    <a:pt x="2" y="25"/>
                  </a:cubicBezTo>
                  <a:cubicBezTo>
                    <a:pt x="0" y="11"/>
                    <a:pt x="6" y="2"/>
                    <a:pt x="7" y="0"/>
                  </a:cubicBezTo>
                  <a:cubicBezTo>
                    <a:pt x="9" y="2"/>
                    <a:pt x="15" y="8"/>
                    <a:pt x="1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8" name="Freeform 133">
              <a:extLst>
                <a:ext uri="{FF2B5EF4-FFF2-40B4-BE49-F238E27FC236}">
                  <a16:creationId xmlns:a16="http://schemas.microsoft.com/office/drawing/2014/main" id="{88576035-32CE-DC57-EE4E-0A870054C7A2}"/>
                </a:ext>
              </a:extLst>
            </p:cNvPr>
            <p:cNvSpPr>
              <a:spLocks/>
            </p:cNvSpPr>
            <p:nvPr/>
          </p:nvSpPr>
          <p:spPr bwMode="auto">
            <a:xfrm>
              <a:off x="8601075" y="1685926"/>
              <a:ext cx="147637" cy="71438"/>
            </a:xfrm>
            <a:custGeom>
              <a:avLst/>
              <a:gdLst>
                <a:gd name="T0" fmla="*/ 17 w 46"/>
                <a:gd name="T1" fmla="*/ 19 h 22"/>
                <a:gd name="T2" fmla="*/ 42 w 46"/>
                <a:gd name="T3" fmla="*/ 20 h 22"/>
                <a:gd name="T4" fmla="*/ 46 w 46"/>
                <a:gd name="T5" fmla="*/ 22 h 22"/>
                <a:gd name="T6" fmla="*/ 26 w 46"/>
                <a:gd name="T7" fmla="*/ 5 h 22"/>
                <a:gd name="T8" fmla="*/ 0 w 46"/>
                <a:gd name="T9" fmla="*/ 3 h 22"/>
                <a:gd name="T10" fmla="*/ 17 w 46"/>
                <a:gd name="T11" fmla="*/ 19 h 22"/>
              </a:gdLst>
              <a:ahLst/>
              <a:cxnLst>
                <a:cxn ang="0">
                  <a:pos x="T0" y="T1"/>
                </a:cxn>
                <a:cxn ang="0">
                  <a:pos x="T2" y="T3"/>
                </a:cxn>
                <a:cxn ang="0">
                  <a:pos x="T4" y="T5"/>
                </a:cxn>
                <a:cxn ang="0">
                  <a:pos x="T6" y="T7"/>
                </a:cxn>
                <a:cxn ang="0">
                  <a:pos x="T8" y="T9"/>
                </a:cxn>
                <a:cxn ang="0">
                  <a:pos x="T10" y="T11"/>
                </a:cxn>
              </a:cxnLst>
              <a:rect l="0" t="0" r="r" b="b"/>
              <a:pathLst>
                <a:path w="46" h="22">
                  <a:moveTo>
                    <a:pt x="17" y="19"/>
                  </a:moveTo>
                  <a:cubicBezTo>
                    <a:pt x="19" y="18"/>
                    <a:pt x="30" y="15"/>
                    <a:pt x="42" y="20"/>
                  </a:cubicBezTo>
                  <a:cubicBezTo>
                    <a:pt x="44" y="21"/>
                    <a:pt x="45" y="22"/>
                    <a:pt x="46" y="22"/>
                  </a:cubicBezTo>
                  <a:cubicBezTo>
                    <a:pt x="45" y="20"/>
                    <a:pt x="38" y="10"/>
                    <a:pt x="26" y="5"/>
                  </a:cubicBezTo>
                  <a:cubicBezTo>
                    <a:pt x="14" y="0"/>
                    <a:pt x="3" y="3"/>
                    <a:pt x="0" y="3"/>
                  </a:cubicBezTo>
                  <a:cubicBezTo>
                    <a:pt x="2" y="6"/>
                    <a:pt x="7" y="14"/>
                    <a:pt x="1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9" name="Freeform 134">
              <a:extLst>
                <a:ext uri="{FF2B5EF4-FFF2-40B4-BE49-F238E27FC236}">
                  <a16:creationId xmlns:a16="http://schemas.microsoft.com/office/drawing/2014/main" id="{429ECAED-2CFF-4E25-46C6-84F1FD060F5E}"/>
                </a:ext>
              </a:extLst>
            </p:cNvPr>
            <p:cNvSpPr>
              <a:spLocks/>
            </p:cNvSpPr>
            <p:nvPr/>
          </p:nvSpPr>
          <p:spPr bwMode="auto">
            <a:xfrm>
              <a:off x="8675688" y="1501776"/>
              <a:ext cx="57150" cy="161925"/>
            </a:xfrm>
            <a:custGeom>
              <a:avLst/>
              <a:gdLst>
                <a:gd name="T0" fmla="*/ 18 w 18"/>
                <a:gd name="T1" fmla="*/ 22 h 50"/>
                <a:gd name="T2" fmla="*/ 8 w 18"/>
                <a:gd name="T3" fmla="*/ 45 h 50"/>
                <a:gd name="T4" fmla="*/ 8 w 18"/>
                <a:gd name="T5" fmla="*/ 50 h 50"/>
                <a:gd name="T6" fmla="*/ 1 w 18"/>
                <a:gd name="T7" fmla="*/ 24 h 50"/>
                <a:gd name="T8" fmla="*/ 11 w 18"/>
                <a:gd name="T9" fmla="*/ 0 h 50"/>
                <a:gd name="T10" fmla="*/ 18 w 18"/>
                <a:gd name="T11" fmla="*/ 22 h 50"/>
              </a:gdLst>
              <a:ahLst/>
              <a:cxnLst>
                <a:cxn ang="0">
                  <a:pos x="T0" y="T1"/>
                </a:cxn>
                <a:cxn ang="0">
                  <a:pos x="T2" y="T3"/>
                </a:cxn>
                <a:cxn ang="0">
                  <a:pos x="T4" y="T5"/>
                </a:cxn>
                <a:cxn ang="0">
                  <a:pos x="T6" y="T7"/>
                </a:cxn>
                <a:cxn ang="0">
                  <a:pos x="T8" y="T9"/>
                </a:cxn>
                <a:cxn ang="0">
                  <a:pos x="T10" y="T11"/>
                </a:cxn>
              </a:cxnLst>
              <a:rect l="0" t="0" r="r" b="b"/>
              <a:pathLst>
                <a:path w="18" h="50">
                  <a:moveTo>
                    <a:pt x="18" y="22"/>
                  </a:moveTo>
                  <a:cubicBezTo>
                    <a:pt x="16" y="24"/>
                    <a:pt x="9" y="32"/>
                    <a:pt x="8" y="45"/>
                  </a:cubicBezTo>
                  <a:cubicBezTo>
                    <a:pt x="8" y="47"/>
                    <a:pt x="8" y="48"/>
                    <a:pt x="8" y="50"/>
                  </a:cubicBezTo>
                  <a:cubicBezTo>
                    <a:pt x="6" y="47"/>
                    <a:pt x="0" y="37"/>
                    <a:pt x="1" y="24"/>
                  </a:cubicBezTo>
                  <a:cubicBezTo>
                    <a:pt x="2" y="10"/>
                    <a:pt x="9" y="2"/>
                    <a:pt x="11" y="0"/>
                  </a:cubicBezTo>
                  <a:cubicBezTo>
                    <a:pt x="13" y="3"/>
                    <a:pt x="18" y="11"/>
                    <a:pt x="1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0" name="Freeform 135">
              <a:extLst>
                <a:ext uri="{FF2B5EF4-FFF2-40B4-BE49-F238E27FC236}">
                  <a16:creationId xmlns:a16="http://schemas.microsoft.com/office/drawing/2014/main" id="{EE291BA9-4438-855E-4319-C951C06923AE}"/>
                </a:ext>
              </a:extLst>
            </p:cNvPr>
            <p:cNvSpPr>
              <a:spLocks/>
            </p:cNvSpPr>
            <p:nvPr/>
          </p:nvSpPr>
          <p:spPr bwMode="auto">
            <a:xfrm>
              <a:off x="8555038" y="1576388"/>
              <a:ext cx="133350" cy="93663"/>
            </a:xfrm>
            <a:custGeom>
              <a:avLst/>
              <a:gdLst>
                <a:gd name="T0" fmla="*/ 12 w 41"/>
                <a:gd name="T1" fmla="*/ 19 h 29"/>
                <a:gd name="T2" fmla="*/ 37 w 41"/>
                <a:gd name="T3" fmla="*/ 26 h 29"/>
                <a:gd name="T4" fmla="*/ 41 w 41"/>
                <a:gd name="T5" fmla="*/ 29 h 29"/>
                <a:gd name="T6" fmla="*/ 25 w 41"/>
                <a:gd name="T7" fmla="*/ 7 h 29"/>
                <a:gd name="T8" fmla="*/ 0 w 41"/>
                <a:gd name="T9" fmla="*/ 1 h 29"/>
                <a:gd name="T10" fmla="*/ 12 w 41"/>
                <a:gd name="T11" fmla="*/ 19 h 29"/>
              </a:gdLst>
              <a:ahLst/>
              <a:cxnLst>
                <a:cxn ang="0">
                  <a:pos x="T0" y="T1"/>
                </a:cxn>
                <a:cxn ang="0">
                  <a:pos x="T2" y="T3"/>
                </a:cxn>
                <a:cxn ang="0">
                  <a:pos x="T4" y="T5"/>
                </a:cxn>
                <a:cxn ang="0">
                  <a:pos x="T6" y="T7"/>
                </a:cxn>
                <a:cxn ang="0">
                  <a:pos x="T8" y="T9"/>
                </a:cxn>
                <a:cxn ang="0">
                  <a:pos x="T10" y="T11"/>
                </a:cxn>
              </a:cxnLst>
              <a:rect l="0" t="0" r="r" b="b"/>
              <a:pathLst>
                <a:path w="41" h="29">
                  <a:moveTo>
                    <a:pt x="12" y="19"/>
                  </a:moveTo>
                  <a:cubicBezTo>
                    <a:pt x="15" y="19"/>
                    <a:pt x="26" y="18"/>
                    <a:pt x="37" y="26"/>
                  </a:cubicBezTo>
                  <a:cubicBezTo>
                    <a:pt x="38" y="27"/>
                    <a:pt x="40" y="28"/>
                    <a:pt x="41" y="29"/>
                  </a:cubicBezTo>
                  <a:cubicBezTo>
                    <a:pt x="40" y="26"/>
                    <a:pt x="36" y="15"/>
                    <a:pt x="25" y="7"/>
                  </a:cubicBezTo>
                  <a:cubicBezTo>
                    <a:pt x="14" y="0"/>
                    <a:pt x="3" y="0"/>
                    <a:pt x="0" y="1"/>
                  </a:cubicBezTo>
                  <a:cubicBezTo>
                    <a:pt x="1" y="3"/>
                    <a:pt x="4" y="12"/>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1" name="Freeform 136">
              <a:extLst>
                <a:ext uri="{FF2B5EF4-FFF2-40B4-BE49-F238E27FC236}">
                  <a16:creationId xmlns:a16="http://schemas.microsoft.com/office/drawing/2014/main" id="{66D93190-A330-264D-44B9-7B0EC99D6D71}"/>
                </a:ext>
              </a:extLst>
            </p:cNvPr>
            <p:cNvSpPr>
              <a:spLocks/>
            </p:cNvSpPr>
            <p:nvPr/>
          </p:nvSpPr>
          <p:spPr bwMode="auto">
            <a:xfrm>
              <a:off x="8642350" y="1411288"/>
              <a:ext cx="74612" cy="155575"/>
            </a:xfrm>
            <a:custGeom>
              <a:avLst/>
              <a:gdLst>
                <a:gd name="T0" fmla="*/ 21 w 23"/>
                <a:gd name="T1" fmla="*/ 22 h 48"/>
                <a:gd name="T2" fmla="*/ 6 w 23"/>
                <a:gd name="T3" fmla="*/ 43 h 48"/>
                <a:gd name="T4" fmla="*/ 5 w 23"/>
                <a:gd name="T5" fmla="*/ 48 h 48"/>
                <a:gd name="T6" fmla="*/ 3 w 23"/>
                <a:gd name="T7" fmla="*/ 21 h 48"/>
                <a:gd name="T8" fmla="*/ 19 w 23"/>
                <a:gd name="T9" fmla="*/ 0 h 48"/>
                <a:gd name="T10" fmla="*/ 21 w 23"/>
                <a:gd name="T11" fmla="*/ 22 h 48"/>
              </a:gdLst>
              <a:ahLst/>
              <a:cxnLst>
                <a:cxn ang="0">
                  <a:pos x="T0" y="T1"/>
                </a:cxn>
                <a:cxn ang="0">
                  <a:pos x="T2" y="T3"/>
                </a:cxn>
                <a:cxn ang="0">
                  <a:pos x="T4" y="T5"/>
                </a:cxn>
                <a:cxn ang="0">
                  <a:pos x="T6" y="T7"/>
                </a:cxn>
                <a:cxn ang="0">
                  <a:pos x="T8" y="T9"/>
                </a:cxn>
                <a:cxn ang="0">
                  <a:pos x="T10" y="T11"/>
                </a:cxn>
              </a:cxnLst>
              <a:rect l="0" t="0" r="r" b="b"/>
              <a:pathLst>
                <a:path w="23" h="48">
                  <a:moveTo>
                    <a:pt x="21" y="22"/>
                  </a:moveTo>
                  <a:cubicBezTo>
                    <a:pt x="18" y="24"/>
                    <a:pt x="9" y="30"/>
                    <a:pt x="6" y="43"/>
                  </a:cubicBezTo>
                  <a:cubicBezTo>
                    <a:pt x="5" y="45"/>
                    <a:pt x="5" y="46"/>
                    <a:pt x="5" y="48"/>
                  </a:cubicBezTo>
                  <a:cubicBezTo>
                    <a:pt x="3" y="45"/>
                    <a:pt x="0" y="33"/>
                    <a:pt x="3" y="21"/>
                  </a:cubicBezTo>
                  <a:cubicBezTo>
                    <a:pt x="7" y="8"/>
                    <a:pt x="16" y="1"/>
                    <a:pt x="19" y="0"/>
                  </a:cubicBezTo>
                  <a:cubicBezTo>
                    <a:pt x="20" y="3"/>
                    <a:pt x="23" y="11"/>
                    <a:pt x="2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2" name="Freeform 137">
              <a:extLst>
                <a:ext uri="{FF2B5EF4-FFF2-40B4-BE49-F238E27FC236}">
                  <a16:creationId xmlns:a16="http://schemas.microsoft.com/office/drawing/2014/main" id="{C70995DF-C2C8-6276-E2EA-BD862195FD13}"/>
                </a:ext>
              </a:extLst>
            </p:cNvPr>
            <p:cNvSpPr>
              <a:spLocks/>
            </p:cNvSpPr>
            <p:nvPr/>
          </p:nvSpPr>
          <p:spPr bwMode="auto">
            <a:xfrm>
              <a:off x="8532813" y="1454151"/>
              <a:ext cx="109537" cy="115888"/>
            </a:xfrm>
            <a:custGeom>
              <a:avLst/>
              <a:gdLst>
                <a:gd name="T0" fmla="*/ 8 w 34"/>
                <a:gd name="T1" fmla="*/ 20 h 36"/>
                <a:gd name="T2" fmla="*/ 31 w 34"/>
                <a:gd name="T3" fmla="*/ 32 h 36"/>
                <a:gd name="T4" fmla="*/ 34 w 34"/>
                <a:gd name="T5" fmla="*/ 36 h 36"/>
                <a:gd name="T6" fmla="*/ 23 w 34"/>
                <a:gd name="T7" fmla="*/ 11 h 36"/>
                <a:gd name="T8" fmla="*/ 0 w 34"/>
                <a:gd name="T9" fmla="*/ 0 h 36"/>
                <a:gd name="T10" fmla="*/ 8 w 34"/>
                <a:gd name="T11" fmla="*/ 20 h 36"/>
              </a:gdLst>
              <a:ahLst/>
              <a:cxnLst>
                <a:cxn ang="0">
                  <a:pos x="T0" y="T1"/>
                </a:cxn>
                <a:cxn ang="0">
                  <a:pos x="T2" y="T3"/>
                </a:cxn>
                <a:cxn ang="0">
                  <a:pos x="T4" y="T5"/>
                </a:cxn>
                <a:cxn ang="0">
                  <a:pos x="T6" y="T7"/>
                </a:cxn>
                <a:cxn ang="0">
                  <a:pos x="T8" y="T9"/>
                </a:cxn>
                <a:cxn ang="0">
                  <a:pos x="T10" y="T11"/>
                </a:cxn>
              </a:cxnLst>
              <a:rect l="0" t="0" r="r" b="b"/>
              <a:pathLst>
                <a:path w="34" h="36">
                  <a:moveTo>
                    <a:pt x="8" y="20"/>
                  </a:moveTo>
                  <a:cubicBezTo>
                    <a:pt x="11" y="21"/>
                    <a:pt x="22" y="22"/>
                    <a:pt x="31" y="32"/>
                  </a:cubicBezTo>
                  <a:cubicBezTo>
                    <a:pt x="32" y="33"/>
                    <a:pt x="34" y="34"/>
                    <a:pt x="34" y="36"/>
                  </a:cubicBezTo>
                  <a:cubicBezTo>
                    <a:pt x="34" y="32"/>
                    <a:pt x="32" y="21"/>
                    <a:pt x="23" y="11"/>
                  </a:cubicBezTo>
                  <a:cubicBezTo>
                    <a:pt x="14" y="1"/>
                    <a:pt x="3" y="0"/>
                    <a:pt x="0" y="0"/>
                  </a:cubicBezTo>
                  <a:cubicBezTo>
                    <a:pt x="0" y="2"/>
                    <a:pt x="2" y="12"/>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3" name="Freeform 138">
              <a:extLst>
                <a:ext uri="{FF2B5EF4-FFF2-40B4-BE49-F238E27FC236}">
                  <a16:creationId xmlns:a16="http://schemas.microsoft.com/office/drawing/2014/main" id="{D18B42F3-F897-A6E3-FC0B-2EAB6F520DC0}"/>
                </a:ext>
              </a:extLst>
            </p:cNvPr>
            <p:cNvSpPr>
              <a:spLocks/>
            </p:cNvSpPr>
            <p:nvPr/>
          </p:nvSpPr>
          <p:spPr bwMode="auto">
            <a:xfrm>
              <a:off x="8629650" y="1317626"/>
              <a:ext cx="87312" cy="142875"/>
            </a:xfrm>
            <a:custGeom>
              <a:avLst/>
              <a:gdLst>
                <a:gd name="T0" fmla="*/ 23 w 27"/>
                <a:gd name="T1" fmla="*/ 23 h 44"/>
                <a:gd name="T2" fmla="*/ 4 w 27"/>
                <a:gd name="T3" fmla="*/ 40 h 44"/>
                <a:gd name="T4" fmla="*/ 2 w 27"/>
                <a:gd name="T5" fmla="*/ 44 h 44"/>
                <a:gd name="T6" fmla="*/ 7 w 27"/>
                <a:gd name="T7" fmla="*/ 18 h 44"/>
                <a:gd name="T8" fmla="*/ 26 w 27"/>
                <a:gd name="T9" fmla="*/ 0 h 44"/>
                <a:gd name="T10" fmla="*/ 23 w 27"/>
                <a:gd name="T11" fmla="*/ 23 h 44"/>
              </a:gdLst>
              <a:ahLst/>
              <a:cxnLst>
                <a:cxn ang="0">
                  <a:pos x="T0" y="T1"/>
                </a:cxn>
                <a:cxn ang="0">
                  <a:pos x="T2" y="T3"/>
                </a:cxn>
                <a:cxn ang="0">
                  <a:pos x="T4" y="T5"/>
                </a:cxn>
                <a:cxn ang="0">
                  <a:pos x="T6" y="T7"/>
                </a:cxn>
                <a:cxn ang="0">
                  <a:pos x="T8" y="T9"/>
                </a:cxn>
                <a:cxn ang="0">
                  <a:pos x="T10" y="T11"/>
                </a:cxn>
              </a:cxnLst>
              <a:rect l="0" t="0" r="r" b="b"/>
              <a:pathLst>
                <a:path w="27" h="44">
                  <a:moveTo>
                    <a:pt x="23" y="23"/>
                  </a:moveTo>
                  <a:cubicBezTo>
                    <a:pt x="20" y="24"/>
                    <a:pt x="10" y="28"/>
                    <a:pt x="4" y="40"/>
                  </a:cubicBezTo>
                  <a:cubicBezTo>
                    <a:pt x="3" y="41"/>
                    <a:pt x="3" y="43"/>
                    <a:pt x="2" y="44"/>
                  </a:cubicBezTo>
                  <a:cubicBezTo>
                    <a:pt x="2" y="41"/>
                    <a:pt x="0" y="29"/>
                    <a:pt x="7" y="18"/>
                  </a:cubicBezTo>
                  <a:cubicBezTo>
                    <a:pt x="13" y="6"/>
                    <a:pt x="23" y="2"/>
                    <a:pt x="26" y="0"/>
                  </a:cubicBezTo>
                  <a:cubicBezTo>
                    <a:pt x="26" y="3"/>
                    <a:pt x="27" y="13"/>
                    <a:pt x="2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4" name="Freeform 139">
              <a:extLst>
                <a:ext uri="{FF2B5EF4-FFF2-40B4-BE49-F238E27FC236}">
                  <a16:creationId xmlns:a16="http://schemas.microsoft.com/office/drawing/2014/main" id="{ABFE0B7B-FA55-DAC0-FDEF-17957DDED788}"/>
                </a:ext>
              </a:extLst>
            </p:cNvPr>
            <p:cNvSpPr>
              <a:spLocks/>
            </p:cNvSpPr>
            <p:nvPr/>
          </p:nvSpPr>
          <p:spPr bwMode="auto">
            <a:xfrm>
              <a:off x="8535988" y="1323976"/>
              <a:ext cx="90487" cy="136525"/>
            </a:xfrm>
            <a:custGeom>
              <a:avLst/>
              <a:gdLst>
                <a:gd name="T0" fmla="*/ 5 w 28"/>
                <a:gd name="T1" fmla="*/ 22 h 42"/>
                <a:gd name="T2" fmla="*/ 25 w 28"/>
                <a:gd name="T3" fmla="*/ 38 h 42"/>
                <a:gd name="T4" fmla="*/ 27 w 28"/>
                <a:gd name="T5" fmla="*/ 42 h 42"/>
                <a:gd name="T6" fmla="*/ 21 w 28"/>
                <a:gd name="T7" fmla="*/ 16 h 42"/>
                <a:gd name="T8" fmla="*/ 1 w 28"/>
                <a:gd name="T9" fmla="*/ 0 h 42"/>
                <a:gd name="T10" fmla="*/ 5 w 28"/>
                <a:gd name="T11" fmla="*/ 22 h 42"/>
              </a:gdLst>
              <a:ahLst/>
              <a:cxnLst>
                <a:cxn ang="0">
                  <a:pos x="T0" y="T1"/>
                </a:cxn>
                <a:cxn ang="0">
                  <a:pos x="T2" y="T3"/>
                </a:cxn>
                <a:cxn ang="0">
                  <a:pos x="T4" y="T5"/>
                </a:cxn>
                <a:cxn ang="0">
                  <a:pos x="T6" y="T7"/>
                </a:cxn>
                <a:cxn ang="0">
                  <a:pos x="T8" y="T9"/>
                </a:cxn>
                <a:cxn ang="0">
                  <a:pos x="T10" y="T11"/>
                </a:cxn>
              </a:cxnLst>
              <a:rect l="0" t="0" r="r" b="b"/>
              <a:pathLst>
                <a:path w="28" h="42">
                  <a:moveTo>
                    <a:pt x="5" y="22"/>
                  </a:moveTo>
                  <a:cubicBezTo>
                    <a:pt x="7" y="23"/>
                    <a:pt x="17" y="27"/>
                    <a:pt x="25" y="38"/>
                  </a:cubicBezTo>
                  <a:cubicBezTo>
                    <a:pt x="25" y="40"/>
                    <a:pt x="26" y="41"/>
                    <a:pt x="27" y="42"/>
                  </a:cubicBezTo>
                  <a:cubicBezTo>
                    <a:pt x="27" y="39"/>
                    <a:pt x="28" y="27"/>
                    <a:pt x="21" y="16"/>
                  </a:cubicBezTo>
                  <a:cubicBezTo>
                    <a:pt x="14" y="5"/>
                    <a:pt x="4" y="1"/>
                    <a:pt x="1" y="0"/>
                  </a:cubicBezTo>
                  <a:cubicBezTo>
                    <a:pt x="0" y="3"/>
                    <a:pt x="0" y="1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5" name="Freeform 140">
              <a:extLst>
                <a:ext uri="{FF2B5EF4-FFF2-40B4-BE49-F238E27FC236}">
                  <a16:creationId xmlns:a16="http://schemas.microsoft.com/office/drawing/2014/main" id="{C01E184C-6F9D-84F3-9DAE-2C3D11DD2D1F}"/>
                </a:ext>
              </a:extLst>
            </p:cNvPr>
            <p:cNvSpPr>
              <a:spLocks/>
            </p:cNvSpPr>
            <p:nvPr/>
          </p:nvSpPr>
          <p:spPr bwMode="auto">
            <a:xfrm>
              <a:off x="8636000" y="1230313"/>
              <a:ext cx="106362" cy="123825"/>
            </a:xfrm>
            <a:custGeom>
              <a:avLst/>
              <a:gdLst>
                <a:gd name="T0" fmla="*/ 25 w 33"/>
                <a:gd name="T1" fmla="*/ 22 h 38"/>
                <a:gd name="T2" fmla="*/ 3 w 33"/>
                <a:gd name="T3" fmla="*/ 34 h 38"/>
                <a:gd name="T4" fmla="*/ 0 w 33"/>
                <a:gd name="T5" fmla="*/ 38 h 38"/>
                <a:gd name="T6" fmla="*/ 10 w 33"/>
                <a:gd name="T7" fmla="*/ 13 h 38"/>
                <a:gd name="T8" fmla="*/ 33 w 33"/>
                <a:gd name="T9" fmla="*/ 0 h 38"/>
                <a:gd name="T10" fmla="*/ 25 w 33"/>
                <a:gd name="T11" fmla="*/ 22 h 38"/>
              </a:gdLst>
              <a:ahLst/>
              <a:cxnLst>
                <a:cxn ang="0">
                  <a:pos x="T0" y="T1"/>
                </a:cxn>
                <a:cxn ang="0">
                  <a:pos x="T2" y="T3"/>
                </a:cxn>
                <a:cxn ang="0">
                  <a:pos x="T4" y="T5"/>
                </a:cxn>
                <a:cxn ang="0">
                  <a:pos x="T6" y="T7"/>
                </a:cxn>
                <a:cxn ang="0">
                  <a:pos x="T8" y="T9"/>
                </a:cxn>
                <a:cxn ang="0">
                  <a:pos x="T10" y="T11"/>
                </a:cxn>
              </a:cxnLst>
              <a:rect l="0" t="0" r="r" b="b"/>
              <a:pathLst>
                <a:path w="33" h="38">
                  <a:moveTo>
                    <a:pt x="25" y="22"/>
                  </a:moveTo>
                  <a:cubicBezTo>
                    <a:pt x="23" y="22"/>
                    <a:pt x="12" y="24"/>
                    <a:pt x="3" y="34"/>
                  </a:cubicBezTo>
                  <a:cubicBezTo>
                    <a:pt x="2" y="36"/>
                    <a:pt x="1" y="37"/>
                    <a:pt x="0" y="38"/>
                  </a:cubicBezTo>
                  <a:cubicBezTo>
                    <a:pt x="1" y="35"/>
                    <a:pt x="2" y="23"/>
                    <a:pt x="10" y="13"/>
                  </a:cubicBezTo>
                  <a:cubicBezTo>
                    <a:pt x="19" y="3"/>
                    <a:pt x="30" y="1"/>
                    <a:pt x="33" y="0"/>
                  </a:cubicBezTo>
                  <a:cubicBezTo>
                    <a:pt x="32" y="3"/>
                    <a:pt x="32" y="12"/>
                    <a:pt x="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6" name="Freeform 141">
              <a:extLst>
                <a:ext uri="{FF2B5EF4-FFF2-40B4-BE49-F238E27FC236}">
                  <a16:creationId xmlns:a16="http://schemas.microsoft.com/office/drawing/2014/main" id="{B5CFD266-4C9C-C434-8C1A-ABE6C2CB2078}"/>
                </a:ext>
              </a:extLst>
            </p:cNvPr>
            <p:cNvSpPr>
              <a:spLocks/>
            </p:cNvSpPr>
            <p:nvPr/>
          </p:nvSpPr>
          <p:spPr bwMode="auto">
            <a:xfrm>
              <a:off x="8558213" y="1201738"/>
              <a:ext cx="77787" cy="152400"/>
            </a:xfrm>
            <a:custGeom>
              <a:avLst/>
              <a:gdLst>
                <a:gd name="T0" fmla="*/ 3 w 24"/>
                <a:gd name="T1" fmla="*/ 22 h 47"/>
                <a:gd name="T2" fmla="*/ 19 w 24"/>
                <a:gd name="T3" fmla="*/ 42 h 47"/>
                <a:gd name="T4" fmla="*/ 20 w 24"/>
                <a:gd name="T5" fmla="*/ 47 h 47"/>
                <a:gd name="T6" fmla="*/ 20 w 24"/>
                <a:gd name="T7" fmla="*/ 19 h 47"/>
                <a:gd name="T8" fmla="*/ 4 w 24"/>
                <a:gd name="T9" fmla="*/ 0 h 47"/>
                <a:gd name="T10" fmla="*/ 3 w 24"/>
                <a:gd name="T11" fmla="*/ 22 h 47"/>
              </a:gdLst>
              <a:ahLst/>
              <a:cxnLst>
                <a:cxn ang="0">
                  <a:pos x="T0" y="T1"/>
                </a:cxn>
                <a:cxn ang="0">
                  <a:pos x="T2" y="T3"/>
                </a:cxn>
                <a:cxn ang="0">
                  <a:pos x="T4" y="T5"/>
                </a:cxn>
                <a:cxn ang="0">
                  <a:pos x="T6" y="T7"/>
                </a:cxn>
                <a:cxn ang="0">
                  <a:pos x="T8" y="T9"/>
                </a:cxn>
                <a:cxn ang="0">
                  <a:pos x="T10" y="T11"/>
                </a:cxn>
              </a:cxnLst>
              <a:rect l="0" t="0" r="r" b="b"/>
              <a:pathLst>
                <a:path w="24" h="47">
                  <a:moveTo>
                    <a:pt x="3" y="22"/>
                  </a:moveTo>
                  <a:cubicBezTo>
                    <a:pt x="5" y="24"/>
                    <a:pt x="14" y="29"/>
                    <a:pt x="19" y="42"/>
                  </a:cubicBezTo>
                  <a:cubicBezTo>
                    <a:pt x="19" y="43"/>
                    <a:pt x="20" y="45"/>
                    <a:pt x="20" y="47"/>
                  </a:cubicBezTo>
                  <a:cubicBezTo>
                    <a:pt x="21" y="43"/>
                    <a:pt x="24" y="32"/>
                    <a:pt x="20" y="19"/>
                  </a:cubicBezTo>
                  <a:cubicBezTo>
                    <a:pt x="15" y="7"/>
                    <a:pt x="6" y="1"/>
                    <a:pt x="4" y="0"/>
                  </a:cubicBezTo>
                  <a:cubicBezTo>
                    <a:pt x="3" y="2"/>
                    <a:pt x="0" y="11"/>
                    <a:pt x="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7" name="Freeform 142">
              <a:extLst>
                <a:ext uri="{FF2B5EF4-FFF2-40B4-BE49-F238E27FC236}">
                  <a16:creationId xmlns:a16="http://schemas.microsoft.com/office/drawing/2014/main" id="{CE7754AF-9483-29CC-8140-FCE291B997E3}"/>
                </a:ext>
              </a:extLst>
            </p:cNvPr>
            <p:cNvSpPr>
              <a:spLocks/>
            </p:cNvSpPr>
            <p:nvPr/>
          </p:nvSpPr>
          <p:spPr bwMode="auto">
            <a:xfrm>
              <a:off x="8661400" y="1149351"/>
              <a:ext cx="127000" cy="101600"/>
            </a:xfrm>
            <a:custGeom>
              <a:avLst/>
              <a:gdLst>
                <a:gd name="T0" fmla="*/ 28 w 39"/>
                <a:gd name="T1" fmla="*/ 20 h 31"/>
                <a:gd name="T2" fmla="*/ 3 w 39"/>
                <a:gd name="T3" fmla="*/ 28 h 31"/>
                <a:gd name="T4" fmla="*/ 0 w 39"/>
                <a:gd name="T5" fmla="*/ 31 h 31"/>
                <a:gd name="T6" fmla="*/ 15 w 39"/>
                <a:gd name="T7" fmla="*/ 9 h 31"/>
                <a:gd name="T8" fmla="*/ 39 w 39"/>
                <a:gd name="T9" fmla="*/ 1 h 31"/>
                <a:gd name="T10" fmla="*/ 28 w 39"/>
                <a:gd name="T11" fmla="*/ 20 h 31"/>
              </a:gdLst>
              <a:ahLst/>
              <a:cxnLst>
                <a:cxn ang="0">
                  <a:pos x="T0" y="T1"/>
                </a:cxn>
                <a:cxn ang="0">
                  <a:pos x="T2" y="T3"/>
                </a:cxn>
                <a:cxn ang="0">
                  <a:pos x="T4" y="T5"/>
                </a:cxn>
                <a:cxn ang="0">
                  <a:pos x="T6" y="T7"/>
                </a:cxn>
                <a:cxn ang="0">
                  <a:pos x="T8" y="T9"/>
                </a:cxn>
                <a:cxn ang="0">
                  <a:pos x="T10" y="T11"/>
                </a:cxn>
              </a:cxnLst>
              <a:rect l="0" t="0" r="r" b="b"/>
              <a:pathLst>
                <a:path w="39" h="31">
                  <a:moveTo>
                    <a:pt x="28" y="20"/>
                  </a:moveTo>
                  <a:cubicBezTo>
                    <a:pt x="25" y="20"/>
                    <a:pt x="14" y="20"/>
                    <a:pt x="3" y="28"/>
                  </a:cubicBezTo>
                  <a:cubicBezTo>
                    <a:pt x="2" y="29"/>
                    <a:pt x="1" y="30"/>
                    <a:pt x="0" y="31"/>
                  </a:cubicBezTo>
                  <a:cubicBezTo>
                    <a:pt x="0" y="28"/>
                    <a:pt x="4" y="17"/>
                    <a:pt x="15" y="9"/>
                  </a:cubicBezTo>
                  <a:cubicBezTo>
                    <a:pt x="25" y="0"/>
                    <a:pt x="36" y="0"/>
                    <a:pt x="39" y="1"/>
                  </a:cubicBezTo>
                  <a:cubicBezTo>
                    <a:pt x="38" y="3"/>
                    <a:pt x="35" y="12"/>
                    <a:pt x="2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8" name="Freeform 143">
              <a:extLst>
                <a:ext uri="{FF2B5EF4-FFF2-40B4-BE49-F238E27FC236}">
                  <a16:creationId xmlns:a16="http://schemas.microsoft.com/office/drawing/2014/main" id="{4F33124E-DEDD-9340-BCE9-B6B4EE0C3E25}"/>
                </a:ext>
              </a:extLst>
            </p:cNvPr>
            <p:cNvSpPr>
              <a:spLocks/>
            </p:cNvSpPr>
            <p:nvPr/>
          </p:nvSpPr>
          <p:spPr bwMode="auto">
            <a:xfrm>
              <a:off x="8607425" y="1085851"/>
              <a:ext cx="65087" cy="157163"/>
            </a:xfrm>
            <a:custGeom>
              <a:avLst/>
              <a:gdLst>
                <a:gd name="T0" fmla="*/ 1 w 20"/>
                <a:gd name="T1" fmla="*/ 22 h 49"/>
                <a:gd name="T2" fmla="*/ 12 w 20"/>
                <a:gd name="T3" fmla="*/ 45 h 49"/>
                <a:gd name="T4" fmla="*/ 13 w 20"/>
                <a:gd name="T5" fmla="*/ 49 h 49"/>
                <a:gd name="T6" fmla="*/ 18 w 20"/>
                <a:gd name="T7" fmla="*/ 23 h 49"/>
                <a:gd name="T8" fmla="*/ 6 w 20"/>
                <a:gd name="T9" fmla="*/ 0 h 49"/>
                <a:gd name="T10" fmla="*/ 1 w 20"/>
                <a:gd name="T11" fmla="*/ 22 h 49"/>
              </a:gdLst>
              <a:ahLst/>
              <a:cxnLst>
                <a:cxn ang="0">
                  <a:pos x="T0" y="T1"/>
                </a:cxn>
                <a:cxn ang="0">
                  <a:pos x="T2" y="T3"/>
                </a:cxn>
                <a:cxn ang="0">
                  <a:pos x="T4" y="T5"/>
                </a:cxn>
                <a:cxn ang="0">
                  <a:pos x="T6" y="T7"/>
                </a:cxn>
                <a:cxn ang="0">
                  <a:pos x="T8" y="T9"/>
                </a:cxn>
                <a:cxn ang="0">
                  <a:pos x="T10" y="T11"/>
                </a:cxn>
              </a:cxnLst>
              <a:rect l="0" t="0" r="r" b="b"/>
              <a:pathLst>
                <a:path w="20" h="49">
                  <a:moveTo>
                    <a:pt x="1" y="22"/>
                  </a:moveTo>
                  <a:cubicBezTo>
                    <a:pt x="3" y="24"/>
                    <a:pt x="11" y="31"/>
                    <a:pt x="12" y="45"/>
                  </a:cubicBezTo>
                  <a:cubicBezTo>
                    <a:pt x="12" y="46"/>
                    <a:pt x="13" y="48"/>
                    <a:pt x="13" y="49"/>
                  </a:cubicBezTo>
                  <a:cubicBezTo>
                    <a:pt x="14" y="47"/>
                    <a:pt x="20" y="36"/>
                    <a:pt x="18" y="23"/>
                  </a:cubicBezTo>
                  <a:cubicBezTo>
                    <a:pt x="16" y="10"/>
                    <a:pt x="8" y="2"/>
                    <a:pt x="6" y="0"/>
                  </a:cubicBezTo>
                  <a:cubicBezTo>
                    <a:pt x="5" y="3"/>
                    <a:pt x="0" y="1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9" name="Freeform 144">
              <a:extLst>
                <a:ext uri="{FF2B5EF4-FFF2-40B4-BE49-F238E27FC236}">
                  <a16:creationId xmlns:a16="http://schemas.microsoft.com/office/drawing/2014/main" id="{B53A110B-9610-3904-A020-456256EC31B6}"/>
                </a:ext>
              </a:extLst>
            </p:cNvPr>
            <p:cNvSpPr>
              <a:spLocks/>
            </p:cNvSpPr>
            <p:nvPr/>
          </p:nvSpPr>
          <p:spPr bwMode="auto">
            <a:xfrm>
              <a:off x="8704263" y="1073151"/>
              <a:ext cx="144462" cy="79375"/>
            </a:xfrm>
            <a:custGeom>
              <a:avLst/>
              <a:gdLst>
                <a:gd name="T0" fmla="*/ 30 w 45"/>
                <a:gd name="T1" fmla="*/ 20 h 25"/>
                <a:gd name="T2" fmla="*/ 5 w 45"/>
                <a:gd name="T3" fmla="*/ 23 h 25"/>
                <a:gd name="T4" fmla="*/ 0 w 45"/>
                <a:gd name="T5" fmla="*/ 25 h 25"/>
                <a:gd name="T6" fmla="*/ 20 w 45"/>
                <a:gd name="T7" fmla="*/ 6 h 25"/>
                <a:gd name="T8" fmla="*/ 45 w 45"/>
                <a:gd name="T9" fmla="*/ 3 h 25"/>
                <a:gd name="T10" fmla="*/ 30 w 45"/>
                <a:gd name="T11" fmla="*/ 20 h 25"/>
              </a:gdLst>
              <a:ahLst/>
              <a:cxnLst>
                <a:cxn ang="0">
                  <a:pos x="T0" y="T1"/>
                </a:cxn>
                <a:cxn ang="0">
                  <a:pos x="T2" y="T3"/>
                </a:cxn>
                <a:cxn ang="0">
                  <a:pos x="T4" y="T5"/>
                </a:cxn>
                <a:cxn ang="0">
                  <a:pos x="T6" y="T7"/>
                </a:cxn>
                <a:cxn ang="0">
                  <a:pos x="T8" y="T9"/>
                </a:cxn>
                <a:cxn ang="0">
                  <a:pos x="T10" y="T11"/>
                </a:cxn>
              </a:cxnLst>
              <a:rect l="0" t="0" r="r" b="b"/>
              <a:pathLst>
                <a:path w="45" h="25">
                  <a:moveTo>
                    <a:pt x="30" y="20"/>
                  </a:moveTo>
                  <a:cubicBezTo>
                    <a:pt x="27" y="19"/>
                    <a:pt x="17" y="17"/>
                    <a:pt x="5" y="23"/>
                  </a:cubicBezTo>
                  <a:cubicBezTo>
                    <a:pt x="3" y="23"/>
                    <a:pt x="2" y="24"/>
                    <a:pt x="0" y="25"/>
                  </a:cubicBezTo>
                  <a:cubicBezTo>
                    <a:pt x="2" y="22"/>
                    <a:pt x="8" y="12"/>
                    <a:pt x="20" y="6"/>
                  </a:cubicBezTo>
                  <a:cubicBezTo>
                    <a:pt x="32" y="0"/>
                    <a:pt x="42" y="3"/>
                    <a:pt x="45" y="3"/>
                  </a:cubicBezTo>
                  <a:cubicBezTo>
                    <a:pt x="44" y="6"/>
                    <a:pt x="39" y="14"/>
                    <a:pt x="3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0" name="Freeform 145">
              <a:extLst>
                <a:ext uri="{FF2B5EF4-FFF2-40B4-BE49-F238E27FC236}">
                  <a16:creationId xmlns:a16="http://schemas.microsoft.com/office/drawing/2014/main" id="{4BD87FB3-37BE-0984-902A-4B94A805212D}"/>
                </a:ext>
              </a:extLst>
            </p:cNvPr>
            <p:cNvSpPr>
              <a:spLocks/>
            </p:cNvSpPr>
            <p:nvPr/>
          </p:nvSpPr>
          <p:spPr bwMode="auto">
            <a:xfrm>
              <a:off x="8675688" y="985838"/>
              <a:ext cx="53975" cy="160338"/>
            </a:xfrm>
            <a:custGeom>
              <a:avLst/>
              <a:gdLst>
                <a:gd name="T0" fmla="*/ 0 w 17"/>
                <a:gd name="T1" fmla="*/ 20 h 50"/>
                <a:gd name="T2" fmla="*/ 6 w 17"/>
                <a:gd name="T3" fmla="*/ 45 h 50"/>
                <a:gd name="T4" fmla="*/ 6 w 17"/>
                <a:gd name="T5" fmla="*/ 50 h 50"/>
                <a:gd name="T6" fmla="*/ 16 w 17"/>
                <a:gd name="T7" fmla="*/ 25 h 50"/>
                <a:gd name="T8" fmla="*/ 10 w 17"/>
                <a:gd name="T9" fmla="*/ 0 h 50"/>
                <a:gd name="T10" fmla="*/ 0 w 17"/>
                <a:gd name="T11" fmla="*/ 20 h 50"/>
              </a:gdLst>
              <a:ahLst/>
              <a:cxnLst>
                <a:cxn ang="0">
                  <a:pos x="T0" y="T1"/>
                </a:cxn>
                <a:cxn ang="0">
                  <a:pos x="T2" y="T3"/>
                </a:cxn>
                <a:cxn ang="0">
                  <a:pos x="T4" y="T5"/>
                </a:cxn>
                <a:cxn ang="0">
                  <a:pos x="T6" y="T7"/>
                </a:cxn>
                <a:cxn ang="0">
                  <a:pos x="T8" y="T9"/>
                </a:cxn>
                <a:cxn ang="0">
                  <a:pos x="T10" y="T11"/>
                </a:cxn>
              </a:cxnLst>
              <a:rect l="0" t="0" r="r" b="b"/>
              <a:pathLst>
                <a:path w="17" h="50">
                  <a:moveTo>
                    <a:pt x="0" y="20"/>
                  </a:moveTo>
                  <a:cubicBezTo>
                    <a:pt x="1" y="23"/>
                    <a:pt x="7" y="31"/>
                    <a:pt x="6" y="45"/>
                  </a:cubicBezTo>
                  <a:cubicBezTo>
                    <a:pt x="6" y="47"/>
                    <a:pt x="6" y="48"/>
                    <a:pt x="6" y="50"/>
                  </a:cubicBezTo>
                  <a:cubicBezTo>
                    <a:pt x="8" y="47"/>
                    <a:pt x="15" y="38"/>
                    <a:pt x="16" y="25"/>
                  </a:cubicBezTo>
                  <a:cubicBezTo>
                    <a:pt x="17" y="11"/>
                    <a:pt x="11" y="2"/>
                    <a:pt x="10" y="0"/>
                  </a:cubicBezTo>
                  <a:cubicBezTo>
                    <a:pt x="8" y="2"/>
                    <a:pt x="2"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1" name="Freeform 146">
              <a:extLst>
                <a:ext uri="{FF2B5EF4-FFF2-40B4-BE49-F238E27FC236}">
                  <a16:creationId xmlns:a16="http://schemas.microsoft.com/office/drawing/2014/main" id="{C7603BF6-7D10-6930-DEBE-2831A3E5D3CF}"/>
                </a:ext>
              </a:extLst>
            </p:cNvPr>
            <p:cNvSpPr>
              <a:spLocks/>
            </p:cNvSpPr>
            <p:nvPr/>
          </p:nvSpPr>
          <p:spPr bwMode="auto">
            <a:xfrm>
              <a:off x="8769350" y="1011238"/>
              <a:ext cx="153987" cy="61913"/>
            </a:xfrm>
            <a:custGeom>
              <a:avLst/>
              <a:gdLst>
                <a:gd name="T0" fmla="*/ 30 w 48"/>
                <a:gd name="T1" fmla="*/ 19 h 19"/>
                <a:gd name="T2" fmla="*/ 5 w 48"/>
                <a:gd name="T3" fmla="*/ 16 h 19"/>
                <a:gd name="T4" fmla="*/ 0 w 48"/>
                <a:gd name="T5" fmla="*/ 18 h 19"/>
                <a:gd name="T6" fmla="*/ 23 w 48"/>
                <a:gd name="T7" fmla="*/ 3 h 19"/>
                <a:gd name="T8" fmla="*/ 48 w 48"/>
                <a:gd name="T9" fmla="*/ 6 h 19"/>
                <a:gd name="T10" fmla="*/ 30 w 48"/>
                <a:gd name="T11" fmla="*/ 19 h 19"/>
              </a:gdLst>
              <a:ahLst/>
              <a:cxnLst>
                <a:cxn ang="0">
                  <a:pos x="T0" y="T1"/>
                </a:cxn>
                <a:cxn ang="0">
                  <a:pos x="T2" y="T3"/>
                </a:cxn>
                <a:cxn ang="0">
                  <a:pos x="T4" y="T5"/>
                </a:cxn>
                <a:cxn ang="0">
                  <a:pos x="T6" y="T7"/>
                </a:cxn>
                <a:cxn ang="0">
                  <a:pos x="T8" y="T9"/>
                </a:cxn>
                <a:cxn ang="0">
                  <a:pos x="T10" y="T11"/>
                </a:cxn>
              </a:cxnLst>
              <a:rect l="0" t="0" r="r" b="b"/>
              <a:pathLst>
                <a:path w="48" h="19">
                  <a:moveTo>
                    <a:pt x="30" y="19"/>
                  </a:moveTo>
                  <a:cubicBezTo>
                    <a:pt x="27" y="17"/>
                    <a:pt x="18" y="13"/>
                    <a:pt x="5" y="16"/>
                  </a:cubicBezTo>
                  <a:cubicBezTo>
                    <a:pt x="3" y="16"/>
                    <a:pt x="1" y="17"/>
                    <a:pt x="0" y="18"/>
                  </a:cubicBezTo>
                  <a:cubicBezTo>
                    <a:pt x="2" y="15"/>
                    <a:pt x="10" y="6"/>
                    <a:pt x="23" y="3"/>
                  </a:cubicBezTo>
                  <a:cubicBezTo>
                    <a:pt x="36" y="0"/>
                    <a:pt x="46" y="4"/>
                    <a:pt x="48" y="6"/>
                  </a:cubicBezTo>
                  <a:cubicBezTo>
                    <a:pt x="47" y="8"/>
                    <a:pt x="40" y="15"/>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147">
              <a:extLst>
                <a:ext uri="{FF2B5EF4-FFF2-40B4-BE49-F238E27FC236}">
                  <a16:creationId xmlns:a16="http://schemas.microsoft.com/office/drawing/2014/main" id="{A1D7B9B8-340D-E957-D5D7-15FAB9E4171B}"/>
                </a:ext>
              </a:extLst>
            </p:cNvPr>
            <p:cNvSpPr>
              <a:spLocks/>
            </p:cNvSpPr>
            <p:nvPr/>
          </p:nvSpPr>
          <p:spPr bwMode="auto">
            <a:xfrm>
              <a:off x="8758238" y="904876"/>
              <a:ext cx="61912" cy="150813"/>
            </a:xfrm>
            <a:custGeom>
              <a:avLst/>
              <a:gdLst>
                <a:gd name="T0" fmla="*/ 0 w 19"/>
                <a:gd name="T1" fmla="*/ 17 h 47"/>
                <a:gd name="T2" fmla="*/ 2 w 19"/>
                <a:gd name="T3" fmla="*/ 43 h 47"/>
                <a:gd name="T4" fmla="*/ 0 w 19"/>
                <a:gd name="T5" fmla="*/ 47 h 47"/>
                <a:gd name="T6" fmla="*/ 16 w 19"/>
                <a:gd name="T7" fmla="*/ 25 h 47"/>
                <a:gd name="T8" fmla="*/ 14 w 19"/>
                <a:gd name="T9" fmla="*/ 0 h 47"/>
                <a:gd name="T10" fmla="*/ 0 w 19"/>
                <a:gd name="T11" fmla="*/ 17 h 47"/>
              </a:gdLst>
              <a:ahLst/>
              <a:cxnLst>
                <a:cxn ang="0">
                  <a:pos x="T0" y="T1"/>
                </a:cxn>
                <a:cxn ang="0">
                  <a:pos x="T2" y="T3"/>
                </a:cxn>
                <a:cxn ang="0">
                  <a:pos x="T4" y="T5"/>
                </a:cxn>
                <a:cxn ang="0">
                  <a:pos x="T6" y="T7"/>
                </a:cxn>
                <a:cxn ang="0">
                  <a:pos x="T8" y="T9"/>
                </a:cxn>
                <a:cxn ang="0">
                  <a:pos x="T10" y="T11"/>
                </a:cxn>
              </a:cxnLst>
              <a:rect l="0" t="0" r="r" b="b"/>
              <a:pathLst>
                <a:path w="19" h="47">
                  <a:moveTo>
                    <a:pt x="0" y="17"/>
                  </a:moveTo>
                  <a:cubicBezTo>
                    <a:pt x="1" y="20"/>
                    <a:pt x="5" y="30"/>
                    <a:pt x="2" y="43"/>
                  </a:cubicBezTo>
                  <a:cubicBezTo>
                    <a:pt x="1" y="44"/>
                    <a:pt x="1" y="46"/>
                    <a:pt x="0" y="47"/>
                  </a:cubicBezTo>
                  <a:cubicBezTo>
                    <a:pt x="3" y="45"/>
                    <a:pt x="12" y="38"/>
                    <a:pt x="16" y="25"/>
                  </a:cubicBezTo>
                  <a:cubicBezTo>
                    <a:pt x="19" y="12"/>
                    <a:pt x="15" y="2"/>
                    <a:pt x="14" y="0"/>
                  </a:cubicBezTo>
                  <a:cubicBezTo>
                    <a:pt x="12" y="1"/>
                    <a:pt x="5" y="7"/>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3" name="Freeform 148">
              <a:extLst>
                <a:ext uri="{FF2B5EF4-FFF2-40B4-BE49-F238E27FC236}">
                  <a16:creationId xmlns:a16="http://schemas.microsoft.com/office/drawing/2014/main" id="{0E7E5315-079E-5583-AE56-E58D27333C62}"/>
                </a:ext>
              </a:extLst>
            </p:cNvPr>
            <p:cNvSpPr>
              <a:spLocks/>
            </p:cNvSpPr>
            <p:nvPr/>
          </p:nvSpPr>
          <p:spPr bwMode="auto">
            <a:xfrm>
              <a:off x="8848725" y="965201"/>
              <a:ext cx="161925" cy="55563"/>
            </a:xfrm>
            <a:custGeom>
              <a:avLst/>
              <a:gdLst>
                <a:gd name="T0" fmla="*/ 29 w 50"/>
                <a:gd name="T1" fmla="*/ 17 h 17"/>
                <a:gd name="T2" fmla="*/ 5 w 50"/>
                <a:gd name="T3" fmla="*/ 9 h 17"/>
                <a:gd name="T4" fmla="*/ 0 w 50"/>
                <a:gd name="T5" fmla="*/ 10 h 17"/>
                <a:gd name="T6" fmla="*/ 25 w 50"/>
                <a:gd name="T7" fmla="*/ 0 h 17"/>
                <a:gd name="T8" fmla="*/ 50 w 50"/>
                <a:gd name="T9" fmla="*/ 8 h 17"/>
                <a:gd name="T10" fmla="*/ 29 w 50"/>
                <a:gd name="T11" fmla="*/ 17 h 17"/>
              </a:gdLst>
              <a:ahLst/>
              <a:cxnLst>
                <a:cxn ang="0">
                  <a:pos x="T0" y="T1"/>
                </a:cxn>
                <a:cxn ang="0">
                  <a:pos x="T2" y="T3"/>
                </a:cxn>
                <a:cxn ang="0">
                  <a:pos x="T4" y="T5"/>
                </a:cxn>
                <a:cxn ang="0">
                  <a:pos x="T6" y="T7"/>
                </a:cxn>
                <a:cxn ang="0">
                  <a:pos x="T8" y="T9"/>
                </a:cxn>
                <a:cxn ang="0">
                  <a:pos x="T10" y="T11"/>
                </a:cxn>
              </a:cxnLst>
              <a:rect l="0" t="0" r="r" b="b"/>
              <a:pathLst>
                <a:path w="50" h="17">
                  <a:moveTo>
                    <a:pt x="29" y="17"/>
                  </a:moveTo>
                  <a:cubicBezTo>
                    <a:pt x="27" y="15"/>
                    <a:pt x="18" y="9"/>
                    <a:pt x="5" y="9"/>
                  </a:cubicBezTo>
                  <a:cubicBezTo>
                    <a:pt x="3" y="9"/>
                    <a:pt x="1" y="9"/>
                    <a:pt x="0" y="10"/>
                  </a:cubicBezTo>
                  <a:cubicBezTo>
                    <a:pt x="2" y="8"/>
                    <a:pt x="12" y="1"/>
                    <a:pt x="25" y="0"/>
                  </a:cubicBezTo>
                  <a:cubicBezTo>
                    <a:pt x="39" y="0"/>
                    <a:pt x="47" y="6"/>
                    <a:pt x="50" y="8"/>
                  </a:cubicBezTo>
                  <a:cubicBezTo>
                    <a:pt x="47" y="10"/>
                    <a:pt x="40" y="16"/>
                    <a:pt x="2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4" name="Freeform 149">
              <a:extLst>
                <a:ext uri="{FF2B5EF4-FFF2-40B4-BE49-F238E27FC236}">
                  <a16:creationId xmlns:a16="http://schemas.microsoft.com/office/drawing/2014/main" id="{6732E395-4853-F22D-4035-B8BBC339FB6B}"/>
                </a:ext>
              </a:extLst>
            </p:cNvPr>
            <p:cNvSpPr>
              <a:spLocks/>
            </p:cNvSpPr>
            <p:nvPr/>
          </p:nvSpPr>
          <p:spPr bwMode="auto">
            <a:xfrm>
              <a:off x="8842375" y="842963"/>
              <a:ext cx="84137" cy="142875"/>
            </a:xfrm>
            <a:custGeom>
              <a:avLst/>
              <a:gdLst>
                <a:gd name="T0" fmla="*/ 6 w 26"/>
                <a:gd name="T1" fmla="*/ 15 h 44"/>
                <a:gd name="T2" fmla="*/ 2 w 26"/>
                <a:gd name="T3" fmla="*/ 40 h 44"/>
                <a:gd name="T4" fmla="*/ 0 w 26"/>
                <a:gd name="T5" fmla="*/ 44 h 44"/>
                <a:gd name="T6" fmla="*/ 19 w 26"/>
                <a:gd name="T7" fmla="*/ 26 h 44"/>
                <a:gd name="T8" fmla="*/ 23 w 26"/>
                <a:gd name="T9" fmla="*/ 0 h 44"/>
                <a:gd name="T10" fmla="*/ 6 w 26"/>
                <a:gd name="T11" fmla="*/ 15 h 44"/>
              </a:gdLst>
              <a:ahLst/>
              <a:cxnLst>
                <a:cxn ang="0">
                  <a:pos x="T0" y="T1"/>
                </a:cxn>
                <a:cxn ang="0">
                  <a:pos x="T2" y="T3"/>
                </a:cxn>
                <a:cxn ang="0">
                  <a:pos x="T4" y="T5"/>
                </a:cxn>
                <a:cxn ang="0">
                  <a:pos x="T6" y="T7"/>
                </a:cxn>
                <a:cxn ang="0">
                  <a:pos x="T8" y="T9"/>
                </a:cxn>
                <a:cxn ang="0">
                  <a:pos x="T10" y="T11"/>
                </a:cxn>
              </a:cxnLst>
              <a:rect l="0" t="0" r="r" b="b"/>
              <a:pathLst>
                <a:path w="26" h="44">
                  <a:moveTo>
                    <a:pt x="6" y="15"/>
                  </a:moveTo>
                  <a:cubicBezTo>
                    <a:pt x="7" y="18"/>
                    <a:pt x="8" y="28"/>
                    <a:pt x="2" y="40"/>
                  </a:cubicBezTo>
                  <a:cubicBezTo>
                    <a:pt x="1" y="41"/>
                    <a:pt x="0" y="43"/>
                    <a:pt x="0" y="44"/>
                  </a:cubicBezTo>
                  <a:cubicBezTo>
                    <a:pt x="2" y="43"/>
                    <a:pt x="13" y="37"/>
                    <a:pt x="19" y="26"/>
                  </a:cubicBezTo>
                  <a:cubicBezTo>
                    <a:pt x="26" y="14"/>
                    <a:pt x="24" y="3"/>
                    <a:pt x="23" y="0"/>
                  </a:cubicBezTo>
                  <a:cubicBezTo>
                    <a:pt x="21" y="1"/>
                    <a:pt x="12" y="6"/>
                    <a:pt x="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5" name="Freeform 150">
              <a:extLst>
                <a:ext uri="{FF2B5EF4-FFF2-40B4-BE49-F238E27FC236}">
                  <a16:creationId xmlns:a16="http://schemas.microsoft.com/office/drawing/2014/main" id="{392F393B-749E-30FA-DF2B-FDD0C611ACBE}"/>
                </a:ext>
              </a:extLst>
            </p:cNvPr>
            <p:cNvSpPr>
              <a:spLocks/>
            </p:cNvSpPr>
            <p:nvPr/>
          </p:nvSpPr>
          <p:spPr bwMode="auto">
            <a:xfrm>
              <a:off x="8842375" y="1831976"/>
              <a:ext cx="236537" cy="109538"/>
            </a:xfrm>
            <a:custGeom>
              <a:avLst/>
              <a:gdLst>
                <a:gd name="T0" fmla="*/ 1 w 73"/>
                <a:gd name="T1" fmla="*/ 0 h 34"/>
                <a:gd name="T2" fmla="*/ 73 w 73"/>
                <a:gd name="T3" fmla="*/ 26 h 34"/>
                <a:gd name="T4" fmla="*/ 72 w 73"/>
                <a:gd name="T5" fmla="*/ 34 h 34"/>
                <a:gd name="T6" fmla="*/ 0 w 73"/>
                <a:gd name="T7" fmla="*/ 2 h 34"/>
                <a:gd name="T8" fmla="*/ 1 w 73"/>
                <a:gd name="T9" fmla="*/ 0 h 34"/>
              </a:gdLst>
              <a:ahLst/>
              <a:cxnLst>
                <a:cxn ang="0">
                  <a:pos x="T0" y="T1"/>
                </a:cxn>
                <a:cxn ang="0">
                  <a:pos x="T2" y="T3"/>
                </a:cxn>
                <a:cxn ang="0">
                  <a:pos x="T4" y="T5"/>
                </a:cxn>
                <a:cxn ang="0">
                  <a:pos x="T6" y="T7"/>
                </a:cxn>
                <a:cxn ang="0">
                  <a:pos x="T8" y="T9"/>
                </a:cxn>
              </a:cxnLst>
              <a:rect l="0" t="0" r="r" b="b"/>
              <a:pathLst>
                <a:path w="73" h="34">
                  <a:moveTo>
                    <a:pt x="1" y="0"/>
                  </a:moveTo>
                  <a:cubicBezTo>
                    <a:pt x="23" y="15"/>
                    <a:pt x="48" y="23"/>
                    <a:pt x="73" y="26"/>
                  </a:cubicBezTo>
                  <a:cubicBezTo>
                    <a:pt x="72" y="34"/>
                    <a:pt x="72" y="34"/>
                    <a:pt x="72" y="34"/>
                  </a:cubicBezTo>
                  <a:cubicBezTo>
                    <a:pt x="45" y="29"/>
                    <a:pt x="21" y="18"/>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6" name="Freeform 151">
              <a:extLst>
                <a:ext uri="{FF2B5EF4-FFF2-40B4-BE49-F238E27FC236}">
                  <a16:creationId xmlns:a16="http://schemas.microsoft.com/office/drawing/2014/main" id="{E0BF811B-B4E0-E69E-21B3-77E47CB8D6FB}"/>
                </a:ext>
              </a:extLst>
            </p:cNvPr>
            <p:cNvSpPr>
              <a:spLocks/>
            </p:cNvSpPr>
            <p:nvPr/>
          </p:nvSpPr>
          <p:spPr bwMode="auto">
            <a:xfrm>
              <a:off x="8667750" y="1766888"/>
              <a:ext cx="155575" cy="80963"/>
            </a:xfrm>
            <a:custGeom>
              <a:avLst/>
              <a:gdLst>
                <a:gd name="T0" fmla="*/ 22 w 48"/>
                <a:gd name="T1" fmla="*/ 21 h 25"/>
                <a:gd name="T2" fmla="*/ 48 w 48"/>
                <a:gd name="T3" fmla="*/ 20 h 25"/>
                <a:gd name="T4" fmla="*/ 26 w 48"/>
                <a:gd name="T5" fmla="*/ 4 h 25"/>
                <a:gd name="T6" fmla="*/ 0 w 48"/>
                <a:gd name="T7" fmla="*/ 5 h 25"/>
                <a:gd name="T8" fmla="*/ 22 w 48"/>
                <a:gd name="T9" fmla="*/ 21 h 25"/>
              </a:gdLst>
              <a:ahLst/>
              <a:cxnLst>
                <a:cxn ang="0">
                  <a:pos x="T0" y="T1"/>
                </a:cxn>
                <a:cxn ang="0">
                  <a:pos x="T2" y="T3"/>
                </a:cxn>
                <a:cxn ang="0">
                  <a:pos x="T4" y="T5"/>
                </a:cxn>
                <a:cxn ang="0">
                  <a:pos x="T6" y="T7"/>
                </a:cxn>
                <a:cxn ang="0">
                  <a:pos x="T8" y="T9"/>
                </a:cxn>
              </a:cxnLst>
              <a:rect l="0" t="0" r="r" b="b"/>
              <a:pathLst>
                <a:path w="48" h="25">
                  <a:moveTo>
                    <a:pt x="22" y="21"/>
                  </a:moveTo>
                  <a:cubicBezTo>
                    <a:pt x="35" y="25"/>
                    <a:pt x="45" y="21"/>
                    <a:pt x="48" y="20"/>
                  </a:cubicBezTo>
                  <a:cubicBezTo>
                    <a:pt x="46" y="17"/>
                    <a:pt x="39" y="8"/>
                    <a:pt x="26" y="4"/>
                  </a:cubicBezTo>
                  <a:cubicBezTo>
                    <a:pt x="13" y="0"/>
                    <a:pt x="3" y="4"/>
                    <a:pt x="0" y="5"/>
                  </a:cubicBezTo>
                  <a:cubicBezTo>
                    <a:pt x="2" y="8"/>
                    <a:pt x="9" y="17"/>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7" name="Freeform 152">
              <a:extLst>
                <a:ext uri="{FF2B5EF4-FFF2-40B4-BE49-F238E27FC236}">
                  <a16:creationId xmlns:a16="http://schemas.microsoft.com/office/drawing/2014/main" id="{13CC3AA3-96BF-C148-8EE2-525F0B00A3FD}"/>
                </a:ext>
              </a:extLst>
            </p:cNvPr>
            <p:cNvSpPr>
              <a:spLocks/>
            </p:cNvSpPr>
            <p:nvPr/>
          </p:nvSpPr>
          <p:spPr bwMode="auto">
            <a:xfrm>
              <a:off x="8775700" y="1666876"/>
              <a:ext cx="76200" cy="155575"/>
            </a:xfrm>
            <a:custGeom>
              <a:avLst/>
              <a:gdLst>
                <a:gd name="T0" fmla="*/ 20 w 24"/>
                <a:gd name="T1" fmla="*/ 23 h 48"/>
                <a:gd name="T2" fmla="*/ 18 w 24"/>
                <a:gd name="T3" fmla="*/ 48 h 48"/>
                <a:gd name="T4" fmla="*/ 3 w 24"/>
                <a:gd name="T5" fmla="*/ 25 h 48"/>
                <a:gd name="T6" fmla="*/ 6 w 24"/>
                <a:gd name="T7" fmla="*/ 0 h 48"/>
                <a:gd name="T8" fmla="*/ 20 w 24"/>
                <a:gd name="T9" fmla="*/ 23 h 48"/>
              </a:gdLst>
              <a:ahLst/>
              <a:cxnLst>
                <a:cxn ang="0">
                  <a:pos x="T0" y="T1"/>
                </a:cxn>
                <a:cxn ang="0">
                  <a:pos x="T2" y="T3"/>
                </a:cxn>
                <a:cxn ang="0">
                  <a:pos x="T4" y="T5"/>
                </a:cxn>
                <a:cxn ang="0">
                  <a:pos x="T6" y="T7"/>
                </a:cxn>
                <a:cxn ang="0">
                  <a:pos x="T8" y="T9"/>
                </a:cxn>
              </a:cxnLst>
              <a:rect l="0" t="0" r="r" b="b"/>
              <a:pathLst>
                <a:path w="24" h="48">
                  <a:moveTo>
                    <a:pt x="20" y="23"/>
                  </a:moveTo>
                  <a:cubicBezTo>
                    <a:pt x="24" y="36"/>
                    <a:pt x="19" y="46"/>
                    <a:pt x="18" y="48"/>
                  </a:cubicBezTo>
                  <a:cubicBezTo>
                    <a:pt x="15" y="46"/>
                    <a:pt x="6" y="38"/>
                    <a:pt x="3" y="25"/>
                  </a:cubicBezTo>
                  <a:cubicBezTo>
                    <a:pt x="0" y="12"/>
                    <a:pt x="5" y="2"/>
                    <a:pt x="6" y="0"/>
                  </a:cubicBezTo>
                  <a:cubicBezTo>
                    <a:pt x="8" y="2"/>
                    <a:pt x="17" y="9"/>
                    <a:pt x="2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8" name="Freeform 153">
              <a:extLst>
                <a:ext uri="{FF2B5EF4-FFF2-40B4-BE49-F238E27FC236}">
                  <a16:creationId xmlns:a16="http://schemas.microsoft.com/office/drawing/2014/main" id="{A7FCF8AA-8274-F183-FF5D-8D03B6E1D851}"/>
                </a:ext>
              </a:extLst>
            </p:cNvPr>
            <p:cNvSpPr>
              <a:spLocks/>
            </p:cNvSpPr>
            <p:nvPr/>
          </p:nvSpPr>
          <p:spPr bwMode="auto">
            <a:xfrm>
              <a:off x="8913813" y="865188"/>
              <a:ext cx="139700" cy="90488"/>
            </a:xfrm>
            <a:custGeom>
              <a:avLst/>
              <a:gdLst>
                <a:gd name="T0" fmla="*/ 17 w 43"/>
                <a:gd name="T1" fmla="*/ 7 h 28"/>
                <a:gd name="T2" fmla="*/ 0 w 43"/>
                <a:gd name="T3" fmla="*/ 26 h 28"/>
                <a:gd name="T4" fmla="*/ 25 w 43"/>
                <a:gd name="T5" fmla="*/ 21 h 28"/>
                <a:gd name="T6" fmla="*/ 43 w 43"/>
                <a:gd name="T7" fmla="*/ 2 h 28"/>
                <a:gd name="T8" fmla="*/ 17 w 43"/>
                <a:gd name="T9" fmla="*/ 7 h 28"/>
              </a:gdLst>
              <a:ahLst/>
              <a:cxnLst>
                <a:cxn ang="0">
                  <a:pos x="T0" y="T1"/>
                </a:cxn>
                <a:cxn ang="0">
                  <a:pos x="T2" y="T3"/>
                </a:cxn>
                <a:cxn ang="0">
                  <a:pos x="T4" y="T5"/>
                </a:cxn>
                <a:cxn ang="0">
                  <a:pos x="T6" y="T7"/>
                </a:cxn>
                <a:cxn ang="0">
                  <a:pos x="T8" y="T9"/>
                </a:cxn>
              </a:cxnLst>
              <a:rect l="0" t="0" r="r" b="b"/>
              <a:pathLst>
                <a:path w="43" h="28">
                  <a:moveTo>
                    <a:pt x="17" y="7"/>
                  </a:moveTo>
                  <a:cubicBezTo>
                    <a:pt x="6" y="14"/>
                    <a:pt x="1" y="23"/>
                    <a:pt x="0" y="26"/>
                  </a:cubicBezTo>
                  <a:cubicBezTo>
                    <a:pt x="3" y="27"/>
                    <a:pt x="14" y="28"/>
                    <a:pt x="25" y="21"/>
                  </a:cubicBezTo>
                  <a:cubicBezTo>
                    <a:pt x="37" y="14"/>
                    <a:pt x="41" y="4"/>
                    <a:pt x="43" y="2"/>
                  </a:cubicBezTo>
                  <a:cubicBezTo>
                    <a:pt x="40" y="1"/>
                    <a:pt x="29" y="0"/>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1702158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6573C09-4EEA-1CBA-BA62-780D603A81E3}"/>
              </a:ext>
            </a:extLst>
          </p:cNvPr>
          <p:cNvSpPr/>
          <p:nvPr/>
        </p:nvSpPr>
        <p:spPr>
          <a:xfrm>
            <a:off x="407988" y="1472076"/>
            <a:ext cx="5428385" cy="1371456"/>
          </a:xfrm>
          <a:prstGeom prst="rect">
            <a:avLst/>
          </a:prstGeom>
          <a:solidFill>
            <a:schemeClr val="bg1"/>
          </a:solidFill>
          <a:ln w="19050" cap="flat" cmpd="sng" algn="ctr">
            <a:solidFill>
              <a:sysClr val="window" lastClr="FFFFFF"/>
            </a:solidFill>
            <a:prstDash val="solid"/>
            <a:miter lim="800000"/>
          </a:ln>
          <a:effectLst>
            <a:outerShdw blurRad="420127" dist="295937" dir="5400000" sx="97000" sy="97000" algn="t" rotWithShape="0">
              <a:schemeClr val="accent3">
                <a:lumMod val="50000"/>
                <a:alpha val="27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 name="对角圆角矩形 93">
            <a:extLst>
              <a:ext uri="{FF2B5EF4-FFF2-40B4-BE49-F238E27FC236}">
                <a16:creationId xmlns:a16="http://schemas.microsoft.com/office/drawing/2014/main" id="{4C59C315-1B2E-E92C-8DC3-B8774BE65C98}"/>
              </a:ext>
            </a:extLst>
          </p:cNvPr>
          <p:cNvSpPr/>
          <p:nvPr/>
        </p:nvSpPr>
        <p:spPr>
          <a:xfrm>
            <a:off x="407988" y="1218100"/>
            <a:ext cx="1236473" cy="343491"/>
          </a:xfrm>
          <a:prstGeom prst="round2DiagRect">
            <a:avLst>
              <a:gd name="adj1" fmla="val 50000"/>
              <a:gd name="adj2" fmla="val 0"/>
            </a:avLst>
          </a:prstGeom>
          <a:solidFill>
            <a:schemeClr val="accent6"/>
          </a:solidFill>
          <a:ln w="12700" cap="flat" cmpd="sng" algn="ctr">
            <a:noFill/>
            <a:prstDash val="solid"/>
            <a:miter lim="800000"/>
          </a:ln>
          <a:effectLst>
            <a:outerShdw blurRad="217481" dist="103823" dir="2700000" sx="97000" sy="97000" algn="tl" rotWithShape="0">
              <a:schemeClr val="accent3">
                <a:lumMod val="50000"/>
                <a:alpha val="26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8049CE53-8B11-7054-E8B5-7D9FBD530B72}"/>
              </a:ext>
            </a:extLst>
          </p:cNvPr>
          <p:cNvSpPr txBox="1"/>
          <p:nvPr/>
        </p:nvSpPr>
        <p:spPr>
          <a:xfrm>
            <a:off x="666851" y="1223138"/>
            <a:ext cx="646331" cy="369332"/>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white"/>
                </a:solidFill>
                <a:effectLst/>
                <a:uLnTx/>
                <a:uFillTx/>
                <a:cs typeface="+mn-ea"/>
                <a:sym typeface="+mn-lt"/>
              </a:rPr>
              <a:t>姓名</a:t>
            </a:r>
          </a:p>
        </p:txBody>
      </p:sp>
      <p:sp>
        <p:nvSpPr>
          <p:cNvPr id="10" name="矩形 9">
            <a:extLst>
              <a:ext uri="{FF2B5EF4-FFF2-40B4-BE49-F238E27FC236}">
                <a16:creationId xmlns:a16="http://schemas.microsoft.com/office/drawing/2014/main" id="{04F3570B-C8BB-C34E-A03E-7E503DA84EAB}"/>
              </a:ext>
            </a:extLst>
          </p:cNvPr>
          <p:cNvSpPr/>
          <p:nvPr/>
        </p:nvSpPr>
        <p:spPr>
          <a:xfrm>
            <a:off x="407988" y="3214429"/>
            <a:ext cx="5428386" cy="1371456"/>
          </a:xfrm>
          <a:prstGeom prst="rect">
            <a:avLst/>
          </a:prstGeom>
          <a:solidFill>
            <a:schemeClr val="bg1"/>
          </a:solidFill>
          <a:ln w="19050" cap="flat" cmpd="sng" algn="ctr">
            <a:solidFill>
              <a:sysClr val="window" lastClr="FFFFFF"/>
            </a:solidFill>
            <a:prstDash val="solid"/>
            <a:miter lim="800000"/>
          </a:ln>
          <a:effectLst>
            <a:outerShdw blurRad="420127" dist="295937" dir="5400000" sx="97000" sy="97000" algn="t" rotWithShape="0">
              <a:schemeClr val="accent3">
                <a:lumMod val="50000"/>
                <a:alpha val="2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1" name="对角圆角矩形 93">
            <a:extLst>
              <a:ext uri="{FF2B5EF4-FFF2-40B4-BE49-F238E27FC236}">
                <a16:creationId xmlns:a16="http://schemas.microsoft.com/office/drawing/2014/main" id="{778E3877-F102-7671-D7F0-EB73B7BD7D09}"/>
              </a:ext>
            </a:extLst>
          </p:cNvPr>
          <p:cNvSpPr/>
          <p:nvPr/>
        </p:nvSpPr>
        <p:spPr>
          <a:xfrm>
            <a:off x="407988" y="2960453"/>
            <a:ext cx="1236474" cy="343491"/>
          </a:xfrm>
          <a:prstGeom prst="round2DiagRect">
            <a:avLst>
              <a:gd name="adj1" fmla="val 50000"/>
              <a:gd name="adj2" fmla="val 0"/>
            </a:avLst>
          </a:prstGeom>
          <a:solidFill>
            <a:schemeClr val="accent6">
              <a:lumMod val="50000"/>
            </a:schemeClr>
          </a:solidFill>
          <a:ln w="12700" cap="flat" cmpd="sng" algn="ctr">
            <a:noFill/>
            <a:prstDash val="solid"/>
            <a:miter lim="800000"/>
          </a:ln>
          <a:effectLst>
            <a:outerShdw blurRad="217481" dist="103823" dir="2700000" sx="97000" sy="97000" algn="tl" rotWithShape="0">
              <a:schemeClr val="accent3">
                <a:lumMod val="50000"/>
                <a:alpha val="26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2" name="文本框 11">
            <a:extLst>
              <a:ext uri="{FF2B5EF4-FFF2-40B4-BE49-F238E27FC236}">
                <a16:creationId xmlns:a16="http://schemas.microsoft.com/office/drawing/2014/main" id="{79B423AD-D587-4482-02B9-0AE3B3320FBE}"/>
              </a:ext>
            </a:extLst>
          </p:cNvPr>
          <p:cNvSpPr txBox="1"/>
          <p:nvPr/>
        </p:nvSpPr>
        <p:spPr>
          <a:xfrm>
            <a:off x="678096" y="2971505"/>
            <a:ext cx="646331" cy="369332"/>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white"/>
                </a:solidFill>
                <a:effectLst/>
                <a:uLnTx/>
                <a:uFillTx/>
                <a:cs typeface="+mn-ea"/>
                <a:sym typeface="+mn-lt"/>
              </a:rPr>
              <a:t>姓名</a:t>
            </a:r>
          </a:p>
        </p:txBody>
      </p:sp>
      <p:sp>
        <p:nvSpPr>
          <p:cNvPr id="17" name="矩形 16">
            <a:extLst>
              <a:ext uri="{FF2B5EF4-FFF2-40B4-BE49-F238E27FC236}">
                <a16:creationId xmlns:a16="http://schemas.microsoft.com/office/drawing/2014/main" id="{5418A0BE-3BB1-D134-F240-7F87D8E81756}"/>
              </a:ext>
            </a:extLst>
          </p:cNvPr>
          <p:cNvSpPr/>
          <p:nvPr/>
        </p:nvSpPr>
        <p:spPr>
          <a:xfrm>
            <a:off x="407988" y="4980548"/>
            <a:ext cx="5428385" cy="1371456"/>
          </a:xfrm>
          <a:prstGeom prst="rect">
            <a:avLst/>
          </a:prstGeom>
          <a:solidFill>
            <a:schemeClr val="bg1"/>
          </a:solidFill>
          <a:ln w="19050" cap="flat" cmpd="sng" algn="ctr">
            <a:solidFill>
              <a:sysClr val="window" lastClr="FFFFFF"/>
            </a:solidFill>
            <a:prstDash val="solid"/>
            <a:miter lim="800000"/>
          </a:ln>
          <a:effectLst>
            <a:outerShdw blurRad="420127" dist="295937" dir="5400000" sx="97000" sy="97000" algn="t" rotWithShape="0">
              <a:schemeClr val="accent3">
                <a:lumMod val="50000"/>
                <a:alpha val="2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8" name="对角圆角矩形 93">
            <a:extLst>
              <a:ext uri="{FF2B5EF4-FFF2-40B4-BE49-F238E27FC236}">
                <a16:creationId xmlns:a16="http://schemas.microsoft.com/office/drawing/2014/main" id="{273CF370-7D79-B755-474C-AC6E52D8916A}"/>
              </a:ext>
            </a:extLst>
          </p:cNvPr>
          <p:cNvSpPr/>
          <p:nvPr/>
        </p:nvSpPr>
        <p:spPr>
          <a:xfrm>
            <a:off x="407988" y="4726572"/>
            <a:ext cx="1236473" cy="343491"/>
          </a:xfrm>
          <a:prstGeom prst="round2DiagRect">
            <a:avLst>
              <a:gd name="adj1" fmla="val 50000"/>
              <a:gd name="adj2" fmla="val 0"/>
            </a:avLst>
          </a:prstGeom>
          <a:solidFill>
            <a:schemeClr val="accent1">
              <a:lumMod val="75000"/>
            </a:schemeClr>
          </a:solidFill>
          <a:ln w="12700" cap="flat" cmpd="sng" algn="ctr">
            <a:noFill/>
            <a:prstDash val="solid"/>
            <a:miter lim="800000"/>
          </a:ln>
          <a:effectLst>
            <a:outerShdw blurRad="217481" dist="103823" dir="2700000" sx="97000" sy="97000" algn="tl" rotWithShape="0">
              <a:schemeClr val="accent3">
                <a:lumMod val="50000"/>
                <a:alpha val="26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966B366E-20B4-E7DB-C977-A28FDD0308DE}"/>
              </a:ext>
            </a:extLst>
          </p:cNvPr>
          <p:cNvSpPr txBox="1"/>
          <p:nvPr/>
        </p:nvSpPr>
        <p:spPr>
          <a:xfrm>
            <a:off x="666850" y="4727662"/>
            <a:ext cx="646331" cy="369332"/>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white"/>
                </a:solidFill>
                <a:effectLst/>
                <a:uLnTx/>
                <a:uFillTx/>
                <a:cs typeface="+mn-ea"/>
                <a:sym typeface="+mn-lt"/>
              </a:rPr>
              <a:t>姓名</a:t>
            </a:r>
          </a:p>
        </p:txBody>
      </p:sp>
      <p:sp>
        <p:nvSpPr>
          <p:cNvPr id="24" name="矩形 23">
            <a:extLst>
              <a:ext uri="{FF2B5EF4-FFF2-40B4-BE49-F238E27FC236}">
                <a16:creationId xmlns:a16="http://schemas.microsoft.com/office/drawing/2014/main" id="{C484B8E3-B3BB-8FEB-3E48-DAE85B27FBA7}"/>
              </a:ext>
            </a:extLst>
          </p:cNvPr>
          <p:cNvSpPr/>
          <p:nvPr/>
        </p:nvSpPr>
        <p:spPr>
          <a:xfrm>
            <a:off x="6020504" y="1470432"/>
            <a:ext cx="5763957" cy="1381055"/>
          </a:xfrm>
          <a:prstGeom prst="rect">
            <a:avLst/>
          </a:prstGeom>
          <a:solidFill>
            <a:schemeClr val="bg1"/>
          </a:solidFill>
          <a:ln w="19050" cap="flat" cmpd="sng" algn="ctr">
            <a:solidFill>
              <a:sysClr val="window" lastClr="FFFFFF"/>
            </a:solidFill>
            <a:prstDash val="solid"/>
            <a:miter lim="800000"/>
          </a:ln>
          <a:effectLst>
            <a:outerShdw blurRad="420127" dist="295937" dir="5400000" sx="97000" sy="97000" algn="t" rotWithShape="0">
              <a:schemeClr val="accent3">
                <a:lumMod val="50000"/>
                <a:alpha val="2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5" name="对角圆角矩形 93">
            <a:extLst>
              <a:ext uri="{FF2B5EF4-FFF2-40B4-BE49-F238E27FC236}">
                <a16:creationId xmlns:a16="http://schemas.microsoft.com/office/drawing/2014/main" id="{6A0B9C75-0B94-306B-4D80-59A52592005E}"/>
              </a:ext>
            </a:extLst>
          </p:cNvPr>
          <p:cNvSpPr/>
          <p:nvPr/>
        </p:nvSpPr>
        <p:spPr>
          <a:xfrm>
            <a:off x="6013075" y="1215342"/>
            <a:ext cx="1312910" cy="353476"/>
          </a:xfrm>
          <a:prstGeom prst="round2DiagRect">
            <a:avLst>
              <a:gd name="adj1" fmla="val 50000"/>
              <a:gd name="adj2" fmla="val 0"/>
            </a:avLst>
          </a:prstGeom>
          <a:solidFill>
            <a:schemeClr val="accent2">
              <a:lumMod val="40000"/>
              <a:lumOff val="60000"/>
            </a:schemeClr>
          </a:solidFill>
          <a:ln w="12700" cap="flat" cmpd="sng" algn="ctr">
            <a:noFill/>
            <a:prstDash val="solid"/>
            <a:miter lim="800000"/>
          </a:ln>
          <a:effectLst>
            <a:outerShdw blurRad="217481" dist="103823" dir="2700000" sx="97000" sy="97000" algn="tl" rotWithShape="0">
              <a:schemeClr val="accent3">
                <a:lumMod val="50000"/>
                <a:alpha val="26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6" name="文本框 25">
            <a:extLst>
              <a:ext uri="{FF2B5EF4-FFF2-40B4-BE49-F238E27FC236}">
                <a16:creationId xmlns:a16="http://schemas.microsoft.com/office/drawing/2014/main" id="{D387FF86-4EBE-74B7-BC7E-36E8583AE712}"/>
              </a:ext>
            </a:extLst>
          </p:cNvPr>
          <p:cNvSpPr txBox="1"/>
          <p:nvPr/>
        </p:nvSpPr>
        <p:spPr>
          <a:xfrm>
            <a:off x="6319858" y="1244838"/>
            <a:ext cx="646332" cy="369332"/>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800" b="0" i="0" u="none" strike="noStrike" kern="1200" cap="none" spc="0" normalizeH="0" baseline="0" noProof="0" dirty="0">
                <a:ln>
                  <a:noFill/>
                </a:ln>
                <a:solidFill>
                  <a:prstClr val="white"/>
                </a:solidFill>
                <a:effectLst/>
                <a:uLnTx/>
                <a:uFillTx/>
                <a:cs typeface="+mn-ea"/>
                <a:sym typeface="+mn-lt"/>
              </a:rPr>
              <a:t>姓名</a:t>
            </a:r>
          </a:p>
        </p:txBody>
      </p:sp>
      <p:sp>
        <p:nvSpPr>
          <p:cNvPr id="31" name="矩形: 圆角 30">
            <a:extLst>
              <a:ext uri="{FF2B5EF4-FFF2-40B4-BE49-F238E27FC236}">
                <a16:creationId xmlns:a16="http://schemas.microsoft.com/office/drawing/2014/main" id="{B1A5F383-CC52-BEC3-CA76-6CFEFB45BFFB}"/>
              </a:ext>
            </a:extLst>
          </p:cNvPr>
          <p:cNvSpPr/>
          <p:nvPr/>
        </p:nvSpPr>
        <p:spPr>
          <a:xfrm>
            <a:off x="6020055" y="3214429"/>
            <a:ext cx="5763957" cy="3167321"/>
          </a:xfrm>
          <a:prstGeom prst="roundRect">
            <a:avLst>
              <a:gd name="adj" fmla="val 0"/>
            </a:avLst>
          </a:prstGeom>
          <a:solidFill>
            <a:schemeClr val="bg1"/>
          </a:solidFill>
          <a:ln w="19050" cap="flat" cmpd="sng" algn="ctr">
            <a:solidFill>
              <a:sysClr val="window" lastClr="FFFFFF"/>
            </a:solidFill>
            <a:prstDash val="solid"/>
            <a:miter lim="800000"/>
          </a:ln>
          <a:effectLst>
            <a:outerShdw blurRad="420127" dist="295937" dir="5400000" sx="97000" sy="97000" algn="t" rotWithShape="0">
              <a:schemeClr val="accent3">
                <a:lumMod val="50000"/>
                <a:alpha val="2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5" name="任意多边形: 形状 34">
            <a:extLst>
              <a:ext uri="{FF2B5EF4-FFF2-40B4-BE49-F238E27FC236}">
                <a16:creationId xmlns:a16="http://schemas.microsoft.com/office/drawing/2014/main" id="{566BCCF6-4C8D-4065-D3A2-260A49F00BD5}"/>
              </a:ext>
            </a:extLst>
          </p:cNvPr>
          <p:cNvSpPr/>
          <p:nvPr/>
        </p:nvSpPr>
        <p:spPr>
          <a:xfrm flipH="1" flipV="1">
            <a:off x="6427719" y="3202766"/>
            <a:ext cx="4883281" cy="477547"/>
          </a:xfrm>
          <a:custGeom>
            <a:avLst/>
            <a:gdLst>
              <a:gd name="connsiteX0" fmla="*/ 2983716 w 3553207"/>
              <a:gd name="connsiteY0" fmla="*/ 430544 h 430544"/>
              <a:gd name="connsiteX1" fmla="*/ 2768070 w 3553207"/>
              <a:gd name="connsiteY1" fmla="*/ 430544 h 430544"/>
              <a:gd name="connsiteX2" fmla="*/ 787914 w 3553207"/>
              <a:gd name="connsiteY2" fmla="*/ 430544 h 430544"/>
              <a:gd name="connsiteX3" fmla="*/ 250041 w 3553207"/>
              <a:gd name="connsiteY3" fmla="*/ 430544 h 430544"/>
              <a:gd name="connsiteX4" fmla="*/ 250759 w 3553207"/>
              <a:gd name="connsiteY4" fmla="*/ 430060 h 430544"/>
              <a:gd name="connsiteX5" fmla="*/ 0 w 3553207"/>
              <a:gd name="connsiteY5" fmla="*/ 430060 h 430544"/>
              <a:gd name="connsiteX6" fmla="*/ 96281 w 3553207"/>
              <a:gd name="connsiteY6" fmla="*/ 405304 h 430544"/>
              <a:gd name="connsiteX7" fmla="*/ 603300 w 3553207"/>
              <a:gd name="connsiteY7" fmla="*/ 98502 h 430544"/>
              <a:gd name="connsiteX8" fmla="*/ 643542 w 3553207"/>
              <a:gd name="connsiteY8" fmla="*/ 54225 h 430544"/>
              <a:gd name="connsiteX9" fmla="*/ 671343 w 3553207"/>
              <a:gd name="connsiteY9" fmla="*/ 39017 h 430544"/>
              <a:gd name="connsiteX10" fmla="*/ 704121 w 3553207"/>
              <a:gd name="connsiteY10" fmla="*/ 16917 h 430544"/>
              <a:gd name="connsiteX11" fmla="*/ 721742 w 3553207"/>
              <a:gd name="connsiteY11" fmla="*/ 11447 h 430544"/>
              <a:gd name="connsiteX12" fmla="*/ 739044 w 3553207"/>
              <a:gd name="connsiteY12" fmla="*/ 1983 h 430544"/>
              <a:gd name="connsiteX13" fmla="*/ 739044 w 3553207"/>
              <a:gd name="connsiteY13" fmla="*/ 6077 h 430544"/>
              <a:gd name="connsiteX14" fmla="*/ 744530 w 3553207"/>
              <a:gd name="connsiteY14" fmla="*/ 4374 h 430544"/>
              <a:gd name="connsiteX15" fmla="*/ 787915 w 3553207"/>
              <a:gd name="connsiteY15" fmla="*/ 0 h 430544"/>
              <a:gd name="connsiteX16" fmla="*/ 2768070 w 3553207"/>
              <a:gd name="connsiteY16" fmla="*/ 1 h 430544"/>
              <a:gd name="connsiteX17" fmla="*/ 2811454 w 3553207"/>
              <a:gd name="connsiteY17" fmla="*/ 4375 h 430544"/>
              <a:gd name="connsiteX18" fmla="*/ 2814163 w 3553207"/>
              <a:gd name="connsiteY18" fmla="*/ 5215 h 430544"/>
              <a:gd name="connsiteX19" fmla="*/ 2814163 w 3553207"/>
              <a:gd name="connsiteY19" fmla="*/ 1983 h 430544"/>
              <a:gd name="connsiteX20" fmla="*/ 2827824 w 3553207"/>
              <a:gd name="connsiteY20" fmla="*/ 9456 h 430544"/>
              <a:gd name="connsiteX21" fmla="*/ 2851864 w 3553207"/>
              <a:gd name="connsiteY21" fmla="*/ 16918 h 430544"/>
              <a:gd name="connsiteX22" fmla="*/ 2896582 w 3553207"/>
              <a:gd name="connsiteY22" fmla="*/ 47068 h 430544"/>
              <a:gd name="connsiteX23" fmla="*/ 2909665 w 3553207"/>
              <a:gd name="connsiteY23" fmla="*/ 54225 h 430544"/>
              <a:gd name="connsiteX24" fmla="*/ 2913571 w 3553207"/>
              <a:gd name="connsiteY24" fmla="*/ 58523 h 430544"/>
              <a:gd name="connsiteX25" fmla="*/ 2920290 w 3553207"/>
              <a:gd name="connsiteY25" fmla="*/ 63053 h 430544"/>
              <a:gd name="connsiteX26" fmla="*/ 2927766 w 3553207"/>
              <a:gd name="connsiteY26" fmla="*/ 74141 h 430544"/>
              <a:gd name="connsiteX27" fmla="*/ 2949907 w 3553207"/>
              <a:gd name="connsiteY27" fmla="*/ 98502 h 430544"/>
              <a:gd name="connsiteX28" fmla="*/ 3456926 w 3553207"/>
              <a:gd name="connsiteY28" fmla="*/ 405304 h 430544"/>
              <a:gd name="connsiteX29" fmla="*/ 3553207 w 3553207"/>
              <a:gd name="connsiteY29" fmla="*/ 430060 h 430544"/>
              <a:gd name="connsiteX30" fmla="*/ 2982881 w 3553207"/>
              <a:gd name="connsiteY30" fmla="*/ 430060 h 43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53207" h="430544">
                <a:moveTo>
                  <a:pt x="2983716" y="430544"/>
                </a:moveTo>
                <a:lnTo>
                  <a:pt x="2768070" y="430544"/>
                </a:lnTo>
                <a:lnTo>
                  <a:pt x="787914" y="430544"/>
                </a:lnTo>
                <a:lnTo>
                  <a:pt x="250041" y="430544"/>
                </a:lnTo>
                <a:lnTo>
                  <a:pt x="250759" y="430060"/>
                </a:lnTo>
                <a:lnTo>
                  <a:pt x="0" y="430060"/>
                </a:lnTo>
                <a:lnTo>
                  <a:pt x="96281" y="405304"/>
                </a:lnTo>
                <a:cubicBezTo>
                  <a:pt x="290018" y="345045"/>
                  <a:pt x="463344" y="238459"/>
                  <a:pt x="603300" y="98502"/>
                </a:cubicBezTo>
                <a:lnTo>
                  <a:pt x="643542" y="54225"/>
                </a:lnTo>
                <a:lnTo>
                  <a:pt x="671343" y="39017"/>
                </a:lnTo>
                <a:lnTo>
                  <a:pt x="704121" y="16917"/>
                </a:lnTo>
                <a:lnTo>
                  <a:pt x="721742" y="11447"/>
                </a:lnTo>
                <a:lnTo>
                  <a:pt x="739044" y="1983"/>
                </a:lnTo>
                <a:lnTo>
                  <a:pt x="739044" y="6077"/>
                </a:lnTo>
                <a:lnTo>
                  <a:pt x="744530" y="4374"/>
                </a:lnTo>
                <a:cubicBezTo>
                  <a:pt x="758544" y="1506"/>
                  <a:pt x="773053" y="0"/>
                  <a:pt x="787915" y="0"/>
                </a:cubicBezTo>
                <a:lnTo>
                  <a:pt x="2768070" y="1"/>
                </a:lnTo>
                <a:cubicBezTo>
                  <a:pt x="2782931" y="1"/>
                  <a:pt x="2797441" y="1507"/>
                  <a:pt x="2811454" y="4375"/>
                </a:cubicBezTo>
                <a:lnTo>
                  <a:pt x="2814163" y="5215"/>
                </a:lnTo>
                <a:lnTo>
                  <a:pt x="2814163" y="1983"/>
                </a:lnTo>
                <a:lnTo>
                  <a:pt x="2827824" y="9456"/>
                </a:lnTo>
                <a:lnTo>
                  <a:pt x="2851864" y="16918"/>
                </a:lnTo>
                <a:lnTo>
                  <a:pt x="2896582" y="47068"/>
                </a:lnTo>
                <a:lnTo>
                  <a:pt x="2909665" y="54225"/>
                </a:lnTo>
                <a:lnTo>
                  <a:pt x="2913571" y="58523"/>
                </a:lnTo>
                <a:lnTo>
                  <a:pt x="2920290" y="63053"/>
                </a:lnTo>
                <a:lnTo>
                  <a:pt x="2927766" y="74141"/>
                </a:lnTo>
                <a:lnTo>
                  <a:pt x="2949907" y="98502"/>
                </a:lnTo>
                <a:cubicBezTo>
                  <a:pt x="3089863" y="238459"/>
                  <a:pt x="3263189" y="345045"/>
                  <a:pt x="3456926" y="405304"/>
                </a:cubicBezTo>
                <a:lnTo>
                  <a:pt x="3553207" y="430060"/>
                </a:lnTo>
                <a:lnTo>
                  <a:pt x="2982881" y="430060"/>
                </a:lnTo>
                <a:close/>
              </a:path>
            </a:pathLst>
          </a:custGeom>
          <a:gradFill>
            <a:gsLst>
              <a:gs pos="100000">
                <a:schemeClr val="accent6">
                  <a:lumMod val="50000"/>
                </a:schemeClr>
              </a:gs>
              <a:gs pos="0">
                <a:schemeClr val="accent6">
                  <a:lumMod val="75000"/>
                </a:schemeClr>
              </a:gs>
            </a:gsLst>
            <a:lin ang="5400000" scaled="0"/>
          </a:gradFill>
          <a:ln w="12700" cap="flat" cmpd="sng" algn="ctr">
            <a:noFill/>
            <a:prstDash val="solid"/>
            <a:miter lim="800000"/>
          </a:ln>
          <a:effectLst>
            <a:outerShdw blurRad="50800" dist="50800" dir="5400000" algn="t" rotWithShape="0">
              <a:schemeClr val="accent3">
                <a:lumMod val="50000"/>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6" name="文本框 35">
            <a:extLst>
              <a:ext uri="{FF2B5EF4-FFF2-40B4-BE49-F238E27FC236}">
                <a16:creationId xmlns:a16="http://schemas.microsoft.com/office/drawing/2014/main" id="{A1F6601E-730F-3614-9304-B744E5639EC9}"/>
              </a:ext>
            </a:extLst>
          </p:cNvPr>
          <p:cNvSpPr txBox="1"/>
          <p:nvPr/>
        </p:nvSpPr>
        <p:spPr>
          <a:xfrm>
            <a:off x="7687961" y="3258908"/>
            <a:ext cx="3075844"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团队成员综合评价</a:t>
            </a:r>
            <a:endParaRPr kumimoji="0" lang="zh-CN" altLang="en-US" sz="3200" b="1" i="0" u="none" strike="noStrike" kern="1200" cap="none" spc="0" normalizeH="0" baseline="0" noProof="0" dirty="0">
              <a:ln>
                <a:noFill/>
              </a:ln>
              <a:solidFill>
                <a:prstClr val="white"/>
              </a:solidFill>
              <a:effectLst/>
              <a:uLnTx/>
              <a:uFillTx/>
              <a:cs typeface="+mn-ea"/>
              <a:sym typeface="+mn-lt"/>
            </a:endParaRPr>
          </a:p>
        </p:txBody>
      </p:sp>
      <p:sp>
        <p:nvSpPr>
          <p:cNvPr id="49" name="文本框 48">
            <a:extLst>
              <a:ext uri="{FF2B5EF4-FFF2-40B4-BE49-F238E27FC236}">
                <a16:creationId xmlns:a16="http://schemas.microsoft.com/office/drawing/2014/main" id="{11ADFA6F-469A-FCD5-69B9-727808E5423A}"/>
              </a:ext>
            </a:extLst>
          </p:cNvPr>
          <p:cNvSpPr txBox="1"/>
          <p:nvPr/>
        </p:nvSpPr>
        <p:spPr>
          <a:xfrm>
            <a:off x="873288" y="444544"/>
            <a:ext cx="2814792"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rgbClr val="18A695">
                    <a:lumMod val="50000"/>
                  </a:srgbClr>
                </a:solidFill>
                <a:cs typeface="+mn-ea"/>
                <a:sym typeface="+mn-lt"/>
              </a:rPr>
              <a:t>项目核心成员</a:t>
            </a:r>
            <a:endParaRPr kumimoji="0" lang="zh-CN" altLang="en-US" sz="3200" b="1" i="0" u="none" strike="noStrike" kern="1200" cap="none" spc="0" normalizeH="0" baseline="0" noProof="0" dirty="0">
              <a:ln>
                <a:noFill/>
              </a:ln>
              <a:solidFill>
                <a:srgbClr val="18A695">
                  <a:lumMod val="50000"/>
                </a:srgbClr>
              </a:solidFill>
              <a:effectLst/>
              <a:uLnTx/>
              <a:uFillTx/>
              <a:cs typeface="+mn-ea"/>
              <a:sym typeface="+mn-lt"/>
            </a:endParaRPr>
          </a:p>
        </p:txBody>
      </p:sp>
      <p:grpSp>
        <p:nvGrpSpPr>
          <p:cNvPr id="50" name="组合 49">
            <a:extLst>
              <a:ext uri="{FF2B5EF4-FFF2-40B4-BE49-F238E27FC236}">
                <a16:creationId xmlns:a16="http://schemas.microsoft.com/office/drawing/2014/main" id="{D312F5F8-8834-6063-2031-B85486ED3CDD}"/>
              </a:ext>
            </a:extLst>
          </p:cNvPr>
          <p:cNvGrpSpPr/>
          <p:nvPr/>
        </p:nvGrpSpPr>
        <p:grpSpPr>
          <a:xfrm>
            <a:off x="408252" y="328679"/>
            <a:ext cx="435987" cy="729487"/>
            <a:chOff x="695325" y="314421"/>
            <a:chExt cx="444509" cy="743745"/>
          </a:xfrm>
        </p:grpSpPr>
        <p:sp>
          <p:nvSpPr>
            <p:cNvPr id="51" name="任意多边形: 形状 50">
              <a:extLst>
                <a:ext uri="{FF2B5EF4-FFF2-40B4-BE49-F238E27FC236}">
                  <a16:creationId xmlns:a16="http://schemas.microsoft.com/office/drawing/2014/main" id="{757B2637-412E-FA24-CE7B-6A483422A204}"/>
                </a:ext>
              </a:extLst>
            </p:cNvPr>
            <p:cNvSpPr/>
            <p:nvPr/>
          </p:nvSpPr>
          <p:spPr>
            <a:xfrm rot="16200000" flipV="1">
              <a:off x="731643" y="649976"/>
              <a:ext cx="371872" cy="444508"/>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id="{B8718FA5-3AFA-76A5-E761-7733982DE66E}"/>
                </a:ext>
              </a:extLst>
            </p:cNvPr>
            <p:cNvSpPr/>
            <p:nvPr/>
          </p:nvSpPr>
          <p:spPr>
            <a:xfrm rot="16200000" flipV="1">
              <a:off x="695326" y="314421"/>
              <a:ext cx="444507" cy="444508"/>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54" name="文本框 53">
            <a:extLst>
              <a:ext uri="{FF2B5EF4-FFF2-40B4-BE49-F238E27FC236}">
                <a16:creationId xmlns:a16="http://schemas.microsoft.com/office/drawing/2014/main" id="{CBE62F2D-E037-68C2-BDBC-3A222DBB6995}"/>
              </a:ext>
            </a:extLst>
          </p:cNvPr>
          <p:cNvSpPr txBox="1"/>
          <p:nvPr/>
        </p:nvSpPr>
        <p:spPr>
          <a:xfrm>
            <a:off x="626245" y="1600417"/>
            <a:ext cx="3779516" cy="1098999"/>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p>
        </p:txBody>
      </p:sp>
      <p:sp>
        <p:nvSpPr>
          <p:cNvPr id="61" name="文本框 60">
            <a:extLst>
              <a:ext uri="{FF2B5EF4-FFF2-40B4-BE49-F238E27FC236}">
                <a16:creationId xmlns:a16="http://schemas.microsoft.com/office/drawing/2014/main" id="{B9F2376A-E32F-B2C7-7794-4C391AFB9924}"/>
              </a:ext>
            </a:extLst>
          </p:cNvPr>
          <p:cNvSpPr txBox="1"/>
          <p:nvPr/>
        </p:nvSpPr>
        <p:spPr>
          <a:xfrm>
            <a:off x="7576846" y="3915901"/>
            <a:ext cx="2635121" cy="2308324"/>
          </a:xfrm>
          <a:prstGeom prst="rect">
            <a:avLst/>
          </a:prstGeom>
          <a:noFill/>
        </p:spPr>
        <p:txBody>
          <a:bodyPr wrap="square" rtlCol="0">
            <a:noAutofit/>
          </a:bodyPr>
          <a:lstStyle/>
          <a:p>
            <a:pPr>
              <a:lnSpc>
                <a:spcPct val="150000"/>
              </a:lnSpc>
            </a:pPr>
            <a:r>
              <a:rPr lang="zh-CN" altLang="en-US" sz="2400" dirty="0">
                <a:cs typeface="+mn-ea"/>
                <a:sym typeface="+mn-lt"/>
              </a:rPr>
              <a:t>请在这里输入内容</a:t>
            </a:r>
            <a:endParaRPr lang="en-US" altLang="zh-CN" sz="2400" dirty="0">
              <a:cs typeface="+mn-ea"/>
              <a:sym typeface="+mn-lt"/>
            </a:endParaRPr>
          </a:p>
          <a:p>
            <a:pPr>
              <a:lnSpc>
                <a:spcPct val="150000"/>
              </a:lnSpc>
            </a:pPr>
            <a:r>
              <a:rPr lang="zh-CN" altLang="en-US" sz="2400" dirty="0">
                <a:cs typeface="+mn-ea"/>
                <a:sym typeface="+mn-lt"/>
              </a:rPr>
              <a:t>请在这里输入内容</a:t>
            </a:r>
            <a:endParaRPr lang="en-US" altLang="zh-CN" sz="2400" dirty="0">
              <a:cs typeface="+mn-ea"/>
              <a:sym typeface="+mn-lt"/>
            </a:endParaRPr>
          </a:p>
          <a:p>
            <a:pPr>
              <a:lnSpc>
                <a:spcPct val="150000"/>
              </a:lnSpc>
            </a:pPr>
            <a:r>
              <a:rPr lang="zh-CN" altLang="en-US" sz="2400" dirty="0">
                <a:cs typeface="+mn-ea"/>
                <a:sym typeface="+mn-lt"/>
              </a:rPr>
              <a:t>请在这里输入内容</a:t>
            </a:r>
            <a:endParaRPr lang="en-US" altLang="zh-CN" sz="2400" dirty="0">
              <a:cs typeface="+mn-ea"/>
              <a:sym typeface="+mn-lt"/>
            </a:endParaRPr>
          </a:p>
          <a:p>
            <a:pPr>
              <a:lnSpc>
                <a:spcPct val="150000"/>
              </a:lnSpc>
            </a:pPr>
            <a:r>
              <a:rPr lang="zh-CN" altLang="en-US" sz="2400" dirty="0">
                <a:cs typeface="+mn-ea"/>
                <a:sym typeface="+mn-lt"/>
              </a:rPr>
              <a:t>请在这里输入内容</a:t>
            </a:r>
            <a:endParaRPr lang="en-US" altLang="zh-CN" sz="2400" dirty="0">
              <a:cs typeface="+mn-ea"/>
              <a:sym typeface="+mn-lt"/>
            </a:endParaRPr>
          </a:p>
        </p:txBody>
      </p:sp>
      <p:sp>
        <p:nvSpPr>
          <p:cNvPr id="37" name="文本框 36">
            <a:extLst>
              <a:ext uri="{FF2B5EF4-FFF2-40B4-BE49-F238E27FC236}">
                <a16:creationId xmlns:a16="http://schemas.microsoft.com/office/drawing/2014/main" id="{F40AB6CC-DC64-AA9D-470F-A2A99D5B1F67}"/>
              </a:ext>
            </a:extLst>
          </p:cNvPr>
          <p:cNvSpPr txBox="1"/>
          <p:nvPr/>
        </p:nvSpPr>
        <p:spPr>
          <a:xfrm>
            <a:off x="626245" y="3382257"/>
            <a:ext cx="3779516" cy="1098999"/>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p>
        </p:txBody>
      </p:sp>
      <p:sp>
        <p:nvSpPr>
          <p:cNvPr id="38" name="文本框 37">
            <a:extLst>
              <a:ext uri="{FF2B5EF4-FFF2-40B4-BE49-F238E27FC236}">
                <a16:creationId xmlns:a16="http://schemas.microsoft.com/office/drawing/2014/main" id="{B5BCDCF4-B90E-B382-368F-7088D89E8A3C}"/>
              </a:ext>
            </a:extLst>
          </p:cNvPr>
          <p:cNvSpPr txBox="1"/>
          <p:nvPr/>
        </p:nvSpPr>
        <p:spPr>
          <a:xfrm>
            <a:off x="626245" y="5174999"/>
            <a:ext cx="3779516" cy="1098999"/>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p>
        </p:txBody>
      </p:sp>
      <p:sp>
        <p:nvSpPr>
          <p:cNvPr id="39" name="文本框 38">
            <a:extLst>
              <a:ext uri="{FF2B5EF4-FFF2-40B4-BE49-F238E27FC236}">
                <a16:creationId xmlns:a16="http://schemas.microsoft.com/office/drawing/2014/main" id="{FA0DB909-46E4-920D-88C4-3A8AF8CFF5FB}"/>
              </a:ext>
            </a:extLst>
          </p:cNvPr>
          <p:cNvSpPr txBox="1"/>
          <p:nvPr/>
        </p:nvSpPr>
        <p:spPr>
          <a:xfrm>
            <a:off x="6319858" y="1600417"/>
            <a:ext cx="3779516" cy="1098999"/>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p>
        </p:txBody>
      </p:sp>
      <p:pic>
        <p:nvPicPr>
          <p:cNvPr id="40" name="图片 39">
            <a:extLst>
              <a:ext uri="{FF2B5EF4-FFF2-40B4-BE49-F238E27FC236}">
                <a16:creationId xmlns:a16="http://schemas.microsoft.com/office/drawing/2014/main" id="{87346F05-3B4C-F268-8CE1-30C28F2EF10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69089" y="1634285"/>
            <a:ext cx="1080000" cy="1080000"/>
          </a:xfrm>
          <a:prstGeom prst="ellipse">
            <a:avLst/>
          </a:prstGeom>
          <a:ln w="19050">
            <a:solidFill>
              <a:srgbClr val="168E41"/>
            </a:solidFill>
          </a:ln>
        </p:spPr>
      </p:pic>
      <p:pic>
        <p:nvPicPr>
          <p:cNvPr id="41" name="图片 40">
            <a:extLst>
              <a:ext uri="{FF2B5EF4-FFF2-40B4-BE49-F238E27FC236}">
                <a16:creationId xmlns:a16="http://schemas.microsoft.com/office/drawing/2014/main" id="{08D8794B-8C74-BBFA-6E3F-C82539B7394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69089" y="3344721"/>
            <a:ext cx="1080000" cy="1080000"/>
          </a:xfrm>
          <a:prstGeom prst="ellipse">
            <a:avLst/>
          </a:prstGeom>
          <a:ln w="19050">
            <a:solidFill>
              <a:srgbClr val="168E41"/>
            </a:solidFill>
          </a:ln>
        </p:spPr>
      </p:pic>
      <p:pic>
        <p:nvPicPr>
          <p:cNvPr id="42" name="图片 41">
            <a:extLst>
              <a:ext uri="{FF2B5EF4-FFF2-40B4-BE49-F238E27FC236}">
                <a16:creationId xmlns:a16="http://schemas.microsoft.com/office/drawing/2014/main" id="{E15352D6-B80A-B24C-C5DA-572E18117AB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69089" y="5114304"/>
            <a:ext cx="1080000" cy="1080000"/>
          </a:xfrm>
          <a:prstGeom prst="ellipse">
            <a:avLst/>
          </a:prstGeom>
          <a:ln w="19050">
            <a:solidFill>
              <a:srgbClr val="168E41"/>
            </a:solidFill>
          </a:ln>
        </p:spPr>
      </p:pic>
      <p:pic>
        <p:nvPicPr>
          <p:cNvPr id="43" name="图片 42">
            <a:extLst>
              <a:ext uri="{FF2B5EF4-FFF2-40B4-BE49-F238E27FC236}">
                <a16:creationId xmlns:a16="http://schemas.microsoft.com/office/drawing/2014/main" id="{6DE7EA8F-F2AA-BD5D-BBCD-1A6A82753D6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485755" y="1634285"/>
            <a:ext cx="1080000" cy="1080000"/>
          </a:xfrm>
          <a:prstGeom prst="ellipse">
            <a:avLst/>
          </a:prstGeom>
          <a:ln w="19050">
            <a:solidFill>
              <a:srgbClr val="168E41"/>
            </a:solidFill>
          </a:ln>
        </p:spPr>
      </p:pic>
    </p:spTree>
    <p:extLst>
      <p:ext uri="{BB962C8B-B14F-4D97-AF65-F5344CB8AC3E}">
        <p14:creationId xmlns:p14="http://schemas.microsoft.com/office/powerpoint/2010/main" val="4111177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85">
            <a:extLst>
              <a:ext uri="{FF2B5EF4-FFF2-40B4-BE49-F238E27FC236}">
                <a16:creationId xmlns:a16="http://schemas.microsoft.com/office/drawing/2014/main" id="{3C8FE0C0-F175-434F-A5B2-729054BFB164}"/>
              </a:ext>
            </a:extLst>
          </p:cNvPr>
          <p:cNvSpPr/>
          <p:nvPr/>
        </p:nvSpPr>
        <p:spPr>
          <a:xfrm>
            <a:off x="0" y="3429001"/>
            <a:ext cx="12192000" cy="3429000"/>
          </a:xfrm>
          <a:prstGeom prst="rect">
            <a:avLst/>
          </a:prstGeom>
          <a:gradFill>
            <a:gsLst>
              <a:gs pos="0">
                <a:schemeClr val="accent1"/>
              </a:gs>
              <a:gs pos="100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3000">
                    <a:srgbClr val="950340"/>
                  </a:gs>
                  <a:gs pos="100000">
                    <a:srgbClr val="950340">
                      <a:lumMod val="75000"/>
                    </a:srgbClr>
                  </a:gs>
                </a:gsLst>
                <a:lin ang="2700000" scaled="0"/>
              </a:gradFill>
              <a:effectLst/>
              <a:uLnTx/>
              <a:uFillTx/>
              <a:cs typeface="+mn-ea"/>
              <a:sym typeface="+mn-lt"/>
            </a:endParaRPr>
          </a:p>
        </p:txBody>
      </p:sp>
      <p:sp>
        <p:nvSpPr>
          <p:cNvPr id="2" name="矩形: 单圆角 1">
            <a:extLst>
              <a:ext uri="{FF2B5EF4-FFF2-40B4-BE49-F238E27FC236}">
                <a16:creationId xmlns:a16="http://schemas.microsoft.com/office/drawing/2014/main" id="{1A95900A-CE28-4357-8210-E491177887B6}"/>
              </a:ext>
            </a:extLst>
          </p:cNvPr>
          <p:cNvSpPr/>
          <p:nvPr/>
        </p:nvSpPr>
        <p:spPr>
          <a:xfrm flipV="1">
            <a:off x="695325" y="1412872"/>
            <a:ext cx="5092017" cy="4895851"/>
          </a:xfrm>
          <a:prstGeom prst="round1Rect">
            <a:avLst>
              <a:gd name="adj" fmla="val 7022"/>
            </a:avLst>
          </a:prstGeom>
          <a:solidFill>
            <a:schemeClr val="bg1"/>
          </a:solidFill>
          <a:ln>
            <a:noFill/>
          </a:ln>
          <a:effectLst>
            <a:outerShdw blurRad="838200" dist="1117600" dir="5400000" sx="80000" sy="8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3" name="矩形: 单圆角 82">
            <a:extLst>
              <a:ext uri="{FF2B5EF4-FFF2-40B4-BE49-F238E27FC236}">
                <a16:creationId xmlns:a16="http://schemas.microsoft.com/office/drawing/2014/main" id="{F0894995-2D83-41A6-8BFE-25969A0996D3}"/>
              </a:ext>
            </a:extLst>
          </p:cNvPr>
          <p:cNvSpPr/>
          <p:nvPr/>
        </p:nvSpPr>
        <p:spPr>
          <a:xfrm flipV="1">
            <a:off x="6092825" y="1412873"/>
            <a:ext cx="5400675" cy="4895851"/>
          </a:xfrm>
          <a:prstGeom prst="round1Rect">
            <a:avLst>
              <a:gd name="adj" fmla="val 8400"/>
            </a:avLst>
          </a:prstGeom>
          <a:solidFill>
            <a:schemeClr val="bg1"/>
          </a:solidFill>
          <a:ln>
            <a:noFill/>
          </a:ln>
          <a:effectLst>
            <a:outerShdw blurRad="838200" dist="1117600" dir="5400000" sx="80000" sy="8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 name="文本框 16">
            <a:extLst>
              <a:ext uri="{FF2B5EF4-FFF2-40B4-BE49-F238E27FC236}">
                <a16:creationId xmlns:a16="http://schemas.microsoft.com/office/drawing/2014/main" id="{02352D6E-7954-4136-AA84-5EC9B0B7A425}"/>
              </a:ext>
            </a:extLst>
          </p:cNvPr>
          <p:cNvSpPr txBox="1"/>
          <p:nvPr/>
        </p:nvSpPr>
        <p:spPr>
          <a:xfrm>
            <a:off x="840510" y="1627050"/>
            <a:ext cx="3997889" cy="307777"/>
          </a:xfrm>
          <a:prstGeom prst="rect">
            <a:avLst/>
          </a:prstGeom>
          <a:noFill/>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2">
                    <a:lumMod val="50000"/>
                  </a:schemeClr>
                </a:solidFill>
                <a:effectLst/>
                <a:uLnTx/>
                <a:uFillTx/>
                <a:cs typeface="+mn-ea"/>
                <a:sym typeface="+mn-lt"/>
              </a:rPr>
              <a:t>智慧养老营业额和利润持续正增长</a:t>
            </a:r>
          </a:p>
        </p:txBody>
      </p:sp>
      <p:graphicFrame>
        <p:nvGraphicFramePr>
          <p:cNvPr id="13" name="图表 12">
            <a:extLst>
              <a:ext uri="{FF2B5EF4-FFF2-40B4-BE49-F238E27FC236}">
                <a16:creationId xmlns:a16="http://schemas.microsoft.com/office/drawing/2014/main" id="{99A86CF7-5266-4A2C-AF49-609406664362}"/>
              </a:ext>
            </a:extLst>
          </p:cNvPr>
          <p:cNvGraphicFramePr/>
          <p:nvPr/>
        </p:nvGraphicFramePr>
        <p:xfrm>
          <a:off x="5494810" y="3050478"/>
          <a:ext cx="3991721" cy="26611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7" name="图表 46">
            <a:extLst>
              <a:ext uri="{FF2B5EF4-FFF2-40B4-BE49-F238E27FC236}">
                <a16:creationId xmlns:a16="http://schemas.microsoft.com/office/drawing/2014/main" id="{FA0C8E11-79FD-4928-B3F4-8D982B71E068}"/>
              </a:ext>
            </a:extLst>
          </p:cNvPr>
          <p:cNvGraphicFramePr/>
          <p:nvPr/>
        </p:nvGraphicFramePr>
        <p:xfrm>
          <a:off x="8113742" y="3050478"/>
          <a:ext cx="3991721" cy="2661147"/>
        </p:xfrm>
        <a:graphic>
          <a:graphicData uri="http://schemas.openxmlformats.org/drawingml/2006/chart">
            <c:chart xmlns:c="http://schemas.openxmlformats.org/drawingml/2006/chart" xmlns:r="http://schemas.openxmlformats.org/officeDocument/2006/relationships" r:id="rId4"/>
          </a:graphicData>
        </a:graphic>
      </p:graphicFrame>
      <p:sp>
        <p:nvSpPr>
          <p:cNvPr id="48" name="文本框 47">
            <a:extLst>
              <a:ext uri="{FF2B5EF4-FFF2-40B4-BE49-F238E27FC236}">
                <a16:creationId xmlns:a16="http://schemas.microsoft.com/office/drawing/2014/main" id="{E2677BD0-6970-4821-B87C-103A9B4B791B}"/>
              </a:ext>
            </a:extLst>
          </p:cNvPr>
          <p:cNvSpPr txBox="1"/>
          <p:nvPr/>
        </p:nvSpPr>
        <p:spPr>
          <a:xfrm>
            <a:off x="6303263" y="1627050"/>
            <a:ext cx="4510850" cy="307777"/>
          </a:xfrm>
          <a:prstGeom prst="rect">
            <a:avLst/>
          </a:prstGeom>
          <a:noFill/>
        </p:spPr>
        <p:txBody>
          <a:bodyPr wrap="none" lIns="0" tIns="0" rIns="0" bIns="0">
            <a:noAutofit/>
          </a:bodyPr>
          <a:lstStyle>
            <a:defPPr>
              <a:defRPr lang="zh-CN"/>
            </a:defPPr>
            <a:lvl1pPr marR="0" lvl="0" indent="0" algn="just" fontAlgn="auto">
              <a:lnSpc>
                <a:spcPct val="100000"/>
              </a:lnSpc>
              <a:spcBef>
                <a:spcPts val="0"/>
              </a:spcBef>
              <a:spcAft>
                <a:spcPts val="0"/>
              </a:spcAft>
              <a:buClrTx/>
              <a:buSzTx/>
              <a:buFontTx/>
              <a:buNone/>
              <a:tabLst/>
              <a:defRPr kumimoji="0" sz="2000" b="0" i="0" u="none" strike="noStrike" cap="none" spc="0" normalizeH="0" baseline="0">
                <a:ln>
                  <a:noFill/>
                </a:ln>
                <a:solidFill>
                  <a:schemeClr val="accent2">
                    <a:lumMod val="50000"/>
                  </a:schemeClr>
                </a:solidFill>
                <a:effectLst/>
                <a:uLnTx/>
                <a:uFillTx/>
                <a:cs typeface="+mn-ea"/>
              </a:defRPr>
            </a:lvl1pPr>
          </a:lstStyle>
          <a:p>
            <a:r>
              <a:rPr lang="zh-CN" altLang="en-US" dirty="0">
                <a:sym typeface="+mn-lt"/>
              </a:rPr>
              <a:t>养老业务成为智慧养老业绩增长新引擎</a:t>
            </a:r>
          </a:p>
        </p:txBody>
      </p:sp>
      <p:sp>
        <p:nvSpPr>
          <p:cNvPr id="87" name="文本框 86">
            <a:extLst>
              <a:ext uri="{FF2B5EF4-FFF2-40B4-BE49-F238E27FC236}">
                <a16:creationId xmlns:a16="http://schemas.microsoft.com/office/drawing/2014/main" id="{2414E79D-DDE5-4A65-992D-59C2A605C606}"/>
              </a:ext>
            </a:extLst>
          </p:cNvPr>
          <p:cNvSpPr txBox="1"/>
          <p:nvPr/>
        </p:nvSpPr>
        <p:spPr>
          <a:xfrm>
            <a:off x="826084" y="2389902"/>
            <a:ext cx="1974900" cy="215444"/>
          </a:xfrm>
          <a:prstGeom prst="rect">
            <a:avLst/>
          </a:prstGeom>
          <a:noFill/>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400" dirty="0">
                <a:solidFill>
                  <a:prstClr val="black">
                    <a:lumMod val="75000"/>
                    <a:lumOff val="25000"/>
                  </a:prstClr>
                </a:solidFill>
                <a:cs typeface="+mn-ea"/>
                <a:sym typeface="+mn-lt"/>
              </a:rPr>
              <a:t>智慧养老</a:t>
            </a: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近年来业绩情况</a:t>
            </a:r>
          </a:p>
        </p:txBody>
      </p:sp>
      <p:sp>
        <p:nvSpPr>
          <p:cNvPr id="88" name="文本框 87">
            <a:extLst>
              <a:ext uri="{FF2B5EF4-FFF2-40B4-BE49-F238E27FC236}">
                <a16:creationId xmlns:a16="http://schemas.microsoft.com/office/drawing/2014/main" id="{47893921-732C-4EDD-9495-C10C8E00A098}"/>
              </a:ext>
            </a:extLst>
          </p:cNvPr>
          <p:cNvSpPr txBox="1"/>
          <p:nvPr/>
        </p:nvSpPr>
        <p:spPr>
          <a:xfrm>
            <a:off x="6303263" y="2389902"/>
            <a:ext cx="1795363" cy="215444"/>
          </a:xfrm>
          <a:prstGeom prst="rect">
            <a:avLst/>
          </a:prstGeom>
          <a:noFill/>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智慧养老业务构成比例</a:t>
            </a:r>
          </a:p>
        </p:txBody>
      </p:sp>
      <p:graphicFrame>
        <p:nvGraphicFramePr>
          <p:cNvPr id="7" name="图表 6">
            <a:extLst>
              <a:ext uri="{FF2B5EF4-FFF2-40B4-BE49-F238E27FC236}">
                <a16:creationId xmlns:a16="http://schemas.microsoft.com/office/drawing/2014/main" id="{B7274531-A7A9-4A50-8460-32D4FF3AAD50}"/>
              </a:ext>
            </a:extLst>
          </p:cNvPr>
          <p:cNvGraphicFramePr>
            <a:graphicFrameLocks/>
          </p:cNvGraphicFramePr>
          <p:nvPr>
            <p:extLst>
              <p:ext uri="{D42A27DB-BD31-4B8C-83A1-F6EECF244321}">
                <p14:modId xmlns:p14="http://schemas.microsoft.com/office/powerpoint/2010/main" val="1081618396"/>
              </p:ext>
            </p:extLst>
          </p:nvPr>
        </p:nvGraphicFramePr>
        <p:xfrm>
          <a:off x="863996" y="2888236"/>
          <a:ext cx="5099924" cy="3140165"/>
        </p:xfrm>
        <a:graphic>
          <a:graphicData uri="http://schemas.openxmlformats.org/drawingml/2006/chart">
            <c:chart xmlns:c="http://schemas.openxmlformats.org/drawingml/2006/chart" xmlns:r="http://schemas.openxmlformats.org/officeDocument/2006/relationships" r:id="rId5"/>
          </a:graphicData>
        </a:graphic>
      </p:graphicFrame>
      <p:sp>
        <p:nvSpPr>
          <p:cNvPr id="3" name="椭圆 2">
            <a:extLst>
              <a:ext uri="{FF2B5EF4-FFF2-40B4-BE49-F238E27FC236}">
                <a16:creationId xmlns:a16="http://schemas.microsoft.com/office/drawing/2014/main" id="{5BEDF612-E5F7-452F-9C28-12946574CDDC}"/>
              </a:ext>
            </a:extLst>
          </p:cNvPr>
          <p:cNvSpPr/>
          <p:nvPr/>
        </p:nvSpPr>
        <p:spPr>
          <a:xfrm>
            <a:off x="6893669" y="3784050"/>
            <a:ext cx="1194003" cy="11940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2" name="椭圆 91">
            <a:extLst>
              <a:ext uri="{FF2B5EF4-FFF2-40B4-BE49-F238E27FC236}">
                <a16:creationId xmlns:a16="http://schemas.microsoft.com/office/drawing/2014/main" id="{9F5836BE-CA93-4551-8849-5EBD68EC2F86}"/>
              </a:ext>
            </a:extLst>
          </p:cNvPr>
          <p:cNvSpPr/>
          <p:nvPr/>
        </p:nvSpPr>
        <p:spPr>
          <a:xfrm>
            <a:off x="9512601" y="3784050"/>
            <a:ext cx="1194003" cy="11940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9" name="文本框 88">
            <a:extLst>
              <a:ext uri="{FF2B5EF4-FFF2-40B4-BE49-F238E27FC236}">
                <a16:creationId xmlns:a16="http://schemas.microsoft.com/office/drawing/2014/main" id="{3325905E-66B1-496B-BB4A-82401D6F2EF0}"/>
              </a:ext>
            </a:extLst>
          </p:cNvPr>
          <p:cNvSpPr txBox="1"/>
          <p:nvPr/>
        </p:nvSpPr>
        <p:spPr>
          <a:xfrm>
            <a:off x="7299406" y="5688766"/>
            <a:ext cx="570669" cy="307777"/>
          </a:xfrm>
          <a:prstGeom prst="rect">
            <a:avLst/>
          </a:prstGeom>
          <a:noFill/>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w="6350">
                  <a:solidFill>
                    <a:prstClr val="black">
                      <a:lumMod val="75000"/>
                      <a:lumOff val="25000"/>
                    </a:prstClr>
                  </a:solidFill>
                </a:ln>
                <a:noFill/>
                <a:effectLst/>
                <a:uLnTx/>
                <a:uFillTx/>
                <a:cs typeface="+mn-ea"/>
                <a:sym typeface="+mn-lt"/>
              </a:rPr>
              <a:t>2021</a:t>
            </a:r>
            <a:endParaRPr kumimoji="0" lang="zh-CN" altLang="en-US" sz="2000" b="0" i="0" u="none" strike="noStrike" kern="1200" cap="none" spc="0" normalizeH="0" baseline="0" noProof="0" dirty="0">
              <a:ln w="6350">
                <a:solidFill>
                  <a:prstClr val="black">
                    <a:lumMod val="75000"/>
                    <a:lumOff val="25000"/>
                  </a:prstClr>
                </a:solidFill>
              </a:ln>
              <a:noFill/>
              <a:effectLst/>
              <a:uLnTx/>
              <a:uFillTx/>
              <a:cs typeface="+mn-ea"/>
              <a:sym typeface="+mn-lt"/>
            </a:endParaRPr>
          </a:p>
        </p:txBody>
      </p:sp>
      <p:sp>
        <p:nvSpPr>
          <p:cNvPr id="90" name="文本框 89">
            <a:extLst>
              <a:ext uri="{FF2B5EF4-FFF2-40B4-BE49-F238E27FC236}">
                <a16:creationId xmlns:a16="http://schemas.microsoft.com/office/drawing/2014/main" id="{40DEB0D7-9A4E-431B-A3E7-C6F7D59D5AD2}"/>
              </a:ext>
            </a:extLst>
          </p:cNvPr>
          <p:cNvSpPr txBox="1"/>
          <p:nvPr/>
        </p:nvSpPr>
        <p:spPr>
          <a:xfrm>
            <a:off x="9918337" y="5688766"/>
            <a:ext cx="570669" cy="307777"/>
          </a:xfrm>
          <a:prstGeom prst="rect">
            <a:avLst/>
          </a:prstGeom>
          <a:noFill/>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w="6350">
                  <a:solidFill>
                    <a:prstClr val="black">
                      <a:lumMod val="75000"/>
                      <a:lumOff val="25000"/>
                    </a:prstClr>
                  </a:solidFill>
                </a:ln>
                <a:noFill/>
                <a:effectLst/>
                <a:uLnTx/>
                <a:uFillTx/>
                <a:cs typeface="+mn-ea"/>
                <a:sym typeface="+mn-lt"/>
              </a:rPr>
              <a:t>2022</a:t>
            </a:r>
            <a:endParaRPr kumimoji="0" lang="zh-CN" altLang="en-US" sz="2000" b="0" i="0" u="none" strike="noStrike" kern="1200" cap="none" spc="0" normalizeH="0" baseline="0" noProof="0" dirty="0">
              <a:ln w="6350">
                <a:solidFill>
                  <a:prstClr val="black">
                    <a:lumMod val="75000"/>
                    <a:lumOff val="25000"/>
                  </a:prstClr>
                </a:solidFill>
              </a:ln>
              <a:noFill/>
              <a:effectLst/>
              <a:uLnTx/>
              <a:uFillTx/>
              <a:cs typeface="+mn-ea"/>
              <a:sym typeface="+mn-lt"/>
            </a:endParaRPr>
          </a:p>
        </p:txBody>
      </p:sp>
      <p:sp>
        <p:nvSpPr>
          <p:cNvPr id="103" name="文本框 102">
            <a:extLst>
              <a:ext uri="{FF2B5EF4-FFF2-40B4-BE49-F238E27FC236}">
                <a16:creationId xmlns:a16="http://schemas.microsoft.com/office/drawing/2014/main" id="{D120E9F2-970D-4261-A2A4-157E32B0A256}"/>
              </a:ext>
            </a:extLst>
          </p:cNvPr>
          <p:cNvSpPr txBox="1"/>
          <p:nvPr/>
        </p:nvSpPr>
        <p:spPr>
          <a:xfrm>
            <a:off x="8146779" y="3889826"/>
            <a:ext cx="306174" cy="184666"/>
          </a:xfrm>
          <a:prstGeom prst="rect">
            <a:avLst/>
          </a:prstGeom>
          <a:noFill/>
          <a:ln>
            <a:noFill/>
          </a:ln>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w="6350">
                  <a:noFill/>
                </a:ln>
                <a:solidFill>
                  <a:srgbClr val="ED7D31">
                    <a:lumMod val="20000"/>
                    <a:lumOff val="80000"/>
                  </a:srgbClr>
                </a:solidFill>
                <a:effectLst/>
                <a:uLnTx/>
                <a:uFillTx/>
                <a:cs typeface="+mn-ea"/>
                <a:sym typeface="+mn-lt"/>
              </a:rPr>
              <a:t>32%</a:t>
            </a:r>
            <a:endParaRPr kumimoji="0" lang="zh-CN" altLang="en-US" sz="1200" b="0" i="0" u="none" strike="noStrike" kern="1200" cap="none" spc="0" normalizeH="0" baseline="0" noProof="0" dirty="0">
              <a:ln w="6350">
                <a:noFill/>
              </a:ln>
              <a:solidFill>
                <a:srgbClr val="ED7D31">
                  <a:lumMod val="20000"/>
                  <a:lumOff val="80000"/>
                </a:srgbClr>
              </a:solidFill>
              <a:effectLst/>
              <a:uLnTx/>
              <a:uFillTx/>
              <a:cs typeface="+mn-ea"/>
              <a:sym typeface="+mn-lt"/>
            </a:endParaRPr>
          </a:p>
        </p:txBody>
      </p:sp>
      <p:sp>
        <p:nvSpPr>
          <p:cNvPr id="104" name="文本框 103">
            <a:extLst>
              <a:ext uri="{FF2B5EF4-FFF2-40B4-BE49-F238E27FC236}">
                <a16:creationId xmlns:a16="http://schemas.microsoft.com/office/drawing/2014/main" id="{AFD9CB9E-B9B6-4112-AE09-BB3FB7DAAEB3}"/>
              </a:ext>
            </a:extLst>
          </p:cNvPr>
          <p:cNvSpPr txBox="1"/>
          <p:nvPr/>
        </p:nvSpPr>
        <p:spPr>
          <a:xfrm>
            <a:off x="10873205" y="4400798"/>
            <a:ext cx="306174" cy="184666"/>
          </a:xfrm>
          <a:prstGeom prst="rect">
            <a:avLst/>
          </a:prstGeom>
          <a:noFill/>
          <a:ln>
            <a:noFill/>
          </a:ln>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w="6350">
                  <a:noFill/>
                </a:ln>
                <a:solidFill>
                  <a:srgbClr val="ED7D31">
                    <a:lumMod val="20000"/>
                    <a:lumOff val="80000"/>
                  </a:srgbClr>
                </a:solidFill>
                <a:effectLst/>
                <a:uLnTx/>
                <a:uFillTx/>
                <a:cs typeface="+mn-ea"/>
                <a:sym typeface="+mn-lt"/>
              </a:rPr>
              <a:t>53%</a:t>
            </a:r>
            <a:endParaRPr kumimoji="0" lang="zh-CN" altLang="en-US" sz="1200" b="0" i="0" u="none" strike="noStrike" kern="1200" cap="none" spc="0" normalizeH="0" baseline="0" noProof="0" dirty="0">
              <a:ln w="6350">
                <a:noFill/>
              </a:ln>
              <a:solidFill>
                <a:srgbClr val="ED7D31">
                  <a:lumMod val="20000"/>
                  <a:lumOff val="80000"/>
                </a:srgbClr>
              </a:solidFill>
              <a:effectLst/>
              <a:uLnTx/>
              <a:uFillTx/>
              <a:cs typeface="+mn-ea"/>
              <a:sym typeface="+mn-lt"/>
            </a:endParaRPr>
          </a:p>
        </p:txBody>
      </p:sp>
      <p:sp>
        <p:nvSpPr>
          <p:cNvPr id="110" name="文本框 109">
            <a:extLst>
              <a:ext uri="{FF2B5EF4-FFF2-40B4-BE49-F238E27FC236}">
                <a16:creationId xmlns:a16="http://schemas.microsoft.com/office/drawing/2014/main" id="{B8DC5CEC-04A7-40CB-849E-95E1DC18F13F}"/>
              </a:ext>
            </a:extLst>
          </p:cNvPr>
          <p:cNvSpPr txBox="1"/>
          <p:nvPr/>
        </p:nvSpPr>
        <p:spPr>
          <a:xfrm>
            <a:off x="6705725" y="3737426"/>
            <a:ext cx="306174" cy="184666"/>
          </a:xfrm>
          <a:prstGeom prst="rect">
            <a:avLst/>
          </a:prstGeom>
          <a:noFill/>
          <a:ln>
            <a:noFill/>
          </a:ln>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w="6350">
                  <a:noFill/>
                </a:ln>
                <a:solidFill>
                  <a:srgbClr val="ED7D31">
                    <a:lumMod val="75000"/>
                  </a:srgbClr>
                </a:solidFill>
                <a:effectLst/>
                <a:uLnTx/>
                <a:uFillTx/>
                <a:cs typeface="+mn-ea"/>
                <a:sym typeface="+mn-lt"/>
              </a:rPr>
              <a:t>23%</a:t>
            </a:r>
            <a:endParaRPr kumimoji="0" lang="zh-CN" altLang="en-US" sz="1200" b="0" i="0" u="none" strike="noStrike" kern="1200" cap="none" spc="0" normalizeH="0" baseline="0" noProof="0" dirty="0">
              <a:ln w="6350">
                <a:noFill/>
              </a:ln>
              <a:solidFill>
                <a:srgbClr val="ED7D31">
                  <a:lumMod val="75000"/>
                </a:srgbClr>
              </a:solidFill>
              <a:effectLst/>
              <a:uLnTx/>
              <a:uFillTx/>
              <a:cs typeface="+mn-ea"/>
              <a:sym typeface="+mn-lt"/>
            </a:endParaRPr>
          </a:p>
        </p:txBody>
      </p:sp>
      <p:sp>
        <p:nvSpPr>
          <p:cNvPr id="111" name="文本框 110">
            <a:extLst>
              <a:ext uri="{FF2B5EF4-FFF2-40B4-BE49-F238E27FC236}">
                <a16:creationId xmlns:a16="http://schemas.microsoft.com/office/drawing/2014/main" id="{7DEB0ADB-6BBD-41A4-AC2C-B727DEECEC51}"/>
              </a:ext>
            </a:extLst>
          </p:cNvPr>
          <p:cNvSpPr txBox="1"/>
          <p:nvPr/>
        </p:nvSpPr>
        <p:spPr>
          <a:xfrm>
            <a:off x="9697118" y="3542031"/>
            <a:ext cx="306174" cy="184666"/>
          </a:xfrm>
          <a:prstGeom prst="rect">
            <a:avLst/>
          </a:prstGeom>
          <a:noFill/>
          <a:ln>
            <a:noFill/>
          </a:ln>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w="6350">
                  <a:noFill/>
                </a:ln>
                <a:solidFill>
                  <a:srgbClr val="ED7D31">
                    <a:lumMod val="75000"/>
                  </a:srgbClr>
                </a:solidFill>
                <a:effectLst/>
                <a:uLnTx/>
                <a:uFillTx/>
                <a:cs typeface="+mn-ea"/>
                <a:sym typeface="+mn-lt"/>
              </a:rPr>
              <a:t>10%</a:t>
            </a:r>
            <a:endParaRPr kumimoji="0" lang="zh-CN" altLang="en-US" sz="1200" b="0" i="0" u="none" strike="noStrike" kern="1200" cap="none" spc="0" normalizeH="0" baseline="0" noProof="0" dirty="0">
              <a:ln w="6350">
                <a:noFill/>
              </a:ln>
              <a:solidFill>
                <a:srgbClr val="ED7D31">
                  <a:lumMod val="75000"/>
                </a:srgbClr>
              </a:solidFill>
              <a:effectLst/>
              <a:uLnTx/>
              <a:uFillTx/>
              <a:cs typeface="+mn-ea"/>
              <a:sym typeface="+mn-lt"/>
            </a:endParaRPr>
          </a:p>
        </p:txBody>
      </p:sp>
      <p:sp>
        <p:nvSpPr>
          <p:cNvPr id="116" name="文本框 115">
            <a:extLst>
              <a:ext uri="{FF2B5EF4-FFF2-40B4-BE49-F238E27FC236}">
                <a16:creationId xmlns:a16="http://schemas.microsoft.com/office/drawing/2014/main" id="{8AA575CA-AD0F-4B48-AFAC-FF04B85896DA}"/>
              </a:ext>
            </a:extLst>
          </p:cNvPr>
          <p:cNvSpPr txBox="1"/>
          <p:nvPr/>
        </p:nvSpPr>
        <p:spPr>
          <a:xfrm>
            <a:off x="6983049" y="5176867"/>
            <a:ext cx="306174" cy="184666"/>
          </a:xfrm>
          <a:prstGeom prst="rect">
            <a:avLst/>
          </a:prstGeom>
          <a:noFill/>
          <a:ln>
            <a:noFill/>
          </a:ln>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w="6350">
                  <a:noFill/>
                </a:ln>
                <a:solidFill>
                  <a:srgbClr val="ED7D31">
                    <a:lumMod val="75000"/>
                  </a:srgbClr>
                </a:solidFill>
                <a:effectLst/>
                <a:uLnTx/>
                <a:uFillTx/>
                <a:cs typeface="+mn-ea"/>
                <a:sym typeface="+mn-lt"/>
              </a:rPr>
              <a:t>45%</a:t>
            </a:r>
            <a:endParaRPr kumimoji="0" lang="zh-CN" altLang="en-US" sz="1200" b="0" i="0" u="none" strike="noStrike" kern="1200" cap="none" spc="0" normalizeH="0" baseline="0" noProof="0" dirty="0">
              <a:ln w="6350">
                <a:noFill/>
              </a:ln>
              <a:solidFill>
                <a:srgbClr val="ED7D31">
                  <a:lumMod val="75000"/>
                </a:srgbClr>
              </a:solidFill>
              <a:effectLst/>
              <a:uLnTx/>
              <a:uFillTx/>
              <a:cs typeface="+mn-ea"/>
              <a:sym typeface="+mn-lt"/>
            </a:endParaRPr>
          </a:p>
        </p:txBody>
      </p:sp>
      <p:sp>
        <p:nvSpPr>
          <p:cNvPr id="115" name="文本框 114">
            <a:extLst>
              <a:ext uri="{FF2B5EF4-FFF2-40B4-BE49-F238E27FC236}">
                <a16:creationId xmlns:a16="http://schemas.microsoft.com/office/drawing/2014/main" id="{CD74644E-CD16-4F47-9CC7-96F51A1F47C4}"/>
              </a:ext>
            </a:extLst>
          </p:cNvPr>
          <p:cNvSpPr txBox="1"/>
          <p:nvPr/>
        </p:nvSpPr>
        <p:spPr>
          <a:xfrm>
            <a:off x="9105352" y="4400798"/>
            <a:ext cx="306174" cy="184666"/>
          </a:xfrm>
          <a:prstGeom prst="rect">
            <a:avLst/>
          </a:prstGeom>
          <a:noFill/>
          <a:ln>
            <a:noFill/>
          </a:ln>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w="6350">
                  <a:noFill/>
                </a:ln>
                <a:solidFill>
                  <a:srgbClr val="ED7D31">
                    <a:lumMod val="75000"/>
                  </a:srgbClr>
                </a:solidFill>
                <a:effectLst/>
                <a:uLnTx/>
                <a:uFillTx/>
                <a:cs typeface="+mn-ea"/>
                <a:sym typeface="+mn-lt"/>
              </a:rPr>
              <a:t>37%</a:t>
            </a:r>
            <a:endParaRPr kumimoji="0" lang="zh-CN" altLang="en-US" sz="1200" b="0" i="0" u="none" strike="noStrike" kern="1200" cap="none" spc="0" normalizeH="0" baseline="0" noProof="0" dirty="0">
              <a:ln w="6350">
                <a:noFill/>
              </a:ln>
              <a:solidFill>
                <a:srgbClr val="ED7D31">
                  <a:lumMod val="75000"/>
                </a:srgbClr>
              </a:solidFill>
              <a:effectLst/>
              <a:uLnTx/>
              <a:uFillTx/>
              <a:cs typeface="+mn-ea"/>
              <a:sym typeface="+mn-lt"/>
            </a:endParaRPr>
          </a:p>
        </p:txBody>
      </p:sp>
      <p:sp>
        <p:nvSpPr>
          <p:cNvPr id="123" name="矩形: 圆角 122">
            <a:extLst>
              <a:ext uri="{FF2B5EF4-FFF2-40B4-BE49-F238E27FC236}">
                <a16:creationId xmlns:a16="http://schemas.microsoft.com/office/drawing/2014/main" id="{1682A6F2-9662-4FF6-B770-0D32142FD393}"/>
              </a:ext>
            </a:extLst>
          </p:cNvPr>
          <p:cNvSpPr/>
          <p:nvPr/>
        </p:nvSpPr>
        <p:spPr>
          <a:xfrm>
            <a:off x="4114836" y="2416172"/>
            <a:ext cx="264478" cy="153930"/>
          </a:xfrm>
          <a:prstGeom prst="roundRect">
            <a:avLst/>
          </a:prstGeom>
          <a:gradFill>
            <a:gsLst>
              <a:gs pos="100000">
                <a:schemeClr val="accent1">
                  <a:lumMod val="75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0" name="文本框 129">
            <a:extLst>
              <a:ext uri="{FF2B5EF4-FFF2-40B4-BE49-F238E27FC236}">
                <a16:creationId xmlns:a16="http://schemas.microsoft.com/office/drawing/2014/main" id="{726393B1-8867-4B8F-A234-6E21D042BF5B}"/>
              </a:ext>
            </a:extLst>
          </p:cNvPr>
          <p:cNvSpPr txBox="1"/>
          <p:nvPr/>
        </p:nvSpPr>
        <p:spPr>
          <a:xfrm>
            <a:off x="4404714" y="2410222"/>
            <a:ext cx="423193" cy="169277"/>
          </a:xfrm>
          <a:prstGeom prst="rect">
            <a:avLst/>
          </a:prstGeom>
          <a:noFill/>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营业额</a:t>
            </a:r>
          </a:p>
        </p:txBody>
      </p:sp>
      <p:sp>
        <p:nvSpPr>
          <p:cNvPr id="128" name="矩形: 圆角 127">
            <a:extLst>
              <a:ext uri="{FF2B5EF4-FFF2-40B4-BE49-F238E27FC236}">
                <a16:creationId xmlns:a16="http://schemas.microsoft.com/office/drawing/2014/main" id="{69822A61-127E-407A-A5BF-8C2CF6FDB736}"/>
              </a:ext>
            </a:extLst>
          </p:cNvPr>
          <p:cNvSpPr/>
          <p:nvPr/>
        </p:nvSpPr>
        <p:spPr>
          <a:xfrm>
            <a:off x="4994214" y="2416172"/>
            <a:ext cx="264478" cy="153930"/>
          </a:xfrm>
          <a:prstGeom prst="roundRect">
            <a:avLst/>
          </a:prstGeom>
          <a:gradFill>
            <a:gsLst>
              <a:gs pos="100000">
                <a:schemeClr val="accent2">
                  <a:lumMod val="40000"/>
                  <a:lumOff val="60000"/>
                </a:schemeClr>
              </a:gs>
              <a:gs pos="0">
                <a:schemeClr val="accent2">
                  <a:lumMod val="20000"/>
                  <a:lumOff val="8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1" name="文本框 130">
            <a:extLst>
              <a:ext uri="{FF2B5EF4-FFF2-40B4-BE49-F238E27FC236}">
                <a16:creationId xmlns:a16="http://schemas.microsoft.com/office/drawing/2014/main" id="{C6FAE453-43B7-48F7-A5BA-55D617787897}"/>
              </a:ext>
            </a:extLst>
          </p:cNvPr>
          <p:cNvSpPr txBox="1"/>
          <p:nvPr/>
        </p:nvSpPr>
        <p:spPr>
          <a:xfrm>
            <a:off x="5284092" y="2410222"/>
            <a:ext cx="282129" cy="169277"/>
          </a:xfrm>
          <a:prstGeom prst="rect">
            <a:avLst/>
          </a:prstGeom>
          <a:noFill/>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利润</a:t>
            </a:r>
          </a:p>
        </p:txBody>
      </p:sp>
      <p:sp>
        <p:nvSpPr>
          <p:cNvPr id="138" name="矩形: 圆角 137">
            <a:extLst>
              <a:ext uri="{FF2B5EF4-FFF2-40B4-BE49-F238E27FC236}">
                <a16:creationId xmlns:a16="http://schemas.microsoft.com/office/drawing/2014/main" id="{C1FD8A32-175D-4DAF-BF28-640926F6941D}"/>
              </a:ext>
            </a:extLst>
          </p:cNvPr>
          <p:cNvSpPr/>
          <p:nvPr/>
        </p:nvSpPr>
        <p:spPr>
          <a:xfrm>
            <a:off x="9375332" y="2416172"/>
            <a:ext cx="264478" cy="15393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9" name="文本框 138">
            <a:extLst>
              <a:ext uri="{FF2B5EF4-FFF2-40B4-BE49-F238E27FC236}">
                <a16:creationId xmlns:a16="http://schemas.microsoft.com/office/drawing/2014/main" id="{BD2872D0-4C31-4EC5-A423-39F2A3EFB3F6}"/>
              </a:ext>
            </a:extLst>
          </p:cNvPr>
          <p:cNvSpPr txBox="1"/>
          <p:nvPr/>
        </p:nvSpPr>
        <p:spPr>
          <a:xfrm>
            <a:off x="9665209" y="2410222"/>
            <a:ext cx="282129" cy="169277"/>
          </a:xfrm>
          <a:prstGeom prst="rect">
            <a:avLst/>
          </a:prstGeom>
          <a:noFill/>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服务</a:t>
            </a:r>
          </a:p>
        </p:txBody>
      </p:sp>
      <p:sp>
        <p:nvSpPr>
          <p:cNvPr id="141" name="矩形: 圆角 140">
            <a:extLst>
              <a:ext uri="{FF2B5EF4-FFF2-40B4-BE49-F238E27FC236}">
                <a16:creationId xmlns:a16="http://schemas.microsoft.com/office/drawing/2014/main" id="{26D8368D-9FD4-4932-AC75-649CFE5A7C96}"/>
              </a:ext>
            </a:extLst>
          </p:cNvPr>
          <p:cNvSpPr/>
          <p:nvPr/>
        </p:nvSpPr>
        <p:spPr>
          <a:xfrm>
            <a:off x="10063222" y="2416172"/>
            <a:ext cx="264478" cy="15393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2" name="文本框 141">
            <a:extLst>
              <a:ext uri="{FF2B5EF4-FFF2-40B4-BE49-F238E27FC236}">
                <a16:creationId xmlns:a16="http://schemas.microsoft.com/office/drawing/2014/main" id="{F622AAE2-FF43-417B-9488-2CE067D0F10F}"/>
              </a:ext>
            </a:extLst>
          </p:cNvPr>
          <p:cNvSpPr txBox="1"/>
          <p:nvPr/>
        </p:nvSpPr>
        <p:spPr>
          <a:xfrm>
            <a:off x="10351054" y="2410222"/>
            <a:ext cx="282129" cy="169277"/>
          </a:xfrm>
          <a:prstGeom prst="rect">
            <a:avLst/>
          </a:prstGeom>
          <a:noFill/>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100" dirty="0">
                <a:solidFill>
                  <a:prstClr val="black">
                    <a:lumMod val="50000"/>
                    <a:lumOff val="50000"/>
                  </a:prstClr>
                </a:solidFill>
                <a:cs typeface="+mn-ea"/>
                <a:sym typeface="+mn-lt"/>
              </a:rPr>
              <a:t>地产</a:t>
            </a:r>
            <a:endPar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44" name="矩形: 圆角 143">
            <a:extLst>
              <a:ext uri="{FF2B5EF4-FFF2-40B4-BE49-F238E27FC236}">
                <a16:creationId xmlns:a16="http://schemas.microsoft.com/office/drawing/2014/main" id="{AD4FC28D-A42B-41D3-A22D-1E39FEA6C278}"/>
              </a:ext>
            </a:extLst>
          </p:cNvPr>
          <p:cNvSpPr/>
          <p:nvPr/>
        </p:nvSpPr>
        <p:spPr>
          <a:xfrm>
            <a:off x="10685549" y="2416172"/>
            <a:ext cx="264478" cy="153930"/>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5" name="文本框 144">
            <a:extLst>
              <a:ext uri="{FF2B5EF4-FFF2-40B4-BE49-F238E27FC236}">
                <a16:creationId xmlns:a16="http://schemas.microsoft.com/office/drawing/2014/main" id="{94156D68-0657-40A9-AA21-FB79A16BEC1B}"/>
              </a:ext>
            </a:extLst>
          </p:cNvPr>
          <p:cNvSpPr txBox="1"/>
          <p:nvPr/>
        </p:nvSpPr>
        <p:spPr>
          <a:xfrm>
            <a:off x="10975427" y="2410222"/>
            <a:ext cx="282129" cy="169277"/>
          </a:xfrm>
          <a:prstGeom prst="rect">
            <a:avLst/>
          </a:prstGeom>
          <a:noFill/>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金融</a:t>
            </a:r>
          </a:p>
        </p:txBody>
      </p:sp>
      <p:cxnSp>
        <p:nvCxnSpPr>
          <p:cNvPr id="148" name="直接连接符 147">
            <a:extLst>
              <a:ext uri="{FF2B5EF4-FFF2-40B4-BE49-F238E27FC236}">
                <a16:creationId xmlns:a16="http://schemas.microsoft.com/office/drawing/2014/main" id="{F523F31C-24DB-4BC1-8815-0870BA3606F1}"/>
              </a:ext>
            </a:extLst>
          </p:cNvPr>
          <p:cNvCxnSpPr>
            <a:cxnSpLocks/>
          </p:cNvCxnSpPr>
          <p:nvPr/>
        </p:nvCxnSpPr>
        <p:spPr>
          <a:xfrm>
            <a:off x="931378" y="2679700"/>
            <a:ext cx="4634843"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94BF0953-534A-4CD9-B109-13DFFEF326EC}"/>
              </a:ext>
            </a:extLst>
          </p:cNvPr>
          <p:cNvCxnSpPr>
            <a:cxnSpLocks/>
          </p:cNvCxnSpPr>
          <p:nvPr/>
        </p:nvCxnSpPr>
        <p:spPr>
          <a:xfrm>
            <a:off x="6328698" y="2679700"/>
            <a:ext cx="4915085"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9404E9AE-4D95-472D-834B-EADB6F58974D}"/>
              </a:ext>
            </a:extLst>
          </p:cNvPr>
          <p:cNvCxnSpPr>
            <a:cxnSpLocks/>
          </p:cNvCxnSpPr>
          <p:nvPr/>
        </p:nvCxnSpPr>
        <p:spPr>
          <a:xfrm>
            <a:off x="931378" y="6106160"/>
            <a:ext cx="463484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6E32CD59-E80A-40AF-A44E-605E95050273}"/>
              </a:ext>
            </a:extLst>
          </p:cNvPr>
          <p:cNvCxnSpPr>
            <a:cxnSpLocks/>
          </p:cNvCxnSpPr>
          <p:nvPr/>
        </p:nvCxnSpPr>
        <p:spPr>
          <a:xfrm>
            <a:off x="6328699" y="6106160"/>
            <a:ext cx="491508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id="{DCEE25A7-866F-4188-8B80-9B12C1896165}"/>
              </a:ext>
            </a:extLst>
          </p:cNvPr>
          <p:cNvSpPr/>
          <p:nvPr/>
        </p:nvSpPr>
        <p:spPr>
          <a:xfrm>
            <a:off x="695325" y="1412872"/>
            <a:ext cx="5092017" cy="45719"/>
          </a:xfrm>
          <a:prstGeom prst="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9" name="矩形 128">
            <a:extLst>
              <a:ext uri="{FF2B5EF4-FFF2-40B4-BE49-F238E27FC236}">
                <a16:creationId xmlns:a16="http://schemas.microsoft.com/office/drawing/2014/main" id="{39518128-1D38-41A1-8EC1-146AA800E745}"/>
              </a:ext>
            </a:extLst>
          </p:cNvPr>
          <p:cNvSpPr/>
          <p:nvPr/>
        </p:nvSpPr>
        <p:spPr>
          <a:xfrm>
            <a:off x="6092825" y="1412872"/>
            <a:ext cx="5400675" cy="45719"/>
          </a:xfrm>
          <a:prstGeom prst="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7" name="文本框 136">
            <a:extLst>
              <a:ext uri="{FF2B5EF4-FFF2-40B4-BE49-F238E27FC236}">
                <a16:creationId xmlns:a16="http://schemas.microsoft.com/office/drawing/2014/main" id="{59D50D03-DD60-721C-09CB-451239A09D79}"/>
              </a:ext>
            </a:extLst>
          </p:cNvPr>
          <p:cNvSpPr txBox="1"/>
          <p:nvPr/>
        </p:nvSpPr>
        <p:spPr>
          <a:xfrm>
            <a:off x="873288" y="444544"/>
            <a:ext cx="3506026" cy="58477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chemeClr val="accent3">
                    <a:lumMod val="50000"/>
                  </a:schemeClr>
                </a:solidFill>
                <a:cs typeface="+mn-ea"/>
                <a:sym typeface="+mn-lt"/>
              </a:rPr>
              <a:t>项目未来收益分析</a:t>
            </a:r>
            <a:endPar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endParaRPr>
          </a:p>
        </p:txBody>
      </p:sp>
      <p:grpSp>
        <p:nvGrpSpPr>
          <p:cNvPr id="140" name="组合 139">
            <a:extLst>
              <a:ext uri="{FF2B5EF4-FFF2-40B4-BE49-F238E27FC236}">
                <a16:creationId xmlns:a16="http://schemas.microsoft.com/office/drawing/2014/main" id="{15DB25FC-83B3-49FD-5D92-A649241E4C2F}"/>
              </a:ext>
            </a:extLst>
          </p:cNvPr>
          <p:cNvGrpSpPr/>
          <p:nvPr/>
        </p:nvGrpSpPr>
        <p:grpSpPr>
          <a:xfrm>
            <a:off x="408252" y="328679"/>
            <a:ext cx="435987" cy="729487"/>
            <a:chOff x="695325" y="314421"/>
            <a:chExt cx="444509" cy="743745"/>
          </a:xfrm>
        </p:grpSpPr>
        <p:sp>
          <p:nvSpPr>
            <p:cNvPr id="143" name="任意多边形: 形状 142">
              <a:extLst>
                <a:ext uri="{FF2B5EF4-FFF2-40B4-BE49-F238E27FC236}">
                  <a16:creationId xmlns:a16="http://schemas.microsoft.com/office/drawing/2014/main" id="{548EA13D-04FC-2AD9-53C2-710B53C0BC8F}"/>
                </a:ext>
              </a:extLst>
            </p:cNvPr>
            <p:cNvSpPr/>
            <p:nvPr/>
          </p:nvSpPr>
          <p:spPr>
            <a:xfrm rot="16200000" flipV="1">
              <a:off x="731643" y="649976"/>
              <a:ext cx="371872" cy="444508"/>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46" name="椭圆 145">
              <a:extLst>
                <a:ext uri="{FF2B5EF4-FFF2-40B4-BE49-F238E27FC236}">
                  <a16:creationId xmlns:a16="http://schemas.microsoft.com/office/drawing/2014/main" id="{FA873357-4E06-492B-3EF8-299A6DB77171}"/>
                </a:ext>
              </a:extLst>
            </p:cNvPr>
            <p:cNvSpPr/>
            <p:nvPr/>
          </p:nvSpPr>
          <p:spPr>
            <a:xfrm rot="16200000" flipV="1">
              <a:off x="695326" y="314421"/>
              <a:ext cx="444507" cy="444508"/>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880757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C5585C7D-E591-4F40-9972-B0D8C70DA38F}"/>
              </a:ext>
            </a:extLst>
          </p:cNvPr>
          <p:cNvSpPr txBox="1"/>
          <p:nvPr/>
        </p:nvSpPr>
        <p:spPr>
          <a:xfrm>
            <a:off x="6123847" y="1162709"/>
            <a:ext cx="4488408" cy="492443"/>
          </a:xfrm>
          <a:prstGeom prst="rect">
            <a:avLst/>
          </a:prstGeom>
          <a:noFill/>
        </p:spPr>
        <p:txBody>
          <a:bodyPr vert="horz" wrap="none" lIns="0" tIns="0" rIns="0" bIns="0" rtlCol="0">
            <a:noAutofit/>
          </a:bodyPr>
          <a:lstStyle>
            <a:defPPr>
              <a:defRPr lang="zh-CN"/>
            </a:defPPr>
            <a:lvl1pPr marR="0" lvl="0" indent="0" algn="ctr" fontAlgn="auto">
              <a:lnSpc>
                <a:spcPct val="100000"/>
              </a:lnSpc>
              <a:spcBef>
                <a:spcPts val="0"/>
              </a:spcBef>
              <a:spcAft>
                <a:spcPts val="0"/>
              </a:spcAft>
              <a:buClrTx/>
              <a:buSzTx/>
              <a:buFontTx/>
              <a:buNone/>
              <a:tabLst/>
              <a:defRPr kumimoji="0" sz="4400" b="0" i="0" u="none" strike="noStrike" cap="none" spc="0" normalizeH="0" baseline="0">
                <a:ln>
                  <a:noFill/>
                </a:ln>
                <a:solidFill>
                  <a:srgbClr val="00AC96"/>
                </a:solidFill>
                <a:effectLst/>
                <a:uLnTx/>
                <a:uFillTx/>
                <a:latin typeface="优设好身体" panose="00020600040101010101" pitchFamily="18" charset="-122"/>
                <a:ea typeface="优设好身体" panose="00020600040101010101" pitchFamily="18" charset="-122"/>
                <a:cs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b="1" spc="300" dirty="0">
                <a:solidFill>
                  <a:schemeClr val="accent2">
                    <a:lumMod val="60000"/>
                    <a:lumOff val="40000"/>
                  </a:schemeClr>
                </a:solidFill>
                <a:latin typeface="+mn-lt"/>
                <a:ea typeface="+mn-ea"/>
                <a:cs typeface="+mn-ea"/>
                <a:sym typeface="+mn-lt"/>
              </a:rPr>
              <a:t>智慧养老项目发展目标</a:t>
            </a:r>
            <a:endParaRPr kumimoji="0" lang="zh-CN" altLang="en-US" sz="3200" b="1" i="0" u="none" strike="noStrike" kern="1200" cap="none" spc="300" normalizeH="0" baseline="0" noProof="0" dirty="0">
              <a:ln>
                <a:noFill/>
              </a:ln>
              <a:solidFill>
                <a:schemeClr val="accent2">
                  <a:lumMod val="60000"/>
                  <a:lumOff val="40000"/>
                </a:schemeClr>
              </a:solidFill>
              <a:effectLst/>
              <a:uLnTx/>
              <a:uFillTx/>
              <a:latin typeface="+mn-lt"/>
              <a:ea typeface="+mn-ea"/>
              <a:cs typeface="+mn-ea"/>
              <a:sym typeface="+mn-lt"/>
            </a:endParaRPr>
          </a:p>
        </p:txBody>
      </p:sp>
      <p:sp>
        <p:nvSpPr>
          <p:cNvPr id="32" name="矩形 31">
            <a:extLst>
              <a:ext uri="{FF2B5EF4-FFF2-40B4-BE49-F238E27FC236}">
                <a16:creationId xmlns:a16="http://schemas.microsoft.com/office/drawing/2014/main" id="{019BCC09-58E0-41AF-8B38-97E9C5A2FF8E}"/>
              </a:ext>
            </a:extLst>
          </p:cNvPr>
          <p:cNvSpPr/>
          <p:nvPr/>
        </p:nvSpPr>
        <p:spPr>
          <a:xfrm>
            <a:off x="4912403" y="1776495"/>
            <a:ext cx="6911297" cy="1061003"/>
          </a:xfrm>
          <a:prstGeom prst="rect">
            <a:avLst/>
          </a:prstGeom>
          <a:solidFill>
            <a:schemeClr val="bg1"/>
          </a:solidFill>
          <a:ln>
            <a:noFill/>
          </a:ln>
          <a:effectLst>
            <a:outerShdw blurRad="190500" dist="381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2" name="矩形 41">
            <a:extLst>
              <a:ext uri="{FF2B5EF4-FFF2-40B4-BE49-F238E27FC236}">
                <a16:creationId xmlns:a16="http://schemas.microsoft.com/office/drawing/2014/main" id="{EDC5D9FB-E112-4AEB-931C-B06DC52ABED9}"/>
              </a:ext>
            </a:extLst>
          </p:cNvPr>
          <p:cNvSpPr/>
          <p:nvPr/>
        </p:nvSpPr>
        <p:spPr>
          <a:xfrm>
            <a:off x="4912403" y="2976118"/>
            <a:ext cx="6911297" cy="1061003"/>
          </a:xfrm>
          <a:prstGeom prst="rect">
            <a:avLst/>
          </a:prstGeom>
          <a:solidFill>
            <a:schemeClr val="bg1"/>
          </a:solidFill>
          <a:ln>
            <a:noFill/>
          </a:ln>
          <a:effectLst>
            <a:outerShdw blurRad="190500" dist="381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cs typeface="+mn-ea"/>
              <a:sym typeface="+mn-lt"/>
            </a:endParaRPr>
          </a:p>
        </p:txBody>
      </p:sp>
      <p:sp>
        <p:nvSpPr>
          <p:cNvPr id="48" name="矩形 47">
            <a:extLst>
              <a:ext uri="{FF2B5EF4-FFF2-40B4-BE49-F238E27FC236}">
                <a16:creationId xmlns:a16="http://schemas.microsoft.com/office/drawing/2014/main" id="{8A7C7B7C-1399-415C-8E8C-35A90DCE5BA4}"/>
              </a:ext>
            </a:extLst>
          </p:cNvPr>
          <p:cNvSpPr/>
          <p:nvPr/>
        </p:nvSpPr>
        <p:spPr>
          <a:xfrm>
            <a:off x="4912403" y="4175741"/>
            <a:ext cx="6911297" cy="1061003"/>
          </a:xfrm>
          <a:prstGeom prst="rect">
            <a:avLst/>
          </a:prstGeom>
          <a:solidFill>
            <a:schemeClr val="bg1"/>
          </a:solidFill>
          <a:ln>
            <a:noFill/>
          </a:ln>
          <a:effectLst>
            <a:outerShdw blurRad="190500" dist="381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cs typeface="+mn-ea"/>
              <a:sym typeface="+mn-lt"/>
            </a:endParaRPr>
          </a:p>
        </p:txBody>
      </p:sp>
      <p:sp>
        <p:nvSpPr>
          <p:cNvPr id="54" name="矩形 53">
            <a:extLst>
              <a:ext uri="{FF2B5EF4-FFF2-40B4-BE49-F238E27FC236}">
                <a16:creationId xmlns:a16="http://schemas.microsoft.com/office/drawing/2014/main" id="{580F4CA7-210E-4D51-BD6E-0067CB725200}"/>
              </a:ext>
            </a:extLst>
          </p:cNvPr>
          <p:cNvSpPr/>
          <p:nvPr/>
        </p:nvSpPr>
        <p:spPr>
          <a:xfrm>
            <a:off x="4912403" y="5375365"/>
            <a:ext cx="6911297" cy="1061003"/>
          </a:xfrm>
          <a:prstGeom prst="rect">
            <a:avLst/>
          </a:prstGeom>
          <a:solidFill>
            <a:schemeClr val="bg1"/>
          </a:solidFill>
          <a:ln>
            <a:noFill/>
          </a:ln>
          <a:effectLst>
            <a:outerShdw blurRad="190500" dist="381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cs typeface="+mn-ea"/>
              <a:sym typeface="+mn-lt"/>
            </a:endParaRPr>
          </a:p>
        </p:txBody>
      </p:sp>
      <p:sp>
        <p:nvSpPr>
          <p:cNvPr id="62" name="文本框 61">
            <a:extLst>
              <a:ext uri="{FF2B5EF4-FFF2-40B4-BE49-F238E27FC236}">
                <a16:creationId xmlns:a16="http://schemas.microsoft.com/office/drawing/2014/main" id="{0414661B-684E-4385-8093-7AD4FC402334}"/>
              </a:ext>
            </a:extLst>
          </p:cNvPr>
          <p:cNvSpPr txBox="1"/>
          <p:nvPr/>
        </p:nvSpPr>
        <p:spPr>
          <a:xfrm>
            <a:off x="873288" y="444544"/>
            <a:ext cx="3506026"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chemeClr val="accent3">
                    <a:lumMod val="50000"/>
                  </a:schemeClr>
                </a:solidFill>
                <a:cs typeface="+mn-ea"/>
                <a:sym typeface="+mn-lt"/>
              </a:rPr>
              <a:t>项目未来目标</a:t>
            </a:r>
            <a:endPar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endParaRPr>
          </a:p>
        </p:txBody>
      </p:sp>
      <p:grpSp>
        <p:nvGrpSpPr>
          <p:cNvPr id="63" name="组合 62">
            <a:extLst>
              <a:ext uri="{FF2B5EF4-FFF2-40B4-BE49-F238E27FC236}">
                <a16:creationId xmlns:a16="http://schemas.microsoft.com/office/drawing/2014/main" id="{1A7D9605-C2EA-F555-1880-25FEAEF02D47}"/>
              </a:ext>
            </a:extLst>
          </p:cNvPr>
          <p:cNvGrpSpPr/>
          <p:nvPr/>
        </p:nvGrpSpPr>
        <p:grpSpPr>
          <a:xfrm>
            <a:off x="408252" y="328679"/>
            <a:ext cx="435987" cy="729487"/>
            <a:chOff x="695325" y="314421"/>
            <a:chExt cx="444509" cy="743745"/>
          </a:xfrm>
        </p:grpSpPr>
        <p:sp>
          <p:nvSpPr>
            <p:cNvPr id="70" name="任意多边形: 形状 69">
              <a:extLst>
                <a:ext uri="{FF2B5EF4-FFF2-40B4-BE49-F238E27FC236}">
                  <a16:creationId xmlns:a16="http://schemas.microsoft.com/office/drawing/2014/main" id="{C6FEEC83-FC56-0E91-81AE-C9B55E2AF8C0}"/>
                </a:ext>
              </a:extLst>
            </p:cNvPr>
            <p:cNvSpPr/>
            <p:nvPr/>
          </p:nvSpPr>
          <p:spPr>
            <a:xfrm rot="16200000" flipV="1">
              <a:off x="731643" y="649976"/>
              <a:ext cx="371872" cy="444508"/>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5" name="椭圆 74">
              <a:extLst>
                <a:ext uri="{FF2B5EF4-FFF2-40B4-BE49-F238E27FC236}">
                  <a16:creationId xmlns:a16="http://schemas.microsoft.com/office/drawing/2014/main" id="{51EE7902-800B-774E-1565-4C840D91E55B}"/>
                </a:ext>
              </a:extLst>
            </p:cNvPr>
            <p:cNvSpPr/>
            <p:nvPr/>
          </p:nvSpPr>
          <p:spPr>
            <a:xfrm rot="16200000" flipV="1">
              <a:off x="695326" y="314421"/>
              <a:ext cx="444507" cy="444508"/>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pic>
        <p:nvPicPr>
          <p:cNvPr id="3" name="图片 2">
            <a:extLst>
              <a:ext uri="{FF2B5EF4-FFF2-40B4-BE49-F238E27FC236}">
                <a16:creationId xmlns:a16="http://schemas.microsoft.com/office/drawing/2014/main" id="{A83476DA-1D2F-79CF-6681-EEF674282B38}"/>
              </a:ext>
            </a:extLst>
          </p:cNvPr>
          <p:cNvPicPr>
            <a:picLocks noChangeAspect="1"/>
          </p:cNvPicPr>
          <p:nvPr/>
        </p:nvPicPr>
        <p:blipFill>
          <a:blip r:embed="rId51" cstate="email">
            <a:extLst>
              <a:ext uri="{28A0092B-C50C-407E-A947-70E740481C1C}">
                <a14:useLocalDpi xmlns:a14="http://schemas.microsoft.com/office/drawing/2010/main"/>
              </a:ext>
            </a:extLst>
          </a:blip>
          <a:stretch>
            <a:fillRect/>
          </a:stretch>
        </p:blipFill>
        <p:spPr>
          <a:xfrm flipH="1">
            <a:off x="0" y="1394063"/>
            <a:ext cx="8185913" cy="5463937"/>
          </a:xfrm>
          <a:prstGeom prst="rect">
            <a:avLst/>
          </a:prstGeom>
        </p:spPr>
      </p:pic>
      <p:grpSp>
        <p:nvGrpSpPr>
          <p:cNvPr id="12" name="组合 11">
            <a:extLst>
              <a:ext uri="{FF2B5EF4-FFF2-40B4-BE49-F238E27FC236}">
                <a16:creationId xmlns:a16="http://schemas.microsoft.com/office/drawing/2014/main" id="{69591F15-2E09-3FF2-5220-78318E75EC36}"/>
              </a:ext>
            </a:extLst>
          </p:cNvPr>
          <p:cNvGrpSpPr/>
          <p:nvPr/>
        </p:nvGrpSpPr>
        <p:grpSpPr>
          <a:xfrm>
            <a:off x="5313644" y="5457505"/>
            <a:ext cx="977444" cy="977444"/>
            <a:chOff x="1341320" y="7945592"/>
            <a:chExt cx="977444" cy="977444"/>
          </a:xfrm>
        </p:grpSpPr>
        <p:sp>
          <p:nvSpPr>
            <p:cNvPr id="80" name="PA-椭圆 40">
              <a:extLst>
                <a:ext uri="{FF2B5EF4-FFF2-40B4-BE49-F238E27FC236}">
                  <a16:creationId xmlns:a16="http://schemas.microsoft.com/office/drawing/2014/main" id="{4F4EDA75-315A-C56C-FE10-AAE88CE0674E}"/>
                </a:ext>
              </a:extLst>
            </p:cNvPr>
            <p:cNvSpPr/>
            <p:nvPr>
              <p:custDataLst>
                <p:tags r:id="rId36"/>
              </p:custDataLst>
            </p:nvPr>
          </p:nvSpPr>
          <p:spPr>
            <a:xfrm>
              <a:off x="1341320" y="7945592"/>
              <a:ext cx="977444" cy="977444"/>
            </a:xfrm>
            <a:prstGeom prst="ellipse">
              <a:avLst/>
            </a:prstGeom>
            <a:solidFill>
              <a:schemeClr val="accent1">
                <a:alpha val="1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81" name="PA-椭圆 40">
              <a:extLst>
                <a:ext uri="{FF2B5EF4-FFF2-40B4-BE49-F238E27FC236}">
                  <a16:creationId xmlns:a16="http://schemas.microsoft.com/office/drawing/2014/main" id="{71093E64-330B-9A7A-4698-A3C6D3B7D537}"/>
                </a:ext>
              </a:extLst>
            </p:cNvPr>
            <p:cNvSpPr/>
            <p:nvPr>
              <p:custDataLst>
                <p:tags r:id="rId37"/>
              </p:custDataLst>
            </p:nvPr>
          </p:nvSpPr>
          <p:spPr>
            <a:xfrm>
              <a:off x="1449042" y="8053314"/>
              <a:ext cx="762000" cy="762000"/>
            </a:xfrm>
            <a:prstGeom prst="ellipse">
              <a:avLst/>
            </a:prstGeom>
            <a:gradFill>
              <a:gsLst>
                <a:gs pos="100000">
                  <a:schemeClr val="accent1">
                    <a:lumMod val="50000"/>
                  </a:schemeClr>
                </a:gs>
                <a:gs pos="0">
                  <a:schemeClr val="accent1"/>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82" name="PA-组合 87">
              <a:extLst>
                <a:ext uri="{FF2B5EF4-FFF2-40B4-BE49-F238E27FC236}">
                  <a16:creationId xmlns:a16="http://schemas.microsoft.com/office/drawing/2014/main" id="{805A6149-0AEA-2C1F-D4DD-9EB9EAEBD5CD}"/>
                </a:ext>
              </a:extLst>
            </p:cNvPr>
            <p:cNvGrpSpPr/>
            <p:nvPr>
              <p:custDataLst>
                <p:tags r:id="rId38"/>
              </p:custDataLst>
            </p:nvPr>
          </p:nvGrpSpPr>
          <p:grpSpPr>
            <a:xfrm>
              <a:off x="1895887" y="8228439"/>
              <a:ext cx="157838" cy="171562"/>
              <a:chOff x="1895887" y="4526739"/>
              <a:chExt cx="157838" cy="171562"/>
            </a:xfrm>
            <a:solidFill>
              <a:schemeClr val="bg1"/>
            </a:solidFill>
          </p:grpSpPr>
          <p:sp>
            <p:nvSpPr>
              <p:cNvPr id="83" name="PA-任意多边形 79">
                <a:extLst>
                  <a:ext uri="{FF2B5EF4-FFF2-40B4-BE49-F238E27FC236}">
                    <a16:creationId xmlns:a16="http://schemas.microsoft.com/office/drawing/2014/main" id="{6043E55C-324A-5BC9-3E37-A8DC920E7709}"/>
                  </a:ext>
                </a:extLst>
              </p:cNvPr>
              <p:cNvSpPr/>
              <p:nvPr>
                <p:custDataLst>
                  <p:tags r:id="rId44"/>
                </p:custDataLst>
              </p:nvPr>
            </p:nvSpPr>
            <p:spPr>
              <a:xfrm>
                <a:off x="1895887" y="4526739"/>
                <a:ext cx="157838" cy="171562"/>
              </a:xfrm>
              <a:custGeom>
                <a:avLst/>
                <a:gdLst>
                  <a:gd name="connsiteX0" fmla="*/ 256391 w 327610"/>
                  <a:gd name="connsiteY0" fmla="*/ 0 h 356097"/>
                  <a:gd name="connsiteX1" fmla="*/ 71220 w 327610"/>
                  <a:gd name="connsiteY1" fmla="*/ 0 h 356097"/>
                  <a:gd name="connsiteX2" fmla="*/ 0 w 327610"/>
                  <a:gd name="connsiteY2" fmla="*/ 71220 h 356097"/>
                  <a:gd name="connsiteX3" fmla="*/ 0 w 327610"/>
                  <a:gd name="connsiteY3" fmla="*/ 213659 h 356097"/>
                  <a:gd name="connsiteX4" fmla="*/ 71220 w 327610"/>
                  <a:gd name="connsiteY4" fmla="*/ 284878 h 356097"/>
                  <a:gd name="connsiteX5" fmla="*/ 99707 w 327610"/>
                  <a:gd name="connsiteY5" fmla="*/ 284878 h 356097"/>
                  <a:gd name="connsiteX6" fmla="*/ 99707 w 327610"/>
                  <a:gd name="connsiteY6" fmla="*/ 341854 h 356097"/>
                  <a:gd name="connsiteX7" fmla="*/ 108496 w 327610"/>
                  <a:gd name="connsiteY7" fmla="*/ 355015 h 356097"/>
                  <a:gd name="connsiteX8" fmla="*/ 113951 w 327610"/>
                  <a:gd name="connsiteY8" fmla="*/ 356098 h 356097"/>
                  <a:gd name="connsiteX9" fmla="*/ 124022 w 327610"/>
                  <a:gd name="connsiteY9" fmla="*/ 351924 h 356097"/>
                  <a:gd name="connsiteX10" fmla="*/ 191068 w 327610"/>
                  <a:gd name="connsiteY10" fmla="*/ 284878 h 356097"/>
                  <a:gd name="connsiteX11" fmla="*/ 256391 w 327610"/>
                  <a:gd name="connsiteY11" fmla="*/ 284878 h 356097"/>
                  <a:gd name="connsiteX12" fmla="*/ 327610 w 327610"/>
                  <a:gd name="connsiteY12" fmla="*/ 213659 h 356097"/>
                  <a:gd name="connsiteX13" fmla="*/ 327610 w 327610"/>
                  <a:gd name="connsiteY13" fmla="*/ 71220 h 356097"/>
                  <a:gd name="connsiteX14" fmla="*/ 256391 w 327610"/>
                  <a:gd name="connsiteY14" fmla="*/ 0 h 356097"/>
                  <a:gd name="connsiteX15" fmla="*/ 299122 w 327610"/>
                  <a:gd name="connsiteY15" fmla="*/ 213659 h 356097"/>
                  <a:gd name="connsiteX16" fmla="*/ 256391 w 327610"/>
                  <a:gd name="connsiteY16" fmla="*/ 256391 h 356097"/>
                  <a:gd name="connsiteX17" fmla="*/ 185171 w 327610"/>
                  <a:gd name="connsiteY17" fmla="*/ 256391 h 356097"/>
                  <a:gd name="connsiteX18" fmla="*/ 175100 w 327610"/>
                  <a:gd name="connsiteY18" fmla="*/ 260564 h 356097"/>
                  <a:gd name="connsiteX19" fmla="*/ 128195 w 327610"/>
                  <a:gd name="connsiteY19" fmla="*/ 307469 h 356097"/>
                  <a:gd name="connsiteX20" fmla="*/ 128195 w 327610"/>
                  <a:gd name="connsiteY20" fmla="*/ 270634 h 356097"/>
                  <a:gd name="connsiteX21" fmla="*/ 113951 w 327610"/>
                  <a:gd name="connsiteY21" fmla="*/ 256391 h 356097"/>
                  <a:gd name="connsiteX22" fmla="*/ 71220 w 327610"/>
                  <a:gd name="connsiteY22" fmla="*/ 256391 h 356097"/>
                  <a:gd name="connsiteX23" fmla="*/ 28488 w 327610"/>
                  <a:gd name="connsiteY23" fmla="*/ 213659 h 356097"/>
                  <a:gd name="connsiteX24" fmla="*/ 28488 w 327610"/>
                  <a:gd name="connsiteY24" fmla="*/ 71220 h 356097"/>
                  <a:gd name="connsiteX25" fmla="*/ 71220 w 327610"/>
                  <a:gd name="connsiteY25" fmla="*/ 28488 h 356097"/>
                  <a:gd name="connsiteX26" fmla="*/ 256391 w 327610"/>
                  <a:gd name="connsiteY26" fmla="*/ 28488 h 356097"/>
                  <a:gd name="connsiteX27" fmla="*/ 299122 w 327610"/>
                  <a:gd name="connsiteY27" fmla="*/ 71220 h 356097"/>
                  <a:gd name="connsiteX28" fmla="*/ 299122 w 327610"/>
                  <a:gd name="connsiteY28" fmla="*/ 213659 h 356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27610" h="356097">
                    <a:moveTo>
                      <a:pt x="256391" y="0"/>
                    </a:moveTo>
                    <a:lnTo>
                      <a:pt x="71220" y="0"/>
                    </a:lnTo>
                    <a:cubicBezTo>
                      <a:pt x="31906" y="46"/>
                      <a:pt x="46" y="31906"/>
                      <a:pt x="0" y="71220"/>
                    </a:cubicBezTo>
                    <a:lnTo>
                      <a:pt x="0" y="213659"/>
                    </a:lnTo>
                    <a:cubicBezTo>
                      <a:pt x="46" y="252972"/>
                      <a:pt x="31906" y="284832"/>
                      <a:pt x="71220" y="284878"/>
                    </a:cubicBezTo>
                    <a:lnTo>
                      <a:pt x="99707" y="284878"/>
                    </a:lnTo>
                    <a:lnTo>
                      <a:pt x="99707" y="341854"/>
                    </a:lnTo>
                    <a:cubicBezTo>
                      <a:pt x="99706" y="347614"/>
                      <a:pt x="103174" y="352809"/>
                      <a:pt x="108496" y="355015"/>
                    </a:cubicBezTo>
                    <a:cubicBezTo>
                      <a:pt x="110225" y="355736"/>
                      <a:pt x="112078" y="356103"/>
                      <a:pt x="113951" y="356098"/>
                    </a:cubicBezTo>
                    <a:cubicBezTo>
                      <a:pt x="117730" y="356098"/>
                      <a:pt x="121351" y="354595"/>
                      <a:pt x="124022" y="351924"/>
                    </a:cubicBezTo>
                    <a:lnTo>
                      <a:pt x="191068" y="284878"/>
                    </a:lnTo>
                    <a:lnTo>
                      <a:pt x="256391" y="284878"/>
                    </a:lnTo>
                    <a:cubicBezTo>
                      <a:pt x="295704" y="284832"/>
                      <a:pt x="327564" y="252972"/>
                      <a:pt x="327610" y="213659"/>
                    </a:cubicBezTo>
                    <a:lnTo>
                      <a:pt x="327610" y="71220"/>
                    </a:lnTo>
                    <a:cubicBezTo>
                      <a:pt x="327564" y="31906"/>
                      <a:pt x="295704" y="46"/>
                      <a:pt x="256391" y="0"/>
                    </a:cubicBezTo>
                    <a:close/>
                    <a:moveTo>
                      <a:pt x="299122" y="213659"/>
                    </a:moveTo>
                    <a:cubicBezTo>
                      <a:pt x="299122" y="237259"/>
                      <a:pt x="279991" y="256391"/>
                      <a:pt x="256391" y="256391"/>
                    </a:cubicBezTo>
                    <a:lnTo>
                      <a:pt x="185171" y="256391"/>
                    </a:lnTo>
                    <a:cubicBezTo>
                      <a:pt x="181393" y="256391"/>
                      <a:pt x="177771" y="257893"/>
                      <a:pt x="175100" y="260564"/>
                    </a:cubicBezTo>
                    <a:lnTo>
                      <a:pt x="128195" y="307469"/>
                    </a:lnTo>
                    <a:lnTo>
                      <a:pt x="128195" y="270634"/>
                    </a:lnTo>
                    <a:cubicBezTo>
                      <a:pt x="128195" y="262768"/>
                      <a:pt x="121818" y="256391"/>
                      <a:pt x="113951" y="256391"/>
                    </a:cubicBezTo>
                    <a:lnTo>
                      <a:pt x="71220" y="256391"/>
                    </a:lnTo>
                    <a:cubicBezTo>
                      <a:pt x="47619" y="256391"/>
                      <a:pt x="28488" y="237259"/>
                      <a:pt x="28488" y="213659"/>
                    </a:cubicBezTo>
                    <a:lnTo>
                      <a:pt x="28488" y="71220"/>
                    </a:lnTo>
                    <a:cubicBezTo>
                      <a:pt x="28488" y="47619"/>
                      <a:pt x="47619" y="28488"/>
                      <a:pt x="71220" y="28488"/>
                    </a:cubicBezTo>
                    <a:lnTo>
                      <a:pt x="256391" y="28488"/>
                    </a:lnTo>
                    <a:cubicBezTo>
                      <a:pt x="279991" y="28488"/>
                      <a:pt x="299122" y="47619"/>
                      <a:pt x="299122" y="71220"/>
                    </a:cubicBezTo>
                    <a:lnTo>
                      <a:pt x="299122" y="213659"/>
                    </a:lnTo>
                    <a:close/>
                  </a:path>
                </a:pathLst>
              </a:custGeom>
              <a:grpFill/>
              <a:ln w="1766"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84" name="PA-任意多边形 80">
                <a:extLst>
                  <a:ext uri="{FF2B5EF4-FFF2-40B4-BE49-F238E27FC236}">
                    <a16:creationId xmlns:a16="http://schemas.microsoft.com/office/drawing/2014/main" id="{DE4F4F7A-905C-44CD-F46F-12EB0B206795}"/>
                  </a:ext>
                </a:extLst>
              </p:cNvPr>
              <p:cNvSpPr/>
              <p:nvPr>
                <p:custDataLst>
                  <p:tags r:id="rId45"/>
                </p:custDataLst>
              </p:nvPr>
            </p:nvSpPr>
            <p:spPr>
              <a:xfrm>
                <a:off x="1930199" y="4561051"/>
                <a:ext cx="48037" cy="13725"/>
              </a:xfrm>
              <a:custGeom>
                <a:avLst/>
                <a:gdLst>
                  <a:gd name="connsiteX0" fmla="*/ 0 w 99707"/>
                  <a:gd name="connsiteY0" fmla="*/ 0 h 28487"/>
                  <a:gd name="connsiteX1" fmla="*/ 99707 w 99707"/>
                  <a:gd name="connsiteY1" fmla="*/ 0 h 28487"/>
                  <a:gd name="connsiteX2" fmla="*/ 99707 w 99707"/>
                  <a:gd name="connsiteY2" fmla="*/ 28488 h 28487"/>
                  <a:gd name="connsiteX3" fmla="*/ 0 w 99707"/>
                  <a:gd name="connsiteY3" fmla="*/ 28488 h 28487"/>
                </a:gdLst>
                <a:ahLst/>
                <a:cxnLst>
                  <a:cxn ang="0">
                    <a:pos x="connsiteX0" y="connsiteY0"/>
                  </a:cxn>
                  <a:cxn ang="0">
                    <a:pos x="connsiteX1" y="connsiteY1"/>
                  </a:cxn>
                  <a:cxn ang="0">
                    <a:pos x="connsiteX2" y="connsiteY2"/>
                  </a:cxn>
                  <a:cxn ang="0">
                    <a:pos x="connsiteX3" y="connsiteY3"/>
                  </a:cxn>
                </a:cxnLst>
                <a:rect l="l" t="t" r="r" b="b"/>
                <a:pathLst>
                  <a:path w="99707" h="28487">
                    <a:moveTo>
                      <a:pt x="0" y="0"/>
                    </a:moveTo>
                    <a:lnTo>
                      <a:pt x="99707" y="0"/>
                    </a:lnTo>
                    <a:lnTo>
                      <a:pt x="99707" y="28488"/>
                    </a:lnTo>
                    <a:lnTo>
                      <a:pt x="0" y="28488"/>
                    </a:lnTo>
                    <a:close/>
                  </a:path>
                </a:pathLst>
              </a:custGeom>
              <a:grpFill/>
              <a:ln w="1766"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85" name="PA-任意多边形 81">
                <a:extLst>
                  <a:ext uri="{FF2B5EF4-FFF2-40B4-BE49-F238E27FC236}">
                    <a16:creationId xmlns:a16="http://schemas.microsoft.com/office/drawing/2014/main" id="{ED64280C-2CCE-131D-F86B-DE6A6BEE79A4}"/>
                  </a:ext>
                </a:extLst>
              </p:cNvPr>
              <p:cNvSpPr/>
              <p:nvPr>
                <p:custDataLst>
                  <p:tags r:id="rId46"/>
                </p:custDataLst>
              </p:nvPr>
            </p:nvSpPr>
            <p:spPr>
              <a:xfrm>
                <a:off x="1991962" y="4561051"/>
                <a:ext cx="27450" cy="13725"/>
              </a:xfrm>
              <a:custGeom>
                <a:avLst/>
                <a:gdLst>
                  <a:gd name="connsiteX0" fmla="*/ 0 w 56975"/>
                  <a:gd name="connsiteY0" fmla="*/ 0 h 28487"/>
                  <a:gd name="connsiteX1" fmla="*/ 56976 w 56975"/>
                  <a:gd name="connsiteY1" fmla="*/ 0 h 28487"/>
                  <a:gd name="connsiteX2" fmla="*/ 56976 w 56975"/>
                  <a:gd name="connsiteY2" fmla="*/ 28488 h 28487"/>
                  <a:gd name="connsiteX3" fmla="*/ 0 w 56975"/>
                  <a:gd name="connsiteY3" fmla="*/ 28488 h 28487"/>
                </a:gdLst>
                <a:ahLst/>
                <a:cxnLst>
                  <a:cxn ang="0">
                    <a:pos x="connsiteX0" y="connsiteY0"/>
                  </a:cxn>
                  <a:cxn ang="0">
                    <a:pos x="connsiteX1" y="connsiteY1"/>
                  </a:cxn>
                  <a:cxn ang="0">
                    <a:pos x="connsiteX2" y="connsiteY2"/>
                  </a:cxn>
                  <a:cxn ang="0">
                    <a:pos x="connsiteX3" y="connsiteY3"/>
                  </a:cxn>
                </a:cxnLst>
                <a:rect l="l" t="t" r="r" b="b"/>
                <a:pathLst>
                  <a:path w="56975" h="28487">
                    <a:moveTo>
                      <a:pt x="0" y="0"/>
                    </a:moveTo>
                    <a:lnTo>
                      <a:pt x="56976" y="0"/>
                    </a:lnTo>
                    <a:lnTo>
                      <a:pt x="56976" y="28488"/>
                    </a:lnTo>
                    <a:lnTo>
                      <a:pt x="0" y="28488"/>
                    </a:lnTo>
                    <a:close/>
                  </a:path>
                </a:pathLst>
              </a:custGeom>
              <a:grpFill/>
              <a:ln w="1766"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93" name="PA-任意多边形 82">
                <a:extLst>
                  <a:ext uri="{FF2B5EF4-FFF2-40B4-BE49-F238E27FC236}">
                    <a16:creationId xmlns:a16="http://schemas.microsoft.com/office/drawing/2014/main" id="{608A9609-4AB2-FD7C-3C31-AD0817E569F2}"/>
                  </a:ext>
                </a:extLst>
              </p:cNvPr>
              <p:cNvSpPr/>
              <p:nvPr>
                <p:custDataLst>
                  <p:tags r:id="rId47"/>
                </p:custDataLst>
              </p:nvPr>
            </p:nvSpPr>
            <p:spPr>
              <a:xfrm>
                <a:off x="1930199" y="4588501"/>
                <a:ext cx="89212" cy="13725"/>
              </a:xfrm>
              <a:custGeom>
                <a:avLst/>
                <a:gdLst>
                  <a:gd name="connsiteX0" fmla="*/ 0 w 185170"/>
                  <a:gd name="connsiteY0" fmla="*/ 0 h 28487"/>
                  <a:gd name="connsiteX1" fmla="*/ 185171 w 185170"/>
                  <a:gd name="connsiteY1" fmla="*/ 0 h 28487"/>
                  <a:gd name="connsiteX2" fmla="*/ 185171 w 185170"/>
                  <a:gd name="connsiteY2" fmla="*/ 28488 h 28487"/>
                  <a:gd name="connsiteX3" fmla="*/ 0 w 185170"/>
                  <a:gd name="connsiteY3" fmla="*/ 28488 h 28487"/>
                </a:gdLst>
                <a:ahLst/>
                <a:cxnLst>
                  <a:cxn ang="0">
                    <a:pos x="connsiteX0" y="connsiteY0"/>
                  </a:cxn>
                  <a:cxn ang="0">
                    <a:pos x="connsiteX1" y="connsiteY1"/>
                  </a:cxn>
                  <a:cxn ang="0">
                    <a:pos x="connsiteX2" y="connsiteY2"/>
                  </a:cxn>
                  <a:cxn ang="0">
                    <a:pos x="connsiteX3" y="connsiteY3"/>
                  </a:cxn>
                </a:cxnLst>
                <a:rect l="l" t="t" r="r" b="b"/>
                <a:pathLst>
                  <a:path w="185170" h="28487">
                    <a:moveTo>
                      <a:pt x="0" y="0"/>
                    </a:moveTo>
                    <a:lnTo>
                      <a:pt x="185171" y="0"/>
                    </a:lnTo>
                    <a:lnTo>
                      <a:pt x="185171" y="28488"/>
                    </a:lnTo>
                    <a:lnTo>
                      <a:pt x="0" y="28488"/>
                    </a:lnTo>
                    <a:close/>
                  </a:path>
                </a:pathLst>
              </a:custGeom>
              <a:grpFill/>
              <a:ln w="1766"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94" name="PA-任意多边形 83">
                <a:extLst>
                  <a:ext uri="{FF2B5EF4-FFF2-40B4-BE49-F238E27FC236}">
                    <a16:creationId xmlns:a16="http://schemas.microsoft.com/office/drawing/2014/main" id="{DFBE109B-70A2-2811-D113-C08F4A9A3BB5}"/>
                  </a:ext>
                </a:extLst>
              </p:cNvPr>
              <p:cNvSpPr/>
              <p:nvPr>
                <p:custDataLst>
                  <p:tags r:id="rId48"/>
                </p:custDataLst>
              </p:nvPr>
            </p:nvSpPr>
            <p:spPr>
              <a:xfrm>
                <a:off x="1930199" y="4615951"/>
                <a:ext cx="48037" cy="13725"/>
              </a:xfrm>
              <a:custGeom>
                <a:avLst/>
                <a:gdLst>
                  <a:gd name="connsiteX0" fmla="*/ 0 w 99707"/>
                  <a:gd name="connsiteY0" fmla="*/ 0 h 28487"/>
                  <a:gd name="connsiteX1" fmla="*/ 99707 w 99707"/>
                  <a:gd name="connsiteY1" fmla="*/ 0 h 28487"/>
                  <a:gd name="connsiteX2" fmla="*/ 99707 w 99707"/>
                  <a:gd name="connsiteY2" fmla="*/ 28488 h 28487"/>
                  <a:gd name="connsiteX3" fmla="*/ 0 w 99707"/>
                  <a:gd name="connsiteY3" fmla="*/ 28488 h 28487"/>
                </a:gdLst>
                <a:ahLst/>
                <a:cxnLst>
                  <a:cxn ang="0">
                    <a:pos x="connsiteX0" y="connsiteY0"/>
                  </a:cxn>
                  <a:cxn ang="0">
                    <a:pos x="connsiteX1" y="connsiteY1"/>
                  </a:cxn>
                  <a:cxn ang="0">
                    <a:pos x="connsiteX2" y="connsiteY2"/>
                  </a:cxn>
                  <a:cxn ang="0">
                    <a:pos x="connsiteX3" y="connsiteY3"/>
                  </a:cxn>
                </a:cxnLst>
                <a:rect l="l" t="t" r="r" b="b"/>
                <a:pathLst>
                  <a:path w="99707" h="28487">
                    <a:moveTo>
                      <a:pt x="0" y="0"/>
                    </a:moveTo>
                    <a:lnTo>
                      <a:pt x="99707" y="0"/>
                    </a:lnTo>
                    <a:lnTo>
                      <a:pt x="99707" y="28488"/>
                    </a:lnTo>
                    <a:lnTo>
                      <a:pt x="0" y="28488"/>
                    </a:lnTo>
                    <a:close/>
                  </a:path>
                </a:pathLst>
              </a:custGeom>
              <a:grpFill/>
              <a:ln w="1766"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grpSp>
          <p:nvGrpSpPr>
            <p:cNvPr id="95" name="PA-组合 88">
              <a:extLst>
                <a:ext uri="{FF2B5EF4-FFF2-40B4-BE49-F238E27FC236}">
                  <a16:creationId xmlns:a16="http://schemas.microsoft.com/office/drawing/2014/main" id="{851513DF-60E4-0F0A-A3E9-36A500C4D142}"/>
                </a:ext>
              </a:extLst>
            </p:cNvPr>
            <p:cNvGrpSpPr/>
            <p:nvPr>
              <p:custDataLst>
                <p:tags r:id="rId39"/>
              </p:custDataLst>
            </p:nvPr>
          </p:nvGrpSpPr>
          <p:grpSpPr>
            <a:xfrm>
              <a:off x="1641974" y="8228439"/>
              <a:ext cx="411751" cy="411750"/>
              <a:chOff x="1641974" y="4526739"/>
              <a:chExt cx="411751" cy="411750"/>
            </a:xfrm>
            <a:solidFill>
              <a:schemeClr val="bg1"/>
            </a:solidFill>
          </p:grpSpPr>
          <p:sp>
            <p:nvSpPr>
              <p:cNvPr id="96" name="PA-任意多边形 77">
                <a:extLst>
                  <a:ext uri="{FF2B5EF4-FFF2-40B4-BE49-F238E27FC236}">
                    <a16:creationId xmlns:a16="http://schemas.microsoft.com/office/drawing/2014/main" id="{FE13FEE2-79F1-E003-9AC7-B4F1BF42F279}"/>
                  </a:ext>
                </a:extLst>
              </p:cNvPr>
              <p:cNvSpPr/>
              <p:nvPr>
                <p:custDataLst>
                  <p:tags r:id="rId40"/>
                </p:custDataLst>
              </p:nvPr>
            </p:nvSpPr>
            <p:spPr>
              <a:xfrm>
                <a:off x="1676286" y="4526739"/>
                <a:ext cx="205875" cy="226463"/>
              </a:xfrm>
              <a:custGeom>
                <a:avLst/>
                <a:gdLst>
                  <a:gd name="connsiteX0" fmla="*/ 213659 w 427317"/>
                  <a:gd name="connsiteY0" fmla="*/ 0 h 470049"/>
                  <a:gd name="connsiteX1" fmla="*/ 0 w 427317"/>
                  <a:gd name="connsiteY1" fmla="*/ 213659 h 470049"/>
                  <a:gd name="connsiteX2" fmla="*/ 0 w 427317"/>
                  <a:gd name="connsiteY2" fmla="*/ 370342 h 470049"/>
                  <a:gd name="connsiteX3" fmla="*/ 99707 w 427317"/>
                  <a:gd name="connsiteY3" fmla="*/ 470049 h 470049"/>
                  <a:gd name="connsiteX4" fmla="*/ 113951 w 427317"/>
                  <a:gd name="connsiteY4" fmla="*/ 470049 h 470049"/>
                  <a:gd name="connsiteX5" fmla="*/ 113951 w 427317"/>
                  <a:gd name="connsiteY5" fmla="*/ 441561 h 470049"/>
                  <a:gd name="connsiteX6" fmla="*/ 99707 w 427317"/>
                  <a:gd name="connsiteY6" fmla="*/ 441561 h 470049"/>
                  <a:gd name="connsiteX7" fmla="*/ 28488 w 427317"/>
                  <a:gd name="connsiteY7" fmla="*/ 370342 h 470049"/>
                  <a:gd name="connsiteX8" fmla="*/ 28488 w 427317"/>
                  <a:gd name="connsiteY8" fmla="*/ 213659 h 470049"/>
                  <a:gd name="connsiteX9" fmla="*/ 213659 w 427317"/>
                  <a:gd name="connsiteY9" fmla="*/ 28488 h 470049"/>
                  <a:gd name="connsiteX10" fmla="*/ 398830 w 427317"/>
                  <a:gd name="connsiteY10" fmla="*/ 213659 h 470049"/>
                  <a:gd name="connsiteX11" fmla="*/ 398830 w 427317"/>
                  <a:gd name="connsiteY11" fmla="*/ 370342 h 470049"/>
                  <a:gd name="connsiteX12" fmla="*/ 327610 w 427317"/>
                  <a:gd name="connsiteY12" fmla="*/ 441561 h 470049"/>
                  <a:gd name="connsiteX13" fmla="*/ 313366 w 427317"/>
                  <a:gd name="connsiteY13" fmla="*/ 441561 h 470049"/>
                  <a:gd name="connsiteX14" fmla="*/ 313366 w 427317"/>
                  <a:gd name="connsiteY14" fmla="*/ 470049 h 470049"/>
                  <a:gd name="connsiteX15" fmla="*/ 327610 w 427317"/>
                  <a:gd name="connsiteY15" fmla="*/ 470049 h 470049"/>
                  <a:gd name="connsiteX16" fmla="*/ 427318 w 427317"/>
                  <a:gd name="connsiteY16" fmla="*/ 370342 h 470049"/>
                  <a:gd name="connsiteX17" fmla="*/ 427318 w 427317"/>
                  <a:gd name="connsiteY17" fmla="*/ 213659 h 470049"/>
                  <a:gd name="connsiteX18" fmla="*/ 213659 w 427317"/>
                  <a:gd name="connsiteY18" fmla="*/ 0 h 47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7317" h="470049">
                    <a:moveTo>
                      <a:pt x="213659" y="0"/>
                    </a:moveTo>
                    <a:cubicBezTo>
                      <a:pt x="95659" y="0"/>
                      <a:pt x="0" y="95659"/>
                      <a:pt x="0" y="213659"/>
                    </a:cubicBezTo>
                    <a:lnTo>
                      <a:pt x="0" y="370342"/>
                    </a:lnTo>
                    <a:cubicBezTo>
                      <a:pt x="62" y="425382"/>
                      <a:pt x="44667" y="469987"/>
                      <a:pt x="99707" y="470049"/>
                    </a:cubicBezTo>
                    <a:lnTo>
                      <a:pt x="113951" y="470049"/>
                    </a:lnTo>
                    <a:lnTo>
                      <a:pt x="113951" y="441561"/>
                    </a:lnTo>
                    <a:lnTo>
                      <a:pt x="99707" y="441561"/>
                    </a:lnTo>
                    <a:cubicBezTo>
                      <a:pt x="60394" y="441515"/>
                      <a:pt x="28534" y="409655"/>
                      <a:pt x="28488" y="370342"/>
                    </a:cubicBezTo>
                    <a:lnTo>
                      <a:pt x="28488" y="213659"/>
                    </a:lnTo>
                    <a:cubicBezTo>
                      <a:pt x="28488" y="111391"/>
                      <a:pt x="111391" y="28488"/>
                      <a:pt x="213659" y="28488"/>
                    </a:cubicBezTo>
                    <a:cubicBezTo>
                      <a:pt x="315927" y="28488"/>
                      <a:pt x="398830" y="111391"/>
                      <a:pt x="398830" y="213659"/>
                    </a:cubicBezTo>
                    <a:lnTo>
                      <a:pt x="398830" y="370342"/>
                    </a:lnTo>
                    <a:cubicBezTo>
                      <a:pt x="398783" y="409655"/>
                      <a:pt x="366923" y="441515"/>
                      <a:pt x="327610" y="441561"/>
                    </a:cubicBezTo>
                    <a:lnTo>
                      <a:pt x="313366" y="441561"/>
                    </a:lnTo>
                    <a:lnTo>
                      <a:pt x="313366" y="470049"/>
                    </a:lnTo>
                    <a:lnTo>
                      <a:pt x="327610" y="470049"/>
                    </a:lnTo>
                    <a:cubicBezTo>
                      <a:pt x="382650" y="469987"/>
                      <a:pt x="427255" y="425382"/>
                      <a:pt x="427318" y="370342"/>
                    </a:cubicBezTo>
                    <a:lnTo>
                      <a:pt x="427318" y="213659"/>
                    </a:lnTo>
                    <a:cubicBezTo>
                      <a:pt x="427318" y="95659"/>
                      <a:pt x="331659" y="0"/>
                      <a:pt x="213659" y="0"/>
                    </a:cubicBezTo>
                    <a:close/>
                  </a:path>
                </a:pathLst>
              </a:custGeom>
              <a:grpFill/>
              <a:ln w="1766"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97" name="PA-任意多边形 78">
                <a:extLst>
                  <a:ext uri="{FF2B5EF4-FFF2-40B4-BE49-F238E27FC236}">
                    <a16:creationId xmlns:a16="http://schemas.microsoft.com/office/drawing/2014/main" id="{C060F855-1BDD-3F17-2A20-6A0DEA676ABA}"/>
                  </a:ext>
                </a:extLst>
              </p:cNvPr>
              <p:cNvSpPr/>
              <p:nvPr>
                <p:custDataLst>
                  <p:tags r:id="rId41"/>
                </p:custDataLst>
              </p:nvPr>
            </p:nvSpPr>
            <p:spPr>
              <a:xfrm>
                <a:off x="1676289" y="4834907"/>
                <a:ext cx="27256" cy="103582"/>
              </a:xfrm>
              <a:custGeom>
                <a:avLst/>
                <a:gdLst>
                  <a:gd name="connsiteX0" fmla="*/ 46160 w 56572"/>
                  <a:gd name="connsiteY0" fmla="*/ 31664 h 214997"/>
                  <a:gd name="connsiteX1" fmla="*/ 56572 w 56572"/>
                  <a:gd name="connsiteY1" fmla="*/ 15270 h 214997"/>
                  <a:gd name="connsiteX2" fmla="*/ 32514 w 56572"/>
                  <a:gd name="connsiteY2" fmla="*/ 0 h 214997"/>
                  <a:gd name="connsiteX3" fmla="*/ 22102 w 56572"/>
                  <a:gd name="connsiteY3" fmla="*/ 16409 h 214997"/>
                  <a:gd name="connsiteX4" fmla="*/ 27985 w 56572"/>
                  <a:gd name="connsiteY4" fmla="*/ 177123 h 214997"/>
                  <a:gd name="connsiteX5" fmla="*/ 27985 w 56572"/>
                  <a:gd name="connsiteY5" fmla="*/ 214998 h 214997"/>
                  <a:gd name="connsiteX6" fmla="*/ 56472 w 56572"/>
                  <a:gd name="connsiteY6" fmla="*/ 214998 h 214997"/>
                  <a:gd name="connsiteX7" fmla="*/ 56472 w 56572"/>
                  <a:gd name="connsiteY7" fmla="*/ 172266 h 214997"/>
                  <a:gd name="connsiteX8" fmla="*/ 53353 w 56572"/>
                  <a:gd name="connsiteY8" fmla="*/ 163364 h 214997"/>
                  <a:gd name="connsiteX9" fmla="*/ 46160 w 56572"/>
                  <a:gd name="connsiteY9" fmla="*/ 31664 h 214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72" h="214997">
                    <a:moveTo>
                      <a:pt x="46160" y="31664"/>
                    </a:moveTo>
                    <a:lnTo>
                      <a:pt x="56572" y="15270"/>
                    </a:lnTo>
                    <a:lnTo>
                      <a:pt x="32514" y="0"/>
                    </a:lnTo>
                    <a:lnTo>
                      <a:pt x="22102" y="16409"/>
                    </a:lnTo>
                    <a:cubicBezTo>
                      <a:pt x="-9390" y="66035"/>
                      <a:pt x="-7052" y="129933"/>
                      <a:pt x="27985" y="177123"/>
                    </a:cubicBezTo>
                    <a:lnTo>
                      <a:pt x="27985" y="214998"/>
                    </a:lnTo>
                    <a:lnTo>
                      <a:pt x="56472" y="214998"/>
                    </a:lnTo>
                    <a:lnTo>
                      <a:pt x="56472" y="172266"/>
                    </a:lnTo>
                    <a:cubicBezTo>
                      <a:pt x="56474" y="169031"/>
                      <a:pt x="55374" y="165890"/>
                      <a:pt x="53353" y="163364"/>
                    </a:cubicBezTo>
                    <a:cubicBezTo>
                      <a:pt x="23070" y="125507"/>
                      <a:pt x="20181" y="72594"/>
                      <a:pt x="46160" y="31664"/>
                    </a:cubicBezTo>
                    <a:close/>
                  </a:path>
                </a:pathLst>
              </a:custGeom>
              <a:grpFill/>
              <a:ln w="1766"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98" name="PA-任意多边形 84">
                <a:extLst>
                  <a:ext uri="{FF2B5EF4-FFF2-40B4-BE49-F238E27FC236}">
                    <a16:creationId xmlns:a16="http://schemas.microsoft.com/office/drawing/2014/main" id="{51B259CD-BE12-1060-603A-11E181B22CAA}"/>
                  </a:ext>
                </a:extLst>
              </p:cNvPr>
              <p:cNvSpPr/>
              <p:nvPr>
                <p:custDataLst>
                  <p:tags r:id="rId42"/>
                </p:custDataLst>
              </p:nvPr>
            </p:nvSpPr>
            <p:spPr>
              <a:xfrm>
                <a:off x="1854904" y="4834907"/>
                <a:ext cx="27256" cy="103582"/>
              </a:xfrm>
              <a:custGeom>
                <a:avLst/>
                <a:gdLst>
                  <a:gd name="connsiteX0" fmla="*/ 34470 w 56572"/>
                  <a:gd name="connsiteY0" fmla="*/ 16409 h 214997"/>
                  <a:gd name="connsiteX1" fmla="*/ 24058 w 56572"/>
                  <a:gd name="connsiteY1" fmla="*/ 0 h 214997"/>
                  <a:gd name="connsiteX2" fmla="*/ 0 w 56572"/>
                  <a:gd name="connsiteY2" fmla="*/ 15270 h 214997"/>
                  <a:gd name="connsiteX3" fmla="*/ 10412 w 56572"/>
                  <a:gd name="connsiteY3" fmla="*/ 31679 h 214997"/>
                  <a:gd name="connsiteX4" fmla="*/ 3219 w 56572"/>
                  <a:gd name="connsiteY4" fmla="*/ 163364 h 214997"/>
                  <a:gd name="connsiteX5" fmla="*/ 100 w 56572"/>
                  <a:gd name="connsiteY5" fmla="*/ 172266 h 214997"/>
                  <a:gd name="connsiteX6" fmla="*/ 100 w 56572"/>
                  <a:gd name="connsiteY6" fmla="*/ 214998 h 214997"/>
                  <a:gd name="connsiteX7" fmla="*/ 28588 w 56572"/>
                  <a:gd name="connsiteY7" fmla="*/ 214998 h 214997"/>
                  <a:gd name="connsiteX8" fmla="*/ 28588 w 56572"/>
                  <a:gd name="connsiteY8" fmla="*/ 177123 h 214997"/>
                  <a:gd name="connsiteX9" fmla="*/ 34470 w 56572"/>
                  <a:gd name="connsiteY9" fmla="*/ 16409 h 214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72" h="214997">
                    <a:moveTo>
                      <a:pt x="34470" y="16409"/>
                    </a:moveTo>
                    <a:lnTo>
                      <a:pt x="24058" y="0"/>
                    </a:lnTo>
                    <a:lnTo>
                      <a:pt x="0" y="15270"/>
                    </a:lnTo>
                    <a:lnTo>
                      <a:pt x="10412" y="31679"/>
                    </a:lnTo>
                    <a:cubicBezTo>
                      <a:pt x="36393" y="72603"/>
                      <a:pt x="33503" y="125512"/>
                      <a:pt x="3219" y="163364"/>
                    </a:cubicBezTo>
                    <a:cubicBezTo>
                      <a:pt x="1198" y="165890"/>
                      <a:pt x="98" y="169031"/>
                      <a:pt x="100" y="172266"/>
                    </a:cubicBezTo>
                    <a:lnTo>
                      <a:pt x="100" y="214998"/>
                    </a:lnTo>
                    <a:lnTo>
                      <a:pt x="28588" y="214998"/>
                    </a:lnTo>
                    <a:lnTo>
                      <a:pt x="28588" y="177123"/>
                    </a:lnTo>
                    <a:cubicBezTo>
                      <a:pt x="63624" y="129933"/>
                      <a:pt x="65962" y="66035"/>
                      <a:pt x="34470" y="16409"/>
                    </a:cubicBezTo>
                    <a:close/>
                  </a:path>
                </a:pathLst>
              </a:custGeom>
              <a:grpFill/>
              <a:ln w="1766"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99" name="PA-任意多边形 85">
                <a:extLst>
                  <a:ext uri="{FF2B5EF4-FFF2-40B4-BE49-F238E27FC236}">
                    <a16:creationId xmlns:a16="http://schemas.microsoft.com/office/drawing/2014/main" id="{52261073-91D4-E34F-BA1A-EE60DF81F9DA}"/>
                  </a:ext>
                </a:extLst>
              </p:cNvPr>
              <p:cNvSpPr/>
              <p:nvPr>
                <p:custDataLst>
                  <p:tags r:id="rId43"/>
                </p:custDataLst>
              </p:nvPr>
            </p:nvSpPr>
            <p:spPr>
              <a:xfrm>
                <a:off x="1641974" y="4586654"/>
                <a:ext cx="411751" cy="351835"/>
              </a:xfrm>
              <a:custGeom>
                <a:avLst/>
                <a:gdLst>
                  <a:gd name="connsiteX0" fmla="*/ 840391 w 854635"/>
                  <a:gd name="connsiteY0" fmla="*/ 359932 h 730273"/>
                  <a:gd name="connsiteX1" fmla="*/ 712196 w 854635"/>
                  <a:gd name="connsiteY1" fmla="*/ 359932 h 730273"/>
                  <a:gd name="connsiteX2" fmla="*/ 612688 w 854635"/>
                  <a:gd name="connsiteY2" fmla="*/ 455580 h 730273"/>
                  <a:gd name="connsiteX3" fmla="*/ 569757 w 854635"/>
                  <a:gd name="connsiteY3" fmla="*/ 532867 h 730273"/>
                  <a:gd name="connsiteX4" fmla="*/ 569757 w 854635"/>
                  <a:gd name="connsiteY4" fmla="*/ 473883 h 730273"/>
                  <a:gd name="connsiteX5" fmla="*/ 470049 w 854635"/>
                  <a:gd name="connsiteY5" fmla="*/ 374176 h 730273"/>
                  <a:gd name="connsiteX6" fmla="*/ 417988 w 854635"/>
                  <a:gd name="connsiteY6" fmla="*/ 374176 h 730273"/>
                  <a:gd name="connsiteX7" fmla="*/ 417603 w 854635"/>
                  <a:gd name="connsiteY7" fmla="*/ 373877 h 730273"/>
                  <a:gd name="connsiteX8" fmla="*/ 417347 w 854635"/>
                  <a:gd name="connsiteY8" fmla="*/ 374176 h 730273"/>
                  <a:gd name="connsiteX9" fmla="*/ 384586 w 854635"/>
                  <a:gd name="connsiteY9" fmla="*/ 374176 h 730273"/>
                  <a:gd name="connsiteX10" fmla="*/ 356098 w 854635"/>
                  <a:gd name="connsiteY10" fmla="*/ 345688 h 730273"/>
                  <a:gd name="connsiteX11" fmla="*/ 356098 w 854635"/>
                  <a:gd name="connsiteY11" fmla="*/ 312172 h 730273"/>
                  <a:gd name="connsiteX12" fmla="*/ 427318 w 854635"/>
                  <a:gd name="connsiteY12" fmla="*/ 189005 h 730273"/>
                  <a:gd name="connsiteX13" fmla="*/ 427318 w 854635"/>
                  <a:gd name="connsiteY13" fmla="*/ 75054 h 730273"/>
                  <a:gd name="connsiteX14" fmla="*/ 410225 w 854635"/>
                  <a:gd name="connsiteY14" fmla="*/ 7452 h 730273"/>
                  <a:gd name="connsiteX15" fmla="*/ 391708 w 854635"/>
                  <a:gd name="connsiteY15" fmla="*/ 1327 h 730273"/>
                  <a:gd name="connsiteX16" fmla="*/ 150615 w 854635"/>
                  <a:gd name="connsiteY16" fmla="*/ 114766 h 730273"/>
                  <a:gd name="connsiteX17" fmla="*/ 142439 w 854635"/>
                  <a:gd name="connsiteY17" fmla="*/ 127656 h 730273"/>
                  <a:gd name="connsiteX18" fmla="*/ 142439 w 854635"/>
                  <a:gd name="connsiteY18" fmla="*/ 189005 h 730273"/>
                  <a:gd name="connsiteX19" fmla="*/ 213659 w 854635"/>
                  <a:gd name="connsiteY19" fmla="*/ 312172 h 730273"/>
                  <a:gd name="connsiteX20" fmla="*/ 213659 w 854635"/>
                  <a:gd name="connsiteY20" fmla="*/ 345688 h 730273"/>
                  <a:gd name="connsiteX21" fmla="*/ 185171 w 854635"/>
                  <a:gd name="connsiteY21" fmla="*/ 374176 h 730273"/>
                  <a:gd name="connsiteX22" fmla="*/ 99707 w 854635"/>
                  <a:gd name="connsiteY22" fmla="*/ 374176 h 730273"/>
                  <a:gd name="connsiteX23" fmla="*/ 0 w 854635"/>
                  <a:gd name="connsiteY23" fmla="*/ 473883 h 730273"/>
                  <a:gd name="connsiteX24" fmla="*/ 0 w 854635"/>
                  <a:gd name="connsiteY24" fmla="*/ 730274 h 730273"/>
                  <a:gd name="connsiteX25" fmla="*/ 28488 w 854635"/>
                  <a:gd name="connsiteY25" fmla="*/ 730274 h 730273"/>
                  <a:gd name="connsiteX26" fmla="*/ 28488 w 854635"/>
                  <a:gd name="connsiteY26" fmla="*/ 473883 h 730273"/>
                  <a:gd name="connsiteX27" fmla="*/ 99707 w 854635"/>
                  <a:gd name="connsiteY27" fmla="*/ 402664 h 730273"/>
                  <a:gd name="connsiteX28" fmla="*/ 145032 w 854635"/>
                  <a:gd name="connsiteY28" fmla="*/ 402664 h 730273"/>
                  <a:gd name="connsiteX29" fmla="*/ 273298 w 854635"/>
                  <a:gd name="connsiteY29" fmla="*/ 581881 h 730273"/>
                  <a:gd name="connsiteX30" fmla="*/ 284693 w 854635"/>
                  <a:gd name="connsiteY30" fmla="*/ 587835 h 730273"/>
                  <a:gd name="connsiteX31" fmla="*/ 284878 w 854635"/>
                  <a:gd name="connsiteY31" fmla="*/ 587835 h 730273"/>
                  <a:gd name="connsiteX32" fmla="*/ 296273 w 854635"/>
                  <a:gd name="connsiteY32" fmla="*/ 582137 h 730273"/>
                  <a:gd name="connsiteX33" fmla="*/ 431591 w 854635"/>
                  <a:gd name="connsiteY33" fmla="*/ 402664 h 730273"/>
                  <a:gd name="connsiteX34" fmla="*/ 470049 w 854635"/>
                  <a:gd name="connsiteY34" fmla="*/ 402664 h 730273"/>
                  <a:gd name="connsiteX35" fmla="*/ 541269 w 854635"/>
                  <a:gd name="connsiteY35" fmla="*/ 473883 h 730273"/>
                  <a:gd name="connsiteX36" fmla="*/ 541269 w 854635"/>
                  <a:gd name="connsiteY36" fmla="*/ 587835 h 730273"/>
                  <a:gd name="connsiteX37" fmla="*/ 555525 w 854635"/>
                  <a:gd name="connsiteY37" fmla="*/ 602066 h 730273"/>
                  <a:gd name="connsiteX38" fmla="*/ 567962 w 854635"/>
                  <a:gd name="connsiteY38" fmla="*/ 594743 h 730273"/>
                  <a:gd name="connsiteX39" fmla="*/ 635108 w 854635"/>
                  <a:gd name="connsiteY39" fmla="*/ 473883 h 730273"/>
                  <a:gd name="connsiteX40" fmla="*/ 716768 w 854635"/>
                  <a:gd name="connsiteY40" fmla="*/ 473883 h 730273"/>
                  <a:gd name="connsiteX41" fmla="*/ 577890 w 854635"/>
                  <a:gd name="connsiteY41" fmla="*/ 730274 h 730273"/>
                  <a:gd name="connsiteX42" fmla="*/ 610295 w 854635"/>
                  <a:gd name="connsiteY42" fmla="*/ 730274 h 730273"/>
                  <a:gd name="connsiteX43" fmla="*/ 749230 w 854635"/>
                  <a:gd name="connsiteY43" fmla="*/ 473883 h 730273"/>
                  <a:gd name="connsiteX44" fmla="*/ 754928 w 854635"/>
                  <a:gd name="connsiteY44" fmla="*/ 473883 h 730273"/>
                  <a:gd name="connsiteX45" fmla="*/ 854635 w 854635"/>
                  <a:gd name="connsiteY45" fmla="*/ 374176 h 730273"/>
                  <a:gd name="connsiteX46" fmla="*/ 840391 w 854635"/>
                  <a:gd name="connsiteY46" fmla="*/ 359932 h 730273"/>
                  <a:gd name="connsiteX47" fmla="*/ 170927 w 854635"/>
                  <a:gd name="connsiteY47" fmla="*/ 189005 h 730273"/>
                  <a:gd name="connsiteX48" fmla="*/ 170927 w 854635"/>
                  <a:gd name="connsiteY48" fmla="*/ 136701 h 730273"/>
                  <a:gd name="connsiteX49" fmla="*/ 390867 w 854635"/>
                  <a:gd name="connsiteY49" fmla="*/ 33205 h 730273"/>
                  <a:gd name="connsiteX50" fmla="*/ 398830 w 854635"/>
                  <a:gd name="connsiteY50" fmla="*/ 75054 h 730273"/>
                  <a:gd name="connsiteX51" fmla="*/ 398830 w 854635"/>
                  <a:gd name="connsiteY51" fmla="*/ 189005 h 730273"/>
                  <a:gd name="connsiteX52" fmla="*/ 284878 w 854635"/>
                  <a:gd name="connsiteY52" fmla="*/ 302956 h 730273"/>
                  <a:gd name="connsiteX53" fmla="*/ 170927 w 854635"/>
                  <a:gd name="connsiteY53" fmla="*/ 189005 h 730273"/>
                  <a:gd name="connsiteX54" fmla="*/ 285177 w 854635"/>
                  <a:gd name="connsiteY54" fmla="*/ 549547 h 730273"/>
                  <a:gd name="connsiteX55" fmla="*/ 241221 w 854635"/>
                  <a:gd name="connsiteY55" fmla="*/ 488127 h 730273"/>
                  <a:gd name="connsiteX56" fmla="*/ 331470 w 854635"/>
                  <a:gd name="connsiteY56" fmla="*/ 488127 h 730273"/>
                  <a:gd name="connsiteX57" fmla="*/ 285177 w 854635"/>
                  <a:gd name="connsiteY57" fmla="*/ 549547 h 730273"/>
                  <a:gd name="connsiteX58" fmla="*/ 353021 w 854635"/>
                  <a:gd name="connsiteY58" fmla="*/ 459639 h 730273"/>
                  <a:gd name="connsiteX59" fmla="*/ 220781 w 854635"/>
                  <a:gd name="connsiteY59" fmla="*/ 459639 h 730273"/>
                  <a:gd name="connsiteX60" fmla="*/ 180000 w 854635"/>
                  <a:gd name="connsiteY60" fmla="*/ 402664 h 730273"/>
                  <a:gd name="connsiteX61" fmla="*/ 185171 w 854635"/>
                  <a:gd name="connsiteY61" fmla="*/ 402664 h 730273"/>
                  <a:gd name="connsiteX62" fmla="*/ 242147 w 854635"/>
                  <a:gd name="connsiteY62" fmla="*/ 345688 h 730273"/>
                  <a:gd name="connsiteX63" fmla="*/ 242147 w 854635"/>
                  <a:gd name="connsiteY63" fmla="*/ 324878 h 730273"/>
                  <a:gd name="connsiteX64" fmla="*/ 327610 w 854635"/>
                  <a:gd name="connsiteY64" fmla="*/ 324878 h 730273"/>
                  <a:gd name="connsiteX65" fmla="*/ 327610 w 854635"/>
                  <a:gd name="connsiteY65" fmla="*/ 345688 h 730273"/>
                  <a:gd name="connsiteX66" fmla="*/ 384586 w 854635"/>
                  <a:gd name="connsiteY66" fmla="*/ 402664 h 730273"/>
                  <a:gd name="connsiteX67" fmla="*/ 395981 w 854635"/>
                  <a:gd name="connsiteY67" fmla="*/ 402664 h 730273"/>
                  <a:gd name="connsiteX68" fmla="*/ 353021 w 854635"/>
                  <a:gd name="connsiteY68" fmla="*/ 459639 h 730273"/>
                  <a:gd name="connsiteX69" fmla="*/ 754928 w 854635"/>
                  <a:gd name="connsiteY69" fmla="*/ 445395 h 730273"/>
                  <a:gd name="connsiteX70" fmla="*/ 642401 w 854635"/>
                  <a:gd name="connsiteY70" fmla="*/ 445395 h 730273"/>
                  <a:gd name="connsiteX71" fmla="*/ 712196 w 854635"/>
                  <a:gd name="connsiteY71" fmla="*/ 388420 h 730273"/>
                  <a:gd name="connsiteX72" fmla="*/ 824723 w 854635"/>
                  <a:gd name="connsiteY72" fmla="*/ 388420 h 730273"/>
                  <a:gd name="connsiteX73" fmla="*/ 754928 w 854635"/>
                  <a:gd name="connsiteY73" fmla="*/ 445395 h 73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854635" h="730273">
                    <a:moveTo>
                      <a:pt x="840391" y="359932"/>
                    </a:moveTo>
                    <a:lnTo>
                      <a:pt x="712196" y="359932"/>
                    </a:lnTo>
                    <a:cubicBezTo>
                      <a:pt x="658753" y="359994"/>
                      <a:pt x="614864" y="402181"/>
                      <a:pt x="612688" y="455580"/>
                    </a:cubicBezTo>
                    <a:lnTo>
                      <a:pt x="569757" y="532867"/>
                    </a:lnTo>
                    <a:lnTo>
                      <a:pt x="569757" y="473883"/>
                    </a:lnTo>
                    <a:cubicBezTo>
                      <a:pt x="569694" y="418843"/>
                      <a:pt x="525090" y="374238"/>
                      <a:pt x="470049" y="374176"/>
                    </a:cubicBezTo>
                    <a:lnTo>
                      <a:pt x="417988" y="374176"/>
                    </a:lnTo>
                    <a:lnTo>
                      <a:pt x="417603" y="373877"/>
                    </a:lnTo>
                    <a:lnTo>
                      <a:pt x="417347" y="374176"/>
                    </a:lnTo>
                    <a:lnTo>
                      <a:pt x="384586" y="374176"/>
                    </a:lnTo>
                    <a:cubicBezTo>
                      <a:pt x="368852" y="374176"/>
                      <a:pt x="356098" y="361422"/>
                      <a:pt x="356098" y="345688"/>
                    </a:cubicBezTo>
                    <a:lnTo>
                      <a:pt x="356098" y="312172"/>
                    </a:lnTo>
                    <a:cubicBezTo>
                      <a:pt x="400110" y="286761"/>
                      <a:pt x="427250" y="239825"/>
                      <a:pt x="427318" y="189005"/>
                    </a:cubicBezTo>
                    <a:lnTo>
                      <a:pt x="427318" y="75054"/>
                    </a:lnTo>
                    <a:cubicBezTo>
                      <a:pt x="427296" y="51453"/>
                      <a:pt x="421424" y="28227"/>
                      <a:pt x="410225" y="7452"/>
                    </a:cubicBezTo>
                    <a:cubicBezTo>
                      <a:pt x="406637" y="843"/>
                      <a:pt x="398529" y="-1840"/>
                      <a:pt x="391708" y="1327"/>
                    </a:cubicBezTo>
                    <a:lnTo>
                      <a:pt x="150615" y="114766"/>
                    </a:lnTo>
                    <a:cubicBezTo>
                      <a:pt x="145623" y="117116"/>
                      <a:pt x="142437" y="122139"/>
                      <a:pt x="142439" y="127656"/>
                    </a:cubicBezTo>
                    <a:lnTo>
                      <a:pt x="142439" y="189005"/>
                    </a:lnTo>
                    <a:cubicBezTo>
                      <a:pt x="142507" y="239825"/>
                      <a:pt x="169647" y="286761"/>
                      <a:pt x="213659" y="312172"/>
                    </a:cubicBezTo>
                    <a:lnTo>
                      <a:pt x="213659" y="345688"/>
                    </a:lnTo>
                    <a:cubicBezTo>
                      <a:pt x="213659" y="361422"/>
                      <a:pt x="200905" y="374176"/>
                      <a:pt x="185171" y="374176"/>
                    </a:cubicBezTo>
                    <a:lnTo>
                      <a:pt x="99707" y="374176"/>
                    </a:lnTo>
                    <a:cubicBezTo>
                      <a:pt x="44667" y="374238"/>
                      <a:pt x="62" y="418843"/>
                      <a:pt x="0" y="473883"/>
                    </a:cubicBezTo>
                    <a:lnTo>
                      <a:pt x="0" y="730274"/>
                    </a:lnTo>
                    <a:lnTo>
                      <a:pt x="28488" y="730274"/>
                    </a:lnTo>
                    <a:lnTo>
                      <a:pt x="28488" y="473883"/>
                    </a:lnTo>
                    <a:cubicBezTo>
                      <a:pt x="28534" y="434570"/>
                      <a:pt x="60394" y="402710"/>
                      <a:pt x="99707" y="402664"/>
                    </a:cubicBezTo>
                    <a:lnTo>
                      <a:pt x="145032" y="402664"/>
                    </a:lnTo>
                    <a:lnTo>
                      <a:pt x="273298" y="581881"/>
                    </a:lnTo>
                    <a:cubicBezTo>
                      <a:pt x="275933" y="585565"/>
                      <a:pt x="280164" y="587774"/>
                      <a:pt x="284693" y="587835"/>
                    </a:cubicBezTo>
                    <a:lnTo>
                      <a:pt x="284878" y="587835"/>
                    </a:lnTo>
                    <a:cubicBezTo>
                      <a:pt x="289362" y="587835"/>
                      <a:pt x="293583" y="585723"/>
                      <a:pt x="296273" y="582137"/>
                    </a:cubicBezTo>
                    <a:lnTo>
                      <a:pt x="431591" y="402664"/>
                    </a:lnTo>
                    <a:lnTo>
                      <a:pt x="470049" y="402664"/>
                    </a:lnTo>
                    <a:cubicBezTo>
                      <a:pt x="509362" y="402710"/>
                      <a:pt x="541223" y="434570"/>
                      <a:pt x="541269" y="473883"/>
                    </a:cubicBezTo>
                    <a:lnTo>
                      <a:pt x="541269" y="587835"/>
                    </a:lnTo>
                    <a:cubicBezTo>
                      <a:pt x="541276" y="595701"/>
                      <a:pt x="547659" y="602073"/>
                      <a:pt x="555525" y="602066"/>
                    </a:cubicBezTo>
                    <a:cubicBezTo>
                      <a:pt x="560692" y="602061"/>
                      <a:pt x="565451" y="599260"/>
                      <a:pt x="567962" y="594743"/>
                    </a:cubicBezTo>
                    <a:lnTo>
                      <a:pt x="635108" y="473883"/>
                    </a:lnTo>
                    <a:lnTo>
                      <a:pt x="716768" y="473883"/>
                    </a:lnTo>
                    <a:lnTo>
                      <a:pt x="577890" y="730274"/>
                    </a:lnTo>
                    <a:lnTo>
                      <a:pt x="610295" y="730274"/>
                    </a:lnTo>
                    <a:lnTo>
                      <a:pt x="749230" y="473883"/>
                    </a:lnTo>
                    <a:lnTo>
                      <a:pt x="754928" y="473883"/>
                    </a:lnTo>
                    <a:cubicBezTo>
                      <a:pt x="809968" y="473821"/>
                      <a:pt x="854573" y="429216"/>
                      <a:pt x="854635" y="374176"/>
                    </a:cubicBezTo>
                    <a:cubicBezTo>
                      <a:pt x="854635" y="366310"/>
                      <a:pt x="848257" y="359932"/>
                      <a:pt x="840391" y="359932"/>
                    </a:cubicBezTo>
                    <a:close/>
                    <a:moveTo>
                      <a:pt x="170927" y="189005"/>
                    </a:moveTo>
                    <a:lnTo>
                      <a:pt x="170927" y="136701"/>
                    </a:lnTo>
                    <a:lnTo>
                      <a:pt x="390867" y="33205"/>
                    </a:lnTo>
                    <a:cubicBezTo>
                      <a:pt x="396129" y="46530"/>
                      <a:pt x="398830" y="60728"/>
                      <a:pt x="398830" y="75054"/>
                    </a:cubicBezTo>
                    <a:lnTo>
                      <a:pt x="398830" y="189005"/>
                    </a:lnTo>
                    <a:cubicBezTo>
                      <a:pt x="398830" y="251938"/>
                      <a:pt x="347812" y="302956"/>
                      <a:pt x="284878" y="302956"/>
                    </a:cubicBezTo>
                    <a:cubicBezTo>
                      <a:pt x="221945" y="302956"/>
                      <a:pt x="170927" y="251938"/>
                      <a:pt x="170927" y="189005"/>
                    </a:cubicBezTo>
                    <a:close/>
                    <a:moveTo>
                      <a:pt x="285177" y="549547"/>
                    </a:moveTo>
                    <a:lnTo>
                      <a:pt x="241221" y="488127"/>
                    </a:lnTo>
                    <a:lnTo>
                      <a:pt x="331470" y="488127"/>
                    </a:lnTo>
                    <a:lnTo>
                      <a:pt x="285177" y="549547"/>
                    </a:lnTo>
                    <a:close/>
                    <a:moveTo>
                      <a:pt x="353021" y="459639"/>
                    </a:moveTo>
                    <a:lnTo>
                      <a:pt x="220781" y="459639"/>
                    </a:lnTo>
                    <a:lnTo>
                      <a:pt x="180000" y="402664"/>
                    </a:lnTo>
                    <a:lnTo>
                      <a:pt x="185171" y="402664"/>
                    </a:lnTo>
                    <a:cubicBezTo>
                      <a:pt x="216638" y="402664"/>
                      <a:pt x="242147" y="377155"/>
                      <a:pt x="242147" y="345688"/>
                    </a:cubicBezTo>
                    <a:lnTo>
                      <a:pt x="242147" y="324878"/>
                    </a:lnTo>
                    <a:cubicBezTo>
                      <a:pt x="269961" y="333632"/>
                      <a:pt x="299795" y="333632"/>
                      <a:pt x="327610" y="324878"/>
                    </a:cubicBezTo>
                    <a:lnTo>
                      <a:pt x="327610" y="345688"/>
                    </a:lnTo>
                    <a:cubicBezTo>
                      <a:pt x="327610" y="377155"/>
                      <a:pt x="353119" y="402664"/>
                      <a:pt x="384586" y="402664"/>
                    </a:cubicBezTo>
                    <a:lnTo>
                      <a:pt x="395981" y="402664"/>
                    </a:lnTo>
                    <a:lnTo>
                      <a:pt x="353021" y="459639"/>
                    </a:lnTo>
                    <a:close/>
                    <a:moveTo>
                      <a:pt x="754928" y="445395"/>
                    </a:moveTo>
                    <a:lnTo>
                      <a:pt x="642401" y="445395"/>
                    </a:lnTo>
                    <a:cubicBezTo>
                      <a:pt x="649211" y="412255"/>
                      <a:pt x="678363" y="388457"/>
                      <a:pt x="712196" y="388420"/>
                    </a:cubicBezTo>
                    <a:lnTo>
                      <a:pt x="824723" y="388420"/>
                    </a:lnTo>
                    <a:cubicBezTo>
                      <a:pt x="817912" y="421560"/>
                      <a:pt x="788761" y="445358"/>
                      <a:pt x="754928" y="445395"/>
                    </a:cubicBezTo>
                    <a:close/>
                  </a:path>
                </a:pathLst>
              </a:custGeom>
              <a:grpFill/>
              <a:ln w="1766"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grpSp>
      <p:grpSp>
        <p:nvGrpSpPr>
          <p:cNvPr id="11" name="组合 10">
            <a:extLst>
              <a:ext uri="{FF2B5EF4-FFF2-40B4-BE49-F238E27FC236}">
                <a16:creationId xmlns:a16="http://schemas.microsoft.com/office/drawing/2014/main" id="{ADDE6991-3197-8775-12D3-93E946AE1B41}"/>
              </a:ext>
            </a:extLst>
          </p:cNvPr>
          <p:cNvGrpSpPr/>
          <p:nvPr/>
        </p:nvGrpSpPr>
        <p:grpSpPr>
          <a:xfrm>
            <a:off x="5334900" y="4251886"/>
            <a:ext cx="977444" cy="977444"/>
            <a:chOff x="3477009" y="7945592"/>
            <a:chExt cx="977444" cy="977444"/>
          </a:xfrm>
        </p:grpSpPr>
        <p:sp>
          <p:nvSpPr>
            <p:cNvPr id="100" name="PA-椭圆 40">
              <a:extLst>
                <a:ext uri="{FF2B5EF4-FFF2-40B4-BE49-F238E27FC236}">
                  <a16:creationId xmlns:a16="http://schemas.microsoft.com/office/drawing/2014/main" id="{DA06443B-ACD6-A10F-6589-2BC406C9F673}"/>
                </a:ext>
              </a:extLst>
            </p:cNvPr>
            <p:cNvSpPr/>
            <p:nvPr>
              <p:custDataLst>
                <p:tags r:id="rId23"/>
              </p:custDataLst>
            </p:nvPr>
          </p:nvSpPr>
          <p:spPr>
            <a:xfrm>
              <a:off x="3477009" y="7945592"/>
              <a:ext cx="977444" cy="977444"/>
            </a:xfrm>
            <a:prstGeom prst="ellipse">
              <a:avLst/>
            </a:prstGeom>
            <a:solidFill>
              <a:schemeClr val="accent1">
                <a:alpha val="1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4" name="PA-椭圆 40">
              <a:extLst>
                <a:ext uri="{FF2B5EF4-FFF2-40B4-BE49-F238E27FC236}">
                  <a16:creationId xmlns:a16="http://schemas.microsoft.com/office/drawing/2014/main" id="{81733EA9-82BA-2593-A7B6-A65D47F65E8F}"/>
                </a:ext>
              </a:extLst>
            </p:cNvPr>
            <p:cNvSpPr/>
            <p:nvPr>
              <p:custDataLst>
                <p:tags r:id="rId24"/>
              </p:custDataLst>
            </p:nvPr>
          </p:nvSpPr>
          <p:spPr>
            <a:xfrm>
              <a:off x="3584731" y="8053314"/>
              <a:ext cx="762000" cy="762000"/>
            </a:xfrm>
            <a:prstGeom prst="ellipse">
              <a:avLst/>
            </a:prstGeom>
            <a:gradFill>
              <a:gsLst>
                <a:gs pos="100000">
                  <a:schemeClr val="accent1">
                    <a:lumMod val="50000"/>
                  </a:schemeClr>
                </a:gs>
                <a:gs pos="0">
                  <a:schemeClr val="accent1"/>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8" name="PA-任意多边形 147">
              <a:extLst>
                <a:ext uri="{FF2B5EF4-FFF2-40B4-BE49-F238E27FC236}">
                  <a16:creationId xmlns:a16="http://schemas.microsoft.com/office/drawing/2014/main" id="{08A07B78-6428-366B-6AE2-705DB1205D44}"/>
                </a:ext>
              </a:extLst>
            </p:cNvPr>
            <p:cNvSpPr/>
            <p:nvPr>
              <p:custDataLst>
                <p:tags r:id="rId25"/>
              </p:custDataLst>
            </p:nvPr>
          </p:nvSpPr>
          <p:spPr>
            <a:xfrm>
              <a:off x="4051469" y="8518463"/>
              <a:ext cx="98938" cy="82718"/>
            </a:xfrm>
            <a:custGeom>
              <a:avLst/>
              <a:gdLst>
                <a:gd name="connsiteX0" fmla="*/ 98938 w 98938"/>
                <a:gd name="connsiteY0" fmla="*/ 34130 h 82718"/>
                <a:gd name="connsiteX1" fmla="*/ 94698 w 98938"/>
                <a:gd name="connsiteY1" fmla="*/ 23894 h 82718"/>
                <a:gd name="connsiteX2" fmla="*/ 70805 w 98938"/>
                <a:gd name="connsiteY2" fmla="*/ 0 h 82718"/>
                <a:gd name="connsiteX3" fmla="*/ 61705 w 98938"/>
                <a:gd name="connsiteY3" fmla="*/ 9099 h 82718"/>
                <a:gd name="connsiteX4" fmla="*/ 85600 w 98938"/>
                <a:gd name="connsiteY4" fmla="*/ 32993 h 82718"/>
                <a:gd name="connsiteX5" fmla="*/ 85600 w 98938"/>
                <a:gd name="connsiteY5" fmla="*/ 35267 h 82718"/>
                <a:gd name="connsiteX6" fmla="*/ 51482 w 98938"/>
                <a:gd name="connsiteY6" fmla="*/ 69387 h 82718"/>
                <a:gd name="connsiteX7" fmla="*/ 49207 w 98938"/>
                <a:gd name="connsiteY7" fmla="*/ 69388 h 82718"/>
                <a:gd name="connsiteX8" fmla="*/ 49207 w 98938"/>
                <a:gd name="connsiteY8" fmla="*/ 69387 h 82718"/>
                <a:gd name="connsiteX9" fmla="*/ 25312 w 98938"/>
                <a:gd name="connsiteY9" fmla="*/ 45492 h 82718"/>
                <a:gd name="connsiteX10" fmla="*/ 17210 w 98938"/>
                <a:gd name="connsiteY10" fmla="*/ 44677 h 82718"/>
                <a:gd name="connsiteX11" fmla="*/ 0 w 98938"/>
                <a:gd name="connsiteY11" fmla="*/ 54548 h 82718"/>
                <a:gd name="connsiteX12" fmla="*/ 5668 w 98938"/>
                <a:gd name="connsiteY12" fmla="*/ 66099 h 82718"/>
                <a:gd name="connsiteX13" fmla="*/ 19873 w 98938"/>
                <a:gd name="connsiteY13" fmla="*/ 58248 h 82718"/>
                <a:gd name="connsiteX14" fmla="*/ 40109 w 98938"/>
                <a:gd name="connsiteY14" fmla="*/ 78486 h 82718"/>
                <a:gd name="connsiteX15" fmla="*/ 60581 w 98938"/>
                <a:gd name="connsiteY15" fmla="*/ 78486 h 82718"/>
                <a:gd name="connsiteX16" fmla="*/ 94699 w 98938"/>
                <a:gd name="connsiteY16" fmla="*/ 44367 h 82718"/>
                <a:gd name="connsiteX17" fmla="*/ 98938 w 98938"/>
                <a:gd name="connsiteY17" fmla="*/ 34130 h 8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8938" h="82718">
                  <a:moveTo>
                    <a:pt x="98938" y="34130"/>
                  </a:moveTo>
                  <a:cubicBezTo>
                    <a:pt x="98949" y="30289"/>
                    <a:pt x="97422" y="26603"/>
                    <a:pt x="94698" y="23894"/>
                  </a:cubicBezTo>
                  <a:lnTo>
                    <a:pt x="70805" y="0"/>
                  </a:lnTo>
                  <a:lnTo>
                    <a:pt x="61705" y="9099"/>
                  </a:lnTo>
                  <a:lnTo>
                    <a:pt x="85600" y="32993"/>
                  </a:lnTo>
                  <a:cubicBezTo>
                    <a:pt x="86228" y="33621"/>
                    <a:pt x="86228" y="34639"/>
                    <a:pt x="85600" y="35267"/>
                  </a:cubicBezTo>
                  <a:lnTo>
                    <a:pt x="51482" y="69387"/>
                  </a:lnTo>
                  <a:cubicBezTo>
                    <a:pt x="50854" y="70015"/>
                    <a:pt x="49835" y="70015"/>
                    <a:pt x="49207" y="69388"/>
                  </a:cubicBezTo>
                  <a:cubicBezTo>
                    <a:pt x="49207" y="69387"/>
                    <a:pt x="49207" y="69387"/>
                    <a:pt x="49207" y="69387"/>
                  </a:cubicBezTo>
                  <a:lnTo>
                    <a:pt x="25312" y="45492"/>
                  </a:lnTo>
                  <a:cubicBezTo>
                    <a:pt x="23149" y="43329"/>
                    <a:pt x="19761" y="42988"/>
                    <a:pt x="17210" y="44677"/>
                  </a:cubicBezTo>
                  <a:cubicBezTo>
                    <a:pt x="11691" y="48332"/>
                    <a:pt x="5942" y="51630"/>
                    <a:pt x="0" y="54548"/>
                  </a:cubicBezTo>
                  <a:lnTo>
                    <a:pt x="5668" y="66099"/>
                  </a:lnTo>
                  <a:cubicBezTo>
                    <a:pt x="10506" y="63726"/>
                    <a:pt x="15265" y="61094"/>
                    <a:pt x="19873" y="58248"/>
                  </a:cubicBezTo>
                  <a:lnTo>
                    <a:pt x="40109" y="78486"/>
                  </a:lnTo>
                  <a:cubicBezTo>
                    <a:pt x="45766" y="84129"/>
                    <a:pt x="54924" y="84129"/>
                    <a:pt x="60581" y="78486"/>
                  </a:cubicBezTo>
                  <a:lnTo>
                    <a:pt x="94699" y="44367"/>
                  </a:lnTo>
                  <a:cubicBezTo>
                    <a:pt x="97422" y="41658"/>
                    <a:pt x="98949" y="37972"/>
                    <a:pt x="98938" y="34130"/>
                  </a:cubicBez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09" name="PA-任意多边形 148">
              <a:extLst>
                <a:ext uri="{FF2B5EF4-FFF2-40B4-BE49-F238E27FC236}">
                  <a16:creationId xmlns:a16="http://schemas.microsoft.com/office/drawing/2014/main" id="{4BD85FFA-354D-39A0-7B9F-C1914B29FCBE}"/>
                </a:ext>
              </a:extLst>
            </p:cNvPr>
            <p:cNvSpPr/>
            <p:nvPr>
              <p:custDataLst>
                <p:tags r:id="rId26"/>
              </p:custDataLst>
            </p:nvPr>
          </p:nvSpPr>
          <p:spPr>
            <a:xfrm>
              <a:off x="3989636" y="8305817"/>
              <a:ext cx="103140" cy="67284"/>
            </a:xfrm>
            <a:custGeom>
              <a:avLst/>
              <a:gdLst>
                <a:gd name="connsiteX0" fmla="*/ 666 w 103140"/>
                <a:gd name="connsiteY0" fmla="*/ 0 h 67284"/>
                <a:gd name="connsiteX1" fmla="*/ 0 w 103140"/>
                <a:gd name="connsiteY1" fmla="*/ 12849 h 67284"/>
                <a:gd name="connsiteX2" fmla="*/ 92224 w 103140"/>
                <a:gd name="connsiteY2" fmla="*/ 67285 h 67284"/>
                <a:gd name="connsiteX3" fmla="*/ 103140 w 103140"/>
                <a:gd name="connsiteY3" fmla="*/ 60473 h 67284"/>
                <a:gd name="connsiteX4" fmla="*/ 666 w 103140"/>
                <a:gd name="connsiteY4" fmla="*/ 0 h 67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40" h="67284">
                  <a:moveTo>
                    <a:pt x="666" y="0"/>
                  </a:moveTo>
                  <a:lnTo>
                    <a:pt x="0" y="12849"/>
                  </a:lnTo>
                  <a:cubicBezTo>
                    <a:pt x="37784" y="14854"/>
                    <a:pt x="72211" y="35175"/>
                    <a:pt x="92224" y="67285"/>
                  </a:cubicBezTo>
                  <a:lnTo>
                    <a:pt x="103140" y="60473"/>
                  </a:lnTo>
                  <a:cubicBezTo>
                    <a:pt x="80900" y="24797"/>
                    <a:pt x="42647" y="2223"/>
                    <a:pt x="666" y="0"/>
                  </a:cubicBez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0" name="PA-任意多边形 149">
              <a:extLst>
                <a:ext uri="{FF2B5EF4-FFF2-40B4-BE49-F238E27FC236}">
                  <a16:creationId xmlns:a16="http://schemas.microsoft.com/office/drawing/2014/main" id="{7B41A973-B183-3021-1B08-4AADA4FF87F9}"/>
                </a:ext>
              </a:extLst>
            </p:cNvPr>
            <p:cNvSpPr/>
            <p:nvPr>
              <p:custDataLst>
                <p:tags r:id="rId27"/>
              </p:custDataLst>
            </p:nvPr>
          </p:nvSpPr>
          <p:spPr>
            <a:xfrm>
              <a:off x="3889525" y="8305820"/>
              <a:ext cx="87910" cy="49424"/>
            </a:xfrm>
            <a:custGeom>
              <a:avLst/>
              <a:gdLst>
                <a:gd name="connsiteX0" fmla="*/ 0 w 87910"/>
                <a:gd name="connsiteY0" fmla="*/ 40636 h 49424"/>
                <a:gd name="connsiteX1" fmla="*/ 9399 w 87910"/>
                <a:gd name="connsiteY1" fmla="*/ 49424 h 49424"/>
                <a:gd name="connsiteX2" fmla="*/ 87910 w 87910"/>
                <a:gd name="connsiteY2" fmla="*/ 12849 h 49424"/>
                <a:gd name="connsiteX3" fmla="*/ 87244 w 87910"/>
                <a:gd name="connsiteY3" fmla="*/ 0 h 49424"/>
                <a:gd name="connsiteX4" fmla="*/ 0 w 87910"/>
                <a:gd name="connsiteY4" fmla="*/ 40636 h 49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910" h="49424">
                  <a:moveTo>
                    <a:pt x="0" y="40636"/>
                  </a:moveTo>
                  <a:lnTo>
                    <a:pt x="9399" y="49424"/>
                  </a:lnTo>
                  <a:cubicBezTo>
                    <a:pt x="29812" y="27480"/>
                    <a:pt x="57977" y="14360"/>
                    <a:pt x="87910" y="12849"/>
                  </a:cubicBezTo>
                  <a:lnTo>
                    <a:pt x="87244" y="0"/>
                  </a:lnTo>
                  <a:cubicBezTo>
                    <a:pt x="53983" y="1676"/>
                    <a:pt x="22685" y="16254"/>
                    <a:pt x="0" y="40636"/>
                  </a:cubicBez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1" name="PA-任意多边形 150">
              <a:extLst>
                <a:ext uri="{FF2B5EF4-FFF2-40B4-BE49-F238E27FC236}">
                  <a16:creationId xmlns:a16="http://schemas.microsoft.com/office/drawing/2014/main" id="{D36756D0-3C90-F866-9BDB-7CA859CAA6B0}"/>
                </a:ext>
              </a:extLst>
            </p:cNvPr>
            <p:cNvSpPr/>
            <p:nvPr>
              <p:custDataLst>
                <p:tags r:id="rId28"/>
              </p:custDataLst>
            </p:nvPr>
          </p:nvSpPr>
          <p:spPr>
            <a:xfrm>
              <a:off x="3816668" y="8489899"/>
              <a:ext cx="227087" cy="150289"/>
            </a:xfrm>
            <a:custGeom>
              <a:avLst/>
              <a:gdLst>
                <a:gd name="connsiteX0" fmla="*/ 4232 w 227087"/>
                <a:gd name="connsiteY0" fmla="*/ 72931 h 150289"/>
                <a:gd name="connsiteX1" fmla="*/ 38352 w 227087"/>
                <a:gd name="connsiteY1" fmla="*/ 107050 h 150289"/>
                <a:gd name="connsiteX2" fmla="*/ 58824 w 227087"/>
                <a:gd name="connsiteY2" fmla="*/ 107050 h 150289"/>
                <a:gd name="connsiteX3" fmla="*/ 79059 w 227087"/>
                <a:gd name="connsiteY3" fmla="*/ 86814 h 150289"/>
                <a:gd name="connsiteX4" fmla="*/ 128266 w 227087"/>
                <a:gd name="connsiteY4" fmla="*/ 107211 h 150289"/>
                <a:gd name="connsiteX5" fmla="*/ 128266 w 227087"/>
                <a:gd name="connsiteY5" fmla="*/ 135814 h 150289"/>
                <a:gd name="connsiteX6" fmla="*/ 142742 w 227087"/>
                <a:gd name="connsiteY6" fmla="*/ 150290 h 150289"/>
                <a:gd name="connsiteX7" fmla="*/ 190994 w 227087"/>
                <a:gd name="connsiteY7" fmla="*/ 150290 h 150289"/>
                <a:gd name="connsiteX8" fmla="*/ 205469 w 227087"/>
                <a:gd name="connsiteY8" fmla="*/ 135814 h 150289"/>
                <a:gd name="connsiteX9" fmla="*/ 205469 w 227087"/>
                <a:gd name="connsiteY9" fmla="*/ 107209 h 150289"/>
                <a:gd name="connsiteX10" fmla="*/ 227087 w 227087"/>
                <a:gd name="connsiteY10" fmla="*/ 100518 h 150289"/>
                <a:gd name="connsiteX11" fmla="*/ 222453 w 227087"/>
                <a:gd name="connsiteY11" fmla="*/ 88515 h 150289"/>
                <a:gd name="connsiteX12" fmla="*/ 197756 w 227087"/>
                <a:gd name="connsiteY12" fmla="*/ 95731 h 150289"/>
                <a:gd name="connsiteX13" fmla="*/ 192602 w 227087"/>
                <a:gd name="connsiteY13" fmla="*/ 102038 h 150289"/>
                <a:gd name="connsiteX14" fmla="*/ 192602 w 227087"/>
                <a:gd name="connsiteY14" fmla="*/ 135814 h 150289"/>
                <a:gd name="connsiteX15" fmla="*/ 190994 w 227087"/>
                <a:gd name="connsiteY15" fmla="*/ 137422 h 150289"/>
                <a:gd name="connsiteX16" fmla="*/ 142742 w 227087"/>
                <a:gd name="connsiteY16" fmla="*/ 137422 h 150289"/>
                <a:gd name="connsiteX17" fmla="*/ 141133 w 227087"/>
                <a:gd name="connsiteY17" fmla="*/ 135814 h 150289"/>
                <a:gd name="connsiteX18" fmla="*/ 141133 w 227087"/>
                <a:gd name="connsiteY18" fmla="*/ 102038 h 150289"/>
                <a:gd name="connsiteX19" fmla="*/ 135979 w 227087"/>
                <a:gd name="connsiteY19" fmla="*/ 95733 h 150289"/>
                <a:gd name="connsiteX20" fmla="*/ 81722 w 227087"/>
                <a:gd name="connsiteY20" fmla="*/ 73243 h 150289"/>
                <a:gd name="connsiteX21" fmla="*/ 73619 w 227087"/>
                <a:gd name="connsiteY21" fmla="*/ 74058 h 150289"/>
                <a:gd name="connsiteX22" fmla="*/ 49726 w 227087"/>
                <a:gd name="connsiteY22" fmla="*/ 97953 h 150289"/>
                <a:gd name="connsiteX23" fmla="*/ 47452 w 227087"/>
                <a:gd name="connsiteY23" fmla="*/ 97954 h 150289"/>
                <a:gd name="connsiteX24" fmla="*/ 47451 w 227087"/>
                <a:gd name="connsiteY24" fmla="*/ 97953 h 150289"/>
                <a:gd name="connsiteX25" fmla="*/ 13331 w 227087"/>
                <a:gd name="connsiteY25" fmla="*/ 63833 h 150289"/>
                <a:gd name="connsiteX26" fmla="*/ 13330 w 227087"/>
                <a:gd name="connsiteY26" fmla="*/ 61558 h 150289"/>
                <a:gd name="connsiteX27" fmla="*/ 13331 w 227087"/>
                <a:gd name="connsiteY27" fmla="*/ 61557 h 150289"/>
                <a:gd name="connsiteX28" fmla="*/ 37226 w 227087"/>
                <a:gd name="connsiteY28" fmla="*/ 37663 h 150289"/>
                <a:gd name="connsiteX29" fmla="*/ 38041 w 227087"/>
                <a:gd name="connsiteY29" fmla="*/ 29561 h 150289"/>
                <a:gd name="connsiteX30" fmla="*/ 22767 w 227087"/>
                <a:gd name="connsiteY30" fmla="*/ 0 h 150289"/>
                <a:gd name="connsiteX31" fmla="*/ 10765 w 227087"/>
                <a:gd name="connsiteY31" fmla="*/ 4634 h 150289"/>
                <a:gd name="connsiteX32" fmla="*/ 24470 w 227087"/>
                <a:gd name="connsiteY32" fmla="*/ 32223 h 150289"/>
                <a:gd name="connsiteX33" fmla="*/ 4232 w 227087"/>
                <a:gd name="connsiteY33" fmla="*/ 52460 h 150289"/>
                <a:gd name="connsiteX34" fmla="*/ 4232 w 227087"/>
                <a:gd name="connsiteY34" fmla="*/ 72931 h 15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7087" h="150289">
                  <a:moveTo>
                    <a:pt x="4232" y="72931"/>
                  </a:moveTo>
                  <a:lnTo>
                    <a:pt x="38352" y="107050"/>
                  </a:lnTo>
                  <a:cubicBezTo>
                    <a:pt x="44010" y="112693"/>
                    <a:pt x="53166" y="112693"/>
                    <a:pt x="58824" y="107050"/>
                  </a:cubicBezTo>
                  <a:lnTo>
                    <a:pt x="79059" y="86814"/>
                  </a:lnTo>
                  <a:cubicBezTo>
                    <a:pt x="94253" y="96226"/>
                    <a:pt x="110870" y="103114"/>
                    <a:pt x="128266" y="107211"/>
                  </a:cubicBezTo>
                  <a:lnTo>
                    <a:pt x="128266" y="135814"/>
                  </a:lnTo>
                  <a:cubicBezTo>
                    <a:pt x="128276" y="143805"/>
                    <a:pt x="134751" y="150280"/>
                    <a:pt x="142742" y="150290"/>
                  </a:cubicBezTo>
                  <a:lnTo>
                    <a:pt x="190994" y="150290"/>
                  </a:lnTo>
                  <a:cubicBezTo>
                    <a:pt x="198984" y="150280"/>
                    <a:pt x="205460" y="143805"/>
                    <a:pt x="205469" y="135814"/>
                  </a:cubicBezTo>
                  <a:lnTo>
                    <a:pt x="205469" y="107209"/>
                  </a:lnTo>
                  <a:cubicBezTo>
                    <a:pt x="212819" y="105472"/>
                    <a:pt x="220042" y="103236"/>
                    <a:pt x="227087" y="100518"/>
                  </a:cubicBezTo>
                  <a:lnTo>
                    <a:pt x="222453" y="88515"/>
                  </a:lnTo>
                  <a:cubicBezTo>
                    <a:pt x="214437" y="91606"/>
                    <a:pt x="206176" y="94021"/>
                    <a:pt x="197756" y="95731"/>
                  </a:cubicBezTo>
                  <a:cubicBezTo>
                    <a:pt x="194757" y="96340"/>
                    <a:pt x="192601" y="98977"/>
                    <a:pt x="192602" y="102038"/>
                  </a:cubicBezTo>
                  <a:lnTo>
                    <a:pt x="192602" y="135814"/>
                  </a:lnTo>
                  <a:cubicBezTo>
                    <a:pt x="192602" y="136703"/>
                    <a:pt x="191882" y="137422"/>
                    <a:pt x="190994" y="137422"/>
                  </a:cubicBezTo>
                  <a:lnTo>
                    <a:pt x="142742" y="137422"/>
                  </a:lnTo>
                  <a:cubicBezTo>
                    <a:pt x="141853" y="137422"/>
                    <a:pt x="141133" y="136703"/>
                    <a:pt x="141133" y="135814"/>
                  </a:cubicBezTo>
                  <a:lnTo>
                    <a:pt x="141133" y="102038"/>
                  </a:lnTo>
                  <a:cubicBezTo>
                    <a:pt x="141133" y="98978"/>
                    <a:pt x="138978" y="96341"/>
                    <a:pt x="135979" y="95733"/>
                  </a:cubicBezTo>
                  <a:cubicBezTo>
                    <a:pt x="116610" y="91814"/>
                    <a:pt x="98184" y="84176"/>
                    <a:pt x="81722" y="73243"/>
                  </a:cubicBezTo>
                  <a:cubicBezTo>
                    <a:pt x="79171" y="71554"/>
                    <a:pt x="75783" y="71895"/>
                    <a:pt x="73619" y="74058"/>
                  </a:cubicBezTo>
                  <a:lnTo>
                    <a:pt x="49726" y="97953"/>
                  </a:lnTo>
                  <a:cubicBezTo>
                    <a:pt x="49098" y="98581"/>
                    <a:pt x="48080" y="98581"/>
                    <a:pt x="47452" y="97954"/>
                  </a:cubicBezTo>
                  <a:cubicBezTo>
                    <a:pt x="47451" y="97953"/>
                    <a:pt x="47451" y="97953"/>
                    <a:pt x="47451" y="97953"/>
                  </a:cubicBezTo>
                  <a:lnTo>
                    <a:pt x="13331" y="63833"/>
                  </a:lnTo>
                  <a:cubicBezTo>
                    <a:pt x="12703" y="63204"/>
                    <a:pt x="12702" y="62186"/>
                    <a:pt x="13330" y="61558"/>
                  </a:cubicBezTo>
                  <a:cubicBezTo>
                    <a:pt x="13331" y="61557"/>
                    <a:pt x="13331" y="61557"/>
                    <a:pt x="13331" y="61557"/>
                  </a:cubicBezTo>
                  <a:lnTo>
                    <a:pt x="37226" y="37663"/>
                  </a:lnTo>
                  <a:cubicBezTo>
                    <a:pt x="39390" y="35500"/>
                    <a:pt x="39730" y="32112"/>
                    <a:pt x="38041" y="29561"/>
                  </a:cubicBezTo>
                  <a:cubicBezTo>
                    <a:pt x="31898" y="20287"/>
                    <a:pt x="26777" y="10376"/>
                    <a:pt x="22767" y="0"/>
                  </a:cubicBezTo>
                  <a:lnTo>
                    <a:pt x="10765" y="4634"/>
                  </a:lnTo>
                  <a:cubicBezTo>
                    <a:pt x="14473" y="14233"/>
                    <a:pt x="19061" y="23469"/>
                    <a:pt x="24470" y="32223"/>
                  </a:cubicBezTo>
                  <a:lnTo>
                    <a:pt x="4232" y="52460"/>
                  </a:lnTo>
                  <a:cubicBezTo>
                    <a:pt x="-1411" y="58117"/>
                    <a:pt x="-1411" y="67274"/>
                    <a:pt x="4232" y="72931"/>
                  </a:cubicBez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2" name="PA-任意多边形 151">
              <a:extLst>
                <a:ext uri="{FF2B5EF4-FFF2-40B4-BE49-F238E27FC236}">
                  <a16:creationId xmlns:a16="http://schemas.microsoft.com/office/drawing/2014/main" id="{A95408D5-F021-767C-3AF4-91DEFB770559}"/>
                </a:ext>
              </a:extLst>
            </p:cNvPr>
            <p:cNvSpPr/>
            <p:nvPr>
              <p:custDataLst>
                <p:tags r:id="rId29"/>
              </p:custDataLst>
            </p:nvPr>
          </p:nvSpPr>
          <p:spPr>
            <a:xfrm>
              <a:off x="3816667" y="8228439"/>
              <a:ext cx="333741" cy="145261"/>
            </a:xfrm>
            <a:custGeom>
              <a:avLst/>
              <a:gdLst>
                <a:gd name="connsiteX0" fmla="*/ 30987 w 333741"/>
                <a:gd name="connsiteY0" fmla="*/ 132479 h 145261"/>
                <a:gd name="connsiteX1" fmla="*/ 38041 w 333741"/>
                <a:gd name="connsiteY1" fmla="*/ 120729 h 145261"/>
                <a:gd name="connsiteX2" fmla="*/ 37226 w 333741"/>
                <a:gd name="connsiteY2" fmla="*/ 112626 h 145261"/>
                <a:gd name="connsiteX3" fmla="*/ 13331 w 333741"/>
                <a:gd name="connsiteY3" fmla="*/ 88731 h 145261"/>
                <a:gd name="connsiteX4" fmla="*/ 13331 w 333741"/>
                <a:gd name="connsiteY4" fmla="*/ 86458 h 145261"/>
                <a:gd name="connsiteX5" fmla="*/ 47450 w 333741"/>
                <a:gd name="connsiteY5" fmla="*/ 52338 h 145261"/>
                <a:gd name="connsiteX6" fmla="*/ 49724 w 333741"/>
                <a:gd name="connsiteY6" fmla="*/ 52338 h 145261"/>
                <a:gd name="connsiteX7" fmla="*/ 49725 w 333741"/>
                <a:gd name="connsiteY7" fmla="*/ 52338 h 145261"/>
                <a:gd name="connsiteX8" fmla="*/ 73620 w 333741"/>
                <a:gd name="connsiteY8" fmla="*/ 76233 h 145261"/>
                <a:gd name="connsiteX9" fmla="*/ 81722 w 333741"/>
                <a:gd name="connsiteY9" fmla="*/ 77048 h 145261"/>
                <a:gd name="connsiteX10" fmla="*/ 135980 w 333741"/>
                <a:gd name="connsiteY10" fmla="*/ 54558 h 145261"/>
                <a:gd name="connsiteX11" fmla="*/ 141134 w 333741"/>
                <a:gd name="connsiteY11" fmla="*/ 48252 h 145261"/>
                <a:gd name="connsiteX12" fmla="*/ 141134 w 333741"/>
                <a:gd name="connsiteY12" fmla="*/ 14476 h 145261"/>
                <a:gd name="connsiteX13" fmla="*/ 142742 w 333741"/>
                <a:gd name="connsiteY13" fmla="*/ 12867 h 145261"/>
                <a:gd name="connsiteX14" fmla="*/ 190994 w 333741"/>
                <a:gd name="connsiteY14" fmla="*/ 12867 h 145261"/>
                <a:gd name="connsiteX15" fmla="*/ 192602 w 333741"/>
                <a:gd name="connsiteY15" fmla="*/ 14476 h 145261"/>
                <a:gd name="connsiteX16" fmla="*/ 192602 w 333741"/>
                <a:gd name="connsiteY16" fmla="*/ 48252 h 145261"/>
                <a:gd name="connsiteX17" fmla="*/ 197757 w 333741"/>
                <a:gd name="connsiteY17" fmla="*/ 54557 h 145261"/>
                <a:gd name="connsiteX18" fmla="*/ 252014 w 333741"/>
                <a:gd name="connsiteY18" fmla="*/ 77046 h 145261"/>
                <a:gd name="connsiteX19" fmla="*/ 260117 w 333741"/>
                <a:gd name="connsiteY19" fmla="*/ 76232 h 145261"/>
                <a:gd name="connsiteX20" fmla="*/ 284010 w 333741"/>
                <a:gd name="connsiteY20" fmla="*/ 52336 h 145261"/>
                <a:gd name="connsiteX21" fmla="*/ 286284 w 333741"/>
                <a:gd name="connsiteY21" fmla="*/ 52336 h 145261"/>
                <a:gd name="connsiteX22" fmla="*/ 286285 w 333741"/>
                <a:gd name="connsiteY22" fmla="*/ 52336 h 145261"/>
                <a:gd name="connsiteX23" fmla="*/ 320404 w 333741"/>
                <a:gd name="connsiteY23" fmla="*/ 86456 h 145261"/>
                <a:gd name="connsiteX24" fmla="*/ 320404 w 333741"/>
                <a:gd name="connsiteY24" fmla="*/ 88730 h 145261"/>
                <a:gd name="connsiteX25" fmla="*/ 296510 w 333741"/>
                <a:gd name="connsiteY25" fmla="*/ 112625 h 145261"/>
                <a:gd name="connsiteX26" fmla="*/ 295695 w 333741"/>
                <a:gd name="connsiteY26" fmla="*/ 120727 h 145261"/>
                <a:gd name="connsiteX27" fmla="*/ 308925 w 333741"/>
                <a:gd name="connsiteY27" fmla="*/ 145262 h 145261"/>
                <a:gd name="connsiteX28" fmla="*/ 320756 w 333741"/>
                <a:gd name="connsiteY28" fmla="*/ 140206 h 145261"/>
                <a:gd name="connsiteX29" fmla="*/ 309266 w 333741"/>
                <a:gd name="connsiteY29" fmla="*/ 118065 h 145261"/>
                <a:gd name="connsiteX30" fmla="*/ 329502 w 333741"/>
                <a:gd name="connsiteY30" fmla="*/ 97828 h 145261"/>
                <a:gd name="connsiteX31" fmla="*/ 329502 w 333741"/>
                <a:gd name="connsiteY31" fmla="*/ 77357 h 145261"/>
                <a:gd name="connsiteX32" fmla="*/ 329502 w 333741"/>
                <a:gd name="connsiteY32" fmla="*/ 77357 h 145261"/>
                <a:gd name="connsiteX33" fmla="*/ 295384 w 333741"/>
                <a:gd name="connsiteY33" fmla="*/ 43239 h 145261"/>
                <a:gd name="connsiteX34" fmla="*/ 274912 w 333741"/>
                <a:gd name="connsiteY34" fmla="*/ 43239 h 145261"/>
                <a:gd name="connsiteX35" fmla="*/ 254677 w 333741"/>
                <a:gd name="connsiteY35" fmla="*/ 63475 h 145261"/>
                <a:gd name="connsiteX36" fmla="*/ 205470 w 333741"/>
                <a:gd name="connsiteY36" fmla="*/ 43079 h 145261"/>
                <a:gd name="connsiteX37" fmla="*/ 205470 w 333741"/>
                <a:gd name="connsiteY37" fmla="*/ 14476 h 145261"/>
                <a:gd name="connsiteX38" fmla="*/ 190994 w 333741"/>
                <a:gd name="connsiteY38" fmla="*/ 0 h 145261"/>
                <a:gd name="connsiteX39" fmla="*/ 142742 w 333741"/>
                <a:gd name="connsiteY39" fmla="*/ 0 h 145261"/>
                <a:gd name="connsiteX40" fmla="*/ 128267 w 333741"/>
                <a:gd name="connsiteY40" fmla="*/ 14476 h 145261"/>
                <a:gd name="connsiteX41" fmla="*/ 128267 w 333741"/>
                <a:gd name="connsiteY41" fmla="*/ 43079 h 145261"/>
                <a:gd name="connsiteX42" fmla="*/ 79059 w 333741"/>
                <a:gd name="connsiteY42" fmla="*/ 63475 h 145261"/>
                <a:gd name="connsiteX43" fmla="*/ 58823 w 333741"/>
                <a:gd name="connsiteY43" fmla="*/ 43239 h 145261"/>
                <a:gd name="connsiteX44" fmla="*/ 38351 w 333741"/>
                <a:gd name="connsiteY44" fmla="*/ 43239 h 145261"/>
                <a:gd name="connsiteX45" fmla="*/ 4232 w 333741"/>
                <a:gd name="connsiteY45" fmla="*/ 77359 h 145261"/>
                <a:gd name="connsiteX46" fmla="*/ 4232 w 333741"/>
                <a:gd name="connsiteY46" fmla="*/ 97830 h 145261"/>
                <a:gd name="connsiteX47" fmla="*/ 24470 w 333741"/>
                <a:gd name="connsiteY47" fmla="*/ 118067 h 145261"/>
                <a:gd name="connsiteX48" fmla="*/ 19671 w 333741"/>
                <a:gd name="connsiteY48" fmla="*/ 126355 h 14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3741" h="145261">
                  <a:moveTo>
                    <a:pt x="30987" y="132479"/>
                  </a:moveTo>
                  <a:cubicBezTo>
                    <a:pt x="33152" y="128480"/>
                    <a:pt x="35525" y="124526"/>
                    <a:pt x="38041" y="120729"/>
                  </a:cubicBezTo>
                  <a:cubicBezTo>
                    <a:pt x="39731" y="118178"/>
                    <a:pt x="39390" y="114790"/>
                    <a:pt x="37226" y="112626"/>
                  </a:cubicBezTo>
                  <a:lnTo>
                    <a:pt x="13331" y="88731"/>
                  </a:lnTo>
                  <a:cubicBezTo>
                    <a:pt x="12704" y="88103"/>
                    <a:pt x="12704" y="87086"/>
                    <a:pt x="13331" y="86458"/>
                  </a:cubicBezTo>
                  <a:lnTo>
                    <a:pt x="47450" y="52338"/>
                  </a:lnTo>
                  <a:cubicBezTo>
                    <a:pt x="48078" y="51710"/>
                    <a:pt x="49096" y="51710"/>
                    <a:pt x="49724" y="52338"/>
                  </a:cubicBezTo>
                  <a:cubicBezTo>
                    <a:pt x="49725" y="52338"/>
                    <a:pt x="49725" y="52338"/>
                    <a:pt x="49725" y="52338"/>
                  </a:cubicBezTo>
                  <a:lnTo>
                    <a:pt x="73620" y="76233"/>
                  </a:lnTo>
                  <a:cubicBezTo>
                    <a:pt x="75783" y="78397"/>
                    <a:pt x="79171" y="78738"/>
                    <a:pt x="81722" y="77048"/>
                  </a:cubicBezTo>
                  <a:cubicBezTo>
                    <a:pt x="98184" y="66115"/>
                    <a:pt x="116610" y="58478"/>
                    <a:pt x="135980" y="54558"/>
                  </a:cubicBezTo>
                  <a:cubicBezTo>
                    <a:pt x="138979" y="53950"/>
                    <a:pt x="141135" y="51312"/>
                    <a:pt x="141134" y="48252"/>
                  </a:cubicBezTo>
                  <a:lnTo>
                    <a:pt x="141134" y="14476"/>
                  </a:lnTo>
                  <a:cubicBezTo>
                    <a:pt x="141134" y="13587"/>
                    <a:pt x="141853" y="12867"/>
                    <a:pt x="142742" y="12867"/>
                  </a:cubicBezTo>
                  <a:lnTo>
                    <a:pt x="190994" y="12867"/>
                  </a:lnTo>
                  <a:cubicBezTo>
                    <a:pt x="191883" y="12867"/>
                    <a:pt x="192602" y="13587"/>
                    <a:pt x="192602" y="14476"/>
                  </a:cubicBezTo>
                  <a:lnTo>
                    <a:pt x="192602" y="48252"/>
                  </a:lnTo>
                  <a:cubicBezTo>
                    <a:pt x="192602" y="51312"/>
                    <a:pt x="194758" y="53948"/>
                    <a:pt x="197757" y="54557"/>
                  </a:cubicBezTo>
                  <a:cubicBezTo>
                    <a:pt x="217126" y="58476"/>
                    <a:pt x="235552" y="66113"/>
                    <a:pt x="252014" y="77046"/>
                  </a:cubicBezTo>
                  <a:cubicBezTo>
                    <a:pt x="254565" y="78736"/>
                    <a:pt x="257953" y="78395"/>
                    <a:pt x="260117" y="76232"/>
                  </a:cubicBezTo>
                  <a:lnTo>
                    <a:pt x="284010" y="52336"/>
                  </a:lnTo>
                  <a:cubicBezTo>
                    <a:pt x="284638" y="51708"/>
                    <a:pt x="285656" y="51708"/>
                    <a:pt x="286284" y="52336"/>
                  </a:cubicBezTo>
                  <a:cubicBezTo>
                    <a:pt x="286285" y="52336"/>
                    <a:pt x="286285" y="52336"/>
                    <a:pt x="286285" y="52336"/>
                  </a:cubicBezTo>
                  <a:lnTo>
                    <a:pt x="320404" y="86456"/>
                  </a:lnTo>
                  <a:cubicBezTo>
                    <a:pt x="321031" y="87084"/>
                    <a:pt x="321031" y="88102"/>
                    <a:pt x="320404" y="88730"/>
                  </a:cubicBezTo>
                  <a:lnTo>
                    <a:pt x="296510" y="112625"/>
                  </a:lnTo>
                  <a:cubicBezTo>
                    <a:pt x="294347" y="114788"/>
                    <a:pt x="294006" y="118176"/>
                    <a:pt x="295695" y="120727"/>
                  </a:cubicBezTo>
                  <a:cubicBezTo>
                    <a:pt x="300836" y="128489"/>
                    <a:pt x="305264" y="136701"/>
                    <a:pt x="308925" y="145262"/>
                  </a:cubicBezTo>
                  <a:lnTo>
                    <a:pt x="320756" y="140206"/>
                  </a:lnTo>
                  <a:cubicBezTo>
                    <a:pt x="317483" y="132550"/>
                    <a:pt x="313643" y="125149"/>
                    <a:pt x="309266" y="118065"/>
                  </a:cubicBezTo>
                  <a:lnTo>
                    <a:pt x="329502" y="97828"/>
                  </a:lnTo>
                  <a:cubicBezTo>
                    <a:pt x="335155" y="92176"/>
                    <a:pt x="335156" y="83010"/>
                    <a:pt x="329502" y="77357"/>
                  </a:cubicBezTo>
                  <a:cubicBezTo>
                    <a:pt x="329502" y="77357"/>
                    <a:pt x="329502" y="77357"/>
                    <a:pt x="329502" y="77357"/>
                  </a:cubicBezTo>
                  <a:lnTo>
                    <a:pt x="295384" y="43239"/>
                  </a:lnTo>
                  <a:cubicBezTo>
                    <a:pt x="289726" y="37596"/>
                    <a:pt x="280570" y="37596"/>
                    <a:pt x="274912" y="43239"/>
                  </a:cubicBezTo>
                  <a:lnTo>
                    <a:pt x="254677" y="63475"/>
                  </a:lnTo>
                  <a:cubicBezTo>
                    <a:pt x="239483" y="54064"/>
                    <a:pt x="222866" y="47176"/>
                    <a:pt x="205470" y="43079"/>
                  </a:cubicBezTo>
                  <a:lnTo>
                    <a:pt x="205470" y="14476"/>
                  </a:lnTo>
                  <a:cubicBezTo>
                    <a:pt x="205460" y="6485"/>
                    <a:pt x="198985" y="9"/>
                    <a:pt x="190994" y="0"/>
                  </a:cubicBezTo>
                  <a:lnTo>
                    <a:pt x="142742" y="0"/>
                  </a:lnTo>
                  <a:cubicBezTo>
                    <a:pt x="134752" y="9"/>
                    <a:pt x="128276" y="6485"/>
                    <a:pt x="128267" y="14476"/>
                  </a:cubicBezTo>
                  <a:lnTo>
                    <a:pt x="128267" y="43079"/>
                  </a:lnTo>
                  <a:cubicBezTo>
                    <a:pt x="110870" y="47176"/>
                    <a:pt x="94253" y="54064"/>
                    <a:pt x="79059" y="63475"/>
                  </a:cubicBezTo>
                  <a:lnTo>
                    <a:pt x="58823" y="43239"/>
                  </a:lnTo>
                  <a:cubicBezTo>
                    <a:pt x="53166" y="37596"/>
                    <a:pt x="44009" y="37596"/>
                    <a:pt x="38351" y="43239"/>
                  </a:cubicBezTo>
                  <a:lnTo>
                    <a:pt x="4232" y="77359"/>
                  </a:lnTo>
                  <a:cubicBezTo>
                    <a:pt x="-1411" y="83016"/>
                    <a:pt x="-1411" y="92173"/>
                    <a:pt x="4232" y="97830"/>
                  </a:cubicBezTo>
                  <a:lnTo>
                    <a:pt x="24470" y="118067"/>
                  </a:lnTo>
                  <a:cubicBezTo>
                    <a:pt x="22789" y="120788"/>
                    <a:pt x="21183" y="123561"/>
                    <a:pt x="19671" y="126355"/>
                  </a:cubicBez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3" name="PA-任意多边形 152">
              <a:extLst>
                <a:ext uri="{FF2B5EF4-FFF2-40B4-BE49-F238E27FC236}">
                  <a16:creationId xmlns:a16="http://schemas.microsoft.com/office/drawing/2014/main" id="{A9E74A55-B8E8-DB23-D663-D78F19B2F24E}"/>
                </a:ext>
              </a:extLst>
            </p:cNvPr>
            <p:cNvSpPr/>
            <p:nvPr>
              <p:custDataLst>
                <p:tags r:id="rId30"/>
              </p:custDataLst>
            </p:nvPr>
          </p:nvSpPr>
          <p:spPr>
            <a:xfrm>
              <a:off x="3777661" y="8466481"/>
              <a:ext cx="77203" cy="12867"/>
            </a:xfrm>
            <a:custGeom>
              <a:avLst/>
              <a:gdLst>
                <a:gd name="connsiteX0" fmla="*/ 0 w 77203"/>
                <a:gd name="connsiteY0" fmla="*/ 0 h 12867"/>
                <a:gd name="connsiteX1" fmla="*/ 77203 w 77203"/>
                <a:gd name="connsiteY1" fmla="*/ 0 h 12867"/>
                <a:gd name="connsiteX2" fmla="*/ 77203 w 77203"/>
                <a:gd name="connsiteY2" fmla="*/ 12867 h 12867"/>
                <a:gd name="connsiteX3" fmla="*/ 0 w 77203"/>
                <a:gd name="connsiteY3" fmla="*/ 12867 h 12867"/>
              </a:gdLst>
              <a:ahLst/>
              <a:cxnLst>
                <a:cxn ang="0">
                  <a:pos x="connsiteX0" y="connsiteY0"/>
                </a:cxn>
                <a:cxn ang="0">
                  <a:pos x="connsiteX1" y="connsiteY1"/>
                </a:cxn>
                <a:cxn ang="0">
                  <a:pos x="connsiteX2" y="connsiteY2"/>
                </a:cxn>
                <a:cxn ang="0">
                  <a:pos x="connsiteX3" y="connsiteY3"/>
                </a:cxn>
              </a:cxnLst>
              <a:rect l="l" t="t" r="r" b="b"/>
              <a:pathLst>
                <a:path w="77203" h="12867">
                  <a:moveTo>
                    <a:pt x="0" y="0"/>
                  </a:moveTo>
                  <a:lnTo>
                    <a:pt x="77203" y="0"/>
                  </a:lnTo>
                  <a:lnTo>
                    <a:pt x="77203" y="12867"/>
                  </a:lnTo>
                  <a:lnTo>
                    <a:pt x="0" y="12867"/>
                  </a:ln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4" name="PA-任意多边形 153">
              <a:extLst>
                <a:ext uri="{FF2B5EF4-FFF2-40B4-BE49-F238E27FC236}">
                  <a16:creationId xmlns:a16="http://schemas.microsoft.com/office/drawing/2014/main" id="{4B2EBFA3-D1CD-9902-2096-A5D769DDFCB9}"/>
                </a:ext>
              </a:extLst>
            </p:cNvPr>
            <p:cNvSpPr/>
            <p:nvPr>
              <p:custDataLst>
                <p:tags r:id="rId31"/>
              </p:custDataLst>
            </p:nvPr>
          </p:nvSpPr>
          <p:spPr>
            <a:xfrm>
              <a:off x="3841996" y="8350684"/>
              <a:ext cx="125057" cy="32161"/>
            </a:xfrm>
            <a:custGeom>
              <a:avLst/>
              <a:gdLst>
                <a:gd name="connsiteX0" fmla="*/ 34031 w 125057"/>
                <a:gd name="connsiteY0" fmla="*/ 31885 h 32161"/>
                <a:gd name="connsiteX1" fmla="*/ 92198 w 125057"/>
                <a:gd name="connsiteY1" fmla="*/ 14283 h 32161"/>
                <a:gd name="connsiteX2" fmla="*/ 93212 w 125057"/>
                <a:gd name="connsiteY2" fmla="*/ 13881 h 32161"/>
                <a:gd name="connsiteX3" fmla="*/ 100480 w 125057"/>
                <a:gd name="connsiteY3" fmla="*/ 13324 h 32161"/>
                <a:gd name="connsiteX4" fmla="*/ 119420 w 125057"/>
                <a:gd name="connsiteY4" fmla="*/ 22557 h 32161"/>
                <a:gd name="connsiteX5" fmla="*/ 125057 w 125057"/>
                <a:gd name="connsiteY5" fmla="*/ 10990 h 32161"/>
                <a:gd name="connsiteX6" fmla="*/ 105756 w 125057"/>
                <a:gd name="connsiteY6" fmla="*/ 1581 h 32161"/>
                <a:gd name="connsiteX7" fmla="*/ 105101 w 125057"/>
                <a:gd name="connsiteY7" fmla="*/ 1305 h 32161"/>
                <a:gd name="connsiteX8" fmla="*/ 87992 w 125057"/>
                <a:gd name="connsiteY8" fmla="*/ 2109 h 32161"/>
                <a:gd name="connsiteX9" fmla="*/ 31216 w 125057"/>
                <a:gd name="connsiteY9" fmla="*/ 19294 h 32161"/>
                <a:gd name="connsiteX10" fmla="*/ 0 w 125057"/>
                <a:gd name="connsiteY10" fmla="*/ 19294 h 32161"/>
                <a:gd name="connsiteX11" fmla="*/ 0 w 125057"/>
                <a:gd name="connsiteY11" fmla="*/ 32161 h 32161"/>
                <a:gd name="connsiteX12" fmla="*/ 32168 w 125057"/>
                <a:gd name="connsiteY12" fmla="*/ 32161 h 32161"/>
                <a:gd name="connsiteX13" fmla="*/ 34031 w 125057"/>
                <a:gd name="connsiteY13" fmla="*/ 31885 h 3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5057" h="32161">
                  <a:moveTo>
                    <a:pt x="34031" y="31885"/>
                  </a:moveTo>
                  <a:lnTo>
                    <a:pt x="92198" y="14283"/>
                  </a:lnTo>
                  <a:cubicBezTo>
                    <a:pt x="92547" y="14178"/>
                    <a:pt x="92886" y="14043"/>
                    <a:pt x="93212" y="13881"/>
                  </a:cubicBezTo>
                  <a:cubicBezTo>
                    <a:pt x="95471" y="12757"/>
                    <a:pt x="98077" y="12558"/>
                    <a:pt x="100480" y="13324"/>
                  </a:cubicBezTo>
                  <a:lnTo>
                    <a:pt x="119420" y="22557"/>
                  </a:lnTo>
                  <a:lnTo>
                    <a:pt x="125057" y="10990"/>
                  </a:lnTo>
                  <a:lnTo>
                    <a:pt x="105756" y="1581"/>
                  </a:lnTo>
                  <a:cubicBezTo>
                    <a:pt x="105543" y="1477"/>
                    <a:pt x="105324" y="1384"/>
                    <a:pt x="105101" y="1305"/>
                  </a:cubicBezTo>
                  <a:cubicBezTo>
                    <a:pt x="99513" y="-680"/>
                    <a:pt x="93369" y="-391"/>
                    <a:pt x="87992" y="2109"/>
                  </a:cubicBezTo>
                  <a:lnTo>
                    <a:pt x="31216" y="19294"/>
                  </a:lnTo>
                  <a:lnTo>
                    <a:pt x="0" y="19294"/>
                  </a:lnTo>
                  <a:lnTo>
                    <a:pt x="0" y="32161"/>
                  </a:lnTo>
                  <a:lnTo>
                    <a:pt x="32168" y="32161"/>
                  </a:lnTo>
                  <a:cubicBezTo>
                    <a:pt x="32799" y="32161"/>
                    <a:pt x="33427" y="32069"/>
                    <a:pt x="34031" y="31885"/>
                  </a:cubicBez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5" name="PA-任意多边形 154">
              <a:extLst>
                <a:ext uri="{FF2B5EF4-FFF2-40B4-BE49-F238E27FC236}">
                  <a16:creationId xmlns:a16="http://schemas.microsoft.com/office/drawing/2014/main" id="{DC9EC620-2D62-09B1-FE60-765A68131200}"/>
                </a:ext>
              </a:extLst>
            </p:cNvPr>
            <p:cNvSpPr/>
            <p:nvPr>
              <p:custDataLst>
                <p:tags r:id="rId32"/>
              </p:custDataLst>
            </p:nvPr>
          </p:nvSpPr>
          <p:spPr>
            <a:xfrm>
              <a:off x="3777661" y="8369978"/>
              <a:ext cx="51468" cy="12867"/>
            </a:xfrm>
            <a:custGeom>
              <a:avLst/>
              <a:gdLst>
                <a:gd name="connsiteX0" fmla="*/ 0 w 51468"/>
                <a:gd name="connsiteY0" fmla="*/ 0 h 12867"/>
                <a:gd name="connsiteX1" fmla="*/ 51469 w 51468"/>
                <a:gd name="connsiteY1" fmla="*/ 0 h 12867"/>
                <a:gd name="connsiteX2" fmla="*/ 51469 w 51468"/>
                <a:gd name="connsiteY2" fmla="*/ 12867 h 12867"/>
                <a:gd name="connsiteX3" fmla="*/ 0 w 51468"/>
                <a:gd name="connsiteY3" fmla="*/ 12867 h 12867"/>
              </a:gdLst>
              <a:ahLst/>
              <a:cxnLst>
                <a:cxn ang="0">
                  <a:pos x="connsiteX0" y="connsiteY0"/>
                </a:cxn>
                <a:cxn ang="0">
                  <a:pos x="connsiteX1" y="connsiteY1"/>
                </a:cxn>
                <a:cxn ang="0">
                  <a:pos x="connsiteX2" y="connsiteY2"/>
                </a:cxn>
                <a:cxn ang="0">
                  <a:pos x="connsiteX3" y="connsiteY3"/>
                </a:cxn>
              </a:cxnLst>
              <a:rect l="l" t="t" r="r" b="b"/>
              <a:pathLst>
                <a:path w="51468" h="12867">
                  <a:moveTo>
                    <a:pt x="0" y="0"/>
                  </a:moveTo>
                  <a:lnTo>
                    <a:pt x="51469" y="0"/>
                  </a:lnTo>
                  <a:lnTo>
                    <a:pt x="51469" y="12867"/>
                  </a:lnTo>
                  <a:lnTo>
                    <a:pt x="0" y="12867"/>
                  </a:ln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6" name="PA-任意多边形 155">
              <a:extLst>
                <a:ext uri="{FF2B5EF4-FFF2-40B4-BE49-F238E27FC236}">
                  <a16:creationId xmlns:a16="http://schemas.microsoft.com/office/drawing/2014/main" id="{9C1BD83F-4C04-D0D0-4DA5-B352B672914D}"/>
                </a:ext>
              </a:extLst>
            </p:cNvPr>
            <p:cNvSpPr/>
            <p:nvPr>
              <p:custDataLst>
                <p:tags r:id="rId33"/>
              </p:custDataLst>
            </p:nvPr>
          </p:nvSpPr>
          <p:spPr>
            <a:xfrm>
              <a:off x="3862724" y="8453073"/>
              <a:ext cx="216325" cy="129208"/>
            </a:xfrm>
            <a:custGeom>
              <a:avLst/>
              <a:gdLst>
                <a:gd name="connsiteX0" fmla="*/ 148702 w 216325"/>
                <a:gd name="connsiteY0" fmla="*/ 64738 h 129208"/>
                <a:gd name="connsiteX1" fmla="*/ 143249 w 216325"/>
                <a:gd name="connsiteY1" fmla="*/ 61588 h 129208"/>
                <a:gd name="connsiteX2" fmla="*/ 127183 w 216325"/>
                <a:gd name="connsiteY2" fmla="*/ 59103 h 129208"/>
                <a:gd name="connsiteX3" fmla="*/ 116535 w 216325"/>
                <a:gd name="connsiteY3" fmla="*/ 44760 h 129208"/>
                <a:gd name="connsiteX4" fmla="*/ 111081 w 216325"/>
                <a:gd name="connsiteY4" fmla="*/ 41612 h 129208"/>
                <a:gd name="connsiteX5" fmla="*/ 94855 w 216325"/>
                <a:gd name="connsiteY5" fmla="*/ 39162 h 129208"/>
                <a:gd name="connsiteX6" fmla="*/ 84367 w 216325"/>
                <a:gd name="connsiteY6" fmla="*/ 25460 h 129208"/>
                <a:gd name="connsiteX7" fmla="*/ 78913 w 216325"/>
                <a:gd name="connsiteY7" fmla="*/ 22311 h 129208"/>
                <a:gd name="connsiteX8" fmla="*/ 62687 w 216325"/>
                <a:gd name="connsiteY8" fmla="*/ 19862 h 129208"/>
                <a:gd name="connsiteX9" fmla="*/ 52199 w 216325"/>
                <a:gd name="connsiteY9" fmla="*/ 6159 h 129208"/>
                <a:gd name="connsiteX10" fmla="*/ 46745 w 216325"/>
                <a:gd name="connsiteY10" fmla="*/ 3011 h 129208"/>
                <a:gd name="connsiteX11" fmla="*/ 15984 w 216325"/>
                <a:gd name="connsiteY11" fmla="*/ 11253 h 129208"/>
                <a:gd name="connsiteX12" fmla="*/ 3021 w 216325"/>
                <a:gd name="connsiteY12" fmla="*/ 33708 h 129208"/>
                <a:gd name="connsiteX13" fmla="*/ 11263 w 216325"/>
                <a:gd name="connsiteY13" fmla="*/ 64467 h 129208"/>
                <a:gd name="connsiteX14" fmla="*/ 11263 w 216325"/>
                <a:gd name="connsiteY14" fmla="*/ 64467 h 129208"/>
                <a:gd name="connsiteX15" fmla="*/ 16717 w 216325"/>
                <a:gd name="connsiteY15" fmla="*/ 67616 h 129208"/>
                <a:gd name="connsiteX16" fmla="*/ 16717 w 216325"/>
                <a:gd name="connsiteY16" fmla="*/ 67616 h 129208"/>
                <a:gd name="connsiteX17" fmla="*/ 27938 w 216325"/>
                <a:gd name="connsiteY17" fmla="*/ 70628 h 129208"/>
                <a:gd name="connsiteX18" fmla="*/ 32933 w 216325"/>
                <a:gd name="connsiteY18" fmla="*/ 70069 h 129208"/>
                <a:gd name="connsiteX19" fmla="*/ 32939 w 216325"/>
                <a:gd name="connsiteY19" fmla="*/ 70096 h 129208"/>
                <a:gd name="connsiteX20" fmla="*/ 43431 w 216325"/>
                <a:gd name="connsiteY20" fmla="*/ 83767 h 129208"/>
                <a:gd name="connsiteX21" fmla="*/ 48885 w 216325"/>
                <a:gd name="connsiteY21" fmla="*/ 86916 h 129208"/>
                <a:gd name="connsiteX22" fmla="*/ 48885 w 216325"/>
                <a:gd name="connsiteY22" fmla="*/ 86916 h 129208"/>
                <a:gd name="connsiteX23" fmla="*/ 60106 w 216325"/>
                <a:gd name="connsiteY23" fmla="*/ 89928 h 129208"/>
                <a:gd name="connsiteX24" fmla="*/ 65101 w 216325"/>
                <a:gd name="connsiteY24" fmla="*/ 89369 h 129208"/>
                <a:gd name="connsiteX25" fmla="*/ 65107 w 216325"/>
                <a:gd name="connsiteY25" fmla="*/ 89396 h 129208"/>
                <a:gd name="connsiteX26" fmla="*/ 75599 w 216325"/>
                <a:gd name="connsiteY26" fmla="*/ 103067 h 129208"/>
                <a:gd name="connsiteX27" fmla="*/ 81053 w 216325"/>
                <a:gd name="connsiteY27" fmla="*/ 106216 h 129208"/>
                <a:gd name="connsiteX28" fmla="*/ 81053 w 216325"/>
                <a:gd name="connsiteY28" fmla="*/ 106216 h 129208"/>
                <a:gd name="connsiteX29" fmla="*/ 92274 w 216325"/>
                <a:gd name="connsiteY29" fmla="*/ 109228 h 129208"/>
                <a:gd name="connsiteX30" fmla="*/ 97119 w 216325"/>
                <a:gd name="connsiteY30" fmla="*/ 108702 h 129208"/>
                <a:gd name="connsiteX31" fmla="*/ 107767 w 216325"/>
                <a:gd name="connsiteY31" fmla="*/ 123044 h 129208"/>
                <a:gd name="connsiteX32" fmla="*/ 113221 w 216325"/>
                <a:gd name="connsiteY32" fmla="*/ 126193 h 129208"/>
                <a:gd name="connsiteX33" fmla="*/ 143980 w 216325"/>
                <a:gd name="connsiteY33" fmla="*/ 117954 h 129208"/>
                <a:gd name="connsiteX34" fmla="*/ 148759 w 216325"/>
                <a:gd name="connsiteY34" fmla="*/ 109675 h 129208"/>
                <a:gd name="connsiteX35" fmla="*/ 165388 w 216325"/>
                <a:gd name="connsiteY35" fmla="*/ 105489 h 129208"/>
                <a:gd name="connsiteX36" fmla="*/ 216326 w 216325"/>
                <a:gd name="connsiteY36" fmla="*/ 70167 h 129208"/>
                <a:gd name="connsiteX37" fmla="*/ 208993 w 216325"/>
                <a:gd name="connsiteY37" fmla="*/ 59593 h 129208"/>
                <a:gd name="connsiteX38" fmla="*/ 157966 w 216325"/>
                <a:gd name="connsiteY38" fmla="*/ 94978 h 129208"/>
                <a:gd name="connsiteX39" fmla="*/ 157772 w 216325"/>
                <a:gd name="connsiteY39" fmla="*/ 95118 h 129208"/>
                <a:gd name="connsiteX40" fmla="*/ 156792 w 216325"/>
                <a:gd name="connsiteY40" fmla="*/ 95761 h 129208"/>
                <a:gd name="connsiteX41" fmla="*/ 156944 w 216325"/>
                <a:gd name="connsiteY41" fmla="*/ 95500 h 129208"/>
                <a:gd name="connsiteX42" fmla="*/ 148702 w 216325"/>
                <a:gd name="connsiteY42" fmla="*/ 64738 h 129208"/>
                <a:gd name="connsiteX43" fmla="*/ 35187 w 216325"/>
                <a:gd name="connsiteY43" fmla="*/ 53008 h 129208"/>
                <a:gd name="connsiteX44" fmla="*/ 33820 w 216325"/>
                <a:gd name="connsiteY44" fmla="*/ 55793 h 129208"/>
                <a:gd name="connsiteX45" fmla="*/ 23147 w 216325"/>
                <a:gd name="connsiteY45" fmla="*/ 56473 h 129208"/>
                <a:gd name="connsiteX46" fmla="*/ 23147 w 216325"/>
                <a:gd name="connsiteY46" fmla="*/ 56473 h 129208"/>
                <a:gd name="connsiteX47" fmla="*/ 17692 w 216325"/>
                <a:gd name="connsiteY47" fmla="*/ 53324 h 129208"/>
                <a:gd name="connsiteX48" fmla="*/ 14161 w 216325"/>
                <a:gd name="connsiteY48" fmla="*/ 40142 h 129208"/>
                <a:gd name="connsiteX49" fmla="*/ 27124 w 216325"/>
                <a:gd name="connsiteY49" fmla="*/ 17687 h 129208"/>
                <a:gd name="connsiteX50" fmla="*/ 40307 w 216325"/>
                <a:gd name="connsiteY50" fmla="*/ 14156 h 129208"/>
                <a:gd name="connsiteX51" fmla="*/ 45761 w 216325"/>
                <a:gd name="connsiteY51" fmla="*/ 17304 h 129208"/>
                <a:gd name="connsiteX52" fmla="*/ 50450 w 216325"/>
                <a:gd name="connsiteY52" fmla="*/ 27276 h 129208"/>
                <a:gd name="connsiteX53" fmla="*/ 48148 w 216325"/>
                <a:gd name="connsiteY53" fmla="*/ 30553 h 129208"/>
                <a:gd name="connsiteX54" fmla="*/ 67355 w 216325"/>
                <a:gd name="connsiteY54" fmla="*/ 72309 h 129208"/>
                <a:gd name="connsiteX55" fmla="*/ 65988 w 216325"/>
                <a:gd name="connsiteY55" fmla="*/ 75093 h 129208"/>
                <a:gd name="connsiteX56" fmla="*/ 55314 w 216325"/>
                <a:gd name="connsiteY56" fmla="*/ 75774 h 129208"/>
                <a:gd name="connsiteX57" fmla="*/ 55314 w 216325"/>
                <a:gd name="connsiteY57" fmla="*/ 75774 h 129208"/>
                <a:gd name="connsiteX58" fmla="*/ 49860 w 216325"/>
                <a:gd name="connsiteY58" fmla="*/ 72625 h 129208"/>
                <a:gd name="connsiteX59" fmla="*/ 45167 w 216325"/>
                <a:gd name="connsiteY59" fmla="*/ 62653 h 129208"/>
                <a:gd name="connsiteX60" fmla="*/ 47474 w 216325"/>
                <a:gd name="connsiteY60" fmla="*/ 59370 h 129208"/>
                <a:gd name="connsiteX61" fmla="*/ 60437 w 216325"/>
                <a:gd name="connsiteY61" fmla="*/ 36916 h 129208"/>
                <a:gd name="connsiteX62" fmla="*/ 61798 w 216325"/>
                <a:gd name="connsiteY62" fmla="*/ 34136 h 129208"/>
                <a:gd name="connsiteX63" fmla="*/ 67669 w 216325"/>
                <a:gd name="connsiteY63" fmla="*/ 32161 h 129208"/>
                <a:gd name="connsiteX64" fmla="*/ 72477 w 216325"/>
                <a:gd name="connsiteY64" fmla="*/ 33453 h 129208"/>
                <a:gd name="connsiteX65" fmla="*/ 77931 w 216325"/>
                <a:gd name="connsiteY65" fmla="*/ 36600 h 129208"/>
                <a:gd name="connsiteX66" fmla="*/ 82619 w 216325"/>
                <a:gd name="connsiteY66" fmla="*/ 46572 h 129208"/>
                <a:gd name="connsiteX67" fmla="*/ 80318 w 216325"/>
                <a:gd name="connsiteY67" fmla="*/ 49849 h 129208"/>
                <a:gd name="connsiteX68" fmla="*/ 99523 w 216325"/>
                <a:gd name="connsiteY68" fmla="*/ 92285 h 129208"/>
                <a:gd name="connsiteX69" fmla="*/ 98619 w 216325"/>
                <a:gd name="connsiteY69" fmla="*/ 94019 h 129208"/>
                <a:gd name="connsiteX70" fmla="*/ 87485 w 216325"/>
                <a:gd name="connsiteY70" fmla="*/ 95074 h 129208"/>
                <a:gd name="connsiteX71" fmla="*/ 87485 w 216325"/>
                <a:gd name="connsiteY71" fmla="*/ 95074 h 129208"/>
                <a:gd name="connsiteX72" fmla="*/ 82031 w 216325"/>
                <a:gd name="connsiteY72" fmla="*/ 91926 h 129208"/>
                <a:gd name="connsiteX73" fmla="*/ 77337 w 216325"/>
                <a:gd name="connsiteY73" fmla="*/ 81954 h 129208"/>
                <a:gd name="connsiteX74" fmla="*/ 79644 w 216325"/>
                <a:gd name="connsiteY74" fmla="*/ 78671 h 129208"/>
                <a:gd name="connsiteX75" fmla="*/ 92608 w 216325"/>
                <a:gd name="connsiteY75" fmla="*/ 56216 h 129208"/>
                <a:gd name="connsiteX76" fmla="*/ 93968 w 216325"/>
                <a:gd name="connsiteY76" fmla="*/ 53437 h 129208"/>
                <a:gd name="connsiteX77" fmla="*/ 99839 w 216325"/>
                <a:gd name="connsiteY77" fmla="*/ 51462 h 129208"/>
                <a:gd name="connsiteX78" fmla="*/ 104647 w 216325"/>
                <a:gd name="connsiteY78" fmla="*/ 52753 h 129208"/>
                <a:gd name="connsiteX79" fmla="*/ 110101 w 216325"/>
                <a:gd name="connsiteY79" fmla="*/ 55901 h 129208"/>
                <a:gd name="connsiteX80" fmla="*/ 114588 w 216325"/>
                <a:gd name="connsiteY80" fmla="*/ 66793 h 129208"/>
                <a:gd name="connsiteX81" fmla="*/ 112489 w 216325"/>
                <a:gd name="connsiteY81" fmla="*/ 69827 h 129208"/>
                <a:gd name="connsiteX82" fmla="*/ 145799 w 216325"/>
                <a:gd name="connsiteY82" fmla="*/ 89063 h 129208"/>
                <a:gd name="connsiteX83" fmla="*/ 132836 w 216325"/>
                <a:gd name="connsiteY83" fmla="*/ 111520 h 129208"/>
                <a:gd name="connsiteX84" fmla="*/ 119653 w 216325"/>
                <a:gd name="connsiteY84" fmla="*/ 115052 h 129208"/>
                <a:gd name="connsiteX85" fmla="*/ 114199 w 216325"/>
                <a:gd name="connsiteY85" fmla="*/ 111905 h 129208"/>
                <a:gd name="connsiteX86" fmla="*/ 109712 w 216325"/>
                <a:gd name="connsiteY86" fmla="*/ 101013 h 129208"/>
                <a:gd name="connsiteX87" fmla="*/ 111812 w 216325"/>
                <a:gd name="connsiteY87" fmla="*/ 97978 h 129208"/>
                <a:gd name="connsiteX88" fmla="*/ 124776 w 216325"/>
                <a:gd name="connsiteY88" fmla="*/ 75523 h 129208"/>
                <a:gd name="connsiteX89" fmla="*/ 125679 w 216325"/>
                <a:gd name="connsiteY89" fmla="*/ 73790 h 129208"/>
                <a:gd name="connsiteX90" fmla="*/ 136813 w 216325"/>
                <a:gd name="connsiteY90" fmla="*/ 72734 h 129208"/>
                <a:gd name="connsiteX91" fmla="*/ 142268 w 216325"/>
                <a:gd name="connsiteY91" fmla="*/ 75884 h 129208"/>
                <a:gd name="connsiteX92" fmla="*/ 145799 w 216325"/>
                <a:gd name="connsiteY92" fmla="*/ 89063 h 12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16325" h="129208">
                  <a:moveTo>
                    <a:pt x="148702" y="64738"/>
                  </a:moveTo>
                  <a:lnTo>
                    <a:pt x="143249" y="61588"/>
                  </a:lnTo>
                  <a:cubicBezTo>
                    <a:pt x="138392" y="58780"/>
                    <a:pt x="132660" y="57893"/>
                    <a:pt x="127183" y="59103"/>
                  </a:cubicBezTo>
                  <a:cubicBezTo>
                    <a:pt x="125769" y="53056"/>
                    <a:pt x="121914" y="47864"/>
                    <a:pt x="116535" y="44760"/>
                  </a:cubicBezTo>
                  <a:lnTo>
                    <a:pt x="111081" y="41612"/>
                  </a:lnTo>
                  <a:cubicBezTo>
                    <a:pt x="106175" y="38776"/>
                    <a:pt x="100379" y="37901"/>
                    <a:pt x="94855" y="39162"/>
                  </a:cubicBezTo>
                  <a:cubicBezTo>
                    <a:pt x="93323" y="33380"/>
                    <a:pt x="89548" y="28448"/>
                    <a:pt x="84367" y="25460"/>
                  </a:cubicBezTo>
                  <a:lnTo>
                    <a:pt x="78913" y="22311"/>
                  </a:lnTo>
                  <a:cubicBezTo>
                    <a:pt x="74007" y="19475"/>
                    <a:pt x="68211" y="18600"/>
                    <a:pt x="62687" y="19862"/>
                  </a:cubicBezTo>
                  <a:cubicBezTo>
                    <a:pt x="61155" y="14079"/>
                    <a:pt x="57380" y="9147"/>
                    <a:pt x="52199" y="6159"/>
                  </a:cubicBezTo>
                  <a:lnTo>
                    <a:pt x="46745" y="3011"/>
                  </a:lnTo>
                  <a:cubicBezTo>
                    <a:pt x="35973" y="-3191"/>
                    <a:pt x="22213" y="496"/>
                    <a:pt x="15984" y="11253"/>
                  </a:cubicBezTo>
                  <a:lnTo>
                    <a:pt x="3021" y="33708"/>
                  </a:lnTo>
                  <a:cubicBezTo>
                    <a:pt x="-3197" y="44477"/>
                    <a:pt x="492" y="58249"/>
                    <a:pt x="11263" y="64467"/>
                  </a:cubicBezTo>
                  <a:cubicBezTo>
                    <a:pt x="11263" y="64467"/>
                    <a:pt x="11263" y="64467"/>
                    <a:pt x="11263" y="64467"/>
                  </a:cubicBezTo>
                  <a:lnTo>
                    <a:pt x="16717" y="67616"/>
                  </a:lnTo>
                  <a:lnTo>
                    <a:pt x="16717" y="67616"/>
                  </a:lnTo>
                  <a:cubicBezTo>
                    <a:pt x="20127" y="69591"/>
                    <a:pt x="23997" y="70630"/>
                    <a:pt x="27938" y="70628"/>
                  </a:cubicBezTo>
                  <a:cubicBezTo>
                    <a:pt x="29619" y="70628"/>
                    <a:pt x="31294" y="70441"/>
                    <a:pt x="32933" y="70069"/>
                  </a:cubicBezTo>
                  <a:lnTo>
                    <a:pt x="32939" y="70096"/>
                  </a:lnTo>
                  <a:cubicBezTo>
                    <a:pt x="34471" y="75871"/>
                    <a:pt x="38249" y="80793"/>
                    <a:pt x="43431" y="83767"/>
                  </a:cubicBezTo>
                  <a:lnTo>
                    <a:pt x="48885" y="86916"/>
                  </a:lnTo>
                  <a:lnTo>
                    <a:pt x="48885" y="86916"/>
                  </a:lnTo>
                  <a:cubicBezTo>
                    <a:pt x="52295" y="88891"/>
                    <a:pt x="56165" y="89930"/>
                    <a:pt x="60106" y="89928"/>
                  </a:cubicBezTo>
                  <a:cubicBezTo>
                    <a:pt x="61787" y="89928"/>
                    <a:pt x="63462" y="89741"/>
                    <a:pt x="65101" y="89369"/>
                  </a:cubicBezTo>
                  <a:lnTo>
                    <a:pt x="65107" y="89396"/>
                  </a:lnTo>
                  <a:cubicBezTo>
                    <a:pt x="66639" y="95171"/>
                    <a:pt x="70417" y="100093"/>
                    <a:pt x="75599" y="103067"/>
                  </a:cubicBezTo>
                  <a:lnTo>
                    <a:pt x="81053" y="106216"/>
                  </a:lnTo>
                  <a:lnTo>
                    <a:pt x="81053" y="106216"/>
                  </a:lnTo>
                  <a:cubicBezTo>
                    <a:pt x="84463" y="108191"/>
                    <a:pt x="88333" y="109230"/>
                    <a:pt x="92274" y="109228"/>
                  </a:cubicBezTo>
                  <a:cubicBezTo>
                    <a:pt x="93903" y="109228"/>
                    <a:pt x="95528" y="109051"/>
                    <a:pt x="97119" y="108702"/>
                  </a:cubicBezTo>
                  <a:cubicBezTo>
                    <a:pt x="98533" y="114750"/>
                    <a:pt x="102387" y="119942"/>
                    <a:pt x="107767" y="123044"/>
                  </a:cubicBezTo>
                  <a:lnTo>
                    <a:pt x="113221" y="126193"/>
                  </a:lnTo>
                  <a:cubicBezTo>
                    <a:pt x="123991" y="132402"/>
                    <a:pt x="137755" y="128716"/>
                    <a:pt x="143980" y="117954"/>
                  </a:cubicBezTo>
                  <a:lnTo>
                    <a:pt x="148759" y="109675"/>
                  </a:lnTo>
                  <a:cubicBezTo>
                    <a:pt x="154636" y="110510"/>
                    <a:pt x="160607" y="109007"/>
                    <a:pt x="165388" y="105489"/>
                  </a:cubicBezTo>
                  <a:lnTo>
                    <a:pt x="216326" y="70167"/>
                  </a:lnTo>
                  <a:lnTo>
                    <a:pt x="208993" y="59593"/>
                  </a:lnTo>
                  <a:lnTo>
                    <a:pt x="157966" y="94978"/>
                  </a:lnTo>
                  <a:cubicBezTo>
                    <a:pt x="157900" y="95023"/>
                    <a:pt x="157835" y="95070"/>
                    <a:pt x="157772" y="95118"/>
                  </a:cubicBezTo>
                  <a:cubicBezTo>
                    <a:pt x="157459" y="95353"/>
                    <a:pt x="157132" y="95567"/>
                    <a:pt x="156792" y="95761"/>
                  </a:cubicBezTo>
                  <a:lnTo>
                    <a:pt x="156944" y="95500"/>
                  </a:lnTo>
                  <a:cubicBezTo>
                    <a:pt x="163148" y="84728"/>
                    <a:pt x="159461" y="70965"/>
                    <a:pt x="148702" y="64738"/>
                  </a:cubicBezTo>
                  <a:close/>
                  <a:moveTo>
                    <a:pt x="35187" y="53008"/>
                  </a:moveTo>
                  <a:cubicBezTo>
                    <a:pt x="34668" y="53904"/>
                    <a:pt x="34212" y="54835"/>
                    <a:pt x="33820" y="55793"/>
                  </a:cubicBezTo>
                  <a:cubicBezTo>
                    <a:pt x="30723" y="58146"/>
                    <a:pt x="26517" y="58414"/>
                    <a:pt x="23147" y="56473"/>
                  </a:cubicBezTo>
                  <a:lnTo>
                    <a:pt x="23147" y="56473"/>
                  </a:lnTo>
                  <a:lnTo>
                    <a:pt x="17692" y="53324"/>
                  </a:lnTo>
                  <a:cubicBezTo>
                    <a:pt x="13077" y="50659"/>
                    <a:pt x="11496" y="44757"/>
                    <a:pt x="14161" y="40142"/>
                  </a:cubicBezTo>
                  <a:lnTo>
                    <a:pt x="27124" y="17687"/>
                  </a:lnTo>
                  <a:cubicBezTo>
                    <a:pt x="29791" y="13073"/>
                    <a:pt x="35691" y="11493"/>
                    <a:pt x="40307" y="14156"/>
                  </a:cubicBezTo>
                  <a:lnTo>
                    <a:pt x="45761" y="17304"/>
                  </a:lnTo>
                  <a:cubicBezTo>
                    <a:pt x="49251" y="19324"/>
                    <a:pt x="51120" y="23299"/>
                    <a:pt x="50450" y="27276"/>
                  </a:cubicBezTo>
                  <a:cubicBezTo>
                    <a:pt x="49587" y="28298"/>
                    <a:pt x="48817" y="29395"/>
                    <a:pt x="48148" y="30553"/>
                  </a:cubicBezTo>
                  <a:close/>
                  <a:moveTo>
                    <a:pt x="67355" y="72309"/>
                  </a:moveTo>
                  <a:cubicBezTo>
                    <a:pt x="66836" y="73205"/>
                    <a:pt x="66379" y="74135"/>
                    <a:pt x="65988" y="75093"/>
                  </a:cubicBezTo>
                  <a:cubicBezTo>
                    <a:pt x="62891" y="77447"/>
                    <a:pt x="58685" y="77715"/>
                    <a:pt x="55314" y="75774"/>
                  </a:cubicBezTo>
                  <a:lnTo>
                    <a:pt x="55314" y="75774"/>
                  </a:lnTo>
                  <a:lnTo>
                    <a:pt x="49860" y="72625"/>
                  </a:lnTo>
                  <a:cubicBezTo>
                    <a:pt x="46369" y="70606"/>
                    <a:pt x="44498" y="66631"/>
                    <a:pt x="45167" y="62653"/>
                  </a:cubicBezTo>
                  <a:cubicBezTo>
                    <a:pt x="46032" y="61629"/>
                    <a:pt x="46804" y="60531"/>
                    <a:pt x="47474" y="59370"/>
                  </a:cubicBezTo>
                  <a:lnTo>
                    <a:pt x="60437" y="36916"/>
                  </a:lnTo>
                  <a:cubicBezTo>
                    <a:pt x="60954" y="36021"/>
                    <a:pt x="61409" y="35092"/>
                    <a:pt x="61798" y="34136"/>
                  </a:cubicBezTo>
                  <a:cubicBezTo>
                    <a:pt x="63487" y="32854"/>
                    <a:pt x="65549" y="32161"/>
                    <a:pt x="67669" y="32161"/>
                  </a:cubicBezTo>
                  <a:cubicBezTo>
                    <a:pt x="69357" y="32161"/>
                    <a:pt x="71016" y="32607"/>
                    <a:pt x="72477" y="33453"/>
                  </a:cubicBezTo>
                  <a:lnTo>
                    <a:pt x="77931" y="36600"/>
                  </a:lnTo>
                  <a:cubicBezTo>
                    <a:pt x="81420" y="38621"/>
                    <a:pt x="83289" y="42596"/>
                    <a:pt x="82619" y="46572"/>
                  </a:cubicBezTo>
                  <a:cubicBezTo>
                    <a:pt x="81757" y="47595"/>
                    <a:pt x="80987" y="48691"/>
                    <a:pt x="80318" y="49849"/>
                  </a:cubicBezTo>
                  <a:close/>
                  <a:moveTo>
                    <a:pt x="99523" y="92285"/>
                  </a:moveTo>
                  <a:cubicBezTo>
                    <a:pt x="99194" y="92855"/>
                    <a:pt x="98893" y="93433"/>
                    <a:pt x="98619" y="94019"/>
                  </a:cubicBezTo>
                  <a:cubicBezTo>
                    <a:pt x="95508" y="96700"/>
                    <a:pt x="91043" y="97123"/>
                    <a:pt x="87485" y="95074"/>
                  </a:cubicBezTo>
                  <a:lnTo>
                    <a:pt x="87485" y="95074"/>
                  </a:lnTo>
                  <a:lnTo>
                    <a:pt x="82031" y="91926"/>
                  </a:lnTo>
                  <a:cubicBezTo>
                    <a:pt x="78539" y="89907"/>
                    <a:pt x="76668" y="85931"/>
                    <a:pt x="77337" y="81954"/>
                  </a:cubicBezTo>
                  <a:cubicBezTo>
                    <a:pt x="78202" y="80930"/>
                    <a:pt x="78974" y="79832"/>
                    <a:pt x="79644" y="78671"/>
                  </a:cubicBezTo>
                  <a:lnTo>
                    <a:pt x="92608" y="56216"/>
                  </a:lnTo>
                  <a:cubicBezTo>
                    <a:pt x="93124" y="55322"/>
                    <a:pt x="93579" y="54393"/>
                    <a:pt x="93968" y="53437"/>
                  </a:cubicBezTo>
                  <a:cubicBezTo>
                    <a:pt x="95657" y="52155"/>
                    <a:pt x="97719" y="51462"/>
                    <a:pt x="99839" y="51462"/>
                  </a:cubicBezTo>
                  <a:cubicBezTo>
                    <a:pt x="101528" y="51462"/>
                    <a:pt x="103186" y="51907"/>
                    <a:pt x="104647" y="52753"/>
                  </a:cubicBezTo>
                  <a:lnTo>
                    <a:pt x="110101" y="55901"/>
                  </a:lnTo>
                  <a:cubicBezTo>
                    <a:pt x="113891" y="58097"/>
                    <a:pt x="115732" y="62565"/>
                    <a:pt x="114588" y="66793"/>
                  </a:cubicBezTo>
                  <a:cubicBezTo>
                    <a:pt x="113807" y="67745"/>
                    <a:pt x="113105" y="68760"/>
                    <a:pt x="112489" y="69827"/>
                  </a:cubicBezTo>
                  <a:close/>
                  <a:moveTo>
                    <a:pt x="145799" y="89063"/>
                  </a:moveTo>
                  <a:lnTo>
                    <a:pt x="132836" y="111520"/>
                  </a:lnTo>
                  <a:cubicBezTo>
                    <a:pt x="130167" y="116131"/>
                    <a:pt x="124270" y="117711"/>
                    <a:pt x="119653" y="115052"/>
                  </a:cubicBezTo>
                  <a:lnTo>
                    <a:pt x="114199" y="111905"/>
                  </a:lnTo>
                  <a:cubicBezTo>
                    <a:pt x="110409" y="109709"/>
                    <a:pt x="108569" y="105240"/>
                    <a:pt x="109712" y="101013"/>
                  </a:cubicBezTo>
                  <a:cubicBezTo>
                    <a:pt x="110494" y="100060"/>
                    <a:pt x="111196" y="99045"/>
                    <a:pt x="111812" y="97978"/>
                  </a:cubicBezTo>
                  <a:lnTo>
                    <a:pt x="124776" y="75523"/>
                  </a:lnTo>
                  <a:cubicBezTo>
                    <a:pt x="125105" y="74953"/>
                    <a:pt x="125406" y="74376"/>
                    <a:pt x="125679" y="73790"/>
                  </a:cubicBezTo>
                  <a:cubicBezTo>
                    <a:pt x="128789" y="71108"/>
                    <a:pt x="133253" y="70685"/>
                    <a:pt x="136813" y="72734"/>
                  </a:cubicBezTo>
                  <a:lnTo>
                    <a:pt x="142268" y="75884"/>
                  </a:lnTo>
                  <a:cubicBezTo>
                    <a:pt x="146877" y="78552"/>
                    <a:pt x="148456" y="84448"/>
                    <a:pt x="145799" y="89063"/>
                  </a:cubicBez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7" name="PA-任意多边形 156">
              <a:extLst>
                <a:ext uri="{FF2B5EF4-FFF2-40B4-BE49-F238E27FC236}">
                  <a16:creationId xmlns:a16="http://schemas.microsoft.com/office/drawing/2014/main" id="{E20F4D4A-3027-A0F1-A4EE-4CAB7E09647E}"/>
                </a:ext>
              </a:extLst>
            </p:cNvPr>
            <p:cNvSpPr/>
            <p:nvPr>
              <p:custDataLst>
                <p:tags r:id="rId34"/>
              </p:custDataLst>
            </p:nvPr>
          </p:nvSpPr>
          <p:spPr>
            <a:xfrm>
              <a:off x="3905872" y="8357108"/>
              <a:ext cx="283538" cy="155482"/>
            </a:xfrm>
            <a:custGeom>
              <a:avLst/>
              <a:gdLst>
                <a:gd name="connsiteX0" fmla="*/ 283539 w 283538"/>
                <a:gd name="connsiteY0" fmla="*/ 135108 h 155482"/>
                <a:gd name="connsiteX1" fmla="*/ 283539 w 283538"/>
                <a:gd name="connsiteY1" fmla="*/ 122241 h 155482"/>
                <a:gd name="connsiteX2" fmla="*/ 277105 w 283538"/>
                <a:gd name="connsiteY2" fmla="*/ 122241 h 155482"/>
                <a:gd name="connsiteX3" fmla="*/ 275447 w 283538"/>
                <a:gd name="connsiteY3" fmla="*/ 122459 h 155482"/>
                <a:gd name="connsiteX4" fmla="*/ 203173 w 283538"/>
                <a:gd name="connsiteY4" fmla="*/ 141731 h 155482"/>
                <a:gd name="connsiteX5" fmla="*/ 174047 w 283538"/>
                <a:gd name="connsiteY5" fmla="*/ 129364 h 155482"/>
                <a:gd name="connsiteX6" fmla="*/ 154057 w 283538"/>
                <a:gd name="connsiteY6" fmla="*/ 93382 h 155482"/>
                <a:gd name="connsiteX7" fmla="*/ 145309 w 283538"/>
                <a:gd name="connsiteY7" fmla="*/ 90883 h 155482"/>
                <a:gd name="connsiteX8" fmla="*/ 144573 w 283538"/>
                <a:gd name="connsiteY8" fmla="*/ 91360 h 155482"/>
                <a:gd name="connsiteX9" fmla="*/ 143287 w 283538"/>
                <a:gd name="connsiteY9" fmla="*/ 92325 h 155482"/>
                <a:gd name="connsiteX10" fmla="*/ 108075 w 283538"/>
                <a:gd name="connsiteY10" fmla="*/ 88213 h 155482"/>
                <a:gd name="connsiteX11" fmla="*/ 95472 w 283538"/>
                <a:gd name="connsiteY11" fmla="*/ 73088 h 155482"/>
                <a:gd name="connsiteX12" fmla="*/ 87652 w 283538"/>
                <a:gd name="connsiteY12" fmla="*/ 71452 h 155482"/>
                <a:gd name="connsiteX13" fmla="*/ 61918 w 283538"/>
                <a:gd name="connsiteY13" fmla="*/ 84320 h 155482"/>
                <a:gd name="connsiteX14" fmla="*/ 61714 w 283538"/>
                <a:gd name="connsiteY14" fmla="*/ 84426 h 155482"/>
                <a:gd name="connsiteX15" fmla="*/ 15697 w 283538"/>
                <a:gd name="connsiteY15" fmla="*/ 77963 h 155482"/>
                <a:gd name="connsiteX16" fmla="*/ 80529 w 283538"/>
                <a:gd name="connsiteY16" fmla="*/ 25265 h 155482"/>
                <a:gd name="connsiteX17" fmla="*/ 135087 w 283538"/>
                <a:gd name="connsiteY17" fmla="*/ 13402 h 155482"/>
                <a:gd name="connsiteX18" fmla="*/ 135569 w 283538"/>
                <a:gd name="connsiteY18" fmla="*/ 13277 h 155482"/>
                <a:gd name="connsiteX19" fmla="*/ 144521 w 283538"/>
                <a:gd name="connsiteY19" fmla="*/ 15108 h 155482"/>
                <a:gd name="connsiteX20" fmla="*/ 144689 w 283538"/>
                <a:gd name="connsiteY20" fmla="*/ 15243 h 155482"/>
                <a:gd name="connsiteX21" fmla="*/ 189518 w 283538"/>
                <a:gd name="connsiteY21" fmla="*/ 50116 h 155482"/>
                <a:gd name="connsiteX22" fmla="*/ 195360 w 283538"/>
                <a:gd name="connsiteY22" fmla="*/ 51187 h 155482"/>
                <a:gd name="connsiteX23" fmla="*/ 227528 w 283538"/>
                <a:gd name="connsiteY23" fmla="*/ 41290 h 155482"/>
                <a:gd name="connsiteX24" fmla="*/ 223743 w 283538"/>
                <a:gd name="connsiteY24" fmla="*/ 28991 h 155482"/>
                <a:gd name="connsiteX25" fmla="*/ 194776 w 283538"/>
                <a:gd name="connsiteY25" fmla="*/ 37904 h 155482"/>
                <a:gd name="connsiteX26" fmla="*/ 152668 w 283538"/>
                <a:gd name="connsiteY26" fmla="*/ 5149 h 155482"/>
                <a:gd name="connsiteX27" fmla="*/ 132131 w 283538"/>
                <a:gd name="connsiteY27" fmla="*/ 880 h 155482"/>
                <a:gd name="connsiteX28" fmla="*/ 76297 w 283538"/>
                <a:gd name="connsiteY28" fmla="*/ 13023 h 155482"/>
                <a:gd name="connsiteX29" fmla="*/ 73606 w 283538"/>
                <a:gd name="connsiteY29" fmla="*/ 14317 h 155482"/>
                <a:gd name="connsiteX30" fmla="*/ 2373 w 283538"/>
                <a:gd name="connsiteY30" fmla="*/ 72220 h 155482"/>
                <a:gd name="connsiteX31" fmla="*/ 1408 w 283538"/>
                <a:gd name="connsiteY31" fmla="*/ 81227 h 155482"/>
                <a:gd name="connsiteX32" fmla="*/ 1873 w 283538"/>
                <a:gd name="connsiteY32" fmla="*/ 81809 h 155482"/>
                <a:gd name="connsiteX33" fmla="*/ 32261 w 283538"/>
                <a:gd name="connsiteY33" fmla="*/ 101271 h 155482"/>
                <a:gd name="connsiteX34" fmla="*/ 67776 w 283538"/>
                <a:gd name="connsiteY34" fmla="*/ 95778 h 155482"/>
                <a:gd name="connsiteX35" fmla="*/ 88853 w 283538"/>
                <a:gd name="connsiteY35" fmla="*/ 85239 h 155482"/>
                <a:gd name="connsiteX36" fmla="*/ 98194 w 283538"/>
                <a:gd name="connsiteY36" fmla="*/ 96449 h 155482"/>
                <a:gd name="connsiteX37" fmla="*/ 146189 w 283538"/>
                <a:gd name="connsiteY37" fmla="*/ 105709 h 155482"/>
                <a:gd name="connsiteX38" fmla="*/ 162801 w 283538"/>
                <a:gd name="connsiteY38" fmla="*/ 135613 h 155482"/>
                <a:gd name="connsiteX39" fmla="*/ 206489 w 283538"/>
                <a:gd name="connsiteY39" fmla="*/ 154168 h 155482"/>
                <a:gd name="connsiteX40" fmla="*/ 277949 w 283538"/>
                <a:gd name="connsiteY40" fmla="*/ 135108 h 1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83538" h="155482">
                  <a:moveTo>
                    <a:pt x="283539" y="135108"/>
                  </a:moveTo>
                  <a:lnTo>
                    <a:pt x="283539" y="122241"/>
                  </a:lnTo>
                  <a:lnTo>
                    <a:pt x="277105" y="122241"/>
                  </a:lnTo>
                  <a:cubicBezTo>
                    <a:pt x="276546" y="122241"/>
                    <a:pt x="275988" y="122314"/>
                    <a:pt x="275447" y="122459"/>
                  </a:cubicBezTo>
                  <a:lnTo>
                    <a:pt x="203173" y="141731"/>
                  </a:lnTo>
                  <a:cubicBezTo>
                    <a:pt x="191777" y="144782"/>
                    <a:pt x="179767" y="139682"/>
                    <a:pt x="174047" y="129364"/>
                  </a:cubicBezTo>
                  <a:lnTo>
                    <a:pt x="154057" y="93382"/>
                  </a:lnTo>
                  <a:cubicBezTo>
                    <a:pt x="152331" y="90276"/>
                    <a:pt x="148415" y="89157"/>
                    <a:pt x="145309" y="90883"/>
                  </a:cubicBezTo>
                  <a:cubicBezTo>
                    <a:pt x="145053" y="91025"/>
                    <a:pt x="144807" y="91184"/>
                    <a:pt x="144573" y="91360"/>
                  </a:cubicBezTo>
                  <a:lnTo>
                    <a:pt x="143287" y="92325"/>
                  </a:lnTo>
                  <a:cubicBezTo>
                    <a:pt x="132328" y="100551"/>
                    <a:pt x="116844" y="98743"/>
                    <a:pt x="108075" y="88213"/>
                  </a:cubicBezTo>
                  <a:lnTo>
                    <a:pt x="95472" y="73088"/>
                  </a:lnTo>
                  <a:cubicBezTo>
                    <a:pt x="93560" y="70795"/>
                    <a:pt x="90323" y="70117"/>
                    <a:pt x="87652" y="71452"/>
                  </a:cubicBezTo>
                  <a:lnTo>
                    <a:pt x="61918" y="84320"/>
                  </a:lnTo>
                  <a:cubicBezTo>
                    <a:pt x="61849" y="84353"/>
                    <a:pt x="61782" y="84390"/>
                    <a:pt x="61714" y="84426"/>
                  </a:cubicBezTo>
                  <a:cubicBezTo>
                    <a:pt x="45900" y="93052"/>
                    <a:pt x="28369" y="90427"/>
                    <a:pt x="15697" y="77963"/>
                  </a:cubicBezTo>
                  <a:lnTo>
                    <a:pt x="80529" y="25265"/>
                  </a:lnTo>
                  <a:lnTo>
                    <a:pt x="135087" y="13402"/>
                  </a:lnTo>
                  <a:cubicBezTo>
                    <a:pt x="135248" y="13367"/>
                    <a:pt x="135409" y="13322"/>
                    <a:pt x="135569" y="13277"/>
                  </a:cubicBezTo>
                  <a:cubicBezTo>
                    <a:pt x="138671" y="12344"/>
                    <a:pt x="142034" y="13031"/>
                    <a:pt x="144521" y="15108"/>
                  </a:cubicBezTo>
                  <a:cubicBezTo>
                    <a:pt x="144576" y="15154"/>
                    <a:pt x="144632" y="15199"/>
                    <a:pt x="144689" y="15243"/>
                  </a:cubicBezTo>
                  <a:lnTo>
                    <a:pt x="189518" y="50116"/>
                  </a:lnTo>
                  <a:cubicBezTo>
                    <a:pt x="191174" y="51405"/>
                    <a:pt x="193354" y="51804"/>
                    <a:pt x="195360" y="51187"/>
                  </a:cubicBezTo>
                  <a:lnTo>
                    <a:pt x="227528" y="41290"/>
                  </a:lnTo>
                  <a:lnTo>
                    <a:pt x="223743" y="28991"/>
                  </a:lnTo>
                  <a:lnTo>
                    <a:pt x="194776" y="37904"/>
                  </a:lnTo>
                  <a:lnTo>
                    <a:pt x="152668" y="5149"/>
                  </a:lnTo>
                  <a:cubicBezTo>
                    <a:pt x="146948" y="422"/>
                    <a:pt x="139262" y="-1176"/>
                    <a:pt x="132131" y="880"/>
                  </a:cubicBezTo>
                  <a:lnTo>
                    <a:pt x="76297" y="13023"/>
                  </a:lnTo>
                  <a:cubicBezTo>
                    <a:pt x="75311" y="13238"/>
                    <a:pt x="74389" y="13681"/>
                    <a:pt x="73606" y="14317"/>
                  </a:cubicBezTo>
                  <a:lnTo>
                    <a:pt x="2373" y="72220"/>
                  </a:lnTo>
                  <a:cubicBezTo>
                    <a:pt x="-366" y="74448"/>
                    <a:pt x="-796" y="78468"/>
                    <a:pt x="1408" y="81227"/>
                  </a:cubicBezTo>
                  <a:lnTo>
                    <a:pt x="1873" y="81809"/>
                  </a:lnTo>
                  <a:cubicBezTo>
                    <a:pt x="10024" y="91997"/>
                    <a:pt x="20530" y="98728"/>
                    <a:pt x="32261" y="101271"/>
                  </a:cubicBezTo>
                  <a:cubicBezTo>
                    <a:pt x="44132" y="103844"/>
                    <a:pt x="56410" y="101947"/>
                    <a:pt x="67776" y="95778"/>
                  </a:cubicBezTo>
                  <a:lnTo>
                    <a:pt x="88853" y="85239"/>
                  </a:lnTo>
                  <a:lnTo>
                    <a:pt x="98194" y="96449"/>
                  </a:lnTo>
                  <a:cubicBezTo>
                    <a:pt x="109949" y="110565"/>
                    <a:pt x="130026" y="114438"/>
                    <a:pt x="146189" y="105709"/>
                  </a:cubicBezTo>
                  <a:lnTo>
                    <a:pt x="162801" y="135613"/>
                  </a:lnTo>
                  <a:cubicBezTo>
                    <a:pt x="171378" y="151093"/>
                    <a:pt x="189394" y="158744"/>
                    <a:pt x="206489" y="154168"/>
                  </a:cubicBezTo>
                  <a:lnTo>
                    <a:pt x="277949" y="135108"/>
                  </a:ln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18" name="PA-任意多边形 157">
              <a:extLst>
                <a:ext uri="{FF2B5EF4-FFF2-40B4-BE49-F238E27FC236}">
                  <a16:creationId xmlns:a16="http://schemas.microsoft.com/office/drawing/2014/main" id="{A0D8EAA8-A8BE-D783-FBD6-E0136E622BB8}"/>
                </a:ext>
              </a:extLst>
            </p:cNvPr>
            <p:cNvSpPr/>
            <p:nvPr>
              <p:custDataLst>
                <p:tags r:id="rId35"/>
              </p:custDataLst>
            </p:nvPr>
          </p:nvSpPr>
          <p:spPr>
            <a:xfrm>
              <a:off x="4142483" y="8369978"/>
              <a:ext cx="46927" cy="24460"/>
            </a:xfrm>
            <a:custGeom>
              <a:avLst/>
              <a:gdLst>
                <a:gd name="connsiteX0" fmla="*/ 46927 w 46927"/>
                <a:gd name="connsiteY0" fmla="*/ 0 h 24460"/>
                <a:gd name="connsiteX1" fmla="*/ 40494 w 46927"/>
                <a:gd name="connsiteY1" fmla="*/ 0 h 24460"/>
                <a:gd name="connsiteX2" fmla="*/ 38602 w 46927"/>
                <a:gd name="connsiteY2" fmla="*/ 285 h 24460"/>
                <a:gd name="connsiteX3" fmla="*/ 0 w 46927"/>
                <a:gd name="connsiteY3" fmla="*/ 12162 h 24460"/>
                <a:gd name="connsiteX4" fmla="*/ 3785 w 46927"/>
                <a:gd name="connsiteY4" fmla="*/ 24461 h 24460"/>
                <a:gd name="connsiteX5" fmla="*/ 41459 w 46927"/>
                <a:gd name="connsiteY5" fmla="*/ 12867 h 24460"/>
                <a:gd name="connsiteX6" fmla="*/ 46927 w 46927"/>
                <a:gd name="connsiteY6" fmla="*/ 12867 h 2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927" h="24460">
                  <a:moveTo>
                    <a:pt x="46927" y="0"/>
                  </a:moveTo>
                  <a:lnTo>
                    <a:pt x="40494" y="0"/>
                  </a:lnTo>
                  <a:cubicBezTo>
                    <a:pt x="39852" y="0"/>
                    <a:pt x="39214" y="96"/>
                    <a:pt x="38602" y="285"/>
                  </a:cubicBezTo>
                  <a:lnTo>
                    <a:pt x="0" y="12162"/>
                  </a:lnTo>
                  <a:lnTo>
                    <a:pt x="3785" y="24461"/>
                  </a:lnTo>
                  <a:lnTo>
                    <a:pt x="41459" y="12867"/>
                  </a:lnTo>
                  <a:lnTo>
                    <a:pt x="46927" y="12867"/>
                  </a:lnTo>
                  <a:close/>
                </a:path>
              </a:pathLst>
            </a:custGeom>
            <a:solidFill>
              <a:schemeClr val="bg1"/>
            </a:solid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grpSp>
        <p:nvGrpSpPr>
          <p:cNvPr id="5" name="组合 4">
            <a:extLst>
              <a:ext uri="{FF2B5EF4-FFF2-40B4-BE49-F238E27FC236}">
                <a16:creationId xmlns:a16="http://schemas.microsoft.com/office/drawing/2014/main" id="{EB006F85-596B-DB31-5D68-E123B7820E1E}"/>
              </a:ext>
            </a:extLst>
          </p:cNvPr>
          <p:cNvGrpSpPr/>
          <p:nvPr/>
        </p:nvGrpSpPr>
        <p:grpSpPr>
          <a:xfrm>
            <a:off x="5334900" y="1886506"/>
            <a:ext cx="977444" cy="977444"/>
            <a:chOff x="7748387" y="1886506"/>
            <a:chExt cx="977444" cy="977444"/>
          </a:xfrm>
        </p:grpSpPr>
        <p:sp>
          <p:nvSpPr>
            <p:cNvPr id="102" name="PA-椭圆 40">
              <a:extLst>
                <a:ext uri="{FF2B5EF4-FFF2-40B4-BE49-F238E27FC236}">
                  <a16:creationId xmlns:a16="http://schemas.microsoft.com/office/drawing/2014/main" id="{7B5F5E40-3E2A-314D-AF89-FBF453F56CFF}"/>
                </a:ext>
              </a:extLst>
            </p:cNvPr>
            <p:cNvSpPr/>
            <p:nvPr>
              <p:custDataLst>
                <p:tags r:id="rId8"/>
              </p:custDataLst>
            </p:nvPr>
          </p:nvSpPr>
          <p:spPr>
            <a:xfrm>
              <a:off x="7748387" y="1886506"/>
              <a:ext cx="977444" cy="977444"/>
            </a:xfrm>
            <a:prstGeom prst="ellipse">
              <a:avLst/>
            </a:prstGeom>
            <a:solidFill>
              <a:schemeClr val="accent1">
                <a:alpha val="1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6" name="PA-椭圆 40">
              <a:extLst>
                <a:ext uri="{FF2B5EF4-FFF2-40B4-BE49-F238E27FC236}">
                  <a16:creationId xmlns:a16="http://schemas.microsoft.com/office/drawing/2014/main" id="{E48E047A-DFF6-3F83-6648-6EAD15BDBE95}"/>
                </a:ext>
              </a:extLst>
            </p:cNvPr>
            <p:cNvSpPr/>
            <p:nvPr>
              <p:custDataLst>
                <p:tags r:id="rId9"/>
              </p:custDataLst>
            </p:nvPr>
          </p:nvSpPr>
          <p:spPr>
            <a:xfrm>
              <a:off x="7856109" y="1994228"/>
              <a:ext cx="762000" cy="762000"/>
            </a:xfrm>
            <a:prstGeom prst="ellipse">
              <a:avLst/>
            </a:prstGeom>
            <a:gradFill>
              <a:gsLst>
                <a:gs pos="100000">
                  <a:schemeClr val="accent1">
                    <a:lumMod val="50000"/>
                  </a:schemeClr>
                </a:gs>
                <a:gs pos="0">
                  <a:schemeClr val="accent1"/>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119" name="PA-组合 189">
              <a:extLst>
                <a:ext uri="{FF2B5EF4-FFF2-40B4-BE49-F238E27FC236}">
                  <a16:creationId xmlns:a16="http://schemas.microsoft.com/office/drawing/2014/main" id="{A1F70210-101B-BFAC-D485-A8FC9DABC4CE}"/>
                </a:ext>
              </a:extLst>
            </p:cNvPr>
            <p:cNvGrpSpPr/>
            <p:nvPr>
              <p:custDataLst>
                <p:tags r:id="rId10"/>
              </p:custDataLst>
            </p:nvPr>
          </p:nvGrpSpPr>
          <p:grpSpPr>
            <a:xfrm>
              <a:off x="8051609" y="2123040"/>
              <a:ext cx="370999" cy="411749"/>
              <a:chOff x="8051609" y="4480426"/>
              <a:chExt cx="370999" cy="411749"/>
            </a:xfrm>
            <a:solidFill>
              <a:schemeClr val="bg1"/>
            </a:solidFill>
          </p:grpSpPr>
          <p:sp>
            <p:nvSpPr>
              <p:cNvPr id="120" name="PA-任意多边形 177">
                <a:extLst>
                  <a:ext uri="{FF2B5EF4-FFF2-40B4-BE49-F238E27FC236}">
                    <a16:creationId xmlns:a16="http://schemas.microsoft.com/office/drawing/2014/main" id="{69AF12D6-75EB-7E41-7C34-D940310233AF}"/>
                  </a:ext>
                </a:extLst>
              </p:cNvPr>
              <p:cNvSpPr/>
              <p:nvPr>
                <p:custDataLst>
                  <p:tags r:id="rId17"/>
                </p:custDataLst>
              </p:nvPr>
            </p:nvSpPr>
            <p:spPr>
              <a:xfrm>
                <a:off x="8051609" y="4808366"/>
                <a:ext cx="110440" cy="83809"/>
              </a:xfrm>
              <a:custGeom>
                <a:avLst/>
                <a:gdLst>
                  <a:gd name="connsiteX0" fmla="*/ 69324 w 110440"/>
                  <a:gd name="connsiteY0" fmla="*/ 0 h 83809"/>
                  <a:gd name="connsiteX1" fmla="*/ 59409 w 110440"/>
                  <a:gd name="connsiteY1" fmla="*/ 0 h 83809"/>
                  <a:gd name="connsiteX2" fmla="*/ 51031 w 110440"/>
                  <a:gd name="connsiteY2" fmla="*/ 0 h 83809"/>
                  <a:gd name="connsiteX3" fmla="*/ 41116 w 110440"/>
                  <a:gd name="connsiteY3" fmla="*/ 0 h 83809"/>
                  <a:gd name="connsiteX4" fmla="*/ 0 w 110440"/>
                  <a:gd name="connsiteY4" fmla="*/ 41117 h 83809"/>
                  <a:gd name="connsiteX5" fmla="*/ 0 w 110440"/>
                  <a:gd name="connsiteY5" fmla="*/ 77778 h 83809"/>
                  <a:gd name="connsiteX6" fmla="*/ 6031 w 110440"/>
                  <a:gd name="connsiteY6" fmla="*/ 83810 h 83809"/>
                  <a:gd name="connsiteX7" fmla="*/ 12063 w 110440"/>
                  <a:gd name="connsiteY7" fmla="*/ 77778 h 83809"/>
                  <a:gd name="connsiteX8" fmla="*/ 12063 w 110440"/>
                  <a:gd name="connsiteY8" fmla="*/ 41117 h 83809"/>
                  <a:gd name="connsiteX9" fmla="*/ 41116 w 110440"/>
                  <a:gd name="connsiteY9" fmla="*/ 12063 h 83809"/>
                  <a:gd name="connsiteX10" fmla="*/ 42970 w 110440"/>
                  <a:gd name="connsiteY10" fmla="*/ 12063 h 83809"/>
                  <a:gd name="connsiteX11" fmla="*/ 33665 w 110440"/>
                  <a:gd name="connsiteY11" fmla="*/ 43693 h 83809"/>
                  <a:gd name="connsiteX12" fmla="*/ 35135 w 110440"/>
                  <a:gd name="connsiteY12" fmla="*/ 49609 h 83809"/>
                  <a:gd name="connsiteX13" fmla="*/ 50905 w 110440"/>
                  <a:gd name="connsiteY13" fmla="*/ 65760 h 83809"/>
                  <a:gd name="connsiteX14" fmla="*/ 55220 w 110440"/>
                  <a:gd name="connsiteY14" fmla="*/ 67578 h 83809"/>
                  <a:gd name="connsiteX15" fmla="*/ 59536 w 110440"/>
                  <a:gd name="connsiteY15" fmla="*/ 65760 h 83809"/>
                  <a:gd name="connsiteX16" fmla="*/ 75305 w 110440"/>
                  <a:gd name="connsiteY16" fmla="*/ 49609 h 83809"/>
                  <a:gd name="connsiteX17" fmla="*/ 76776 w 110440"/>
                  <a:gd name="connsiteY17" fmla="*/ 43693 h 83809"/>
                  <a:gd name="connsiteX18" fmla="*/ 67471 w 110440"/>
                  <a:gd name="connsiteY18" fmla="*/ 12063 h 83809"/>
                  <a:gd name="connsiteX19" fmla="*/ 69324 w 110440"/>
                  <a:gd name="connsiteY19" fmla="*/ 12063 h 83809"/>
                  <a:gd name="connsiteX20" fmla="*/ 98378 w 110440"/>
                  <a:gd name="connsiteY20" fmla="*/ 41117 h 83809"/>
                  <a:gd name="connsiteX21" fmla="*/ 98378 w 110440"/>
                  <a:gd name="connsiteY21" fmla="*/ 77778 h 83809"/>
                  <a:gd name="connsiteX22" fmla="*/ 104409 w 110440"/>
                  <a:gd name="connsiteY22" fmla="*/ 83810 h 83809"/>
                  <a:gd name="connsiteX23" fmla="*/ 110441 w 110440"/>
                  <a:gd name="connsiteY23" fmla="*/ 77778 h 83809"/>
                  <a:gd name="connsiteX24" fmla="*/ 110441 w 110440"/>
                  <a:gd name="connsiteY24" fmla="*/ 41117 h 83809"/>
                  <a:gd name="connsiteX25" fmla="*/ 69324 w 110440"/>
                  <a:gd name="connsiteY25" fmla="*/ 0 h 83809"/>
                  <a:gd name="connsiteX26" fmla="*/ 55220 w 110440"/>
                  <a:gd name="connsiteY26" fmla="*/ 52912 h 83809"/>
                  <a:gd name="connsiteX27" fmla="*/ 46233 w 110440"/>
                  <a:gd name="connsiteY27" fmla="*/ 43708 h 83809"/>
                  <a:gd name="connsiteX28" fmla="*/ 55220 w 110440"/>
                  <a:gd name="connsiteY28" fmla="*/ 13162 h 83809"/>
                  <a:gd name="connsiteX29" fmla="*/ 64207 w 110440"/>
                  <a:gd name="connsiteY29" fmla="*/ 43708 h 83809"/>
                  <a:gd name="connsiteX30" fmla="*/ 55220 w 110440"/>
                  <a:gd name="connsiteY30" fmla="*/ 52912 h 83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0440" h="83809">
                    <a:moveTo>
                      <a:pt x="69324" y="0"/>
                    </a:moveTo>
                    <a:lnTo>
                      <a:pt x="59409" y="0"/>
                    </a:lnTo>
                    <a:lnTo>
                      <a:pt x="51031" y="0"/>
                    </a:lnTo>
                    <a:lnTo>
                      <a:pt x="41116" y="0"/>
                    </a:lnTo>
                    <a:cubicBezTo>
                      <a:pt x="18445" y="0"/>
                      <a:pt x="0" y="18445"/>
                      <a:pt x="0" y="41117"/>
                    </a:cubicBezTo>
                    <a:lnTo>
                      <a:pt x="0" y="77778"/>
                    </a:lnTo>
                    <a:cubicBezTo>
                      <a:pt x="0" y="81109"/>
                      <a:pt x="2700" y="83810"/>
                      <a:pt x="6031" y="83810"/>
                    </a:cubicBezTo>
                    <a:cubicBezTo>
                      <a:pt x="9363" y="83810"/>
                      <a:pt x="12063" y="81109"/>
                      <a:pt x="12063" y="77778"/>
                    </a:cubicBezTo>
                    <a:lnTo>
                      <a:pt x="12063" y="41117"/>
                    </a:lnTo>
                    <a:cubicBezTo>
                      <a:pt x="12063" y="25097"/>
                      <a:pt x="25096" y="12063"/>
                      <a:pt x="41116" y="12063"/>
                    </a:cubicBezTo>
                    <a:lnTo>
                      <a:pt x="42970" y="12063"/>
                    </a:lnTo>
                    <a:lnTo>
                      <a:pt x="33665" y="43693"/>
                    </a:lnTo>
                    <a:cubicBezTo>
                      <a:pt x="33049" y="45785"/>
                      <a:pt x="33612" y="48048"/>
                      <a:pt x="35135" y="49609"/>
                    </a:cubicBezTo>
                    <a:lnTo>
                      <a:pt x="50905" y="65760"/>
                    </a:lnTo>
                    <a:cubicBezTo>
                      <a:pt x="52040" y="66922"/>
                      <a:pt x="53596" y="67578"/>
                      <a:pt x="55220" y="67578"/>
                    </a:cubicBezTo>
                    <a:cubicBezTo>
                      <a:pt x="56845" y="67578"/>
                      <a:pt x="58401" y="66922"/>
                      <a:pt x="59536" y="65760"/>
                    </a:cubicBezTo>
                    <a:lnTo>
                      <a:pt x="75305" y="49609"/>
                    </a:lnTo>
                    <a:cubicBezTo>
                      <a:pt x="76830" y="48048"/>
                      <a:pt x="77392" y="45785"/>
                      <a:pt x="76776" y="43693"/>
                    </a:cubicBezTo>
                    <a:lnTo>
                      <a:pt x="67471" y="12063"/>
                    </a:lnTo>
                    <a:lnTo>
                      <a:pt x="69324" y="12063"/>
                    </a:lnTo>
                    <a:cubicBezTo>
                      <a:pt x="85344" y="12063"/>
                      <a:pt x="98378" y="25097"/>
                      <a:pt x="98378" y="41117"/>
                    </a:cubicBezTo>
                    <a:lnTo>
                      <a:pt x="98378" y="77778"/>
                    </a:lnTo>
                    <a:cubicBezTo>
                      <a:pt x="98378" y="81109"/>
                      <a:pt x="101077" y="83810"/>
                      <a:pt x="104409" y="83810"/>
                    </a:cubicBezTo>
                    <a:cubicBezTo>
                      <a:pt x="107741" y="83810"/>
                      <a:pt x="110441" y="81109"/>
                      <a:pt x="110441" y="77778"/>
                    </a:cubicBezTo>
                    <a:lnTo>
                      <a:pt x="110441" y="41117"/>
                    </a:lnTo>
                    <a:cubicBezTo>
                      <a:pt x="110441" y="18445"/>
                      <a:pt x="91996" y="0"/>
                      <a:pt x="69324" y="0"/>
                    </a:cubicBezTo>
                    <a:close/>
                    <a:moveTo>
                      <a:pt x="55220" y="52912"/>
                    </a:moveTo>
                    <a:lnTo>
                      <a:pt x="46233" y="43708"/>
                    </a:lnTo>
                    <a:lnTo>
                      <a:pt x="55220" y="13162"/>
                    </a:lnTo>
                    <a:lnTo>
                      <a:pt x="64207" y="43708"/>
                    </a:lnTo>
                    <a:lnTo>
                      <a:pt x="55220" y="52912"/>
                    </a:ln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1" name="PA-任意多边形 178">
                <a:extLst>
                  <a:ext uri="{FF2B5EF4-FFF2-40B4-BE49-F238E27FC236}">
                    <a16:creationId xmlns:a16="http://schemas.microsoft.com/office/drawing/2014/main" id="{3C9574F1-401F-C39C-A7F0-2132D39F0632}"/>
                  </a:ext>
                </a:extLst>
              </p:cNvPr>
              <p:cNvSpPr/>
              <p:nvPr>
                <p:custDataLst>
                  <p:tags r:id="rId18"/>
                </p:custDataLst>
              </p:nvPr>
            </p:nvSpPr>
            <p:spPr>
              <a:xfrm>
                <a:off x="8060751" y="4693718"/>
                <a:ext cx="92160" cy="111473"/>
              </a:xfrm>
              <a:custGeom>
                <a:avLst/>
                <a:gdLst>
                  <a:gd name="connsiteX0" fmla="*/ 46078 w 92160"/>
                  <a:gd name="connsiteY0" fmla="*/ 111473 h 111473"/>
                  <a:gd name="connsiteX1" fmla="*/ 92160 w 92160"/>
                  <a:gd name="connsiteY1" fmla="*/ 65391 h 111473"/>
                  <a:gd name="connsiteX2" fmla="*/ 92160 w 92160"/>
                  <a:gd name="connsiteY2" fmla="*/ 53642 h 111473"/>
                  <a:gd name="connsiteX3" fmla="*/ 92160 w 92160"/>
                  <a:gd name="connsiteY3" fmla="*/ 46081 h 111473"/>
                  <a:gd name="connsiteX4" fmla="*/ 92094 w 92160"/>
                  <a:gd name="connsiteY4" fmla="*/ 43633 h 111473"/>
                  <a:gd name="connsiteX5" fmla="*/ 92053 w 92160"/>
                  <a:gd name="connsiteY5" fmla="*/ 43083 h 111473"/>
                  <a:gd name="connsiteX6" fmla="*/ 91899 w 92160"/>
                  <a:gd name="connsiteY6" fmla="*/ 41193 h 111473"/>
                  <a:gd name="connsiteX7" fmla="*/ 91826 w 92160"/>
                  <a:gd name="connsiteY7" fmla="*/ 40619 h 111473"/>
                  <a:gd name="connsiteX8" fmla="*/ 91576 w 92160"/>
                  <a:gd name="connsiteY8" fmla="*/ 38776 h 111473"/>
                  <a:gd name="connsiteX9" fmla="*/ 91474 w 92160"/>
                  <a:gd name="connsiteY9" fmla="*/ 38209 h 111473"/>
                  <a:gd name="connsiteX10" fmla="*/ 91129 w 92160"/>
                  <a:gd name="connsiteY10" fmla="*/ 36397 h 111473"/>
                  <a:gd name="connsiteX11" fmla="*/ 90993 w 92160"/>
                  <a:gd name="connsiteY11" fmla="*/ 35809 h 111473"/>
                  <a:gd name="connsiteX12" fmla="*/ 90562 w 92160"/>
                  <a:gd name="connsiteY12" fmla="*/ 34067 h 111473"/>
                  <a:gd name="connsiteX13" fmla="*/ 90382 w 92160"/>
                  <a:gd name="connsiteY13" fmla="*/ 33434 h 111473"/>
                  <a:gd name="connsiteX14" fmla="*/ 89884 w 92160"/>
                  <a:gd name="connsiteY14" fmla="*/ 31796 h 111473"/>
                  <a:gd name="connsiteX15" fmla="*/ 89646 w 92160"/>
                  <a:gd name="connsiteY15" fmla="*/ 31094 h 111473"/>
                  <a:gd name="connsiteX16" fmla="*/ 89098 w 92160"/>
                  <a:gd name="connsiteY16" fmla="*/ 29589 h 111473"/>
                  <a:gd name="connsiteX17" fmla="*/ 88788 w 92160"/>
                  <a:gd name="connsiteY17" fmla="*/ 28803 h 111473"/>
                  <a:gd name="connsiteX18" fmla="*/ 88215 w 92160"/>
                  <a:gd name="connsiteY18" fmla="*/ 27457 h 111473"/>
                  <a:gd name="connsiteX19" fmla="*/ 87815 w 92160"/>
                  <a:gd name="connsiteY19" fmla="*/ 26573 h 111473"/>
                  <a:gd name="connsiteX20" fmla="*/ 87244 w 92160"/>
                  <a:gd name="connsiteY20" fmla="*/ 25407 h 111473"/>
                  <a:gd name="connsiteX21" fmla="*/ 86734 w 92160"/>
                  <a:gd name="connsiteY21" fmla="*/ 24412 h 111473"/>
                  <a:gd name="connsiteX22" fmla="*/ 86201 w 92160"/>
                  <a:gd name="connsiteY22" fmla="*/ 23455 h 111473"/>
                  <a:gd name="connsiteX23" fmla="*/ 85553 w 92160"/>
                  <a:gd name="connsiteY23" fmla="*/ 22330 h 111473"/>
                  <a:gd name="connsiteX24" fmla="*/ 85130 w 92160"/>
                  <a:gd name="connsiteY24" fmla="*/ 21659 h 111473"/>
                  <a:gd name="connsiteX25" fmla="*/ 80377 w 92160"/>
                  <a:gd name="connsiteY25" fmla="*/ 15347 h 111473"/>
                  <a:gd name="connsiteX26" fmla="*/ 80133 w 92160"/>
                  <a:gd name="connsiteY26" fmla="*/ 15069 h 111473"/>
                  <a:gd name="connsiteX27" fmla="*/ 78982 w 92160"/>
                  <a:gd name="connsiteY27" fmla="*/ 13863 h 111473"/>
                  <a:gd name="connsiteX28" fmla="*/ 78500 w 92160"/>
                  <a:gd name="connsiteY28" fmla="*/ 13372 h 111473"/>
                  <a:gd name="connsiteX29" fmla="*/ 77409 w 92160"/>
                  <a:gd name="connsiteY29" fmla="*/ 12332 h 111473"/>
                  <a:gd name="connsiteX30" fmla="*/ 76764 w 92160"/>
                  <a:gd name="connsiteY30" fmla="*/ 11741 h 111473"/>
                  <a:gd name="connsiteX31" fmla="*/ 76254 w 92160"/>
                  <a:gd name="connsiteY31" fmla="*/ 11275 h 111473"/>
                  <a:gd name="connsiteX32" fmla="*/ 76064 w 92160"/>
                  <a:gd name="connsiteY32" fmla="*/ 11104 h 111473"/>
                  <a:gd name="connsiteX33" fmla="*/ 75435 w 92160"/>
                  <a:gd name="connsiteY33" fmla="*/ 10590 h 111473"/>
                  <a:gd name="connsiteX34" fmla="*/ 75288 w 92160"/>
                  <a:gd name="connsiteY34" fmla="*/ 10469 h 111473"/>
                  <a:gd name="connsiteX35" fmla="*/ 73789 w 92160"/>
                  <a:gd name="connsiteY35" fmla="*/ 9290 h 111473"/>
                  <a:gd name="connsiteX36" fmla="*/ 73462 w 92160"/>
                  <a:gd name="connsiteY36" fmla="*/ 9046 h 111473"/>
                  <a:gd name="connsiteX37" fmla="*/ 72113 w 92160"/>
                  <a:gd name="connsiteY37" fmla="*/ 8085 h 111473"/>
                  <a:gd name="connsiteX38" fmla="*/ 71591 w 92160"/>
                  <a:gd name="connsiteY38" fmla="*/ 7730 h 111473"/>
                  <a:gd name="connsiteX39" fmla="*/ 70422 w 92160"/>
                  <a:gd name="connsiteY39" fmla="*/ 6980 h 111473"/>
                  <a:gd name="connsiteX40" fmla="*/ 69681 w 92160"/>
                  <a:gd name="connsiteY40" fmla="*/ 6523 h 111473"/>
                  <a:gd name="connsiteX41" fmla="*/ 68742 w 92160"/>
                  <a:gd name="connsiteY41" fmla="*/ 5982 h 111473"/>
                  <a:gd name="connsiteX42" fmla="*/ 67741 w 92160"/>
                  <a:gd name="connsiteY42" fmla="*/ 5424 h 111473"/>
                  <a:gd name="connsiteX43" fmla="*/ 67144 w 92160"/>
                  <a:gd name="connsiteY43" fmla="*/ 5117 h 111473"/>
                  <a:gd name="connsiteX44" fmla="*/ 58247 w 92160"/>
                  <a:gd name="connsiteY44" fmla="*/ 1642 h 111473"/>
                  <a:gd name="connsiteX45" fmla="*/ 58169 w 92160"/>
                  <a:gd name="connsiteY45" fmla="*/ 1620 h 111473"/>
                  <a:gd name="connsiteX46" fmla="*/ 56448 w 92160"/>
                  <a:gd name="connsiteY46" fmla="*/ 1190 h 111473"/>
                  <a:gd name="connsiteX47" fmla="*/ 56068 w 92160"/>
                  <a:gd name="connsiteY47" fmla="*/ 1103 h 111473"/>
                  <a:gd name="connsiteX48" fmla="*/ 54515 w 92160"/>
                  <a:gd name="connsiteY48" fmla="*/ 787 h 111473"/>
                  <a:gd name="connsiteX49" fmla="*/ 53899 w 92160"/>
                  <a:gd name="connsiteY49" fmla="*/ 677 h 111473"/>
                  <a:gd name="connsiteX50" fmla="*/ 52498 w 92160"/>
                  <a:gd name="connsiteY50" fmla="*/ 457 h 111473"/>
                  <a:gd name="connsiteX51" fmla="*/ 51641 w 92160"/>
                  <a:gd name="connsiteY51" fmla="*/ 347 h 111473"/>
                  <a:gd name="connsiteX52" fmla="*/ 50419 w 92160"/>
                  <a:gd name="connsiteY52" fmla="*/ 211 h 111473"/>
                  <a:gd name="connsiteX53" fmla="*/ 49221 w 92160"/>
                  <a:gd name="connsiteY53" fmla="*/ 119 h 111473"/>
                  <a:gd name="connsiteX54" fmla="*/ 48279 w 92160"/>
                  <a:gd name="connsiteY54" fmla="*/ 55 h 111473"/>
                  <a:gd name="connsiteX55" fmla="*/ 46080 w 92160"/>
                  <a:gd name="connsiteY55" fmla="*/ 0 h 111473"/>
                  <a:gd name="connsiteX56" fmla="*/ 24998 w 92160"/>
                  <a:gd name="connsiteY56" fmla="*/ 5095 h 111473"/>
                  <a:gd name="connsiteX57" fmla="*/ 22399 w 92160"/>
                  <a:gd name="connsiteY57" fmla="*/ 13220 h 111473"/>
                  <a:gd name="connsiteX58" fmla="*/ 30524 w 92160"/>
                  <a:gd name="connsiteY58" fmla="*/ 15819 h 111473"/>
                  <a:gd name="connsiteX59" fmla="*/ 46081 w 92160"/>
                  <a:gd name="connsiteY59" fmla="*/ 12063 h 111473"/>
                  <a:gd name="connsiteX60" fmla="*/ 47699 w 92160"/>
                  <a:gd name="connsiteY60" fmla="*/ 12104 h 111473"/>
                  <a:gd name="connsiteX61" fmla="*/ 48387 w 92160"/>
                  <a:gd name="connsiteY61" fmla="*/ 12150 h 111473"/>
                  <a:gd name="connsiteX62" fmla="*/ 49268 w 92160"/>
                  <a:gd name="connsiteY62" fmla="*/ 12217 h 111473"/>
                  <a:gd name="connsiteX63" fmla="*/ 50168 w 92160"/>
                  <a:gd name="connsiteY63" fmla="*/ 12318 h 111473"/>
                  <a:gd name="connsiteX64" fmla="*/ 50788 w 92160"/>
                  <a:gd name="connsiteY64" fmla="*/ 12397 h 111473"/>
                  <a:gd name="connsiteX65" fmla="*/ 51832 w 92160"/>
                  <a:gd name="connsiteY65" fmla="*/ 12560 h 111473"/>
                  <a:gd name="connsiteX66" fmla="*/ 52249 w 92160"/>
                  <a:gd name="connsiteY66" fmla="*/ 12635 h 111473"/>
                  <a:gd name="connsiteX67" fmla="*/ 53431 w 92160"/>
                  <a:gd name="connsiteY67" fmla="*/ 12873 h 111473"/>
                  <a:gd name="connsiteX68" fmla="*/ 53620 w 92160"/>
                  <a:gd name="connsiteY68" fmla="*/ 12916 h 111473"/>
                  <a:gd name="connsiteX69" fmla="*/ 61653 w 92160"/>
                  <a:gd name="connsiteY69" fmla="*/ 15853 h 111473"/>
                  <a:gd name="connsiteX70" fmla="*/ 61932 w 92160"/>
                  <a:gd name="connsiteY70" fmla="*/ 15996 h 111473"/>
                  <a:gd name="connsiteX71" fmla="*/ 62861 w 92160"/>
                  <a:gd name="connsiteY71" fmla="*/ 16509 h 111473"/>
                  <a:gd name="connsiteX72" fmla="*/ 63352 w 92160"/>
                  <a:gd name="connsiteY72" fmla="*/ 16792 h 111473"/>
                  <a:gd name="connsiteX73" fmla="*/ 64104 w 92160"/>
                  <a:gd name="connsiteY73" fmla="*/ 17252 h 111473"/>
                  <a:gd name="connsiteX74" fmla="*/ 64757 w 92160"/>
                  <a:gd name="connsiteY74" fmla="*/ 17670 h 111473"/>
                  <a:gd name="connsiteX75" fmla="*/ 65347 w 92160"/>
                  <a:gd name="connsiteY75" fmla="*/ 18067 h 111473"/>
                  <a:gd name="connsiteX76" fmla="*/ 66148 w 92160"/>
                  <a:gd name="connsiteY76" fmla="*/ 18637 h 111473"/>
                  <a:gd name="connsiteX77" fmla="*/ 66572 w 92160"/>
                  <a:gd name="connsiteY77" fmla="*/ 18951 h 111473"/>
                  <a:gd name="connsiteX78" fmla="*/ 67532 w 92160"/>
                  <a:gd name="connsiteY78" fmla="*/ 19705 h 111473"/>
                  <a:gd name="connsiteX79" fmla="*/ 67775 w 92160"/>
                  <a:gd name="connsiteY79" fmla="*/ 19902 h 111473"/>
                  <a:gd name="connsiteX80" fmla="*/ 68528 w 92160"/>
                  <a:gd name="connsiteY80" fmla="*/ 20555 h 111473"/>
                  <a:gd name="connsiteX81" fmla="*/ 69279 w 92160"/>
                  <a:gd name="connsiteY81" fmla="*/ 21235 h 111473"/>
                  <a:gd name="connsiteX82" fmla="*/ 69858 w 92160"/>
                  <a:gd name="connsiteY82" fmla="*/ 21787 h 111473"/>
                  <a:gd name="connsiteX83" fmla="*/ 70501 w 92160"/>
                  <a:gd name="connsiteY83" fmla="*/ 22435 h 111473"/>
                  <a:gd name="connsiteX84" fmla="*/ 71095 w 92160"/>
                  <a:gd name="connsiteY84" fmla="*/ 23058 h 111473"/>
                  <a:gd name="connsiteX85" fmla="*/ 71659 w 92160"/>
                  <a:gd name="connsiteY85" fmla="*/ 23693 h 111473"/>
                  <a:gd name="connsiteX86" fmla="*/ 72247 w 92160"/>
                  <a:gd name="connsiteY86" fmla="*/ 24371 h 111473"/>
                  <a:gd name="connsiteX87" fmla="*/ 72765 w 92160"/>
                  <a:gd name="connsiteY87" fmla="*/ 25022 h 111473"/>
                  <a:gd name="connsiteX88" fmla="*/ 73320 w 92160"/>
                  <a:gd name="connsiteY88" fmla="*/ 25727 h 111473"/>
                  <a:gd name="connsiteX89" fmla="*/ 74247 w 92160"/>
                  <a:gd name="connsiteY89" fmla="*/ 27028 h 111473"/>
                  <a:gd name="connsiteX90" fmla="*/ 74631 w 92160"/>
                  <a:gd name="connsiteY90" fmla="*/ 27621 h 111473"/>
                  <a:gd name="connsiteX91" fmla="*/ 75226 w 92160"/>
                  <a:gd name="connsiteY91" fmla="*/ 28558 h 111473"/>
                  <a:gd name="connsiteX92" fmla="*/ 75547 w 92160"/>
                  <a:gd name="connsiteY92" fmla="*/ 29116 h 111473"/>
                  <a:gd name="connsiteX93" fmla="*/ 76099 w 92160"/>
                  <a:gd name="connsiteY93" fmla="*/ 30098 h 111473"/>
                  <a:gd name="connsiteX94" fmla="*/ 76372 w 92160"/>
                  <a:gd name="connsiteY94" fmla="*/ 30632 h 111473"/>
                  <a:gd name="connsiteX95" fmla="*/ 76896 w 92160"/>
                  <a:gd name="connsiteY95" fmla="*/ 31693 h 111473"/>
                  <a:gd name="connsiteX96" fmla="*/ 77121 w 92160"/>
                  <a:gd name="connsiteY96" fmla="*/ 32191 h 111473"/>
                  <a:gd name="connsiteX97" fmla="*/ 77613 w 92160"/>
                  <a:gd name="connsiteY97" fmla="*/ 33339 h 111473"/>
                  <a:gd name="connsiteX98" fmla="*/ 77795 w 92160"/>
                  <a:gd name="connsiteY98" fmla="*/ 33798 h 111473"/>
                  <a:gd name="connsiteX99" fmla="*/ 78245 w 92160"/>
                  <a:gd name="connsiteY99" fmla="*/ 35026 h 111473"/>
                  <a:gd name="connsiteX100" fmla="*/ 78390 w 92160"/>
                  <a:gd name="connsiteY100" fmla="*/ 35454 h 111473"/>
                  <a:gd name="connsiteX101" fmla="*/ 78787 w 92160"/>
                  <a:gd name="connsiteY101" fmla="*/ 36747 h 111473"/>
                  <a:gd name="connsiteX102" fmla="*/ 78902 w 92160"/>
                  <a:gd name="connsiteY102" fmla="*/ 37153 h 111473"/>
                  <a:gd name="connsiteX103" fmla="*/ 79236 w 92160"/>
                  <a:gd name="connsiteY103" fmla="*/ 38495 h 111473"/>
                  <a:gd name="connsiteX104" fmla="*/ 79328 w 92160"/>
                  <a:gd name="connsiteY104" fmla="*/ 38892 h 111473"/>
                  <a:gd name="connsiteX105" fmla="*/ 79591 w 92160"/>
                  <a:gd name="connsiteY105" fmla="*/ 40262 h 111473"/>
                  <a:gd name="connsiteX106" fmla="*/ 79662 w 92160"/>
                  <a:gd name="connsiteY106" fmla="*/ 40661 h 111473"/>
                  <a:gd name="connsiteX107" fmla="*/ 79851 w 92160"/>
                  <a:gd name="connsiteY107" fmla="*/ 42043 h 111473"/>
                  <a:gd name="connsiteX108" fmla="*/ 79904 w 92160"/>
                  <a:gd name="connsiteY108" fmla="*/ 42456 h 111473"/>
                  <a:gd name="connsiteX109" fmla="*/ 80019 w 92160"/>
                  <a:gd name="connsiteY109" fmla="*/ 43859 h 111473"/>
                  <a:gd name="connsiteX110" fmla="*/ 80051 w 92160"/>
                  <a:gd name="connsiteY110" fmla="*/ 44267 h 111473"/>
                  <a:gd name="connsiteX111" fmla="*/ 80100 w 92160"/>
                  <a:gd name="connsiteY111" fmla="*/ 46081 h 111473"/>
                  <a:gd name="connsiteX112" fmla="*/ 80100 w 92160"/>
                  <a:gd name="connsiteY112" fmla="*/ 46110 h 111473"/>
                  <a:gd name="connsiteX113" fmla="*/ 65859 w 92160"/>
                  <a:gd name="connsiteY113" fmla="*/ 34762 h 111473"/>
                  <a:gd name="connsiteX114" fmla="*/ 61278 w 92160"/>
                  <a:gd name="connsiteY114" fmla="*/ 32032 h 111473"/>
                  <a:gd name="connsiteX115" fmla="*/ 56322 w 92160"/>
                  <a:gd name="connsiteY115" fmla="*/ 34004 h 111473"/>
                  <a:gd name="connsiteX116" fmla="*/ 25305 w 92160"/>
                  <a:gd name="connsiteY116" fmla="*/ 47810 h 111473"/>
                  <a:gd name="connsiteX117" fmla="*/ 12070 w 92160"/>
                  <a:gd name="connsiteY117" fmla="*/ 45662 h 111473"/>
                  <a:gd name="connsiteX118" fmla="*/ 12075 w 92160"/>
                  <a:gd name="connsiteY118" fmla="*/ 45424 h 111473"/>
                  <a:gd name="connsiteX119" fmla="*/ 12148 w 92160"/>
                  <a:gd name="connsiteY119" fmla="*/ 43703 h 111473"/>
                  <a:gd name="connsiteX120" fmla="*/ 12154 w 92160"/>
                  <a:gd name="connsiteY120" fmla="*/ 43608 h 111473"/>
                  <a:gd name="connsiteX121" fmla="*/ 12353 w 92160"/>
                  <a:gd name="connsiteY121" fmla="*/ 41664 h 111473"/>
                  <a:gd name="connsiteX122" fmla="*/ 12367 w 92160"/>
                  <a:gd name="connsiteY122" fmla="*/ 41555 h 111473"/>
                  <a:gd name="connsiteX123" fmla="*/ 16033 w 92160"/>
                  <a:gd name="connsiteY123" fmla="*/ 30117 h 111473"/>
                  <a:gd name="connsiteX124" fmla="*/ 13544 w 92160"/>
                  <a:gd name="connsiteY124" fmla="*/ 21959 h 111473"/>
                  <a:gd name="connsiteX125" fmla="*/ 5384 w 92160"/>
                  <a:gd name="connsiteY125" fmla="*/ 24448 h 111473"/>
                  <a:gd name="connsiteX126" fmla="*/ 2259 w 92160"/>
                  <a:gd name="connsiteY126" fmla="*/ 31850 h 111473"/>
                  <a:gd name="connsiteX127" fmla="*/ 2129 w 92160"/>
                  <a:gd name="connsiteY127" fmla="*/ 32201 h 111473"/>
                  <a:gd name="connsiteX128" fmla="*/ 348 w 92160"/>
                  <a:gd name="connsiteY128" fmla="*/ 40440 h 111473"/>
                  <a:gd name="connsiteX129" fmla="*/ 346 w 92160"/>
                  <a:gd name="connsiteY129" fmla="*/ 40457 h 111473"/>
                  <a:gd name="connsiteX130" fmla="*/ 104 w 92160"/>
                  <a:gd name="connsiteY130" fmla="*/ 43077 h 111473"/>
                  <a:gd name="connsiteX131" fmla="*/ 80 w 92160"/>
                  <a:gd name="connsiteY131" fmla="*/ 43505 h 111473"/>
                  <a:gd name="connsiteX132" fmla="*/ 0 w 92160"/>
                  <a:gd name="connsiteY132" fmla="*/ 46081 h 111473"/>
                  <a:gd name="connsiteX133" fmla="*/ 0 w 92160"/>
                  <a:gd name="connsiteY133" fmla="*/ 49784 h 111473"/>
                  <a:gd name="connsiteX134" fmla="*/ 0 w 92160"/>
                  <a:gd name="connsiteY134" fmla="*/ 65391 h 111473"/>
                  <a:gd name="connsiteX135" fmla="*/ 46078 w 92160"/>
                  <a:gd name="connsiteY135" fmla="*/ 111473 h 111473"/>
                  <a:gd name="connsiteX136" fmla="*/ 12059 w 92160"/>
                  <a:gd name="connsiteY136" fmla="*/ 58216 h 111473"/>
                  <a:gd name="connsiteX137" fmla="*/ 25302 w 92160"/>
                  <a:gd name="connsiteY137" fmla="*/ 59874 h 111473"/>
                  <a:gd name="connsiteX138" fmla="*/ 60188 w 92160"/>
                  <a:gd name="connsiteY138" fmla="*/ 47026 h 111473"/>
                  <a:gd name="connsiteX139" fmla="*/ 80097 w 92160"/>
                  <a:gd name="connsiteY139" fmla="*/ 58698 h 111473"/>
                  <a:gd name="connsiteX140" fmla="*/ 80097 w 92160"/>
                  <a:gd name="connsiteY140" fmla="*/ 65392 h 111473"/>
                  <a:gd name="connsiteX141" fmla="*/ 46078 w 92160"/>
                  <a:gd name="connsiteY141" fmla="*/ 99411 h 111473"/>
                  <a:gd name="connsiteX142" fmla="*/ 12059 w 92160"/>
                  <a:gd name="connsiteY142" fmla="*/ 65392 h 111473"/>
                  <a:gd name="connsiteX143" fmla="*/ 12059 w 92160"/>
                  <a:gd name="connsiteY143" fmla="*/ 58216 h 11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92160" h="111473">
                    <a:moveTo>
                      <a:pt x="46078" y="111473"/>
                    </a:moveTo>
                    <a:cubicBezTo>
                      <a:pt x="71488" y="111473"/>
                      <a:pt x="92160" y="90801"/>
                      <a:pt x="92160" y="65391"/>
                    </a:cubicBezTo>
                    <a:lnTo>
                      <a:pt x="92160" y="53642"/>
                    </a:lnTo>
                    <a:lnTo>
                      <a:pt x="92160" y="46081"/>
                    </a:lnTo>
                    <a:cubicBezTo>
                      <a:pt x="92160" y="45260"/>
                      <a:pt x="92137" y="44444"/>
                      <a:pt x="92094" y="43633"/>
                    </a:cubicBezTo>
                    <a:cubicBezTo>
                      <a:pt x="92085" y="43449"/>
                      <a:pt x="92065" y="43267"/>
                      <a:pt x="92053" y="43083"/>
                    </a:cubicBezTo>
                    <a:cubicBezTo>
                      <a:pt x="92012" y="42450"/>
                      <a:pt x="91966" y="41819"/>
                      <a:pt x="91899" y="41193"/>
                    </a:cubicBezTo>
                    <a:cubicBezTo>
                      <a:pt x="91878" y="41001"/>
                      <a:pt x="91848" y="40811"/>
                      <a:pt x="91826" y="40619"/>
                    </a:cubicBezTo>
                    <a:cubicBezTo>
                      <a:pt x="91753" y="40002"/>
                      <a:pt x="91673" y="39386"/>
                      <a:pt x="91576" y="38776"/>
                    </a:cubicBezTo>
                    <a:cubicBezTo>
                      <a:pt x="91545" y="38586"/>
                      <a:pt x="91507" y="38399"/>
                      <a:pt x="91474" y="38209"/>
                    </a:cubicBezTo>
                    <a:cubicBezTo>
                      <a:pt x="91369" y="37602"/>
                      <a:pt x="91257" y="36996"/>
                      <a:pt x="91129" y="36397"/>
                    </a:cubicBezTo>
                    <a:cubicBezTo>
                      <a:pt x="91086" y="36200"/>
                      <a:pt x="91038" y="36006"/>
                      <a:pt x="90993" y="35809"/>
                    </a:cubicBezTo>
                    <a:cubicBezTo>
                      <a:pt x="90859" y="35225"/>
                      <a:pt x="90718" y="34643"/>
                      <a:pt x="90562" y="34067"/>
                    </a:cubicBezTo>
                    <a:cubicBezTo>
                      <a:pt x="90505" y="33855"/>
                      <a:pt x="90443" y="33644"/>
                      <a:pt x="90382" y="33434"/>
                    </a:cubicBezTo>
                    <a:cubicBezTo>
                      <a:pt x="90225" y="32884"/>
                      <a:pt x="90061" y="32338"/>
                      <a:pt x="89884" y="31796"/>
                    </a:cubicBezTo>
                    <a:cubicBezTo>
                      <a:pt x="89807" y="31561"/>
                      <a:pt x="89726" y="31327"/>
                      <a:pt x="89646" y="31094"/>
                    </a:cubicBezTo>
                    <a:cubicBezTo>
                      <a:pt x="89471" y="30588"/>
                      <a:pt x="89289" y="30086"/>
                      <a:pt x="89098" y="29589"/>
                    </a:cubicBezTo>
                    <a:cubicBezTo>
                      <a:pt x="88997" y="29326"/>
                      <a:pt x="88893" y="29064"/>
                      <a:pt x="88788" y="28803"/>
                    </a:cubicBezTo>
                    <a:cubicBezTo>
                      <a:pt x="88603" y="28350"/>
                      <a:pt x="88413" y="27903"/>
                      <a:pt x="88215" y="27457"/>
                    </a:cubicBezTo>
                    <a:cubicBezTo>
                      <a:pt x="88084" y="27161"/>
                      <a:pt x="87952" y="26866"/>
                      <a:pt x="87815" y="26573"/>
                    </a:cubicBezTo>
                    <a:cubicBezTo>
                      <a:pt x="87630" y="26181"/>
                      <a:pt x="87438" y="25793"/>
                      <a:pt x="87244" y="25407"/>
                    </a:cubicBezTo>
                    <a:cubicBezTo>
                      <a:pt x="87076" y="25074"/>
                      <a:pt x="86909" y="24741"/>
                      <a:pt x="86734" y="24412"/>
                    </a:cubicBezTo>
                    <a:cubicBezTo>
                      <a:pt x="86561" y="24090"/>
                      <a:pt x="86380" y="23773"/>
                      <a:pt x="86201" y="23455"/>
                    </a:cubicBezTo>
                    <a:cubicBezTo>
                      <a:pt x="85987" y="23078"/>
                      <a:pt x="85777" y="22701"/>
                      <a:pt x="85553" y="22330"/>
                    </a:cubicBezTo>
                    <a:cubicBezTo>
                      <a:pt x="85416" y="22103"/>
                      <a:pt x="85271" y="21882"/>
                      <a:pt x="85130" y="21659"/>
                    </a:cubicBezTo>
                    <a:cubicBezTo>
                      <a:pt x="83736" y="19433"/>
                      <a:pt x="82149" y="17321"/>
                      <a:pt x="80377" y="15347"/>
                    </a:cubicBezTo>
                    <a:cubicBezTo>
                      <a:pt x="80295" y="15255"/>
                      <a:pt x="80216" y="15160"/>
                      <a:pt x="80133" y="15069"/>
                    </a:cubicBezTo>
                    <a:cubicBezTo>
                      <a:pt x="79759" y="14659"/>
                      <a:pt x="79372" y="14260"/>
                      <a:pt x="78982" y="13863"/>
                    </a:cubicBezTo>
                    <a:cubicBezTo>
                      <a:pt x="78822" y="13699"/>
                      <a:pt x="78664" y="13533"/>
                      <a:pt x="78500" y="13372"/>
                    </a:cubicBezTo>
                    <a:cubicBezTo>
                      <a:pt x="78144" y="13019"/>
                      <a:pt x="77778" y="12674"/>
                      <a:pt x="77409" y="12332"/>
                    </a:cubicBezTo>
                    <a:cubicBezTo>
                      <a:pt x="77195" y="12133"/>
                      <a:pt x="76981" y="11935"/>
                      <a:pt x="76764" y="11741"/>
                    </a:cubicBezTo>
                    <a:cubicBezTo>
                      <a:pt x="76592" y="11588"/>
                      <a:pt x="76429" y="11426"/>
                      <a:pt x="76254" y="11275"/>
                    </a:cubicBezTo>
                    <a:cubicBezTo>
                      <a:pt x="76192" y="11217"/>
                      <a:pt x="76129" y="11160"/>
                      <a:pt x="76064" y="11104"/>
                    </a:cubicBezTo>
                    <a:cubicBezTo>
                      <a:pt x="75858" y="10928"/>
                      <a:pt x="75644" y="10763"/>
                      <a:pt x="75435" y="10590"/>
                    </a:cubicBezTo>
                    <a:cubicBezTo>
                      <a:pt x="75386" y="10549"/>
                      <a:pt x="75337" y="10509"/>
                      <a:pt x="75288" y="10469"/>
                    </a:cubicBezTo>
                    <a:cubicBezTo>
                      <a:pt x="74796" y="10065"/>
                      <a:pt x="74297" y="9672"/>
                      <a:pt x="73789" y="9290"/>
                    </a:cubicBezTo>
                    <a:cubicBezTo>
                      <a:pt x="73681" y="9208"/>
                      <a:pt x="73571" y="9127"/>
                      <a:pt x="73462" y="9046"/>
                    </a:cubicBezTo>
                    <a:cubicBezTo>
                      <a:pt x="73017" y="8717"/>
                      <a:pt x="72568" y="8397"/>
                      <a:pt x="72113" y="8085"/>
                    </a:cubicBezTo>
                    <a:cubicBezTo>
                      <a:pt x="71940" y="7966"/>
                      <a:pt x="71767" y="7847"/>
                      <a:pt x="71591" y="7730"/>
                    </a:cubicBezTo>
                    <a:cubicBezTo>
                      <a:pt x="71205" y="7473"/>
                      <a:pt x="70815" y="7224"/>
                      <a:pt x="70422" y="6980"/>
                    </a:cubicBezTo>
                    <a:cubicBezTo>
                      <a:pt x="70176" y="6826"/>
                      <a:pt x="69931" y="6672"/>
                      <a:pt x="69681" y="6523"/>
                    </a:cubicBezTo>
                    <a:cubicBezTo>
                      <a:pt x="69371" y="6338"/>
                      <a:pt x="69057" y="6160"/>
                      <a:pt x="68742" y="5982"/>
                    </a:cubicBezTo>
                    <a:cubicBezTo>
                      <a:pt x="68410" y="5793"/>
                      <a:pt x="68079" y="5604"/>
                      <a:pt x="67741" y="5424"/>
                    </a:cubicBezTo>
                    <a:cubicBezTo>
                      <a:pt x="67544" y="5318"/>
                      <a:pt x="67343" y="5220"/>
                      <a:pt x="67144" y="5117"/>
                    </a:cubicBezTo>
                    <a:cubicBezTo>
                      <a:pt x="64333" y="3666"/>
                      <a:pt x="61356" y="2495"/>
                      <a:pt x="58247" y="1642"/>
                    </a:cubicBezTo>
                    <a:cubicBezTo>
                      <a:pt x="58221" y="1635"/>
                      <a:pt x="58195" y="1627"/>
                      <a:pt x="58169" y="1620"/>
                    </a:cubicBezTo>
                    <a:cubicBezTo>
                      <a:pt x="57599" y="1464"/>
                      <a:pt x="57025" y="1324"/>
                      <a:pt x="56448" y="1190"/>
                    </a:cubicBezTo>
                    <a:cubicBezTo>
                      <a:pt x="56321" y="1161"/>
                      <a:pt x="56195" y="1131"/>
                      <a:pt x="56068" y="1103"/>
                    </a:cubicBezTo>
                    <a:cubicBezTo>
                      <a:pt x="55553" y="988"/>
                      <a:pt x="55035" y="884"/>
                      <a:pt x="54515" y="787"/>
                    </a:cubicBezTo>
                    <a:cubicBezTo>
                      <a:pt x="54310" y="749"/>
                      <a:pt x="54105" y="713"/>
                      <a:pt x="53899" y="677"/>
                    </a:cubicBezTo>
                    <a:cubicBezTo>
                      <a:pt x="53434" y="598"/>
                      <a:pt x="52968" y="523"/>
                      <a:pt x="52498" y="457"/>
                    </a:cubicBezTo>
                    <a:cubicBezTo>
                      <a:pt x="52213" y="417"/>
                      <a:pt x="51927" y="383"/>
                      <a:pt x="51641" y="347"/>
                    </a:cubicBezTo>
                    <a:cubicBezTo>
                      <a:pt x="51235" y="298"/>
                      <a:pt x="50829" y="248"/>
                      <a:pt x="50419" y="211"/>
                    </a:cubicBezTo>
                    <a:cubicBezTo>
                      <a:pt x="50021" y="173"/>
                      <a:pt x="49621" y="146"/>
                      <a:pt x="49221" y="119"/>
                    </a:cubicBezTo>
                    <a:cubicBezTo>
                      <a:pt x="48907" y="98"/>
                      <a:pt x="48595" y="71"/>
                      <a:pt x="48279" y="55"/>
                    </a:cubicBezTo>
                    <a:cubicBezTo>
                      <a:pt x="47547" y="20"/>
                      <a:pt x="46815" y="0"/>
                      <a:pt x="46080" y="0"/>
                    </a:cubicBezTo>
                    <a:cubicBezTo>
                      <a:pt x="38758" y="0"/>
                      <a:pt x="31468" y="1762"/>
                      <a:pt x="24998" y="5095"/>
                    </a:cubicBezTo>
                    <a:cubicBezTo>
                      <a:pt x="22037" y="6621"/>
                      <a:pt x="20873" y="10258"/>
                      <a:pt x="22399" y="13220"/>
                    </a:cubicBezTo>
                    <a:cubicBezTo>
                      <a:pt x="23924" y="16182"/>
                      <a:pt x="27562" y="17343"/>
                      <a:pt x="30524" y="15819"/>
                    </a:cubicBezTo>
                    <a:cubicBezTo>
                      <a:pt x="35361" y="13326"/>
                      <a:pt x="40594" y="12063"/>
                      <a:pt x="46081" y="12063"/>
                    </a:cubicBezTo>
                    <a:cubicBezTo>
                      <a:pt x="46623" y="12063"/>
                      <a:pt x="47162" y="12079"/>
                      <a:pt x="47699" y="12104"/>
                    </a:cubicBezTo>
                    <a:cubicBezTo>
                      <a:pt x="47929" y="12115"/>
                      <a:pt x="48158" y="12135"/>
                      <a:pt x="48387" y="12150"/>
                    </a:cubicBezTo>
                    <a:cubicBezTo>
                      <a:pt x="48681" y="12170"/>
                      <a:pt x="48976" y="12190"/>
                      <a:pt x="49268" y="12217"/>
                    </a:cubicBezTo>
                    <a:cubicBezTo>
                      <a:pt x="49568" y="12246"/>
                      <a:pt x="49868" y="12281"/>
                      <a:pt x="50168" y="12318"/>
                    </a:cubicBezTo>
                    <a:cubicBezTo>
                      <a:pt x="50375" y="12343"/>
                      <a:pt x="50582" y="12369"/>
                      <a:pt x="50788" y="12397"/>
                    </a:cubicBezTo>
                    <a:cubicBezTo>
                      <a:pt x="51137" y="12446"/>
                      <a:pt x="51485" y="12500"/>
                      <a:pt x="51832" y="12560"/>
                    </a:cubicBezTo>
                    <a:cubicBezTo>
                      <a:pt x="51971" y="12584"/>
                      <a:pt x="52111" y="12609"/>
                      <a:pt x="52249" y="12635"/>
                    </a:cubicBezTo>
                    <a:cubicBezTo>
                      <a:pt x="52644" y="12708"/>
                      <a:pt x="53039" y="12786"/>
                      <a:pt x="53431" y="12873"/>
                    </a:cubicBezTo>
                    <a:cubicBezTo>
                      <a:pt x="53495" y="12886"/>
                      <a:pt x="53557" y="12903"/>
                      <a:pt x="53620" y="12916"/>
                    </a:cubicBezTo>
                    <a:cubicBezTo>
                      <a:pt x="56409" y="13552"/>
                      <a:pt x="59108" y="14541"/>
                      <a:pt x="61653" y="15853"/>
                    </a:cubicBezTo>
                    <a:cubicBezTo>
                      <a:pt x="61746" y="15901"/>
                      <a:pt x="61840" y="15947"/>
                      <a:pt x="61932" y="15996"/>
                    </a:cubicBezTo>
                    <a:cubicBezTo>
                      <a:pt x="62245" y="16161"/>
                      <a:pt x="62553" y="16334"/>
                      <a:pt x="62861" y="16509"/>
                    </a:cubicBezTo>
                    <a:cubicBezTo>
                      <a:pt x="63025" y="16603"/>
                      <a:pt x="63190" y="16696"/>
                      <a:pt x="63352" y="16792"/>
                    </a:cubicBezTo>
                    <a:cubicBezTo>
                      <a:pt x="63605" y="16941"/>
                      <a:pt x="63855" y="17096"/>
                      <a:pt x="64104" y="17252"/>
                    </a:cubicBezTo>
                    <a:cubicBezTo>
                      <a:pt x="64323" y="17389"/>
                      <a:pt x="64541" y="17528"/>
                      <a:pt x="64757" y="17670"/>
                    </a:cubicBezTo>
                    <a:cubicBezTo>
                      <a:pt x="64954" y="17800"/>
                      <a:pt x="65151" y="17933"/>
                      <a:pt x="65347" y="18067"/>
                    </a:cubicBezTo>
                    <a:cubicBezTo>
                      <a:pt x="65617" y="18254"/>
                      <a:pt x="65884" y="18443"/>
                      <a:pt x="66148" y="18637"/>
                    </a:cubicBezTo>
                    <a:cubicBezTo>
                      <a:pt x="66290" y="18741"/>
                      <a:pt x="66432" y="18845"/>
                      <a:pt x="66572" y="18951"/>
                    </a:cubicBezTo>
                    <a:cubicBezTo>
                      <a:pt x="66897" y="19197"/>
                      <a:pt x="67217" y="19449"/>
                      <a:pt x="67532" y="19705"/>
                    </a:cubicBezTo>
                    <a:cubicBezTo>
                      <a:pt x="67612" y="19771"/>
                      <a:pt x="67694" y="19835"/>
                      <a:pt x="67775" y="19902"/>
                    </a:cubicBezTo>
                    <a:cubicBezTo>
                      <a:pt x="68030" y="20114"/>
                      <a:pt x="68279" y="20335"/>
                      <a:pt x="68528" y="20555"/>
                    </a:cubicBezTo>
                    <a:cubicBezTo>
                      <a:pt x="68782" y="20778"/>
                      <a:pt x="69032" y="21005"/>
                      <a:pt x="69279" y="21235"/>
                    </a:cubicBezTo>
                    <a:cubicBezTo>
                      <a:pt x="69474" y="21417"/>
                      <a:pt x="69668" y="21600"/>
                      <a:pt x="69858" y="21787"/>
                    </a:cubicBezTo>
                    <a:cubicBezTo>
                      <a:pt x="70076" y="22000"/>
                      <a:pt x="70289" y="22217"/>
                      <a:pt x="70501" y="22435"/>
                    </a:cubicBezTo>
                    <a:cubicBezTo>
                      <a:pt x="70700" y="22641"/>
                      <a:pt x="70901" y="22846"/>
                      <a:pt x="71095" y="23058"/>
                    </a:cubicBezTo>
                    <a:cubicBezTo>
                      <a:pt x="71287" y="23266"/>
                      <a:pt x="71472" y="23480"/>
                      <a:pt x="71659" y="23693"/>
                    </a:cubicBezTo>
                    <a:cubicBezTo>
                      <a:pt x="71856" y="23918"/>
                      <a:pt x="72055" y="24141"/>
                      <a:pt x="72247" y="24371"/>
                    </a:cubicBezTo>
                    <a:cubicBezTo>
                      <a:pt x="72425" y="24585"/>
                      <a:pt x="72593" y="24804"/>
                      <a:pt x="72765" y="25022"/>
                    </a:cubicBezTo>
                    <a:cubicBezTo>
                      <a:pt x="72951" y="25257"/>
                      <a:pt x="73140" y="25487"/>
                      <a:pt x="73320" y="25727"/>
                    </a:cubicBezTo>
                    <a:cubicBezTo>
                      <a:pt x="73639" y="26154"/>
                      <a:pt x="73948" y="26588"/>
                      <a:pt x="74247" y="27028"/>
                    </a:cubicBezTo>
                    <a:cubicBezTo>
                      <a:pt x="74380" y="27222"/>
                      <a:pt x="74503" y="27423"/>
                      <a:pt x="74631" y="27621"/>
                    </a:cubicBezTo>
                    <a:cubicBezTo>
                      <a:pt x="74832" y="27931"/>
                      <a:pt x="75035" y="28241"/>
                      <a:pt x="75226" y="28558"/>
                    </a:cubicBezTo>
                    <a:cubicBezTo>
                      <a:pt x="75337" y="28741"/>
                      <a:pt x="75440" y="28930"/>
                      <a:pt x="75547" y="29116"/>
                    </a:cubicBezTo>
                    <a:cubicBezTo>
                      <a:pt x="75735" y="29441"/>
                      <a:pt x="75922" y="29767"/>
                      <a:pt x="76099" y="30098"/>
                    </a:cubicBezTo>
                    <a:cubicBezTo>
                      <a:pt x="76193" y="30274"/>
                      <a:pt x="76282" y="30453"/>
                      <a:pt x="76372" y="30632"/>
                    </a:cubicBezTo>
                    <a:cubicBezTo>
                      <a:pt x="76552" y="30983"/>
                      <a:pt x="76729" y="31336"/>
                      <a:pt x="76896" y="31693"/>
                    </a:cubicBezTo>
                    <a:cubicBezTo>
                      <a:pt x="76973" y="31858"/>
                      <a:pt x="77047" y="32026"/>
                      <a:pt x="77121" y="32191"/>
                    </a:cubicBezTo>
                    <a:cubicBezTo>
                      <a:pt x="77292" y="32571"/>
                      <a:pt x="77456" y="32954"/>
                      <a:pt x="77613" y="33339"/>
                    </a:cubicBezTo>
                    <a:cubicBezTo>
                      <a:pt x="77675" y="33492"/>
                      <a:pt x="77735" y="33644"/>
                      <a:pt x="77795" y="33798"/>
                    </a:cubicBezTo>
                    <a:cubicBezTo>
                      <a:pt x="77953" y="34204"/>
                      <a:pt x="78103" y="34614"/>
                      <a:pt x="78245" y="35026"/>
                    </a:cubicBezTo>
                    <a:cubicBezTo>
                      <a:pt x="78294" y="35168"/>
                      <a:pt x="78343" y="35311"/>
                      <a:pt x="78390" y="35454"/>
                    </a:cubicBezTo>
                    <a:cubicBezTo>
                      <a:pt x="78531" y="35882"/>
                      <a:pt x="78663" y="36314"/>
                      <a:pt x="78787" y="36747"/>
                    </a:cubicBezTo>
                    <a:cubicBezTo>
                      <a:pt x="78825" y="36882"/>
                      <a:pt x="78865" y="37017"/>
                      <a:pt x="78902" y="37153"/>
                    </a:cubicBezTo>
                    <a:cubicBezTo>
                      <a:pt x="79023" y="37597"/>
                      <a:pt x="79133" y="38045"/>
                      <a:pt x="79236" y="38495"/>
                    </a:cubicBezTo>
                    <a:cubicBezTo>
                      <a:pt x="79267" y="38627"/>
                      <a:pt x="79299" y="38758"/>
                      <a:pt x="79328" y="38892"/>
                    </a:cubicBezTo>
                    <a:cubicBezTo>
                      <a:pt x="79426" y="39346"/>
                      <a:pt x="79511" y="39804"/>
                      <a:pt x="79591" y="40262"/>
                    </a:cubicBezTo>
                    <a:cubicBezTo>
                      <a:pt x="79614" y="40396"/>
                      <a:pt x="79641" y="40528"/>
                      <a:pt x="79662" y="40661"/>
                    </a:cubicBezTo>
                    <a:cubicBezTo>
                      <a:pt x="79736" y="41120"/>
                      <a:pt x="79796" y="41580"/>
                      <a:pt x="79851" y="42043"/>
                    </a:cubicBezTo>
                    <a:cubicBezTo>
                      <a:pt x="79868" y="42181"/>
                      <a:pt x="79889" y="42318"/>
                      <a:pt x="79904" y="42456"/>
                    </a:cubicBezTo>
                    <a:cubicBezTo>
                      <a:pt x="79954" y="42922"/>
                      <a:pt x="79988" y="43390"/>
                      <a:pt x="80019" y="43859"/>
                    </a:cubicBezTo>
                    <a:cubicBezTo>
                      <a:pt x="80028" y="43995"/>
                      <a:pt x="80044" y="44130"/>
                      <a:pt x="80051" y="44267"/>
                    </a:cubicBezTo>
                    <a:cubicBezTo>
                      <a:pt x="80083" y="44869"/>
                      <a:pt x="80100" y="45474"/>
                      <a:pt x="80100" y="46081"/>
                    </a:cubicBezTo>
                    <a:lnTo>
                      <a:pt x="80100" y="46110"/>
                    </a:lnTo>
                    <a:cubicBezTo>
                      <a:pt x="74312" y="44019"/>
                      <a:pt x="69311" y="40079"/>
                      <a:pt x="65859" y="34762"/>
                    </a:cubicBezTo>
                    <a:cubicBezTo>
                      <a:pt x="64839" y="33189"/>
                      <a:pt x="63146" y="32181"/>
                      <a:pt x="61278" y="32032"/>
                    </a:cubicBezTo>
                    <a:cubicBezTo>
                      <a:pt x="59409" y="31884"/>
                      <a:pt x="57578" y="32612"/>
                      <a:pt x="56322" y="34004"/>
                    </a:cubicBezTo>
                    <a:cubicBezTo>
                      <a:pt x="48405" y="42778"/>
                      <a:pt x="37099" y="47810"/>
                      <a:pt x="25305" y="47810"/>
                    </a:cubicBezTo>
                    <a:cubicBezTo>
                      <a:pt x="20761" y="47810"/>
                      <a:pt x="16325" y="47088"/>
                      <a:pt x="12070" y="45662"/>
                    </a:cubicBezTo>
                    <a:cubicBezTo>
                      <a:pt x="12071" y="45583"/>
                      <a:pt x="12073" y="45504"/>
                      <a:pt x="12075" y="45424"/>
                    </a:cubicBezTo>
                    <a:cubicBezTo>
                      <a:pt x="12086" y="44849"/>
                      <a:pt x="12108" y="44275"/>
                      <a:pt x="12148" y="43703"/>
                    </a:cubicBezTo>
                    <a:cubicBezTo>
                      <a:pt x="12151" y="43671"/>
                      <a:pt x="12151" y="43640"/>
                      <a:pt x="12154" y="43608"/>
                    </a:cubicBezTo>
                    <a:cubicBezTo>
                      <a:pt x="12201" y="42958"/>
                      <a:pt x="12268" y="42310"/>
                      <a:pt x="12353" y="41664"/>
                    </a:cubicBezTo>
                    <a:cubicBezTo>
                      <a:pt x="12357" y="41628"/>
                      <a:pt x="12362" y="41592"/>
                      <a:pt x="12367" y="41555"/>
                    </a:cubicBezTo>
                    <a:cubicBezTo>
                      <a:pt x="12903" y="37555"/>
                      <a:pt x="14143" y="33665"/>
                      <a:pt x="16033" y="30117"/>
                    </a:cubicBezTo>
                    <a:cubicBezTo>
                      <a:pt x="17597" y="27177"/>
                      <a:pt x="16484" y="23524"/>
                      <a:pt x="13544" y="21959"/>
                    </a:cubicBezTo>
                    <a:cubicBezTo>
                      <a:pt x="10604" y="20394"/>
                      <a:pt x="6950" y="21507"/>
                      <a:pt x="5384" y="24448"/>
                    </a:cubicBezTo>
                    <a:cubicBezTo>
                      <a:pt x="4123" y="26815"/>
                      <a:pt x="3085" y="29298"/>
                      <a:pt x="2259" y="31850"/>
                    </a:cubicBezTo>
                    <a:cubicBezTo>
                      <a:pt x="2214" y="31966"/>
                      <a:pt x="2167" y="32080"/>
                      <a:pt x="2129" y="32201"/>
                    </a:cubicBezTo>
                    <a:cubicBezTo>
                      <a:pt x="1281" y="34886"/>
                      <a:pt x="690" y="37642"/>
                      <a:pt x="348" y="40440"/>
                    </a:cubicBezTo>
                    <a:cubicBezTo>
                      <a:pt x="347" y="40446"/>
                      <a:pt x="347" y="40451"/>
                      <a:pt x="346" y="40457"/>
                    </a:cubicBezTo>
                    <a:cubicBezTo>
                      <a:pt x="240" y="41326"/>
                      <a:pt x="161" y="42200"/>
                      <a:pt x="104" y="43077"/>
                    </a:cubicBezTo>
                    <a:cubicBezTo>
                      <a:pt x="94" y="43219"/>
                      <a:pt x="88" y="43362"/>
                      <a:pt x="80" y="43505"/>
                    </a:cubicBezTo>
                    <a:cubicBezTo>
                      <a:pt x="32" y="44361"/>
                      <a:pt x="0" y="45219"/>
                      <a:pt x="0" y="46081"/>
                    </a:cubicBezTo>
                    <a:lnTo>
                      <a:pt x="0" y="49784"/>
                    </a:lnTo>
                    <a:lnTo>
                      <a:pt x="0" y="65391"/>
                    </a:lnTo>
                    <a:cubicBezTo>
                      <a:pt x="-4" y="90801"/>
                      <a:pt x="20668" y="111473"/>
                      <a:pt x="46078" y="111473"/>
                    </a:cubicBezTo>
                    <a:close/>
                    <a:moveTo>
                      <a:pt x="12059" y="58216"/>
                    </a:moveTo>
                    <a:cubicBezTo>
                      <a:pt x="16364" y="59311"/>
                      <a:pt x="20790" y="59874"/>
                      <a:pt x="25302" y="59874"/>
                    </a:cubicBezTo>
                    <a:cubicBezTo>
                      <a:pt x="38129" y="59874"/>
                      <a:pt x="50506" y="55259"/>
                      <a:pt x="60188" y="47026"/>
                    </a:cubicBezTo>
                    <a:cubicBezTo>
                      <a:pt x="65558" y="52776"/>
                      <a:pt x="72451" y="56824"/>
                      <a:pt x="80097" y="58698"/>
                    </a:cubicBezTo>
                    <a:lnTo>
                      <a:pt x="80097" y="65392"/>
                    </a:lnTo>
                    <a:cubicBezTo>
                      <a:pt x="80097" y="84150"/>
                      <a:pt x="64836" y="99411"/>
                      <a:pt x="46078" y="99411"/>
                    </a:cubicBezTo>
                    <a:cubicBezTo>
                      <a:pt x="27320" y="99411"/>
                      <a:pt x="12059" y="84150"/>
                      <a:pt x="12059" y="65392"/>
                    </a:cubicBezTo>
                    <a:lnTo>
                      <a:pt x="12059" y="58216"/>
                    </a:ln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2" name="PA-任意多边形 179">
                <a:extLst>
                  <a:ext uri="{FF2B5EF4-FFF2-40B4-BE49-F238E27FC236}">
                    <a16:creationId xmlns:a16="http://schemas.microsoft.com/office/drawing/2014/main" id="{CFC0C6A4-FCDB-540E-BC35-B21DCB790305}"/>
                  </a:ext>
                </a:extLst>
              </p:cNvPr>
              <p:cNvSpPr/>
              <p:nvPr>
                <p:custDataLst>
                  <p:tags r:id="rId19"/>
                </p:custDataLst>
              </p:nvPr>
            </p:nvSpPr>
            <p:spPr>
              <a:xfrm>
                <a:off x="8181888" y="4595072"/>
                <a:ext cx="110440" cy="83810"/>
              </a:xfrm>
              <a:custGeom>
                <a:avLst/>
                <a:gdLst>
                  <a:gd name="connsiteX0" fmla="*/ 6031 w 110440"/>
                  <a:gd name="connsiteY0" fmla="*/ 83810 h 83810"/>
                  <a:gd name="connsiteX1" fmla="*/ 12063 w 110440"/>
                  <a:gd name="connsiteY1" fmla="*/ 77779 h 83810"/>
                  <a:gd name="connsiteX2" fmla="*/ 12063 w 110440"/>
                  <a:gd name="connsiteY2" fmla="*/ 41117 h 83810"/>
                  <a:gd name="connsiteX3" fmla="*/ 41116 w 110440"/>
                  <a:gd name="connsiteY3" fmla="*/ 12063 h 83810"/>
                  <a:gd name="connsiteX4" fmla="*/ 42970 w 110440"/>
                  <a:gd name="connsiteY4" fmla="*/ 12063 h 83810"/>
                  <a:gd name="connsiteX5" fmla="*/ 33665 w 110440"/>
                  <a:gd name="connsiteY5" fmla="*/ 43693 h 83810"/>
                  <a:gd name="connsiteX6" fmla="*/ 35135 w 110440"/>
                  <a:gd name="connsiteY6" fmla="*/ 49609 h 83810"/>
                  <a:gd name="connsiteX7" fmla="*/ 50905 w 110440"/>
                  <a:gd name="connsiteY7" fmla="*/ 65760 h 83810"/>
                  <a:gd name="connsiteX8" fmla="*/ 55220 w 110440"/>
                  <a:gd name="connsiteY8" fmla="*/ 67578 h 83810"/>
                  <a:gd name="connsiteX9" fmla="*/ 59536 w 110440"/>
                  <a:gd name="connsiteY9" fmla="*/ 65760 h 83810"/>
                  <a:gd name="connsiteX10" fmla="*/ 75305 w 110440"/>
                  <a:gd name="connsiteY10" fmla="*/ 49609 h 83810"/>
                  <a:gd name="connsiteX11" fmla="*/ 76776 w 110440"/>
                  <a:gd name="connsiteY11" fmla="*/ 43693 h 83810"/>
                  <a:gd name="connsiteX12" fmla="*/ 67471 w 110440"/>
                  <a:gd name="connsiteY12" fmla="*/ 12063 h 83810"/>
                  <a:gd name="connsiteX13" fmla="*/ 69324 w 110440"/>
                  <a:gd name="connsiteY13" fmla="*/ 12063 h 83810"/>
                  <a:gd name="connsiteX14" fmla="*/ 98378 w 110440"/>
                  <a:gd name="connsiteY14" fmla="*/ 41117 h 83810"/>
                  <a:gd name="connsiteX15" fmla="*/ 98378 w 110440"/>
                  <a:gd name="connsiteY15" fmla="*/ 77779 h 83810"/>
                  <a:gd name="connsiteX16" fmla="*/ 104409 w 110440"/>
                  <a:gd name="connsiteY16" fmla="*/ 83810 h 83810"/>
                  <a:gd name="connsiteX17" fmla="*/ 110441 w 110440"/>
                  <a:gd name="connsiteY17" fmla="*/ 77779 h 83810"/>
                  <a:gd name="connsiteX18" fmla="*/ 110441 w 110440"/>
                  <a:gd name="connsiteY18" fmla="*/ 41117 h 83810"/>
                  <a:gd name="connsiteX19" fmla="*/ 69324 w 110440"/>
                  <a:gd name="connsiteY19" fmla="*/ 0 h 83810"/>
                  <a:gd name="connsiteX20" fmla="*/ 59409 w 110440"/>
                  <a:gd name="connsiteY20" fmla="*/ 0 h 83810"/>
                  <a:gd name="connsiteX21" fmla="*/ 51031 w 110440"/>
                  <a:gd name="connsiteY21" fmla="*/ 0 h 83810"/>
                  <a:gd name="connsiteX22" fmla="*/ 41116 w 110440"/>
                  <a:gd name="connsiteY22" fmla="*/ 0 h 83810"/>
                  <a:gd name="connsiteX23" fmla="*/ 0 w 110440"/>
                  <a:gd name="connsiteY23" fmla="*/ 41117 h 83810"/>
                  <a:gd name="connsiteX24" fmla="*/ 0 w 110440"/>
                  <a:gd name="connsiteY24" fmla="*/ 77779 h 83810"/>
                  <a:gd name="connsiteX25" fmla="*/ 6031 w 110440"/>
                  <a:gd name="connsiteY25" fmla="*/ 83810 h 83810"/>
                  <a:gd name="connsiteX26" fmla="*/ 55220 w 110440"/>
                  <a:gd name="connsiteY26" fmla="*/ 52912 h 83810"/>
                  <a:gd name="connsiteX27" fmla="*/ 46233 w 110440"/>
                  <a:gd name="connsiteY27" fmla="*/ 43708 h 83810"/>
                  <a:gd name="connsiteX28" fmla="*/ 55220 w 110440"/>
                  <a:gd name="connsiteY28" fmla="*/ 13163 h 83810"/>
                  <a:gd name="connsiteX29" fmla="*/ 64207 w 110440"/>
                  <a:gd name="connsiteY29" fmla="*/ 43709 h 83810"/>
                  <a:gd name="connsiteX30" fmla="*/ 55220 w 110440"/>
                  <a:gd name="connsiteY30" fmla="*/ 52912 h 8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0440" h="83810">
                    <a:moveTo>
                      <a:pt x="6031" y="83810"/>
                    </a:moveTo>
                    <a:cubicBezTo>
                      <a:pt x="9363" y="83810"/>
                      <a:pt x="12063" y="81110"/>
                      <a:pt x="12063" y="77779"/>
                    </a:cubicBezTo>
                    <a:lnTo>
                      <a:pt x="12063" y="41117"/>
                    </a:lnTo>
                    <a:cubicBezTo>
                      <a:pt x="12063" y="25097"/>
                      <a:pt x="25096" y="12063"/>
                      <a:pt x="41116" y="12063"/>
                    </a:cubicBezTo>
                    <a:lnTo>
                      <a:pt x="42970" y="12063"/>
                    </a:lnTo>
                    <a:lnTo>
                      <a:pt x="33665" y="43693"/>
                    </a:lnTo>
                    <a:cubicBezTo>
                      <a:pt x="33049" y="45785"/>
                      <a:pt x="33612" y="48048"/>
                      <a:pt x="35135" y="49609"/>
                    </a:cubicBezTo>
                    <a:lnTo>
                      <a:pt x="50905" y="65760"/>
                    </a:lnTo>
                    <a:cubicBezTo>
                      <a:pt x="52040" y="66922"/>
                      <a:pt x="53596" y="67578"/>
                      <a:pt x="55220" y="67578"/>
                    </a:cubicBezTo>
                    <a:cubicBezTo>
                      <a:pt x="56845" y="67578"/>
                      <a:pt x="58401" y="66922"/>
                      <a:pt x="59536" y="65760"/>
                    </a:cubicBezTo>
                    <a:lnTo>
                      <a:pt x="75305" y="49609"/>
                    </a:lnTo>
                    <a:cubicBezTo>
                      <a:pt x="76830" y="48048"/>
                      <a:pt x="77392" y="45785"/>
                      <a:pt x="76776" y="43693"/>
                    </a:cubicBezTo>
                    <a:lnTo>
                      <a:pt x="67471" y="12063"/>
                    </a:lnTo>
                    <a:lnTo>
                      <a:pt x="69324" y="12063"/>
                    </a:lnTo>
                    <a:cubicBezTo>
                      <a:pt x="85345" y="12063"/>
                      <a:pt x="98378" y="25097"/>
                      <a:pt x="98378" y="41117"/>
                    </a:cubicBezTo>
                    <a:lnTo>
                      <a:pt x="98378" y="77779"/>
                    </a:lnTo>
                    <a:cubicBezTo>
                      <a:pt x="98378" y="81110"/>
                      <a:pt x="101077" y="83810"/>
                      <a:pt x="104409" y="83810"/>
                    </a:cubicBezTo>
                    <a:cubicBezTo>
                      <a:pt x="107741" y="83810"/>
                      <a:pt x="110441" y="81110"/>
                      <a:pt x="110441" y="77779"/>
                    </a:cubicBezTo>
                    <a:lnTo>
                      <a:pt x="110441" y="41117"/>
                    </a:lnTo>
                    <a:cubicBezTo>
                      <a:pt x="110441" y="18445"/>
                      <a:pt x="91996" y="0"/>
                      <a:pt x="69324" y="0"/>
                    </a:cubicBezTo>
                    <a:lnTo>
                      <a:pt x="59409" y="0"/>
                    </a:lnTo>
                    <a:lnTo>
                      <a:pt x="51031" y="0"/>
                    </a:lnTo>
                    <a:lnTo>
                      <a:pt x="41116" y="0"/>
                    </a:lnTo>
                    <a:cubicBezTo>
                      <a:pt x="18445" y="0"/>
                      <a:pt x="0" y="18445"/>
                      <a:pt x="0" y="41117"/>
                    </a:cubicBezTo>
                    <a:lnTo>
                      <a:pt x="0" y="77779"/>
                    </a:lnTo>
                    <a:cubicBezTo>
                      <a:pt x="0" y="81110"/>
                      <a:pt x="2700" y="83810"/>
                      <a:pt x="6031" y="83810"/>
                    </a:cubicBezTo>
                    <a:close/>
                    <a:moveTo>
                      <a:pt x="55220" y="52912"/>
                    </a:moveTo>
                    <a:lnTo>
                      <a:pt x="46233" y="43708"/>
                    </a:lnTo>
                    <a:lnTo>
                      <a:pt x="55220" y="13163"/>
                    </a:lnTo>
                    <a:lnTo>
                      <a:pt x="64207" y="43709"/>
                    </a:lnTo>
                    <a:lnTo>
                      <a:pt x="55220" y="52912"/>
                    </a:ln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3" name="PA-任意多边形 180">
                <a:extLst>
                  <a:ext uri="{FF2B5EF4-FFF2-40B4-BE49-F238E27FC236}">
                    <a16:creationId xmlns:a16="http://schemas.microsoft.com/office/drawing/2014/main" id="{4CE65260-D597-B92F-AAE7-7F35F4DB52F8}"/>
                  </a:ext>
                </a:extLst>
              </p:cNvPr>
              <p:cNvSpPr/>
              <p:nvPr>
                <p:custDataLst>
                  <p:tags r:id="rId20"/>
                </p:custDataLst>
              </p:nvPr>
            </p:nvSpPr>
            <p:spPr>
              <a:xfrm>
                <a:off x="8191024" y="4480426"/>
                <a:ext cx="92166" cy="111473"/>
              </a:xfrm>
              <a:custGeom>
                <a:avLst/>
                <a:gdLst>
                  <a:gd name="connsiteX0" fmla="*/ 46085 w 92166"/>
                  <a:gd name="connsiteY0" fmla="*/ 111473 h 111473"/>
                  <a:gd name="connsiteX1" fmla="*/ 92167 w 92166"/>
                  <a:gd name="connsiteY1" fmla="*/ 65391 h 111473"/>
                  <a:gd name="connsiteX2" fmla="*/ 92167 w 92166"/>
                  <a:gd name="connsiteY2" fmla="*/ 53642 h 111473"/>
                  <a:gd name="connsiteX3" fmla="*/ 92167 w 92166"/>
                  <a:gd name="connsiteY3" fmla="*/ 46081 h 111473"/>
                  <a:gd name="connsiteX4" fmla="*/ 92101 w 92166"/>
                  <a:gd name="connsiteY4" fmla="*/ 43633 h 111473"/>
                  <a:gd name="connsiteX5" fmla="*/ 92059 w 92166"/>
                  <a:gd name="connsiteY5" fmla="*/ 43084 h 111473"/>
                  <a:gd name="connsiteX6" fmla="*/ 91905 w 92166"/>
                  <a:gd name="connsiteY6" fmla="*/ 41193 h 111473"/>
                  <a:gd name="connsiteX7" fmla="*/ 91832 w 92166"/>
                  <a:gd name="connsiteY7" fmla="*/ 40621 h 111473"/>
                  <a:gd name="connsiteX8" fmla="*/ 91581 w 92166"/>
                  <a:gd name="connsiteY8" fmla="*/ 38776 h 111473"/>
                  <a:gd name="connsiteX9" fmla="*/ 91480 w 92166"/>
                  <a:gd name="connsiteY9" fmla="*/ 38212 h 111473"/>
                  <a:gd name="connsiteX10" fmla="*/ 91133 w 92166"/>
                  <a:gd name="connsiteY10" fmla="*/ 36396 h 111473"/>
                  <a:gd name="connsiteX11" fmla="*/ 90999 w 92166"/>
                  <a:gd name="connsiteY11" fmla="*/ 35814 h 111473"/>
                  <a:gd name="connsiteX12" fmla="*/ 90567 w 92166"/>
                  <a:gd name="connsiteY12" fmla="*/ 34066 h 111473"/>
                  <a:gd name="connsiteX13" fmla="*/ 90388 w 92166"/>
                  <a:gd name="connsiteY13" fmla="*/ 33437 h 111473"/>
                  <a:gd name="connsiteX14" fmla="*/ 89888 w 92166"/>
                  <a:gd name="connsiteY14" fmla="*/ 31794 h 111473"/>
                  <a:gd name="connsiteX15" fmla="*/ 89651 w 92166"/>
                  <a:gd name="connsiteY15" fmla="*/ 31096 h 111473"/>
                  <a:gd name="connsiteX16" fmla="*/ 89103 w 92166"/>
                  <a:gd name="connsiteY16" fmla="*/ 29587 h 111473"/>
                  <a:gd name="connsiteX17" fmla="*/ 88793 w 92166"/>
                  <a:gd name="connsiteY17" fmla="*/ 28803 h 111473"/>
                  <a:gd name="connsiteX18" fmla="*/ 88220 w 92166"/>
                  <a:gd name="connsiteY18" fmla="*/ 27455 h 111473"/>
                  <a:gd name="connsiteX19" fmla="*/ 87820 w 92166"/>
                  <a:gd name="connsiteY19" fmla="*/ 26572 h 111473"/>
                  <a:gd name="connsiteX20" fmla="*/ 87248 w 92166"/>
                  <a:gd name="connsiteY20" fmla="*/ 25404 h 111473"/>
                  <a:gd name="connsiteX21" fmla="*/ 86739 w 92166"/>
                  <a:gd name="connsiteY21" fmla="*/ 24411 h 111473"/>
                  <a:gd name="connsiteX22" fmla="*/ 86205 w 92166"/>
                  <a:gd name="connsiteY22" fmla="*/ 23453 h 111473"/>
                  <a:gd name="connsiteX23" fmla="*/ 85557 w 92166"/>
                  <a:gd name="connsiteY23" fmla="*/ 22328 h 111473"/>
                  <a:gd name="connsiteX24" fmla="*/ 85137 w 92166"/>
                  <a:gd name="connsiteY24" fmla="*/ 21659 h 111473"/>
                  <a:gd name="connsiteX25" fmla="*/ 80365 w 92166"/>
                  <a:gd name="connsiteY25" fmla="*/ 15324 h 111473"/>
                  <a:gd name="connsiteX26" fmla="*/ 80142 w 92166"/>
                  <a:gd name="connsiteY26" fmla="*/ 15070 h 111473"/>
                  <a:gd name="connsiteX27" fmla="*/ 78975 w 92166"/>
                  <a:gd name="connsiteY27" fmla="*/ 13846 h 111473"/>
                  <a:gd name="connsiteX28" fmla="*/ 78512 w 92166"/>
                  <a:gd name="connsiteY28" fmla="*/ 13375 h 111473"/>
                  <a:gd name="connsiteX29" fmla="*/ 77403 w 92166"/>
                  <a:gd name="connsiteY29" fmla="*/ 12317 h 111473"/>
                  <a:gd name="connsiteX30" fmla="*/ 76779 w 92166"/>
                  <a:gd name="connsiteY30" fmla="*/ 11746 h 111473"/>
                  <a:gd name="connsiteX31" fmla="*/ 76260 w 92166"/>
                  <a:gd name="connsiteY31" fmla="*/ 11270 h 111473"/>
                  <a:gd name="connsiteX32" fmla="*/ 76070 w 92166"/>
                  <a:gd name="connsiteY32" fmla="*/ 11100 h 111473"/>
                  <a:gd name="connsiteX33" fmla="*/ 75434 w 92166"/>
                  <a:gd name="connsiteY33" fmla="*/ 10580 h 111473"/>
                  <a:gd name="connsiteX34" fmla="*/ 75305 w 92166"/>
                  <a:gd name="connsiteY34" fmla="*/ 10475 h 111473"/>
                  <a:gd name="connsiteX35" fmla="*/ 73788 w 92166"/>
                  <a:gd name="connsiteY35" fmla="*/ 9282 h 111473"/>
                  <a:gd name="connsiteX36" fmla="*/ 73476 w 92166"/>
                  <a:gd name="connsiteY36" fmla="*/ 9049 h 111473"/>
                  <a:gd name="connsiteX37" fmla="*/ 72112 w 92166"/>
                  <a:gd name="connsiteY37" fmla="*/ 8078 h 111473"/>
                  <a:gd name="connsiteX38" fmla="*/ 71602 w 92166"/>
                  <a:gd name="connsiteY38" fmla="*/ 7732 h 111473"/>
                  <a:gd name="connsiteX39" fmla="*/ 70420 w 92166"/>
                  <a:gd name="connsiteY39" fmla="*/ 6973 h 111473"/>
                  <a:gd name="connsiteX40" fmla="*/ 69691 w 92166"/>
                  <a:gd name="connsiteY40" fmla="*/ 6523 h 111473"/>
                  <a:gd name="connsiteX41" fmla="*/ 68740 w 92166"/>
                  <a:gd name="connsiteY41" fmla="*/ 5975 h 111473"/>
                  <a:gd name="connsiteX42" fmla="*/ 67750 w 92166"/>
                  <a:gd name="connsiteY42" fmla="*/ 5424 h 111473"/>
                  <a:gd name="connsiteX43" fmla="*/ 67138 w 92166"/>
                  <a:gd name="connsiteY43" fmla="*/ 5110 h 111473"/>
                  <a:gd name="connsiteX44" fmla="*/ 58252 w 92166"/>
                  <a:gd name="connsiteY44" fmla="*/ 1641 h 111473"/>
                  <a:gd name="connsiteX45" fmla="*/ 58174 w 92166"/>
                  <a:gd name="connsiteY45" fmla="*/ 1618 h 111473"/>
                  <a:gd name="connsiteX46" fmla="*/ 56453 w 92166"/>
                  <a:gd name="connsiteY46" fmla="*/ 1189 h 111473"/>
                  <a:gd name="connsiteX47" fmla="*/ 56074 w 92166"/>
                  <a:gd name="connsiteY47" fmla="*/ 1101 h 111473"/>
                  <a:gd name="connsiteX48" fmla="*/ 54521 w 92166"/>
                  <a:gd name="connsiteY48" fmla="*/ 786 h 111473"/>
                  <a:gd name="connsiteX49" fmla="*/ 53905 w 92166"/>
                  <a:gd name="connsiteY49" fmla="*/ 676 h 111473"/>
                  <a:gd name="connsiteX50" fmla="*/ 52504 w 92166"/>
                  <a:gd name="connsiteY50" fmla="*/ 455 h 111473"/>
                  <a:gd name="connsiteX51" fmla="*/ 51646 w 92166"/>
                  <a:gd name="connsiteY51" fmla="*/ 346 h 111473"/>
                  <a:gd name="connsiteX52" fmla="*/ 50425 w 92166"/>
                  <a:gd name="connsiteY52" fmla="*/ 209 h 111473"/>
                  <a:gd name="connsiteX53" fmla="*/ 49227 w 92166"/>
                  <a:gd name="connsiteY53" fmla="*/ 117 h 111473"/>
                  <a:gd name="connsiteX54" fmla="*/ 48285 w 92166"/>
                  <a:gd name="connsiteY54" fmla="*/ 54 h 111473"/>
                  <a:gd name="connsiteX55" fmla="*/ 46085 w 92166"/>
                  <a:gd name="connsiteY55" fmla="*/ 0 h 111473"/>
                  <a:gd name="connsiteX56" fmla="*/ 25003 w 92166"/>
                  <a:gd name="connsiteY56" fmla="*/ 5095 h 111473"/>
                  <a:gd name="connsiteX57" fmla="*/ 22404 w 92166"/>
                  <a:gd name="connsiteY57" fmla="*/ 13219 h 111473"/>
                  <a:gd name="connsiteX58" fmla="*/ 30529 w 92166"/>
                  <a:gd name="connsiteY58" fmla="*/ 15819 h 111473"/>
                  <a:gd name="connsiteX59" fmla="*/ 46085 w 92166"/>
                  <a:gd name="connsiteY59" fmla="*/ 12063 h 111473"/>
                  <a:gd name="connsiteX60" fmla="*/ 47703 w 92166"/>
                  <a:gd name="connsiteY60" fmla="*/ 12104 h 111473"/>
                  <a:gd name="connsiteX61" fmla="*/ 48389 w 92166"/>
                  <a:gd name="connsiteY61" fmla="*/ 12150 h 111473"/>
                  <a:gd name="connsiteX62" fmla="*/ 49272 w 92166"/>
                  <a:gd name="connsiteY62" fmla="*/ 12217 h 111473"/>
                  <a:gd name="connsiteX63" fmla="*/ 50172 w 92166"/>
                  <a:gd name="connsiteY63" fmla="*/ 12317 h 111473"/>
                  <a:gd name="connsiteX64" fmla="*/ 50792 w 92166"/>
                  <a:gd name="connsiteY64" fmla="*/ 12396 h 111473"/>
                  <a:gd name="connsiteX65" fmla="*/ 51835 w 92166"/>
                  <a:gd name="connsiteY65" fmla="*/ 12558 h 111473"/>
                  <a:gd name="connsiteX66" fmla="*/ 52254 w 92166"/>
                  <a:gd name="connsiteY66" fmla="*/ 12633 h 111473"/>
                  <a:gd name="connsiteX67" fmla="*/ 53433 w 92166"/>
                  <a:gd name="connsiteY67" fmla="*/ 12870 h 111473"/>
                  <a:gd name="connsiteX68" fmla="*/ 53626 w 92166"/>
                  <a:gd name="connsiteY68" fmla="*/ 12915 h 111473"/>
                  <a:gd name="connsiteX69" fmla="*/ 61644 w 92166"/>
                  <a:gd name="connsiteY69" fmla="*/ 15844 h 111473"/>
                  <a:gd name="connsiteX70" fmla="*/ 61941 w 92166"/>
                  <a:gd name="connsiteY70" fmla="*/ 15996 h 111473"/>
                  <a:gd name="connsiteX71" fmla="*/ 62855 w 92166"/>
                  <a:gd name="connsiteY71" fmla="*/ 16501 h 111473"/>
                  <a:gd name="connsiteX72" fmla="*/ 63363 w 92166"/>
                  <a:gd name="connsiteY72" fmla="*/ 16793 h 111473"/>
                  <a:gd name="connsiteX73" fmla="*/ 64098 w 92166"/>
                  <a:gd name="connsiteY73" fmla="*/ 17242 h 111473"/>
                  <a:gd name="connsiteX74" fmla="*/ 64771 w 92166"/>
                  <a:gd name="connsiteY74" fmla="*/ 17674 h 111473"/>
                  <a:gd name="connsiteX75" fmla="*/ 65339 w 92166"/>
                  <a:gd name="connsiteY75" fmla="*/ 18056 h 111473"/>
                  <a:gd name="connsiteX76" fmla="*/ 66170 w 92166"/>
                  <a:gd name="connsiteY76" fmla="*/ 18647 h 111473"/>
                  <a:gd name="connsiteX77" fmla="*/ 66564 w 92166"/>
                  <a:gd name="connsiteY77" fmla="*/ 18939 h 111473"/>
                  <a:gd name="connsiteX78" fmla="*/ 67562 w 92166"/>
                  <a:gd name="connsiteY78" fmla="*/ 19723 h 111473"/>
                  <a:gd name="connsiteX79" fmla="*/ 67766 w 92166"/>
                  <a:gd name="connsiteY79" fmla="*/ 19889 h 111473"/>
                  <a:gd name="connsiteX80" fmla="*/ 68549 w 92166"/>
                  <a:gd name="connsiteY80" fmla="*/ 20567 h 111473"/>
                  <a:gd name="connsiteX81" fmla="*/ 69266 w 92166"/>
                  <a:gd name="connsiteY81" fmla="*/ 21216 h 111473"/>
                  <a:gd name="connsiteX82" fmla="*/ 69870 w 92166"/>
                  <a:gd name="connsiteY82" fmla="*/ 21793 h 111473"/>
                  <a:gd name="connsiteX83" fmla="*/ 70487 w 92166"/>
                  <a:gd name="connsiteY83" fmla="*/ 22415 h 111473"/>
                  <a:gd name="connsiteX84" fmla="*/ 71102 w 92166"/>
                  <a:gd name="connsiteY84" fmla="*/ 23060 h 111473"/>
                  <a:gd name="connsiteX85" fmla="*/ 71644 w 92166"/>
                  <a:gd name="connsiteY85" fmla="*/ 23669 h 111473"/>
                  <a:gd name="connsiteX86" fmla="*/ 72252 w 92166"/>
                  <a:gd name="connsiteY86" fmla="*/ 24371 h 111473"/>
                  <a:gd name="connsiteX87" fmla="*/ 72743 w 92166"/>
                  <a:gd name="connsiteY87" fmla="*/ 24987 h 111473"/>
                  <a:gd name="connsiteX88" fmla="*/ 73324 w 92166"/>
                  <a:gd name="connsiteY88" fmla="*/ 25726 h 111473"/>
                  <a:gd name="connsiteX89" fmla="*/ 74097 w 92166"/>
                  <a:gd name="connsiteY89" fmla="*/ 26811 h 111473"/>
                  <a:gd name="connsiteX90" fmla="*/ 74646 w 92166"/>
                  <a:gd name="connsiteY90" fmla="*/ 27637 h 111473"/>
                  <a:gd name="connsiteX91" fmla="*/ 75226 w 92166"/>
                  <a:gd name="connsiteY91" fmla="*/ 28551 h 111473"/>
                  <a:gd name="connsiteX92" fmla="*/ 75553 w 92166"/>
                  <a:gd name="connsiteY92" fmla="*/ 29119 h 111473"/>
                  <a:gd name="connsiteX93" fmla="*/ 76100 w 92166"/>
                  <a:gd name="connsiteY93" fmla="*/ 30092 h 111473"/>
                  <a:gd name="connsiteX94" fmla="*/ 76376 w 92166"/>
                  <a:gd name="connsiteY94" fmla="*/ 30631 h 111473"/>
                  <a:gd name="connsiteX95" fmla="*/ 76898 w 92166"/>
                  <a:gd name="connsiteY95" fmla="*/ 31688 h 111473"/>
                  <a:gd name="connsiteX96" fmla="*/ 77124 w 92166"/>
                  <a:gd name="connsiteY96" fmla="*/ 32189 h 111473"/>
                  <a:gd name="connsiteX97" fmla="*/ 77615 w 92166"/>
                  <a:gd name="connsiteY97" fmla="*/ 33334 h 111473"/>
                  <a:gd name="connsiteX98" fmla="*/ 77797 w 92166"/>
                  <a:gd name="connsiteY98" fmla="*/ 33796 h 111473"/>
                  <a:gd name="connsiteX99" fmla="*/ 78247 w 92166"/>
                  <a:gd name="connsiteY99" fmla="*/ 35022 h 111473"/>
                  <a:gd name="connsiteX100" fmla="*/ 78393 w 92166"/>
                  <a:gd name="connsiteY100" fmla="*/ 35451 h 111473"/>
                  <a:gd name="connsiteX101" fmla="*/ 78789 w 92166"/>
                  <a:gd name="connsiteY101" fmla="*/ 36744 h 111473"/>
                  <a:gd name="connsiteX102" fmla="*/ 78905 w 92166"/>
                  <a:gd name="connsiteY102" fmla="*/ 37151 h 111473"/>
                  <a:gd name="connsiteX103" fmla="*/ 79239 w 92166"/>
                  <a:gd name="connsiteY103" fmla="*/ 38492 h 111473"/>
                  <a:gd name="connsiteX104" fmla="*/ 79330 w 92166"/>
                  <a:gd name="connsiteY104" fmla="*/ 38889 h 111473"/>
                  <a:gd name="connsiteX105" fmla="*/ 79593 w 92166"/>
                  <a:gd name="connsiteY105" fmla="*/ 40260 h 111473"/>
                  <a:gd name="connsiteX106" fmla="*/ 79665 w 92166"/>
                  <a:gd name="connsiteY106" fmla="*/ 40659 h 111473"/>
                  <a:gd name="connsiteX107" fmla="*/ 79854 w 92166"/>
                  <a:gd name="connsiteY107" fmla="*/ 42040 h 111473"/>
                  <a:gd name="connsiteX108" fmla="*/ 79907 w 92166"/>
                  <a:gd name="connsiteY108" fmla="*/ 42454 h 111473"/>
                  <a:gd name="connsiteX109" fmla="*/ 80022 w 92166"/>
                  <a:gd name="connsiteY109" fmla="*/ 43856 h 111473"/>
                  <a:gd name="connsiteX110" fmla="*/ 80053 w 92166"/>
                  <a:gd name="connsiteY110" fmla="*/ 44265 h 111473"/>
                  <a:gd name="connsiteX111" fmla="*/ 80102 w 92166"/>
                  <a:gd name="connsiteY111" fmla="*/ 46078 h 111473"/>
                  <a:gd name="connsiteX112" fmla="*/ 80102 w 92166"/>
                  <a:gd name="connsiteY112" fmla="*/ 46107 h 111473"/>
                  <a:gd name="connsiteX113" fmla="*/ 65862 w 92166"/>
                  <a:gd name="connsiteY113" fmla="*/ 34759 h 111473"/>
                  <a:gd name="connsiteX114" fmla="*/ 61280 w 92166"/>
                  <a:gd name="connsiteY114" fmla="*/ 32030 h 111473"/>
                  <a:gd name="connsiteX115" fmla="*/ 56325 w 92166"/>
                  <a:gd name="connsiteY115" fmla="*/ 34002 h 111473"/>
                  <a:gd name="connsiteX116" fmla="*/ 25307 w 92166"/>
                  <a:gd name="connsiteY116" fmla="*/ 47807 h 111473"/>
                  <a:gd name="connsiteX117" fmla="*/ 12073 w 92166"/>
                  <a:gd name="connsiteY117" fmla="*/ 45659 h 111473"/>
                  <a:gd name="connsiteX118" fmla="*/ 12077 w 92166"/>
                  <a:gd name="connsiteY118" fmla="*/ 45420 h 111473"/>
                  <a:gd name="connsiteX119" fmla="*/ 12150 w 92166"/>
                  <a:gd name="connsiteY119" fmla="*/ 43705 h 111473"/>
                  <a:gd name="connsiteX120" fmla="*/ 12155 w 92166"/>
                  <a:gd name="connsiteY120" fmla="*/ 43602 h 111473"/>
                  <a:gd name="connsiteX121" fmla="*/ 12353 w 92166"/>
                  <a:gd name="connsiteY121" fmla="*/ 41668 h 111473"/>
                  <a:gd name="connsiteX122" fmla="*/ 12370 w 92166"/>
                  <a:gd name="connsiteY122" fmla="*/ 41544 h 111473"/>
                  <a:gd name="connsiteX123" fmla="*/ 16034 w 92166"/>
                  <a:gd name="connsiteY123" fmla="*/ 30115 h 111473"/>
                  <a:gd name="connsiteX124" fmla="*/ 13545 w 92166"/>
                  <a:gd name="connsiteY124" fmla="*/ 21956 h 111473"/>
                  <a:gd name="connsiteX125" fmla="*/ 5386 w 92166"/>
                  <a:gd name="connsiteY125" fmla="*/ 24444 h 111473"/>
                  <a:gd name="connsiteX126" fmla="*/ 2254 w 92166"/>
                  <a:gd name="connsiteY126" fmla="*/ 31863 h 111473"/>
                  <a:gd name="connsiteX127" fmla="*/ 2130 w 92166"/>
                  <a:gd name="connsiteY127" fmla="*/ 32199 h 111473"/>
                  <a:gd name="connsiteX128" fmla="*/ 351 w 92166"/>
                  <a:gd name="connsiteY128" fmla="*/ 40419 h 111473"/>
                  <a:gd name="connsiteX129" fmla="*/ 346 w 92166"/>
                  <a:gd name="connsiteY129" fmla="*/ 40462 h 111473"/>
                  <a:gd name="connsiteX130" fmla="*/ 105 w 92166"/>
                  <a:gd name="connsiteY130" fmla="*/ 43070 h 111473"/>
                  <a:gd name="connsiteX131" fmla="*/ 80 w 92166"/>
                  <a:gd name="connsiteY131" fmla="*/ 43504 h 111473"/>
                  <a:gd name="connsiteX132" fmla="*/ 0 w 92166"/>
                  <a:gd name="connsiteY132" fmla="*/ 46077 h 111473"/>
                  <a:gd name="connsiteX133" fmla="*/ 0 w 92166"/>
                  <a:gd name="connsiteY133" fmla="*/ 49780 h 111473"/>
                  <a:gd name="connsiteX134" fmla="*/ 0 w 92166"/>
                  <a:gd name="connsiteY134" fmla="*/ 65387 h 111473"/>
                  <a:gd name="connsiteX135" fmla="*/ 46085 w 92166"/>
                  <a:gd name="connsiteY135" fmla="*/ 111473 h 111473"/>
                  <a:gd name="connsiteX136" fmla="*/ 12065 w 92166"/>
                  <a:gd name="connsiteY136" fmla="*/ 58216 h 111473"/>
                  <a:gd name="connsiteX137" fmla="*/ 25308 w 92166"/>
                  <a:gd name="connsiteY137" fmla="*/ 59874 h 111473"/>
                  <a:gd name="connsiteX138" fmla="*/ 60194 w 92166"/>
                  <a:gd name="connsiteY138" fmla="*/ 47026 h 111473"/>
                  <a:gd name="connsiteX139" fmla="*/ 80104 w 92166"/>
                  <a:gd name="connsiteY139" fmla="*/ 58698 h 111473"/>
                  <a:gd name="connsiteX140" fmla="*/ 80104 w 92166"/>
                  <a:gd name="connsiteY140" fmla="*/ 65392 h 111473"/>
                  <a:gd name="connsiteX141" fmla="*/ 46085 w 92166"/>
                  <a:gd name="connsiteY141" fmla="*/ 99411 h 111473"/>
                  <a:gd name="connsiteX142" fmla="*/ 12065 w 92166"/>
                  <a:gd name="connsiteY142" fmla="*/ 65392 h 111473"/>
                  <a:gd name="connsiteX143" fmla="*/ 12065 w 92166"/>
                  <a:gd name="connsiteY143" fmla="*/ 58216 h 11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92166" h="111473">
                    <a:moveTo>
                      <a:pt x="46085" y="111473"/>
                    </a:moveTo>
                    <a:cubicBezTo>
                      <a:pt x="71495" y="111473"/>
                      <a:pt x="92167" y="90801"/>
                      <a:pt x="92167" y="65391"/>
                    </a:cubicBezTo>
                    <a:lnTo>
                      <a:pt x="92167" y="53642"/>
                    </a:lnTo>
                    <a:lnTo>
                      <a:pt x="92167" y="46081"/>
                    </a:lnTo>
                    <a:cubicBezTo>
                      <a:pt x="92167" y="45260"/>
                      <a:pt x="92144" y="44444"/>
                      <a:pt x="92101" y="43633"/>
                    </a:cubicBezTo>
                    <a:cubicBezTo>
                      <a:pt x="92091" y="43449"/>
                      <a:pt x="92071" y="43268"/>
                      <a:pt x="92059" y="43084"/>
                    </a:cubicBezTo>
                    <a:cubicBezTo>
                      <a:pt x="92018" y="42451"/>
                      <a:pt x="91971" y="41819"/>
                      <a:pt x="91905" y="41193"/>
                    </a:cubicBezTo>
                    <a:cubicBezTo>
                      <a:pt x="91885" y="41002"/>
                      <a:pt x="91856" y="40812"/>
                      <a:pt x="91832" y="40621"/>
                    </a:cubicBezTo>
                    <a:cubicBezTo>
                      <a:pt x="91759" y="40002"/>
                      <a:pt x="91680" y="39386"/>
                      <a:pt x="91581" y="38776"/>
                    </a:cubicBezTo>
                    <a:cubicBezTo>
                      <a:pt x="91551" y="38587"/>
                      <a:pt x="91513" y="38401"/>
                      <a:pt x="91480" y="38212"/>
                    </a:cubicBezTo>
                    <a:cubicBezTo>
                      <a:pt x="91375" y="37604"/>
                      <a:pt x="91262" y="36997"/>
                      <a:pt x="91133" y="36396"/>
                    </a:cubicBezTo>
                    <a:cubicBezTo>
                      <a:pt x="91092" y="36202"/>
                      <a:pt x="91043" y="36009"/>
                      <a:pt x="90999" y="35814"/>
                    </a:cubicBezTo>
                    <a:cubicBezTo>
                      <a:pt x="90865" y="35228"/>
                      <a:pt x="90723" y="34644"/>
                      <a:pt x="90567" y="34066"/>
                    </a:cubicBezTo>
                    <a:cubicBezTo>
                      <a:pt x="90510" y="33855"/>
                      <a:pt x="90448" y="33647"/>
                      <a:pt x="90388" y="33437"/>
                    </a:cubicBezTo>
                    <a:cubicBezTo>
                      <a:pt x="90230" y="32885"/>
                      <a:pt x="90065" y="32337"/>
                      <a:pt x="89888" y="31794"/>
                    </a:cubicBezTo>
                    <a:cubicBezTo>
                      <a:pt x="89811" y="31560"/>
                      <a:pt x="89731" y="31328"/>
                      <a:pt x="89651" y="31096"/>
                    </a:cubicBezTo>
                    <a:cubicBezTo>
                      <a:pt x="89477" y="30589"/>
                      <a:pt x="89294" y="30086"/>
                      <a:pt x="89103" y="29587"/>
                    </a:cubicBezTo>
                    <a:cubicBezTo>
                      <a:pt x="89002" y="29325"/>
                      <a:pt x="88899" y="29064"/>
                      <a:pt x="88793" y="28803"/>
                    </a:cubicBezTo>
                    <a:cubicBezTo>
                      <a:pt x="88609" y="28350"/>
                      <a:pt x="88418" y="27901"/>
                      <a:pt x="88220" y="27455"/>
                    </a:cubicBezTo>
                    <a:cubicBezTo>
                      <a:pt x="88090" y="27159"/>
                      <a:pt x="87958" y="26865"/>
                      <a:pt x="87820" y="26572"/>
                    </a:cubicBezTo>
                    <a:cubicBezTo>
                      <a:pt x="87636" y="26179"/>
                      <a:pt x="87443" y="25791"/>
                      <a:pt x="87248" y="25404"/>
                    </a:cubicBezTo>
                    <a:cubicBezTo>
                      <a:pt x="87081" y="25072"/>
                      <a:pt x="86914" y="24739"/>
                      <a:pt x="86739" y="24411"/>
                    </a:cubicBezTo>
                    <a:cubicBezTo>
                      <a:pt x="86566" y="24088"/>
                      <a:pt x="86385" y="23771"/>
                      <a:pt x="86205" y="23453"/>
                    </a:cubicBezTo>
                    <a:cubicBezTo>
                      <a:pt x="85991" y="23076"/>
                      <a:pt x="85781" y="22699"/>
                      <a:pt x="85557" y="22328"/>
                    </a:cubicBezTo>
                    <a:cubicBezTo>
                      <a:pt x="85421" y="22103"/>
                      <a:pt x="85276" y="21883"/>
                      <a:pt x="85137" y="21659"/>
                    </a:cubicBezTo>
                    <a:cubicBezTo>
                      <a:pt x="83737" y="19425"/>
                      <a:pt x="82144" y="17306"/>
                      <a:pt x="80365" y="15324"/>
                    </a:cubicBezTo>
                    <a:cubicBezTo>
                      <a:pt x="80290" y="15240"/>
                      <a:pt x="80217" y="15154"/>
                      <a:pt x="80142" y="15070"/>
                    </a:cubicBezTo>
                    <a:cubicBezTo>
                      <a:pt x="79763" y="14654"/>
                      <a:pt x="79370" y="14249"/>
                      <a:pt x="78975" y="13846"/>
                    </a:cubicBezTo>
                    <a:cubicBezTo>
                      <a:pt x="78820" y="13688"/>
                      <a:pt x="78668" y="13530"/>
                      <a:pt x="78512" y="13375"/>
                    </a:cubicBezTo>
                    <a:cubicBezTo>
                      <a:pt x="78150" y="13016"/>
                      <a:pt x="77778" y="12665"/>
                      <a:pt x="77403" y="12317"/>
                    </a:cubicBezTo>
                    <a:cubicBezTo>
                      <a:pt x="77197" y="12125"/>
                      <a:pt x="76989" y="11934"/>
                      <a:pt x="76779" y="11746"/>
                    </a:cubicBezTo>
                    <a:cubicBezTo>
                      <a:pt x="76604" y="11589"/>
                      <a:pt x="76438" y="11424"/>
                      <a:pt x="76260" y="11270"/>
                    </a:cubicBezTo>
                    <a:cubicBezTo>
                      <a:pt x="76198" y="11212"/>
                      <a:pt x="76134" y="11156"/>
                      <a:pt x="76070" y="11100"/>
                    </a:cubicBezTo>
                    <a:cubicBezTo>
                      <a:pt x="75862" y="10922"/>
                      <a:pt x="75645" y="10755"/>
                      <a:pt x="75434" y="10580"/>
                    </a:cubicBezTo>
                    <a:cubicBezTo>
                      <a:pt x="75391" y="10545"/>
                      <a:pt x="75348" y="10510"/>
                      <a:pt x="75305" y="10475"/>
                    </a:cubicBezTo>
                    <a:cubicBezTo>
                      <a:pt x="74807" y="10066"/>
                      <a:pt x="74302" y="9668"/>
                      <a:pt x="73788" y="9282"/>
                    </a:cubicBezTo>
                    <a:cubicBezTo>
                      <a:pt x="73685" y="9204"/>
                      <a:pt x="73580" y="9126"/>
                      <a:pt x="73476" y="9049"/>
                    </a:cubicBezTo>
                    <a:cubicBezTo>
                      <a:pt x="73027" y="8717"/>
                      <a:pt x="72572" y="8393"/>
                      <a:pt x="72112" y="8078"/>
                    </a:cubicBezTo>
                    <a:cubicBezTo>
                      <a:pt x="71943" y="7962"/>
                      <a:pt x="71773" y="7846"/>
                      <a:pt x="71602" y="7732"/>
                    </a:cubicBezTo>
                    <a:cubicBezTo>
                      <a:pt x="71212" y="7472"/>
                      <a:pt x="70818" y="7220"/>
                      <a:pt x="70420" y="6973"/>
                    </a:cubicBezTo>
                    <a:cubicBezTo>
                      <a:pt x="70178" y="6822"/>
                      <a:pt x="69936" y="6670"/>
                      <a:pt x="69691" y="6523"/>
                    </a:cubicBezTo>
                    <a:cubicBezTo>
                      <a:pt x="69377" y="6335"/>
                      <a:pt x="69058" y="6155"/>
                      <a:pt x="68740" y="5975"/>
                    </a:cubicBezTo>
                    <a:cubicBezTo>
                      <a:pt x="68411" y="5789"/>
                      <a:pt x="68084" y="5602"/>
                      <a:pt x="67750" y="5424"/>
                    </a:cubicBezTo>
                    <a:cubicBezTo>
                      <a:pt x="67547" y="5316"/>
                      <a:pt x="67342" y="5214"/>
                      <a:pt x="67138" y="5110"/>
                    </a:cubicBezTo>
                    <a:cubicBezTo>
                      <a:pt x="64330" y="3661"/>
                      <a:pt x="61357" y="2492"/>
                      <a:pt x="58252" y="1641"/>
                    </a:cubicBezTo>
                    <a:cubicBezTo>
                      <a:pt x="58226" y="1633"/>
                      <a:pt x="58201" y="1625"/>
                      <a:pt x="58174" y="1618"/>
                    </a:cubicBezTo>
                    <a:cubicBezTo>
                      <a:pt x="57605" y="1463"/>
                      <a:pt x="57031" y="1322"/>
                      <a:pt x="56453" y="1189"/>
                    </a:cubicBezTo>
                    <a:cubicBezTo>
                      <a:pt x="56327" y="1160"/>
                      <a:pt x="56201" y="1129"/>
                      <a:pt x="56074" y="1101"/>
                    </a:cubicBezTo>
                    <a:cubicBezTo>
                      <a:pt x="55559" y="987"/>
                      <a:pt x="55041" y="882"/>
                      <a:pt x="54521" y="786"/>
                    </a:cubicBezTo>
                    <a:cubicBezTo>
                      <a:pt x="54316" y="747"/>
                      <a:pt x="54111" y="711"/>
                      <a:pt x="53905" y="676"/>
                    </a:cubicBezTo>
                    <a:cubicBezTo>
                      <a:pt x="53440" y="596"/>
                      <a:pt x="52973" y="521"/>
                      <a:pt x="52504" y="455"/>
                    </a:cubicBezTo>
                    <a:cubicBezTo>
                      <a:pt x="52219" y="415"/>
                      <a:pt x="51933" y="381"/>
                      <a:pt x="51646" y="346"/>
                    </a:cubicBezTo>
                    <a:cubicBezTo>
                      <a:pt x="51240" y="297"/>
                      <a:pt x="50834" y="247"/>
                      <a:pt x="50425" y="209"/>
                    </a:cubicBezTo>
                    <a:cubicBezTo>
                      <a:pt x="50027" y="171"/>
                      <a:pt x="49626" y="145"/>
                      <a:pt x="49227" y="117"/>
                    </a:cubicBezTo>
                    <a:cubicBezTo>
                      <a:pt x="48912" y="97"/>
                      <a:pt x="48600" y="69"/>
                      <a:pt x="48285" y="54"/>
                    </a:cubicBezTo>
                    <a:cubicBezTo>
                      <a:pt x="47553" y="21"/>
                      <a:pt x="46820" y="0"/>
                      <a:pt x="46085" y="0"/>
                    </a:cubicBezTo>
                    <a:cubicBezTo>
                      <a:pt x="38763" y="0"/>
                      <a:pt x="31472" y="1762"/>
                      <a:pt x="25003" y="5095"/>
                    </a:cubicBezTo>
                    <a:cubicBezTo>
                      <a:pt x="22041" y="6621"/>
                      <a:pt x="20878" y="10258"/>
                      <a:pt x="22404" y="13219"/>
                    </a:cubicBezTo>
                    <a:cubicBezTo>
                      <a:pt x="23930" y="16181"/>
                      <a:pt x="27565" y="17344"/>
                      <a:pt x="30529" y="15819"/>
                    </a:cubicBezTo>
                    <a:cubicBezTo>
                      <a:pt x="35365" y="13326"/>
                      <a:pt x="40599" y="12063"/>
                      <a:pt x="46085" y="12063"/>
                    </a:cubicBezTo>
                    <a:cubicBezTo>
                      <a:pt x="46627" y="12063"/>
                      <a:pt x="47166" y="12079"/>
                      <a:pt x="47703" y="12104"/>
                    </a:cubicBezTo>
                    <a:cubicBezTo>
                      <a:pt x="47932" y="12115"/>
                      <a:pt x="48161" y="12134"/>
                      <a:pt x="48389" y="12150"/>
                    </a:cubicBezTo>
                    <a:cubicBezTo>
                      <a:pt x="48685" y="12170"/>
                      <a:pt x="48979" y="12190"/>
                      <a:pt x="49272" y="12217"/>
                    </a:cubicBezTo>
                    <a:cubicBezTo>
                      <a:pt x="49573" y="12246"/>
                      <a:pt x="49873" y="12281"/>
                      <a:pt x="50172" y="12317"/>
                    </a:cubicBezTo>
                    <a:cubicBezTo>
                      <a:pt x="50379" y="12342"/>
                      <a:pt x="50586" y="12368"/>
                      <a:pt x="50792" y="12396"/>
                    </a:cubicBezTo>
                    <a:cubicBezTo>
                      <a:pt x="51141" y="12445"/>
                      <a:pt x="51488" y="12499"/>
                      <a:pt x="51835" y="12558"/>
                    </a:cubicBezTo>
                    <a:cubicBezTo>
                      <a:pt x="51975" y="12583"/>
                      <a:pt x="52115" y="12607"/>
                      <a:pt x="52254" y="12633"/>
                    </a:cubicBezTo>
                    <a:cubicBezTo>
                      <a:pt x="52648" y="12706"/>
                      <a:pt x="53042" y="12784"/>
                      <a:pt x="53433" y="12870"/>
                    </a:cubicBezTo>
                    <a:cubicBezTo>
                      <a:pt x="53498" y="12885"/>
                      <a:pt x="53561" y="12900"/>
                      <a:pt x="53626" y="12915"/>
                    </a:cubicBezTo>
                    <a:cubicBezTo>
                      <a:pt x="56410" y="13550"/>
                      <a:pt x="59104" y="14536"/>
                      <a:pt x="61644" y="15844"/>
                    </a:cubicBezTo>
                    <a:cubicBezTo>
                      <a:pt x="61743" y="15896"/>
                      <a:pt x="61843" y="15945"/>
                      <a:pt x="61941" y="15996"/>
                    </a:cubicBezTo>
                    <a:cubicBezTo>
                      <a:pt x="62248" y="16159"/>
                      <a:pt x="62552" y="16329"/>
                      <a:pt x="62855" y="16501"/>
                    </a:cubicBezTo>
                    <a:cubicBezTo>
                      <a:pt x="63024" y="16597"/>
                      <a:pt x="63195" y="16694"/>
                      <a:pt x="63363" y="16793"/>
                    </a:cubicBezTo>
                    <a:cubicBezTo>
                      <a:pt x="63610" y="16939"/>
                      <a:pt x="63854" y="17090"/>
                      <a:pt x="64098" y="17242"/>
                    </a:cubicBezTo>
                    <a:cubicBezTo>
                      <a:pt x="64324" y="17384"/>
                      <a:pt x="64549" y="17528"/>
                      <a:pt x="64771" y="17674"/>
                    </a:cubicBezTo>
                    <a:cubicBezTo>
                      <a:pt x="64962" y="17799"/>
                      <a:pt x="65151" y="17926"/>
                      <a:pt x="65339" y="18056"/>
                    </a:cubicBezTo>
                    <a:cubicBezTo>
                      <a:pt x="65619" y="18249"/>
                      <a:pt x="65895" y="18446"/>
                      <a:pt x="66170" y="18647"/>
                    </a:cubicBezTo>
                    <a:cubicBezTo>
                      <a:pt x="66301" y="18743"/>
                      <a:pt x="66434" y="18840"/>
                      <a:pt x="66564" y="18939"/>
                    </a:cubicBezTo>
                    <a:cubicBezTo>
                      <a:pt x="66902" y="19195"/>
                      <a:pt x="67234" y="19456"/>
                      <a:pt x="67562" y="19723"/>
                    </a:cubicBezTo>
                    <a:cubicBezTo>
                      <a:pt x="67629" y="19778"/>
                      <a:pt x="67698" y="19832"/>
                      <a:pt x="67766" y="19889"/>
                    </a:cubicBezTo>
                    <a:cubicBezTo>
                      <a:pt x="68032" y="20109"/>
                      <a:pt x="68290" y="20339"/>
                      <a:pt x="68549" y="20567"/>
                    </a:cubicBezTo>
                    <a:cubicBezTo>
                      <a:pt x="68791" y="20781"/>
                      <a:pt x="69031" y="20997"/>
                      <a:pt x="69266" y="21216"/>
                    </a:cubicBezTo>
                    <a:cubicBezTo>
                      <a:pt x="69469" y="21407"/>
                      <a:pt x="69672" y="21598"/>
                      <a:pt x="69870" y="21793"/>
                    </a:cubicBezTo>
                    <a:cubicBezTo>
                      <a:pt x="70080" y="21998"/>
                      <a:pt x="70284" y="22206"/>
                      <a:pt x="70487" y="22415"/>
                    </a:cubicBezTo>
                    <a:cubicBezTo>
                      <a:pt x="70694" y="22629"/>
                      <a:pt x="70901" y="22842"/>
                      <a:pt x="71102" y="23060"/>
                    </a:cubicBezTo>
                    <a:cubicBezTo>
                      <a:pt x="71286" y="23260"/>
                      <a:pt x="71464" y="23465"/>
                      <a:pt x="71644" y="23669"/>
                    </a:cubicBezTo>
                    <a:cubicBezTo>
                      <a:pt x="71848" y="23902"/>
                      <a:pt x="72054" y="24132"/>
                      <a:pt x="72252" y="24371"/>
                    </a:cubicBezTo>
                    <a:cubicBezTo>
                      <a:pt x="72420" y="24574"/>
                      <a:pt x="72580" y="24781"/>
                      <a:pt x="72743" y="24987"/>
                    </a:cubicBezTo>
                    <a:cubicBezTo>
                      <a:pt x="72938" y="25233"/>
                      <a:pt x="73135" y="25475"/>
                      <a:pt x="73324" y="25726"/>
                    </a:cubicBezTo>
                    <a:cubicBezTo>
                      <a:pt x="73591" y="26082"/>
                      <a:pt x="73846" y="26445"/>
                      <a:pt x="74097" y="26811"/>
                    </a:cubicBezTo>
                    <a:cubicBezTo>
                      <a:pt x="74285" y="27083"/>
                      <a:pt x="74466" y="27360"/>
                      <a:pt x="74646" y="27637"/>
                    </a:cubicBezTo>
                    <a:cubicBezTo>
                      <a:pt x="74842" y="27940"/>
                      <a:pt x="75040" y="28243"/>
                      <a:pt x="75226" y="28551"/>
                    </a:cubicBezTo>
                    <a:cubicBezTo>
                      <a:pt x="75339" y="28738"/>
                      <a:pt x="75444" y="28930"/>
                      <a:pt x="75553" y="29119"/>
                    </a:cubicBezTo>
                    <a:cubicBezTo>
                      <a:pt x="75739" y="29442"/>
                      <a:pt x="75924" y="29764"/>
                      <a:pt x="76100" y="30092"/>
                    </a:cubicBezTo>
                    <a:cubicBezTo>
                      <a:pt x="76195" y="30270"/>
                      <a:pt x="76284" y="30452"/>
                      <a:pt x="76376" y="30631"/>
                    </a:cubicBezTo>
                    <a:cubicBezTo>
                      <a:pt x="76555" y="30981"/>
                      <a:pt x="76731" y="31332"/>
                      <a:pt x="76898" y="31688"/>
                    </a:cubicBezTo>
                    <a:cubicBezTo>
                      <a:pt x="76976" y="31854"/>
                      <a:pt x="77050" y="32022"/>
                      <a:pt x="77124" y="32189"/>
                    </a:cubicBezTo>
                    <a:cubicBezTo>
                      <a:pt x="77294" y="32568"/>
                      <a:pt x="77459" y="32949"/>
                      <a:pt x="77615" y="33334"/>
                    </a:cubicBezTo>
                    <a:cubicBezTo>
                      <a:pt x="77677" y="33488"/>
                      <a:pt x="77737" y="33641"/>
                      <a:pt x="77797" y="33796"/>
                    </a:cubicBezTo>
                    <a:cubicBezTo>
                      <a:pt x="77955" y="34202"/>
                      <a:pt x="78105" y="34610"/>
                      <a:pt x="78247" y="35022"/>
                    </a:cubicBezTo>
                    <a:cubicBezTo>
                      <a:pt x="78296" y="35164"/>
                      <a:pt x="78345" y="35308"/>
                      <a:pt x="78393" y="35451"/>
                    </a:cubicBezTo>
                    <a:cubicBezTo>
                      <a:pt x="78533" y="35879"/>
                      <a:pt x="78665" y="36310"/>
                      <a:pt x="78789" y="36744"/>
                    </a:cubicBezTo>
                    <a:cubicBezTo>
                      <a:pt x="78828" y="36879"/>
                      <a:pt x="78868" y="37014"/>
                      <a:pt x="78905" y="37151"/>
                    </a:cubicBezTo>
                    <a:cubicBezTo>
                      <a:pt x="79025" y="37595"/>
                      <a:pt x="79136" y="38043"/>
                      <a:pt x="79239" y="38492"/>
                    </a:cubicBezTo>
                    <a:cubicBezTo>
                      <a:pt x="79269" y="38625"/>
                      <a:pt x="79301" y="38756"/>
                      <a:pt x="79330" y="38889"/>
                    </a:cubicBezTo>
                    <a:cubicBezTo>
                      <a:pt x="79428" y="39344"/>
                      <a:pt x="79514" y="39801"/>
                      <a:pt x="79593" y="40260"/>
                    </a:cubicBezTo>
                    <a:cubicBezTo>
                      <a:pt x="79617" y="40393"/>
                      <a:pt x="79643" y="40525"/>
                      <a:pt x="79665" y="40659"/>
                    </a:cubicBezTo>
                    <a:cubicBezTo>
                      <a:pt x="79739" y="41117"/>
                      <a:pt x="79798" y="41578"/>
                      <a:pt x="79854" y="42040"/>
                    </a:cubicBezTo>
                    <a:cubicBezTo>
                      <a:pt x="79871" y="42179"/>
                      <a:pt x="79892" y="42315"/>
                      <a:pt x="79907" y="42454"/>
                    </a:cubicBezTo>
                    <a:cubicBezTo>
                      <a:pt x="79957" y="42919"/>
                      <a:pt x="79990" y="43387"/>
                      <a:pt x="80022" y="43856"/>
                    </a:cubicBezTo>
                    <a:cubicBezTo>
                      <a:pt x="80031" y="43993"/>
                      <a:pt x="80046" y="44128"/>
                      <a:pt x="80053" y="44265"/>
                    </a:cubicBezTo>
                    <a:cubicBezTo>
                      <a:pt x="80085" y="44867"/>
                      <a:pt x="80102" y="45472"/>
                      <a:pt x="80102" y="46078"/>
                    </a:cubicBezTo>
                    <a:lnTo>
                      <a:pt x="80102" y="46107"/>
                    </a:lnTo>
                    <a:cubicBezTo>
                      <a:pt x="74314" y="44015"/>
                      <a:pt x="69313" y="40076"/>
                      <a:pt x="65862" y="34759"/>
                    </a:cubicBezTo>
                    <a:cubicBezTo>
                      <a:pt x="64841" y="33187"/>
                      <a:pt x="63148" y="32178"/>
                      <a:pt x="61280" y="32030"/>
                    </a:cubicBezTo>
                    <a:cubicBezTo>
                      <a:pt x="59421" y="31882"/>
                      <a:pt x="57581" y="32609"/>
                      <a:pt x="56325" y="34002"/>
                    </a:cubicBezTo>
                    <a:cubicBezTo>
                      <a:pt x="48406" y="42775"/>
                      <a:pt x="37102" y="47807"/>
                      <a:pt x="25307" y="47807"/>
                    </a:cubicBezTo>
                    <a:cubicBezTo>
                      <a:pt x="20764" y="47807"/>
                      <a:pt x="16328" y="47086"/>
                      <a:pt x="12073" y="45659"/>
                    </a:cubicBezTo>
                    <a:cubicBezTo>
                      <a:pt x="12073" y="45580"/>
                      <a:pt x="12076" y="45500"/>
                      <a:pt x="12077" y="45420"/>
                    </a:cubicBezTo>
                    <a:cubicBezTo>
                      <a:pt x="12089" y="44848"/>
                      <a:pt x="12110" y="44276"/>
                      <a:pt x="12150" y="43705"/>
                    </a:cubicBezTo>
                    <a:cubicBezTo>
                      <a:pt x="12152" y="43670"/>
                      <a:pt x="12153" y="43637"/>
                      <a:pt x="12155" y="43602"/>
                    </a:cubicBezTo>
                    <a:cubicBezTo>
                      <a:pt x="12203" y="42955"/>
                      <a:pt x="12270" y="42311"/>
                      <a:pt x="12353" y="41668"/>
                    </a:cubicBezTo>
                    <a:cubicBezTo>
                      <a:pt x="12359" y="41627"/>
                      <a:pt x="12365" y="41586"/>
                      <a:pt x="12370" y="41544"/>
                    </a:cubicBezTo>
                    <a:cubicBezTo>
                      <a:pt x="12907" y="37546"/>
                      <a:pt x="14146" y="33660"/>
                      <a:pt x="16034" y="30115"/>
                    </a:cubicBezTo>
                    <a:cubicBezTo>
                      <a:pt x="17599" y="27175"/>
                      <a:pt x="16486" y="23522"/>
                      <a:pt x="13545" y="21956"/>
                    </a:cubicBezTo>
                    <a:cubicBezTo>
                      <a:pt x="10606" y="20390"/>
                      <a:pt x="6953" y="21505"/>
                      <a:pt x="5386" y="24444"/>
                    </a:cubicBezTo>
                    <a:cubicBezTo>
                      <a:pt x="4122" y="26818"/>
                      <a:pt x="3082" y="29305"/>
                      <a:pt x="2254" y="31863"/>
                    </a:cubicBezTo>
                    <a:cubicBezTo>
                      <a:pt x="2212" y="31975"/>
                      <a:pt x="2166" y="32084"/>
                      <a:pt x="2130" y="32199"/>
                    </a:cubicBezTo>
                    <a:cubicBezTo>
                      <a:pt x="1284" y="34880"/>
                      <a:pt x="694" y="37629"/>
                      <a:pt x="351" y="40419"/>
                    </a:cubicBezTo>
                    <a:cubicBezTo>
                      <a:pt x="350" y="40434"/>
                      <a:pt x="347" y="40448"/>
                      <a:pt x="346" y="40462"/>
                    </a:cubicBezTo>
                    <a:cubicBezTo>
                      <a:pt x="240" y="41328"/>
                      <a:pt x="162" y="42198"/>
                      <a:pt x="105" y="43070"/>
                    </a:cubicBezTo>
                    <a:cubicBezTo>
                      <a:pt x="95" y="43215"/>
                      <a:pt x="88" y="43359"/>
                      <a:pt x="80" y="43504"/>
                    </a:cubicBezTo>
                    <a:cubicBezTo>
                      <a:pt x="32" y="44360"/>
                      <a:pt x="0" y="45217"/>
                      <a:pt x="0" y="46077"/>
                    </a:cubicBezTo>
                    <a:lnTo>
                      <a:pt x="0" y="49780"/>
                    </a:lnTo>
                    <a:lnTo>
                      <a:pt x="0" y="65387"/>
                    </a:lnTo>
                    <a:cubicBezTo>
                      <a:pt x="2" y="90801"/>
                      <a:pt x="20674" y="111473"/>
                      <a:pt x="46085" y="111473"/>
                    </a:cubicBezTo>
                    <a:close/>
                    <a:moveTo>
                      <a:pt x="12065" y="58216"/>
                    </a:moveTo>
                    <a:cubicBezTo>
                      <a:pt x="16370" y="59310"/>
                      <a:pt x="20797" y="59874"/>
                      <a:pt x="25308" y="59874"/>
                    </a:cubicBezTo>
                    <a:cubicBezTo>
                      <a:pt x="38135" y="59874"/>
                      <a:pt x="50513" y="55258"/>
                      <a:pt x="60194" y="47026"/>
                    </a:cubicBezTo>
                    <a:cubicBezTo>
                      <a:pt x="65564" y="52776"/>
                      <a:pt x="72458" y="56824"/>
                      <a:pt x="80104" y="58698"/>
                    </a:cubicBezTo>
                    <a:lnTo>
                      <a:pt x="80104" y="65392"/>
                    </a:lnTo>
                    <a:cubicBezTo>
                      <a:pt x="80104" y="84150"/>
                      <a:pt x="64843" y="99411"/>
                      <a:pt x="46085" y="99411"/>
                    </a:cubicBezTo>
                    <a:cubicBezTo>
                      <a:pt x="27327" y="99411"/>
                      <a:pt x="12065" y="84150"/>
                      <a:pt x="12065" y="65392"/>
                    </a:cubicBezTo>
                    <a:lnTo>
                      <a:pt x="12065" y="58216"/>
                    </a:ln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4" name="PA-任意多边形 184">
                <a:extLst>
                  <a:ext uri="{FF2B5EF4-FFF2-40B4-BE49-F238E27FC236}">
                    <a16:creationId xmlns:a16="http://schemas.microsoft.com/office/drawing/2014/main" id="{FC9EFC28-E2B6-E0BD-9EF9-A221EDB4997F}"/>
                  </a:ext>
                </a:extLst>
              </p:cNvPr>
              <p:cNvSpPr/>
              <p:nvPr>
                <p:custDataLst>
                  <p:tags r:id="rId21"/>
                </p:custDataLst>
              </p:nvPr>
            </p:nvSpPr>
            <p:spPr>
              <a:xfrm>
                <a:off x="8312168" y="4808366"/>
                <a:ext cx="110440" cy="83809"/>
              </a:xfrm>
              <a:custGeom>
                <a:avLst/>
                <a:gdLst>
                  <a:gd name="connsiteX0" fmla="*/ 69324 w 110440"/>
                  <a:gd name="connsiteY0" fmla="*/ 0 h 83809"/>
                  <a:gd name="connsiteX1" fmla="*/ 59409 w 110440"/>
                  <a:gd name="connsiteY1" fmla="*/ 0 h 83809"/>
                  <a:gd name="connsiteX2" fmla="*/ 51031 w 110440"/>
                  <a:gd name="connsiteY2" fmla="*/ 0 h 83809"/>
                  <a:gd name="connsiteX3" fmla="*/ 41117 w 110440"/>
                  <a:gd name="connsiteY3" fmla="*/ 0 h 83809"/>
                  <a:gd name="connsiteX4" fmla="*/ 0 w 110440"/>
                  <a:gd name="connsiteY4" fmla="*/ 41117 h 83809"/>
                  <a:gd name="connsiteX5" fmla="*/ 0 w 110440"/>
                  <a:gd name="connsiteY5" fmla="*/ 77778 h 83809"/>
                  <a:gd name="connsiteX6" fmla="*/ 6031 w 110440"/>
                  <a:gd name="connsiteY6" fmla="*/ 83810 h 83809"/>
                  <a:gd name="connsiteX7" fmla="*/ 12063 w 110440"/>
                  <a:gd name="connsiteY7" fmla="*/ 77778 h 83809"/>
                  <a:gd name="connsiteX8" fmla="*/ 12063 w 110440"/>
                  <a:gd name="connsiteY8" fmla="*/ 41117 h 83809"/>
                  <a:gd name="connsiteX9" fmla="*/ 41117 w 110440"/>
                  <a:gd name="connsiteY9" fmla="*/ 12063 h 83809"/>
                  <a:gd name="connsiteX10" fmla="*/ 42970 w 110440"/>
                  <a:gd name="connsiteY10" fmla="*/ 12063 h 83809"/>
                  <a:gd name="connsiteX11" fmla="*/ 33665 w 110440"/>
                  <a:gd name="connsiteY11" fmla="*/ 43693 h 83809"/>
                  <a:gd name="connsiteX12" fmla="*/ 35135 w 110440"/>
                  <a:gd name="connsiteY12" fmla="*/ 49609 h 83809"/>
                  <a:gd name="connsiteX13" fmla="*/ 50905 w 110440"/>
                  <a:gd name="connsiteY13" fmla="*/ 65760 h 83809"/>
                  <a:gd name="connsiteX14" fmla="*/ 55220 w 110440"/>
                  <a:gd name="connsiteY14" fmla="*/ 67578 h 83809"/>
                  <a:gd name="connsiteX15" fmla="*/ 59536 w 110440"/>
                  <a:gd name="connsiteY15" fmla="*/ 65760 h 83809"/>
                  <a:gd name="connsiteX16" fmla="*/ 75305 w 110440"/>
                  <a:gd name="connsiteY16" fmla="*/ 49609 h 83809"/>
                  <a:gd name="connsiteX17" fmla="*/ 76776 w 110440"/>
                  <a:gd name="connsiteY17" fmla="*/ 43693 h 83809"/>
                  <a:gd name="connsiteX18" fmla="*/ 67471 w 110440"/>
                  <a:gd name="connsiteY18" fmla="*/ 12063 h 83809"/>
                  <a:gd name="connsiteX19" fmla="*/ 69324 w 110440"/>
                  <a:gd name="connsiteY19" fmla="*/ 12063 h 83809"/>
                  <a:gd name="connsiteX20" fmla="*/ 98378 w 110440"/>
                  <a:gd name="connsiteY20" fmla="*/ 41117 h 83809"/>
                  <a:gd name="connsiteX21" fmla="*/ 98378 w 110440"/>
                  <a:gd name="connsiteY21" fmla="*/ 77778 h 83809"/>
                  <a:gd name="connsiteX22" fmla="*/ 104409 w 110440"/>
                  <a:gd name="connsiteY22" fmla="*/ 83810 h 83809"/>
                  <a:gd name="connsiteX23" fmla="*/ 110441 w 110440"/>
                  <a:gd name="connsiteY23" fmla="*/ 77778 h 83809"/>
                  <a:gd name="connsiteX24" fmla="*/ 110441 w 110440"/>
                  <a:gd name="connsiteY24" fmla="*/ 41117 h 83809"/>
                  <a:gd name="connsiteX25" fmla="*/ 69324 w 110440"/>
                  <a:gd name="connsiteY25" fmla="*/ 0 h 83809"/>
                  <a:gd name="connsiteX26" fmla="*/ 55220 w 110440"/>
                  <a:gd name="connsiteY26" fmla="*/ 52912 h 83809"/>
                  <a:gd name="connsiteX27" fmla="*/ 46233 w 110440"/>
                  <a:gd name="connsiteY27" fmla="*/ 43708 h 83809"/>
                  <a:gd name="connsiteX28" fmla="*/ 55220 w 110440"/>
                  <a:gd name="connsiteY28" fmla="*/ 13162 h 83809"/>
                  <a:gd name="connsiteX29" fmla="*/ 64207 w 110440"/>
                  <a:gd name="connsiteY29" fmla="*/ 43708 h 83809"/>
                  <a:gd name="connsiteX30" fmla="*/ 55220 w 110440"/>
                  <a:gd name="connsiteY30" fmla="*/ 52912 h 83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0440" h="83809">
                    <a:moveTo>
                      <a:pt x="69324" y="0"/>
                    </a:moveTo>
                    <a:lnTo>
                      <a:pt x="59409" y="0"/>
                    </a:lnTo>
                    <a:lnTo>
                      <a:pt x="51031" y="0"/>
                    </a:lnTo>
                    <a:lnTo>
                      <a:pt x="41117" y="0"/>
                    </a:lnTo>
                    <a:cubicBezTo>
                      <a:pt x="18445" y="0"/>
                      <a:pt x="0" y="18445"/>
                      <a:pt x="0" y="41117"/>
                    </a:cubicBezTo>
                    <a:lnTo>
                      <a:pt x="0" y="77778"/>
                    </a:lnTo>
                    <a:cubicBezTo>
                      <a:pt x="0" y="81109"/>
                      <a:pt x="2700" y="83810"/>
                      <a:pt x="6031" y="83810"/>
                    </a:cubicBezTo>
                    <a:cubicBezTo>
                      <a:pt x="9363" y="83810"/>
                      <a:pt x="12063" y="81109"/>
                      <a:pt x="12063" y="77778"/>
                    </a:cubicBezTo>
                    <a:lnTo>
                      <a:pt x="12063" y="41117"/>
                    </a:lnTo>
                    <a:cubicBezTo>
                      <a:pt x="12063" y="25097"/>
                      <a:pt x="25097" y="12063"/>
                      <a:pt x="41117" y="12063"/>
                    </a:cubicBezTo>
                    <a:lnTo>
                      <a:pt x="42970" y="12063"/>
                    </a:lnTo>
                    <a:lnTo>
                      <a:pt x="33665" y="43693"/>
                    </a:lnTo>
                    <a:cubicBezTo>
                      <a:pt x="33049" y="45785"/>
                      <a:pt x="33611" y="48048"/>
                      <a:pt x="35135" y="49609"/>
                    </a:cubicBezTo>
                    <a:lnTo>
                      <a:pt x="50905" y="65760"/>
                    </a:lnTo>
                    <a:cubicBezTo>
                      <a:pt x="52040" y="66922"/>
                      <a:pt x="53596" y="67578"/>
                      <a:pt x="55220" y="67578"/>
                    </a:cubicBezTo>
                    <a:cubicBezTo>
                      <a:pt x="56845" y="67578"/>
                      <a:pt x="58401" y="66922"/>
                      <a:pt x="59536" y="65760"/>
                    </a:cubicBezTo>
                    <a:lnTo>
                      <a:pt x="75305" y="49609"/>
                    </a:lnTo>
                    <a:cubicBezTo>
                      <a:pt x="76830" y="48048"/>
                      <a:pt x="77392" y="45785"/>
                      <a:pt x="76776" y="43693"/>
                    </a:cubicBezTo>
                    <a:lnTo>
                      <a:pt x="67471" y="12063"/>
                    </a:lnTo>
                    <a:lnTo>
                      <a:pt x="69324" y="12063"/>
                    </a:lnTo>
                    <a:cubicBezTo>
                      <a:pt x="85345" y="12063"/>
                      <a:pt x="98378" y="25097"/>
                      <a:pt x="98378" y="41117"/>
                    </a:cubicBezTo>
                    <a:lnTo>
                      <a:pt x="98378" y="77778"/>
                    </a:lnTo>
                    <a:cubicBezTo>
                      <a:pt x="98378" y="81109"/>
                      <a:pt x="101077" y="83810"/>
                      <a:pt x="104409" y="83810"/>
                    </a:cubicBezTo>
                    <a:cubicBezTo>
                      <a:pt x="107741" y="83810"/>
                      <a:pt x="110441" y="81109"/>
                      <a:pt x="110441" y="77778"/>
                    </a:cubicBezTo>
                    <a:lnTo>
                      <a:pt x="110441" y="41117"/>
                    </a:lnTo>
                    <a:cubicBezTo>
                      <a:pt x="110441" y="18445"/>
                      <a:pt x="91996" y="0"/>
                      <a:pt x="69324" y="0"/>
                    </a:cubicBezTo>
                    <a:close/>
                    <a:moveTo>
                      <a:pt x="55220" y="52912"/>
                    </a:moveTo>
                    <a:lnTo>
                      <a:pt x="46233" y="43708"/>
                    </a:lnTo>
                    <a:lnTo>
                      <a:pt x="55220" y="13162"/>
                    </a:lnTo>
                    <a:lnTo>
                      <a:pt x="64207" y="43708"/>
                    </a:lnTo>
                    <a:lnTo>
                      <a:pt x="55220" y="52912"/>
                    </a:ln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5" name="PA-任意多边形 185">
                <a:extLst>
                  <a:ext uri="{FF2B5EF4-FFF2-40B4-BE49-F238E27FC236}">
                    <a16:creationId xmlns:a16="http://schemas.microsoft.com/office/drawing/2014/main" id="{1DD5D2BC-9F16-BFFA-55AE-ABC49B1884A8}"/>
                  </a:ext>
                </a:extLst>
              </p:cNvPr>
              <p:cNvSpPr/>
              <p:nvPr>
                <p:custDataLst>
                  <p:tags r:id="rId22"/>
                </p:custDataLst>
              </p:nvPr>
            </p:nvSpPr>
            <p:spPr>
              <a:xfrm>
                <a:off x="8321304" y="4693720"/>
                <a:ext cx="92164" cy="111474"/>
              </a:xfrm>
              <a:custGeom>
                <a:avLst/>
                <a:gdLst>
                  <a:gd name="connsiteX0" fmla="*/ 30527 w 92164"/>
                  <a:gd name="connsiteY0" fmla="*/ 15818 h 111474"/>
                  <a:gd name="connsiteX1" fmla="*/ 46084 w 92164"/>
                  <a:gd name="connsiteY1" fmla="*/ 12062 h 111474"/>
                  <a:gd name="connsiteX2" fmla="*/ 47702 w 92164"/>
                  <a:gd name="connsiteY2" fmla="*/ 12103 h 111474"/>
                  <a:gd name="connsiteX3" fmla="*/ 48392 w 92164"/>
                  <a:gd name="connsiteY3" fmla="*/ 12149 h 111474"/>
                  <a:gd name="connsiteX4" fmla="*/ 49272 w 92164"/>
                  <a:gd name="connsiteY4" fmla="*/ 12216 h 111474"/>
                  <a:gd name="connsiteX5" fmla="*/ 50173 w 92164"/>
                  <a:gd name="connsiteY5" fmla="*/ 12316 h 111474"/>
                  <a:gd name="connsiteX6" fmla="*/ 50792 w 92164"/>
                  <a:gd name="connsiteY6" fmla="*/ 12395 h 111474"/>
                  <a:gd name="connsiteX7" fmla="*/ 51837 w 92164"/>
                  <a:gd name="connsiteY7" fmla="*/ 12558 h 111474"/>
                  <a:gd name="connsiteX8" fmla="*/ 52254 w 92164"/>
                  <a:gd name="connsiteY8" fmla="*/ 12633 h 111474"/>
                  <a:gd name="connsiteX9" fmla="*/ 53435 w 92164"/>
                  <a:gd name="connsiteY9" fmla="*/ 12871 h 111474"/>
                  <a:gd name="connsiteX10" fmla="*/ 53630 w 92164"/>
                  <a:gd name="connsiteY10" fmla="*/ 12916 h 111474"/>
                  <a:gd name="connsiteX11" fmla="*/ 61664 w 92164"/>
                  <a:gd name="connsiteY11" fmla="*/ 15856 h 111474"/>
                  <a:gd name="connsiteX12" fmla="*/ 61940 w 92164"/>
                  <a:gd name="connsiteY12" fmla="*/ 15997 h 111474"/>
                  <a:gd name="connsiteX13" fmla="*/ 62870 w 92164"/>
                  <a:gd name="connsiteY13" fmla="*/ 16511 h 111474"/>
                  <a:gd name="connsiteX14" fmla="*/ 63360 w 92164"/>
                  <a:gd name="connsiteY14" fmla="*/ 16793 h 111474"/>
                  <a:gd name="connsiteX15" fmla="*/ 64111 w 92164"/>
                  <a:gd name="connsiteY15" fmla="*/ 17252 h 111474"/>
                  <a:gd name="connsiteX16" fmla="*/ 64764 w 92164"/>
                  <a:gd name="connsiteY16" fmla="*/ 17671 h 111474"/>
                  <a:gd name="connsiteX17" fmla="*/ 65352 w 92164"/>
                  <a:gd name="connsiteY17" fmla="*/ 18067 h 111474"/>
                  <a:gd name="connsiteX18" fmla="*/ 66154 w 92164"/>
                  <a:gd name="connsiteY18" fmla="*/ 18637 h 111474"/>
                  <a:gd name="connsiteX19" fmla="*/ 66579 w 92164"/>
                  <a:gd name="connsiteY19" fmla="*/ 18951 h 111474"/>
                  <a:gd name="connsiteX20" fmla="*/ 67533 w 92164"/>
                  <a:gd name="connsiteY20" fmla="*/ 19701 h 111474"/>
                  <a:gd name="connsiteX21" fmla="*/ 67781 w 92164"/>
                  <a:gd name="connsiteY21" fmla="*/ 19902 h 111474"/>
                  <a:gd name="connsiteX22" fmla="*/ 68559 w 92164"/>
                  <a:gd name="connsiteY22" fmla="*/ 20575 h 111474"/>
                  <a:gd name="connsiteX23" fmla="*/ 69262 w 92164"/>
                  <a:gd name="connsiteY23" fmla="*/ 21212 h 111474"/>
                  <a:gd name="connsiteX24" fmla="*/ 69879 w 92164"/>
                  <a:gd name="connsiteY24" fmla="*/ 21801 h 111474"/>
                  <a:gd name="connsiteX25" fmla="*/ 70482 w 92164"/>
                  <a:gd name="connsiteY25" fmla="*/ 22410 h 111474"/>
                  <a:gd name="connsiteX26" fmla="*/ 71109 w 92164"/>
                  <a:gd name="connsiteY26" fmla="*/ 23068 h 111474"/>
                  <a:gd name="connsiteX27" fmla="*/ 71636 w 92164"/>
                  <a:gd name="connsiteY27" fmla="*/ 23661 h 111474"/>
                  <a:gd name="connsiteX28" fmla="*/ 72257 w 92164"/>
                  <a:gd name="connsiteY28" fmla="*/ 24378 h 111474"/>
                  <a:gd name="connsiteX29" fmla="*/ 72729 w 92164"/>
                  <a:gd name="connsiteY29" fmla="*/ 24969 h 111474"/>
                  <a:gd name="connsiteX30" fmla="*/ 73329 w 92164"/>
                  <a:gd name="connsiteY30" fmla="*/ 25732 h 111474"/>
                  <a:gd name="connsiteX31" fmla="*/ 73953 w 92164"/>
                  <a:gd name="connsiteY31" fmla="*/ 26609 h 111474"/>
                  <a:gd name="connsiteX32" fmla="*/ 74660 w 92164"/>
                  <a:gd name="connsiteY32" fmla="*/ 27660 h 111474"/>
                  <a:gd name="connsiteX33" fmla="*/ 75226 w 92164"/>
                  <a:gd name="connsiteY33" fmla="*/ 28552 h 111474"/>
                  <a:gd name="connsiteX34" fmla="*/ 75560 w 92164"/>
                  <a:gd name="connsiteY34" fmla="*/ 29131 h 111474"/>
                  <a:gd name="connsiteX35" fmla="*/ 76101 w 92164"/>
                  <a:gd name="connsiteY35" fmla="*/ 30093 h 111474"/>
                  <a:gd name="connsiteX36" fmla="*/ 76380 w 92164"/>
                  <a:gd name="connsiteY36" fmla="*/ 30639 h 111474"/>
                  <a:gd name="connsiteX37" fmla="*/ 76898 w 92164"/>
                  <a:gd name="connsiteY37" fmla="*/ 31689 h 111474"/>
                  <a:gd name="connsiteX38" fmla="*/ 77128 w 92164"/>
                  <a:gd name="connsiteY38" fmla="*/ 32195 h 111474"/>
                  <a:gd name="connsiteX39" fmla="*/ 77616 w 92164"/>
                  <a:gd name="connsiteY39" fmla="*/ 33335 h 111474"/>
                  <a:gd name="connsiteX40" fmla="*/ 77800 w 92164"/>
                  <a:gd name="connsiteY40" fmla="*/ 33802 h 111474"/>
                  <a:gd name="connsiteX41" fmla="*/ 78247 w 92164"/>
                  <a:gd name="connsiteY41" fmla="*/ 35024 h 111474"/>
                  <a:gd name="connsiteX42" fmla="*/ 78393 w 92164"/>
                  <a:gd name="connsiteY42" fmla="*/ 35456 h 111474"/>
                  <a:gd name="connsiteX43" fmla="*/ 78789 w 92164"/>
                  <a:gd name="connsiteY43" fmla="*/ 36748 h 111474"/>
                  <a:gd name="connsiteX44" fmla="*/ 78905 w 92164"/>
                  <a:gd name="connsiteY44" fmla="*/ 37155 h 111474"/>
                  <a:gd name="connsiteX45" fmla="*/ 79239 w 92164"/>
                  <a:gd name="connsiteY45" fmla="*/ 38496 h 111474"/>
                  <a:gd name="connsiteX46" fmla="*/ 79330 w 92164"/>
                  <a:gd name="connsiteY46" fmla="*/ 38893 h 111474"/>
                  <a:gd name="connsiteX47" fmla="*/ 79593 w 92164"/>
                  <a:gd name="connsiteY47" fmla="*/ 40264 h 111474"/>
                  <a:gd name="connsiteX48" fmla="*/ 79665 w 92164"/>
                  <a:gd name="connsiteY48" fmla="*/ 40664 h 111474"/>
                  <a:gd name="connsiteX49" fmla="*/ 79853 w 92164"/>
                  <a:gd name="connsiteY49" fmla="*/ 42041 h 111474"/>
                  <a:gd name="connsiteX50" fmla="*/ 79906 w 92164"/>
                  <a:gd name="connsiteY50" fmla="*/ 42460 h 111474"/>
                  <a:gd name="connsiteX51" fmla="*/ 80020 w 92164"/>
                  <a:gd name="connsiteY51" fmla="*/ 43859 h 111474"/>
                  <a:gd name="connsiteX52" fmla="*/ 80052 w 92164"/>
                  <a:gd name="connsiteY52" fmla="*/ 44270 h 111474"/>
                  <a:gd name="connsiteX53" fmla="*/ 80101 w 92164"/>
                  <a:gd name="connsiteY53" fmla="*/ 46083 h 111474"/>
                  <a:gd name="connsiteX54" fmla="*/ 80101 w 92164"/>
                  <a:gd name="connsiteY54" fmla="*/ 46112 h 111474"/>
                  <a:gd name="connsiteX55" fmla="*/ 65862 w 92164"/>
                  <a:gd name="connsiteY55" fmla="*/ 34764 h 111474"/>
                  <a:gd name="connsiteX56" fmla="*/ 61280 w 92164"/>
                  <a:gd name="connsiteY56" fmla="*/ 32034 h 111474"/>
                  <a:gd name="connsiteX57" fmla="*/ 56325 w 92164"/>
                  <a:gd name="connsiteY57" fmla="*/ 34006 h 111474"/>
                  <a:gd name="connsiteX58" fmla="*/ 25307 w 92164"/>
                  <a:gd name="connsiteY58" fmla="*/ 47812 h 111474"/>
                  <a:gd name="connsiteX59" fmla="*/ 12072 w 92164"/>
                  <a:gd name="connsiteY59" fmla="*/ 45665 h 111474"/>
                  <a:gd name="connsiteX60" fmla="*/ 12077 w 92164"/>
                  <a:gd name="connsiteY60" fmla="*/ 45426 h 111474"/>
                  <a:gd name="connsiteX61" fmla="*/ 12150 w 92164"/>
                  <a:gd name="connsiteY61" fmla="*/ 43709 h 111474"/>
                  <a:gd name="connsiteX62" fmla="*/ 12155 w 92164"/>
                  <a:gd name="connsiteY62" fmla="*/ 43608 h 111474"/>
                  <a:gd name="connsiteX63" fmla="*/ 12353 w 92164"/>
                  <a:gd name="connsiteY63" fmla="*/ 41672 h 111474"/>
                  <a:gd name="connsiteX64" fmla="*/ 12369 w 92164"/>
                  <a:gd name="connsiteY64" fmla="*/ 41552 h 111474"/>
                  <a:gd name="connsiteX65" fmla="*/ 16033 w 92164"/>
                  <a:gd name="connsiteY65" fmla="*/ 30120 h 111474"/>
                  <a:gd name="connsiteX66" fmla="*/ 13544 w 92164"/>
                  <a:gd name="connsiteY66" fmla="*/ 21961 h 111474"/>
                  <a:gd name="connsiteX67" fmla="*/ 5385 w 92164"/>
                  <a:gd name="connsiteY67" fmla="*/ 24450 h 111474"/>
                  <a:gd name="connsiteX68" fmla="*/ 2257 w 92164"/>
                  <a:gd name="connsiteY68" fmla="*/ 31862 h 111474"/>
                  <a:gd name="connsiteX69" fmla="*/ 2130 w 92164"/>
                  <a:gd name="connsiteY69" fmla="*/ 32204 h 111474"/>
                  <a:gd name="connsiteX70" fmla="*/ 351 w 92164"/>
                  <a:gd name="connsiteY70" fmla="*/ 40427 h 111474"/>
                  <a:gd name="connsiteX71" fmla="*/ 346 w 92164"/>
                  <a:gd name="connsiteY71" fmla="*/ 40467 h 111474"/>
                  <a:gd name="connsiteX72" fmla="*/ 105 w 92164"/>
                  <a:gd name="connsiteY72" fmla="*/ 43077 h 111474"/>
                  <a:gd name="connsiteX73" fmla="*/ 80 w 92164"/>
                  <a:gd name="connsiteY73" fmla="*/ 43510 h 111474"/>
                  <a:gd name="connsiteX74" fmla="*/ 0 w 92164"/>
                  <a:gd name="connsiteY74" fmla="*/ 46083 h 111474"/>
                  <a:gd name="connsiteX75" fmla="*/ 0 w 92164"/>
                  <a:gd name="connsiteY75" fmla="*/ 49786 h 111474"/>
                  <a:gd name="connsiteX76" fmla="*/ 0 w 92164"/>
                  <a:gd name="connsiteY76" fmla="*/ 65393 h 111474"/>
                  <a:gd name="connsiteX77" fmla="*/ 46082 w 92164"/>
                  <a:gd name="connsiteY77" fmla="*/ 111475 h 111474"/>
                  <a:gd name="connsiteX78" fmla="*/ 92164 w 92164"/>
                  <a:gd name="connsiteY78" fmla="*/ 65393 h 111474"/>
                  <a:gd name="connsiteX79" fmla="*/ 92164 w 92164"/>
                  <a:gd name="connsiteY79" fmla="*/ 53643 h 111474"/>
                  <a:gd name="connsiteX80" fmla="*/ 92164 w 92164"/>
                  <a:gd name="connsiteY80" fmla="*/ 46083 h 111474"/>
                  <a:gd name="connsiteX81" fmla="*/ 92099 w 92164"/>
                  <a:gd name="connsiteY81" fmla="*/ 43635 h 111474"/>
                  <a:gd name="connsiteX82" fmla="*/ 92057 w 92164"/>
                  <a:gd name="connsiteY82" fmla="*/ 43083 h 111474"/>
                  <a:gd name="connsiteX83" fmla="*/ 91903 w 92164"/>
                  <a:gd name="connsiteY83" fmla="*/ 41195 h 111474"/>
                  <a:gd name="connsiteX84" fmla="*/ 91829 w 92164"/>
                  <a:gd name="connsiteY84" fmla="*/ 40615 h 111474"/>
                  <a:gd name="connsiteX85" fmla="*/ 91580 w 92164"/>
                  <a:gd name="connsiteY85" fmla="*/ 38779 h 111474"/>
                  <a:gd name="connsiteX86" fmla="*/ 91476 w 92164"/>
                  <a:gd name="connsiteY86" fmla="*/ 38199 h 111474"/>
                  <a:gd name="connsiteX87" fmla="*/ 91133 w 92164"/>
                  <a:gd name="connsiteY87" fmla="*/ 36402 h 111474"/>
                  <a:gd name="connsiteX88" fmla="*/ 90993 w 92164"/>
                  <a:gd name="connsiteY88" fmla="*/ 35797 h 111474"/>
                  <a:gd name="connsiteX89" fmla="*/ 90567 w 92164"/>
                  <a:gd name="connsiteY89" fmla="*/ 34074 h 111474"/>
                  <a:gd name="connsiteX90" fmla="*/ 90381 w 92164"/>
                  <a:gd name="connsiteY90" fmla="*/ 33418 h 111474"/>
                  <a:gd name="connsiteX91" fmla="*/ 89889 w 92164"/>
                  <a:gd name="connsiteY91" fmla="*/ 31803 h 111474"/>
                  <a:gd name="connsiteX92" fmla="*/ 89643 w 92164"/>
                  <a:gd name="connsiteY92" fmla="*/ 31080 h 111474"/>
                  <a:gd name="connsiteX93" fmla="*/ 89104 w 92164"/>
                  <a:gd name="connsiteY93" fmla="*/ 29598 h 111474"/>
                  <a:gd name="connsiteX94" fmla="*/ 88784 w 92164"/>
                  <a:gd name="connsiteY94" fmla="*/ 28788 h 111474"/>
                  <a:gd name="connsiteX95" fmla="*/ 88223 w 92164"/>
                  <a:gd name="connsiteY95" fmla="*/ 27469 h 111474"/>
                  <a:gd name="connsiteX96" fmla="*/ 87811 w 92164"/>
                  <a:gd name="connsiteY96" fmla="*/ 26558 h 111474"/>
                  <a:gd name="connsiteX97" fmla="*/ 87254 w 92164"/>
                  <a:gd name="connsiteY97" fmla="*/ 25422 h 111474"/>
                  <a:gd name="connsiteX98" fmla="*/ 86729 w 92164"/>
                  <a:gd name="connsiteY98" fmla="*/ 24399 h 111474"/>
                  <a:gd name="connsiteX99" fmla="*/ 86217 w 92164"/>
                  <a:gd name="connsiteY99" fmla="*/ 23481 h 111474"/>
                  <a:gd name="connsiteX100" fmla="*/ 85547 w 92164"/>
                  <a:gd name="connsiteY100" fmla="*/ 22317 h 111474"/>
                  <a:gd name="connsiteX101" fmla="*/ 85163 w 92164"/>
                  <a:gd name="connsiteY101" fmla="*/ 21709 h 111474"/>
                  <a:gd name="connsiteX102" fmla="*/ 80358 w 92164"/>
                  <a:gd name="connsiteY102" fmla="*/ 15323 h 111474"/>
                  <a:gd name="connsiteX103" fmla="*/ 80138 w 92164"/>
                  <a:gd name="connsiteY103" fmla="*/ 15073 h 111474"/>
                  <a:gd name="connsiteX104" fmla="*/ 78967 w 92164"/>
                  <a:gd name="connsiteY104" fmla="*/ 13846 h 111474"/>
                  <a:gd name="connsiteX105" fmla="*/ 78506 w 92164"/>
                  <a:gd name="connsiteY105" fmla="*/ 13376 h 111474"/>
                  <a:gd name="connsiteX106" fmla="*/ 77396 w 92164"/>
                  <a:gd name="connsiteY106" fmla="*/ 12318 h 111474"/>
                  <a:gd name="connsiteX107" fmla="*/ 76769 w 92164"/>
                  <a:gd name="connsiteY107" fmla="*/ 11745 h 111474"/>
                  <a:gd name="connsiteX108" fmla="*/ 76244 w 92164"/>
                  <a:gd name="connsiteY108" fmla="*/ 11264 h 111474"/>
                  <a:gd name="connsiteX109" fmla="*/ 76064 w 92164"/>
                  <a:gd name="connsiteY109" fmla="*/ 11104 h 111474"/>
                  <a:gd name="connsiteX110" fmla="*/ 75436 w 92164"/>
                  <a:gd name="connsiteY110" fmla="*/ 10590 h 111474"/>
                  <a:gd name="connsiteX111" fmla="*/ 75289 w 92164"/>
                  <a:gd name="connsiteY111" fmla="*/ 10469 h 111474"/>
                  <a:gd name="connsiteX112" fmla="*/ 73790 w 92164"/>
                  <a:gd name="connsiteY112" fmla="*/ 9290 h 111474"/>
                  <a:gd name="connsiteX113" fmla="*/ 73463 w 92164"/>
                  <a:gd name="connsiteY113" fmla="*/ 9046 h 111474"/>
                  <a:gd name="connsiteX114" fmla="*/ 72114 w 92164"/>
                  <a:gd name="connsiteY114" fmla="*/ 8085 h 111474"/>
                  <a:gd name="connsiteX115" fmla="*/ 71592 w 92164"/>
                  <a:gd name="connsiteY115" fmla="*/ 7730 h 111474"/>
                  <a:gd name="connsiteX116" fmla="*/ 70423 w 92164"/>
                  <a:gd name="connsiteY116" fmla="*/ 6980 h 111474"/>
                  <a:gd name="connsiteX117" fmla="*/ 69682 w 92164"/>
                  <a:gd name="connsiteY117" fmla="*/ 6523 h 111474"/>
                  <a:gd name="connsiteX118" fmla="*/ 68743 w 92164"/>
                  <a:gd name="connsiteY118" fmla="*/ 5982 h 111474"/>
                  <a:gd name="connsiteX119" fmla="*/ 67742 w 92164"/>
                  <a:gd name="connsiteY119" fmla="*/ 5424 h 111474"/>
                  <a:gd name="connsiteX120" fmla="*/ 67145 w 92164"/>
                  <a:gd name="connsiteY120" fmla="*/ 5117 h 111474"/>
                  <a:gd name="connsiteX121" fmla="*/ 58247 w 92164"/>
                  <a:gd name="connsiteY121" fmla="*/ 1642 h 111474"/>
                  <a:gd name="connsiteX122" fmla="*/ 58169 w 92164"/>
                  <a:gd name="connsiteY122" fmla="*/ 1620 h 111474"/>
                  <a:gd name="connsiteX123" fmla="*/ 56448 w 92164"/>
                  <a:gd name="connsiteY123" fmla="*/ 1190 h 111474"/>
                  <a:gd name="connsiteX124" fmla="*/ 56069 w 92164"/>
                  <a:gd name="connsiteY124" fmla="*/ 1103 h 111474"/>
                  <a:gd name="connsiteX125" fmla="*/ 54515 w 92164"/>
                  <a:gd name="connsiteY125" fmla="*/ 787 h 111474"/>
                  <a:gd name="connsiteX126" fmla="*/ 53899 w 92164"/>
                  <a:gd name="connsiteY126" fmla="*/ 677 h 111474"/>
                  <a:gd name="connsiteX127" fmla="*/ 52499 w 92164"/>
                  <a:gd name="connsiteY127" fmla="*/ 457 h 111474"/>
                  <a:gd name="connsiteX128" fmla="*/ 51642 w 92164"/>
                  <a:gd name="connsiteY128" fmla="*/ 347 h 111474"/>
                  <a:gd name="connsiteX129" fmla="*/ 50420 w 92164"/>
                  <a:gd name="connsiteY129" fmla="*/ 211 h 111474"/>
                  <a:gd name="connsiteX130" fmla="*/ 49222 w 92164"/>
                  <a:gd name="connsiteY130" fmla="*/ 119 h 111474"/>
                  <a:gd name="connsiteX131" fmla="*/ 48280 w 92164"/>
                  <a:gd name="connsiteY131" fmla="*/ 55 h 111474"/>
                  <a:gd name="connsiteX132" fmla="*/ 46081 w 92164"/>
                  <a:gd name="connsiteY132" fmla="*/ 0 h 111474"/>
                  <a:gd name="connsiteX133" fmla="*/ 24999 w 92164"/>
                  <a:gd name="connsiteY133" fmla="*/ 5095 h 111474"/>
                  <a:gd name="connsiteX134" fmla="*/ 22400 w 92164"/>
                  <a:gd name="connsiteY134" fmla="*/ 13219 h 111474"/>
                  <a:gd name="connsiteX135" fmla="*/ 30527 w 92164"/>
                  <a:gd name="connsiteY135" fmla="*/ 15818 h 111474"/>
                  <a:gd name="connsiteX136" fmla="*/ 46084 w 92164"/>
                  <a:gd name="connsiteY136" fmla="*/ 99409 h 111474"/>
                  <a:gd name="connsiteX137" fmla="*/ 12065 w 92164"/>
                  <a:gd name="connsiteY137" fmla="*/ 65389 h 111474"/>
                  <a:gd name="connsiteX138" fmla="*/ 12065 w 92164"/>
                  <a:gd name="connsiteY138" fmla="*/ 58214 h 111474"/>
                  <a:gd name="connsiteX139" fmla="*/ 25307 w 92164"/>
                  <a:gd name="connsiteY139" fmla="*/ 59872 h 111474"/>
                  <a:gd name="connsiteX140" fmla="*/ 60194 w 92164"/>
                  <a:gd name="connsiteY140" fmla="*/ 47024 h 111474"/>
                  <a:gd name="connsiteX141" fmla="*/ 80103 w 92164"/>
                  <a:gd name="connsiteY141" fmla="*/ 58695 h 111474"/>
                  <a:gd name="connsiteX142" fmla="*/ 80103 w 92164"/>
                  <a:gd name="connsiteY142" fmla="*/ 65389 h 111474"/>
                  <a:gd name="connsiteX143" fmla="*/ 46084 w 92164"/>
                  <a:gd name="connsiteY143" fmla="*/ 99409 h 11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92164" h="111474">
                    <a:moveTo>
                      <a:pt x="30527" y="15818"/>
                    </a:moveTo>
                    <a:cubicBezTo>
                      <a:pt x="35365" y="13326"/>
                      <a:pt x="40598" y="12062"/>
                      <a:pt x="46084" y="12062"/>
                    </a:cubicBezTo>
                    <a:cubicBezTo>
                      <a:pt x="46627" y="12062"/>
                      <a:pt x="47165" y="12078"/>
                      <a:pt x="47702" y="12103"/>
                    </a:cubicBezTo>
                    <a:cubicBezTo>
                      <a:pt x="47933" y="12114"/>
                      <a:pt x="48162" y="12134"/>
                      <a:pt x="48392" y="12149"/>
                    </a:cubicBezTo>
                    <a:cubicBezTo>
                      <a:pt x="48686" y="12169"/>
                      <a:pt x="48980" y="12189"/>
                      <a:pt x="49272" y="12216"/>
                    </a:cubicBezTo>
                    <a:cubicBezTo>
                      <a:pt x="49573" y="12244"/>
                      <a:pt x="49873" y="12279"/>
                      <a:pt x="50173" y="12316"/>
                    </a:cubicBezTo>
                    <a:cubicBezTo>
                      <a:pt x="50380" y="12341"/>
                      <a:pt x="50587" y="12367"/>
                      <a:pt x="50792" y="12395"/>
                    </a:cubicBezTo>
                    <a:cubicBezTo>
                      <a:pt x="51141" y="12444"/>
                      <a:pt x="51490" y="12498"/>
                      <a:pt x="51837" y="12558"/>
                    </a:cubicBezTo>
                    <a:cubicBezTo>
                      <a:pt x="51977" y="12582"/>
                      <a:pt x="52115" y="12607"/>
                      <a:pt x="52254" y="12633"/>
                    </a:cubicBezTo>
                    <a:cubicBezTo>
                      <a:pt x="52649" y="12706"/>
                      <a:pt x="53043" y="12784"/>
                      <a:pt x="53435" y="12871"/>
                    </a:cubicBezTo>
                    <a:cubicBezTo>
                      <a:pt x="53500" y="12886"/>
                      <a:pt x="53565" y="12902"/>
                      <a:pt x="53630" y="12916"/>
                    </a:cubicBezTo>
                    <a:cubicBezTo>
                      <a:pt x="56419" y="13553"/>
                      <a:pt x="59118" y="14542"/>
                      <a:pt x="61664" y="15856"/>
                    </a:cubicBezTo>
                    <a:cubicBezTo>
                      <a:pt x="61755" y="15903"/>
                      <a:pt x="61849" y="15949"/>
                      <a:pt x="61940" y="15997"/>
                    </a:cubicBezTo>
                    <a:cubicBezTo>
                      <a:pt x="62253" y="16162"/>
                      <a:pt x="62562" y="16336"/>
                      <a:pt x="62870" y="16511"/>
                    </a:cubicBezTo>
                    <a:cubicBezTo>
                      <a:pt x="63034" y="16604"/>
                      <a:pt x="63198" y="16697"/>
                      <a:pt x="63360" y="16793"/>
                    </a:cubicBezTo>
                    <a:cubicBezTo>
                      <a:pt x="63612" y="16942"/>
                      <a:pt x="63862" y="17096"/>
                      <a:pt x="64111" y="17252"/>
                    </a:cubicBezTo>
                    <a:cubicBezTo>
                      <a:pt x="64330" y="17390"/>
                      <a:pt x="64548" y="17529"/>
                      <a:pt x="64764" y="17671"/>
                    </a:cubicBezTo>
                    <a:cubicBezTo>
                      <a:pt x="64962" y="17801"/>
                      <a:pt x="65157" y="17934"/>
                      <a:pt x="65352" y="18067"/>
                    </a:cubicBezTo>
                    <a:cubicBezTo>
                      <a:pt x="65623" y="18254"/>
                      <a:pt x="65890" y="18443"/>
                      <a:pt x="66154" y="18637"/>
                    </a:cubicBezTo>
                    <a:cubicBezTo>
                      <a:pt x="66297" y="18741"/>
                      <a:pt x="66438" y="18845"/>
                      <a:pt x="66579" y="18951"/>
                    </a:cubicBezTo>
                    <a:cubicBezTo>
                      <a:pt x="66901" y="19195"/>
                      <a:pt x="67220" y="19446"/>
                      <a:pt x="67533" y="19701"/>
                    </a:cubicBezTo>
                    <a:cubicBezTo>
                      <a:pt x="67616" y="19768"/>
                      <a:pt x="67700" y="19834"/>
                      <a:pt x="67781" y="19902"/>
                    </a:cubicBezTo>
                    <a:cubicBezTo>
                      <a:pt x="68045" y="20121"/>
                      <a:pt x="68301" y="20349"/>
                      <a:pt x="68559" y="20575"/>
                    </a:cubicBezTo>
                    <a:cubicBezTo>
                      <a:pt x="68796" y="20785"/>
                      <a:pt x="69031" y="20997"/>
                      <a:pt x="69262" y="21212"/>
                    </a:cubicBezTo>
                    <a:cubicBezTo>
                      <a:pt x="69470" y="21406"/>
                      <a:pt x="69676" y="21602"/>
                      <a:pt x="69879" y="21801"/>
                    </a:cubicBezTo>
                    <a:cubicBezTo>
                      <a:pt x="70084" y="22001"/>
                      <a:pt x="70283" y="22205"/>
                      <a:pt x="70482" y="22410"/>
                    </a:cubicBezTo>
                    <a:cubicBezTo>
                      <a:pt x="70692" y="22627"/>
                      <a:pt x="70904" y="22844"/>
                      <a:pt x="71109" y="23068"/>
                    </a:cubicBezTo>
                    <a:cubicBezTo>
                      <a:pt x="71288" y="23262"/>
                      <a:pt x="71462" y="23463"/>
                      <a:pt x="71636" y="23661"/>
                    </a:cubicBezTo>
                    <a:cubicBezTo>
                      <a:pt x="71846" y="23898"/>
                      <a:pt x="72055" y="24135"/>
                      <a:pt x="72257" y="24378"/>
                    </a:cubicBezTo>
                    <a:cubicBezTo>
                      <a:pt x="72418" y="24571"/>
                      <a:pt x="72572" y="24772"/>
                      <a:pt x="72729" y="24969"/>
                    </a:cubicBezTo>
                    <a:cubicBezTo>
                      <a:pt x="72930" y="25222"/>
                      <a:pt x="73135" y="25473"/>
                      <a:pt x="73329" y="25732"/>
                    </a:cubicBezTo>
                    <a:cubicBezTo>
                      <a:pt x="73544" y="26020"/>
                      <a:pt x="73747" y="26315"/>
                      <a:pt x="73953" y="26609"/>
                    </a:cubicBezTo>
                    <a:cubicBezTo>
                      <a:pt x="74195" y="26954"/>
                      <a:pt x="74430" y="27306"/>
                      <a:pt x="74660" y="27660"/>
                    </a:cubicBezTo>
                    <a:cubicBezTo>
                      <a:pt x="74852" y="27956"/>
                      <a:pt x="75045" y="28251"/>
                      <a:pt x="75226" y="28552"/>
                    </a:cubicBezTo>
                    <a:cubicBezTo>
                      <a:pt x="75341" y="28743"/>
                      <a:pt x="75448" y="28938"/>
                      <a:pt x="75560" y="29131"/>
                    </a:cubicBezTo>
                    <a:cubicBezTo>
                      <a:pt x="75744" y="29450"/>
                      <a:pt x="75928" y="29769"/>
                      <a:pt x="76101" y="30093"/>
                    </a:cubicBezTo>
                    <a:cubicBezTo>
                      <a:pt x="76197" y="30273"/>
                      <a:pt x="76287" y="30457"/>
                      <a:pt x="76380" y="30639"/>
                    </a:cubicBezTo>
                    <a:cubicBezTo>
                      <a:pt x="76558" y="30987"/>
                      <a:pt x="76733" y="31336"/>
                      <a:pt x="76898" y="31689"/>
                    </a:cubicBezTo>
                    <a:cubicBezTo>
                      <a:pt x="76977" y="31857"/>
                      <a:pt x="77052" y="32026"/>
                      <a:pt x="77128" y="32195"/>
                    </a:cubicBezTo>
                    <a:cubicBezTo>
                      <a:pt x="77296" y="32572"/>
                      <a:pt x="77460" y="32952"/>
                      <a:pt x="77616" y="33335"/>
                    </a:cubicBezTo>
                    <a:cubicBezTo>
                      <a:pt x="77678" y="33490"/>
                      <a:pt x="77740" y="33645"/>
                      <a:pt x="77800" y="33802"/>
                    </a:cubicBezTo>
                    <a:cubicBezTo>
                      <a:pt x="77957" y="34207"/>
                      <a:pt x="78106" y="34614"/>
                      <a:pt x="78247" y="35024"/>
                    </a:cubicBezTo>
                    <a:cubicBezTo>
                      <a:pt x="78297" y="35168"/>
                      <a:pt x="78346" y="35312"/>
                      <a:pt x="78393" y="35456"/>
                    </a:cubicBezTo>
                    <a:cubicBezTo>
                      <a:pt x="78534" y="35883"/>
                      <a:pt x="78665" y="36314"/>
                      <a:pt x="78789" y="36748"/>
                    </a:cubicBezTo>
                    <a:cubicBezTo>
                      <a:pt x="78828" y="36884"/>
                      <a:pt x="78868" y="37018"/>
                      <a:pt x="78905" y="37155"/>
                    </a:cubicBezTo>
                    <a:cubicBezTo>
                      <a:pt x="79026" y="37599"/>
                      <a:pt x="79136" y="38047"/>
                      <a:pt x="79239" y="38496"/>
                    </a:cubicBezTo>
                    <a:cubicBezTo>
                      <a:pt x="79269" y="38629"/>
                      <a:pt x="79301" y="38760"/>
                      <a:pt x="79330" y="38893"/>
                    </a:cubicBezTo>
                    <a:cubicBezTo>
                      <a:pt x="79428" y="39348"/>
                      <a:pt x="79514" y="39805"/>
                      <a:pt x="79593" y="40264"/>
                    </a:cubicBezTo>
                    <a:cubicBezTo>
                      <a:pt x="79617" y="40397"/>
                      <a:pt x="79643" y="40529"/>
                      <a:pt x="79665" y="40664"/>
                    </a:cubicBezTo>
                    <a:cubicBezTo>
                      <a:pt x="79739" y="41120"/>
                      <a:pt x="79798" y="41580"/>
                      <a:pt x="79853" y="42041"/>
                    </a:cubicBezTo>
                    <a:cubicBezTo>
                      <a:pt x="79870" y="42181"/>
                      <a:pt x="79892" y="42319"/>
                      <a:pt x="79906" y="42460"/>
                    </a:cubicBezTo>
                    <a:cubicBezTo>
                      <a:pt x="79956" y="42925"/>
                      <a:pt x="79990" y="43392"/>
                      <a:pt x="80020" y="43859"/>
                    </a:cubicBezTo>
                    <a:cubicBezTo>
                      <a:pt x="80029" y="43997"/>
                      <a:pt x="80044" y="44132"/>
                      <a:pt x="80052" y="44270"/>
                    </a:cubicBezTo>
                    <a:cubicBezTo>
                      <a:pt x="80084" y="44872"/>
                      <a:pt x="80101" y="45477"/>
                      <a:pt x="80101" y="46083"/>
                    </a:cubicBezTo>
                    <a:lnTo>
                      <a:pt x="80101" y="46112"/>
                    </a:lnTo>
                    <a:cubicBezTo>
                      <a:pt x="74314" y="44021"/>
                      <a:pt x="69312" y="40081"/>
                      <a:pt x="65862" y="34764"/>
                    </a:cubicBezTo>
                    <a:cubicBezTo>
                      <a:pt x="64841" y="33192"/>
                      <a:pt x="63148" y="32183"/>
                      <a:pt x="61280" y="32034"/>
                    </a:cubicBezTo>
                    <a:cubicBezTo>
                      <a:pt x="59421" y="31886"/>
                      <a:pt x="57581" y="32614"/>
                      <a:pt x="56325" y="34006"/>
                    </a:cubicBezTo>
                    <a:cubicBezTo>
                      <a:pt x="48406" y="42780"/>
                      <a:pt x="37101" y="47812"/>
                      <a:pt x="25307" y="47812"/>
                    </a:cubicBezTo>
                    <a:cubicBezTo>
                      <a:pt x="20763" y="47812"/>
                      <a:pt x="16327" y="47091"/>
                      <a:pt x="12072" y="45665"/>
                    </a:cubicBezTo>
                    <a:cubicBezTo>
                      <a:pt x="12073" y="45585"/>
                      <a:pt x="12075" y="45506"/>
                      <a:pt x="12077" y="45426"/>
                    </a:cubicBezTo>
                    <a:cubicBezTo>
                      <a:pt x="12088" y="44853"/>
                      <a:pt x="12110" y="44280"/>
                      <a:pt x="12150" y="43709"/>
                    </a:cubicBezTo>
                    <a:cubicBezTo>
                      <a:pt x="12152" y="43675"/>
                      <a:pt x="12153" y="43641"/>
                      <a:pt x="12155" y="43608"/>
                    </a:cubicBezTo>
                    <a:cubicBezTo>
                      <a:pt x="12203" y="42961"/>
                      <a:pt x="12270" y="42315"/>
                      <a:pt x="12353" y="41672"/>
                    </a:cubicBezTo>
                    <a:cubicBezTo>
                      <a:pt x="12358" y="41632"/>
                      <a:pt x="12364" y="41592"/>
                      <a:pt x="12369" y="41552"/>
                    </a:cubicBezTo>
                    <a:cubicBezTo>
                      <a:pt x="12906" y="37554"/>
                      <a:pt x="14145" y="33666"/>
                      <a:pt x="16033" y="30120"/>
                    </a:cubicBezTo>
                    <a:cubicBezTo>
                      <a:pt x="17598" y="27180"/>
                      <a:pt x="16485" y="23527"/>
                      <a:pt x="13544" y="21961"/>
                    </a:cubicBezTo>
                    <a:cubicBezTo>
                      <a:pt x="10605" y="20396"/>
                      <a:pt x="6951" y="21509"/>
                      <a:pt x="5385" y="24450"/>
                    </a:cubicBezTo>
                    <a:cubicBezTo>
                      <a:pt x="4122" y="26821"/>
                      <a:pt x="3083" y="29306"/>
                      <a:pt x="2257" y="31862"/>
                    </a:cubicBezTo>
                    <a:cubicBezTo>
                      <a:pt x="2213" y="31975"/>
                      <a:pt x="2167" y="32087"/>
                      <a:pt x="2130" y="32204"/>
                    </a:cubicBezTo>
                    <a:cubicBezTo>
                      <a:pt x="1284" y="34885"/>
                      <a:pt x="693" y="37636"/>
                      <a:pt x="351" y="40427"/>
                    </a:cubicBezTo>
                    <a:cubicBezTo>
                      <a:pt x="350" y="40440"/>
                      <a:pt x="347" y="40453"/>
                      <a:pt x="346" y="40467"/>
                    </a:cubicBezTo>
                    <a:cubicBezTo>
                      <a:pt x="240" y="41333"/>
                      <a:pt x="162" y="42204"/>
                      <a:pt x="105" y="43077"/>
                    </a:cubicBezTo>
                    <a:cubicBezTo>
                      <a:pt x="95" y="43221"/>
                      <a:pt x="88" y="43366"/>
                      <a:pt x="80" y="43510"/>
                    </a:cubicBezTo>
                    <a:cubicBezTo>
                      <a:pt x="32" y="44365"/>
                      <a:pt x="0" y="45223"/>
                      <a:pt x="0" y="46083"/>
                    </a:cubicBezTo>
                    <a:lnTo>
                      <a:pt x="0" y="49786"/>
                    </a:lnTo>
                    <a:lnTo>
                      <a:pt x="0" y="65393"/>
                    </a:lnTo>
                    <a:cubicBezTo>
                      <a:pt x="0" y="90802"/>
                      <a:pt x="20672" y="111475"/>
                      <a:pt x="46082" y="111475"/>
                    </a:cubicBezTo>
                    <a:cubicBezTo>
                      <a:pt x="71492" y="111475"/>
                      <a:pt x="92164" y="90802"/>
                      <a:pt x="92164" y="65393"/>
                    </a:cubicBezTo>
                    <a:lnTo>
                      <a:pt x="92164" y="53643"/>
                    </a:lnTo>
                    <a:lnTo>
                      <a:pt x="92164" y="46083"/>
                    </a:lnTo>
                    <a:cubicBezTo>
                      <a:pt x="92164" y="45262"/>
                      <a:pt x="92141" y="44446"/>
                      <a:pt x="92099" y="43635"/>
                    </a:cubicBezTo>
                    <a:cubicBezTo>
                      <a:pt x="92089" y="43450"/>
                      <a:pt x="92068" y="43267"/>
                      <a:pt x="92057" y="43083"/>
                    </a:cubicBezTo>
                    <a:cubicBezTo>
                      <a:pt x="92016" y="42450"/>
                      <a:pt x="91970" y="41820"/>
                      <a:pt x="91903" y="41195"/>
                    </a:cubicBezTo>
                    <a:cubicBezTo>
                      <a:pt x="91882" y="41001"/>
                      <a:pt x="91852" y="40809"/>
                      <a:pt x="91829" y="40615"/>
                    </a:cubicBezTo>
                    <a:cubicBezTo>
                      <a:pt x="91756" y="40000"/>
                      <a:pt x="91677" y="39386"/>
                      <a:pt x="91580" y="38779"/>
                    </a:cubicBezTo>
                    <a:cubicBezTo>
                      <a:pt x="91548" y="38585"/>
                      <a:pt x="91510" y="38392"/>
                      <a:pt x="91476" y="38199"/>
                    </a:cubicBezTo>
                    <a:cubicBezTo>
                      <a:pt x="91371" y="37596"/>
                      <a:pt x="91261" y="36996"/>
                      <a:pt x="91133" y="36402"/>
                    </a:cubicBezTo>
                    <a:cubicBezTo>
                      <a:pt x="91089" y="36199"/>
                      <a:pt x="91039" y="35999"/>
                      <a:pt x="90993" y="35797"/>
                    </a:cubicBezTo>
                    <a:cubicBezTo>
                      <a:pt x="90860" y="35219"/>
                      <a:pt x="90721" y="34644"/>
                      <a:pt x="90567" y="34074"/>
                    </a:cubicBezTo>
                    <a:cubicBezTo>
                      <a:pt x="90509" y="33854"/>
                      <a:pt x="90443" y="33637"/>
                      <a:pt x="90381" y="33418"/>
                    </a:cubicBezTo>
                    <a:cubicBezTo>
                      <a:pt x="90226" y="32876"/>
                      <a:pt x="90063" y="32337"/>
                      <a:pt x="89889" y="31803"/>
                    </a:cubicBezTo>
                    <a:cubicBezTo>
                      <a:pt x="89810" y="31561"/>
                      <a:pt x="89726" y="31320"/>
                      <a:pt x="89643" y="31080"/>
                    </a:cubicBezTo>
                    <a:cubicBezTo>
                      <a:pt x="89471" y="30582"/>
                      <a:pt x="89293" y="30088"/>
                      <a:pt x="89104" y="29598"/>
                    </a:cubicBezTo>
                    <a:cubicBezTo>
                      <a:pt x="89001" y="29327"/>
                      <a:pt x="88894" y="29057"/>
                      <a:pt x="88784" y="28788"/>
                    </a:cubicBezTo>
                    <a:cubicBezTo>
                      <a:pt x="88604" y="28345"/>
                      <a:pt x="88417" y="27905"/>
                      <a:pt x="88223" y="27469"/>
                    </a:cubicBezTo>
                    <a:cubicBezTo>
                      <a:pt x="88088" y="27164"/>
                      <a:pt x="87952" y="26860"/>
                      <a:pt x="87811" y="26558"/>
                    </a:cubicBezTo>
                    <a:cubicBezTo>
                      <a:pt x="87631" y="26176"/>
                      <a:pt x="87444" y="25799"/>
                      <a:pt x="87254" y="25422"/>
                    </a:cubicBezTo>
                    <a:cubicBezTo>
                      <a:pt x="87082" y="25080"/>
                      <a:pt x="86910" y="24737"/>
                      <a:pt x="86729" y="24399"/>
                    </a:cubicBezTo>
                    <a:cubicBezTo>
                      <a:pt x="86563" y="24090"/>
                      <a:pt x="86389" y="23786"/>
                      <a:pt x="86217" y="23481"/>
                    </a:cubicBezTo>
                    <a:cubicBezTo>
                      <a:pt x="85996" y="23091"/>
                      <a:pt x="85777" y="22700"/>
                      <a:pt x="85547" y="22317"/>
                    </a:cubicBezTo>
                    <a:cubicBezTo>
                      <a:pt x="85422" y="22111"/>
                      <a:pt x="85291" y="21911"/>
                      <a:pt x="85163" y="21709"/>
                    </a:cubicBezTo>
                    <a:cubicBezTo>
                      <a:pt x="83756" y="19456"/>
                      <a:pt x="82151" y="17319"/>
                      <a:pt x="80358" y="15323"/>
                    </a:cubicBezTo>
                    <a:cubicBezTo>
                      <a:pt x="80283" y="15240"/>
                      <a:pt x="80212" y="15155"/>
                      <a:pt x="80138" y="15073"/>
                    </a:cubicBezTo>
                    <a:cubicBezTo>
                      <a:pt x="79757" y="14656"/>
                      <a:pt x="79364" y="14250"/>
                      <a:pt x="78967" y="13846"/>
                    </a:cubicBezTo>
                    <a:cubicBezTo>
                      <a:pt x="78813" y="13689"/>
                      <a:pt x="78662" y="13531"/>
                      <a:pt x="78506" y="13376"/>
                    </a:cubicBezTo>
                    <a:cubicBezTo>
                      <a:pt x="78143" y="13018"/>
                      <a:pt x="77772" y="12666"/>
                      <a:pt x="77396" y="12318"/>
                    </a:cubicBezTo>
                    <a:cubicBezTo>
                      <a:pt x="77189" y="12125"/>
                      <a:pt x="76980" y="11934"/>
                      <a:pt x="76769" y="11745"/>
                    </a:cubicBezTo>
                    <a:cubicBezTo>
                      <a:pt x="76592" y="11586"/>
                      <a:pt x="76424" y="11420"/>
                      <a:pt x="76244" y="11264"/>
                    </a:cubicBezTo>
                    <a:cubicBezTo>
                      <a:pt x="76186" y="11211"/>
                      <a:pt x="76126" y="11157"/>
                      <a:pt x="76064" y="11104"/>
                    </a:cubicBezTo>
                    <a:cubicBezTo>
                      <a:pt x="75859" y="10928"/>
                      <a:pt x="75645" y="10763"/>
                      <a:pt x="75436" y="10590"/>
                    </a:cubicBezTo>
                    <a:cubicBezTo>
                      <a:pt x="75387" y="10549"/>
                      <a:pt x="75338" y="10509"/>
                      <a:pt x="75289" y="10469"/>
                    </a:cubicBezTo>
                    <a:cubicBezTo>
                      <a:pt x="74797" y="10065"/>
                      <a:pt x="74298" y="9672"/>
                      <a:pt x="73790" y="9290"/>
                    </a:cubicBezTo>
                    <a:cubicBezTo>
                      <a:pt x="73682" y="9208"/>
                      <a:pt x="73572" y="9127"/>
                      <a:pt x="73463" y="9046"/>
                    </a:cubicBezTo>
                    <a:cubicBezTo>
                      <a:pt x="73019" y="8717"/>
                      <a:pt x="72569" y="8397"/>
                      <a:pt x="72114" y="8085"/>
                    </a:cubicBezTo>
                    <a:cubicBezTo>
                      <a:pt x="71940" y="7966"/>
                      <a:pt x="71767" y="7847"/>
                      <a:pt x="71592" y="7730"/>
                    </a:cubicBezTo>
                    <a:cubicBezTo>
                      <a:pt x="71206" y="7473"/>
                      <a:pt x="70816" y="7224"/>
                      <a:pt x="70423" y="6980"/>
                    </a:cubicBezTo>
                    <a:cubicBezTo>
                      <a:pt x="70177" y="6826"/>
                      <a:pt x="69932" y="6672"/>
                      <a:pt x="69682" y="6523"/>
                    </a:cubicBezTo>
                    <a:cubicBezTo>
                      <a:pt x="69372" y="6338"/>
                      <a:pt x="69057" y="6160"/>
                      <a:pt x="68743" y="5982"/>
                    </a:cubicBezTo>
                    <a:cubicBezTo>
                      <a:pt x="68411" y="5793"/>
                      <a:pt x="68079" y="5604"/>
                      <a:pt x="67742" y="5424"/>
                    </a:cubicBezTo>
                    <a:cubicBezTo>
                      <a:pt x="67545" y="5318"/>
                      <a:pt x="67344" y="5220"/>
                      <a:pt x="67145" y="5117"/>
                    </a:cubicBezTo>
                    <a:cubicBezTo>
                      <a:pt x="64334" y="3666"/>
                      <a:pt x="61357" y="2495"/>
                      <a:pt x="58247" y="1642"/>
                    </a:cubicBezTo>
                    <a:cubicBezTo>
                      <a:pt x="58222" y="1635"/>
                      <a:pt x="58196" y="1627"/>
                      <a:pt x="58169" y="1620"/>
                    </a:cubicBezTo>
                    <a:cubicBezTo>
                      <a:pt x="57600" y="1464"/>
                      <a:pt x="57026" y="1324"/>
                      <a:pt x="56448" y="1190"/>
                    </a:cubicBezTo>
                    <a:cubicBezTo>
                      <a:pt x="56322" y="1161"/>
                      <a:pt x="56196" y="1131"/>
                      <a:pt x="56069" y="1103"/>
                    </a:cubicBezTo>
                    <a:cubicBezTo>
                      <a:pt x="55554" y="988"/>
                      <a:pt x="55036" y="884"/>
                      <a:pt x="54515" y="787"/>
                    </a:cubicBezTo>
                    <a:cubicBezTo>
                      <a:pt x="54310" y="749"/>
                      <a:pt x="54105" y="713"/>
                      <a:pt x="53899" y="677"/>
                    </a:cubicBezTo>
                    <a:cubicBezTo>
                      <a:pt x="53434" y="598"/>
                      <a:pt x="52968" y="523"/>
                      <a:pt x="52499" y="457"/>
                    </a:cubicBezTo>
                    <a:cubicBezTo>
                      <a:pt x="52214" y="417"/>
                      <a:pt x="51928" y="383"/>
                      <a:pt x="51642" y="347"/>
                    </a:cubicBezTo>
                    <a:cubicBezTo>
                      <a:pt x="51236" y="298"/>
                      <a:pt x="50829" y="248"/>
                      <a:pt x="50420" y="211"/>
                    </a:cubicBezTo>
                    <a:cubicBezTo>
                      <a:pt x="50022" y="173"/>
                      <a:pt x="49622" y="146"/>
                      <a:pt x="49222" y="119"/>
                    </a:cubicBezTo>
                    <a:cubicBezTo>
                      <a:pt x="48907" y="98"/>
                      <a:pt x="48595" y="71"/>
                      <a:pt x="48280" y="55"/>
                    </a:cubicBezTo>
                    <a:cubicBezTo>
                      <a:pt x="47548" y="20"/>
                      <a:pt x="46816" y="0"/>
                      <a:pt x="46081" y="0"/>
                    </a:cubicBezTo>
                    <a:cubicBezTo>
                      <a:pt x="38759" y="0"/>
                      <a:pt x="31469" y="1762"/>
                      <a:pt x="24999" y="5095"/>
                    </a:cubicBezTo>
                    <a:cubicBezTo>
                      <a:pt x="22037" y="6621"/>
                      <a:pt x="20874" y="10258"/>
                      <a:pt x="22400" y="13219"/>
                    </a:cubicBezTo>
                    <a:cubicBezTo>
                      <a:pt x="23927" y="16180"/>
                      <a:pt x="27565" y="17343"/>
                      <a:pt x="30527" y="15818"/>
                    </a:cubicBezTo>
                    <a:close/>
                    <a:moveTo>
                      <a:pt x="46084" y="99409"/>
                    </a:moveTo>
                    <a:cubicBezTo>
                      <a:pt x="27326" y="99409"/>
                      <a:pt x="12065" y="84147"/>
                      <a:pt x="12065" y="65389"/>
                    </a:cubicBezTo>
                    <a:lnTo>
                      <a:pt x="12065" y="58214"/>
                    </a:lnTo>
                    <a:cubicBezTo>
                      <a:pt x="16369" y="59308"/>
                      <a:pt x="20796" y="59872"/>
                      <a:pt x="25307" y="59872"/>
                    </a:cubicBezTo>
                    <a:cubicBezTo>
                      <a:pt x="38134" y="59872"/>
                      <a:pt x="50512" y="55257"/>
                      <a:pt x="60194" y="47024"/>
                    </a:cubicBezTo>
                    <a:cubicBezTo>
                      <a:pt x="65563" y="52773"/>
                      <a:pt x="72457" y="56821"/>
                      <a:pt x="80103" y="58695"/>
                    </a:cubicBezTo>
                    <a:lnTo>
                      <a:pt x="80103" y="65389"/>
                    </a:lnTo>
                    <a:cubicBezTo>
                      <a:pt x="80103" y="84148"/>
                      <a:pt x="64842" y="99409"/>
                      <a:pt x="46084" y="99409"/>
                    </a:cubicBez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grpSp>
          <p:nvGrpSpPr>
            <p:cNvPr id="126" name="PA-组合 188">
              <a:extLst>
                <a:ext uri="{FF2B5EF4-FFF2-40B4-BE49-F238E27FC236}">
                  <a16:creationId xmlns:a16="http://schemas.microsoft.com/office/drawing/2014/main" id="{3CD21EC0-75F1-180F-5537-AAAA125805A4}"/>
                </a:ext>
              </a:extLst>
            </p:cNvPr>
            <p:cNvGrpSpPr/>
            <p:nvPr>
              <p:custDataLst>
                <p:tags r:id="rId11"/>
              </p:custDataLst>
            </p:nvPr>
          </p:nvGrpSpPr>
          <p:grpSpPr>
            <a:xfrm>
              <a:off x="8135740" y="2298595"/>
              <a:ext cx="202907" cy="228431"/>
              <a:chOff x="8135740" y="4655981"/>
              <a:chExt cx="202907" cy="228431"/>
            </a:xfrm>
            <a:solidFill>
              <a:schemeClr val="bg1"/>
            </a:solidFill>
          </p:grpSpPr>
          <p:sp>
            <p:nvSpPr>
              <p:cNvPr id="127" name="PA-任意多边形 181">
                <a:extLst>
                  <a:ext uri="{FF2B5EF4-FFF2-40B4-BE49-F238E27FC236}">
                    <a16:creationId xmlns:a16="http://schemas.microsoft.com/office/drawing/2014/main" id="{FF8C0F9D-C01C-10F2-9921-754BF619A365}"/>
                  </a:ext>
                </a:extLst>
              </p:cNvPr>
              <p:cNvSpPr/>
              <p:nvPr>
                <p:custDataLst>
                  <p:tags r:id="rId12"/>
                </p:custDataLst>
              </p:nvPr>
            </p:nvSpPr>
            <p:spPr>
              <a:xfrm>
                <a:off x="8301912" y="4655981"/>
                <a:ext cx="36735" cy="36366"/>
              </a:xfrm>
              <a:custGeom>
                <a:avLst/>
                <a:gdLst>
                  <a:gd name="connsiteX0" fmla="*/ 25898 w 36735"/>
                  <a:gd name="connsiteY0" fmla="*/ 33979 h 36366"/>
                  <a:gd name="connsiteX1" fmla="*/ 30709 w 36735"/>
                  <a:gd name="connsiteY1" fmla="*/ 36367 h 36366"/>
                  <a:gd name="connsiteX2" fmla="*/ 34348 w 36735"/>
                  <a:gd name="connsiteY2" fmla="*/ 35141 h 36366"/>
                  <a:gd name="connsiteX3" fmla="*/ 35510 w 36735"/>
                  <a:gd name="connsiteY3" fmla="*/ 26691 h 36366"/>
                  <a:gd name="connsiteX4" fmla="*/ 9602 w 36735"/>
                  <a:gd name="connsiteY4" fmla="*/ 1171 h 36366"/>
                  <a:gd name="connsiteX5" fmla="*/ 1171 w 36735"/>
                  <a:gd name="connsiteY5" fmla="*/ 2461 h 36366"/>
                  <a:gd name="connsiteX6" fmla="*/ 2461 w 36735"/>
                  <a:gd name="connsiteY6" fmla="*/ 10893 h 36366"/>
                  <a:gd name="connsiteX7" fmla="*/ 25898 w 36735"/>
                  <a:gd name="connsiteY7" fmla="*/ 33979 h 3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35" h="36366">
                    <a:moveTo>
                      <a:pt x="25898" y="33979"/>
                    </a:moveTo>
                    <a:cubicBezTo>
                      <a:pt x="27085" y="35543"/>
                      <a:pt x="28886" y="36367"/>
                      <a:pt x="30709" y="36367"/>
                    </a:cubicBezTo>
                    <a:cubicBezTo>
                      <a:pt x="31978" y="36367"/>
                      <a:pt x="33258" y="35967"/>
                      <a:pt x="34348" y="35141"/>
                    </a:cubicBezTo>
                    <a:cubicBezTo>
                      <a:pt x="37002" y="33129"/>
                      <a:pt x="37523" y="29345"/>
                      <a:pt x="35510" y="26691"/>
                    </a:cubicBezTo>
                    <a:cubicBezTo>
                      <a:pt x="28143" y="16974"/>
                      <a:pt x="19427" y="8388"/>
                      <a:pt x="9602" y="1171"/>
                    </a:cubicBezTo>
                    <a:cubicBezTo>
                      <a:pt x="6918" y="-801"/>
                      <a:pt x="3143" y="-224"/>
                      <a:pt x="1171" y="2461"/>
                    </a:cubicBezTo>
                    <a:cubicBezTo>
                      <a:pt x="-801" y="5145"/>
                      <a:pt x="-223" y="8921"/>
                      <a:pt x="2461" y="10893"/>
                    </a:cubicBezTo>
                    <a:cubicBezTo>
                      <a:pt x="11348" y="17422"/>
                      <a:pt x="19234" y="25189"/>
                      <a:pt x="25898" y="33979"/>
                    </a:cubicBez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8" name="PA-任意多边形 182">
                <a:extLst>
                  <a:ext uri="{FF2B5EF4-FFF2-40B4-BE49-F238E27FC236}">
                    <a16:creationId xmlns:a16="http://schemas.microsoft.com/office/drawing/2014/main" id="{04C07528-DD99-9361-D1D6-6B472C98F0C1}"/>
                  </a:ext>
                </a:extLst>
              </p:cNvPr>
              <p:cNvSpPr/>
              <p:nvPr>
                <p:custDataLst>
                  <p:tags r:id="rId13"/>
                </p:custDataLst>
              </p:nvPr>
            </p:nvSpPr>
            <p:spPr>
              <a:xfrm>
                <a:off x="8173621" y="4857694"/>
                <a:ext cx="126612" cy="26718"/>
              </a:xfrm>
              <a:custGeom>
                <a:avLst/>
                <a:gdLst>
                  <a:gd name="connsiteX0" fmla="*/ 117700 w 126612"/>
                  <a:gd name="connsiteY0" fmla="*/ 930 h 26718"/>
                  <a:gd name="connsiteX1" fmla="*/ 63488 w 126612"/>
                  <a:gd name="connsiteY1" fmla="*/ 14654 h 26718"/>
                  <a:gd name="connsiteX2" fmla="*/ 8930 w 126612"/>
                  <a:gd name="connsiteY2" fmla="*/ 742 h 26718"/>
                  <a:gd name="connsiteX3" fmla="*/ 743 w 126612"/>
                  <a:gd name="connsiteY3" fmla="*/ 3135 h 26718"/>
                  <a:gd name="connsiteX4" fmla="*/ 3136 w 126612"/>
                  <a:gd name="connsiteY4" fmla="*/ 11323 h 26718"/>
                  <a:gd name="connsiteX5" fmla="*/ 63488 w 126612"/>
                  <a:gd name="connsiteY5" fmla="*/ 26718 h 26718"/>
                  <a:gd name="connsiteX6" fmla="*/ 123459 w 126612"/>
                  <a:gd name="connsiteY6" fmla="*/ 11530 h 26718"/>
                  <a:gd name="connsiteX7" fmla="*/ 125880 w 126612"/>
                  <a:gd name="connsiteY7" fmla="*/ 3351 h 26718"/>
                  <a:gd name="connsiteX8" fmla="*/ 117700 w 126612"/>
                  <a:gd name="connsiteY8" fmla="*/ 930 h 2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612" h="26718">
                    <a:moveTo>
                      <a:pt x="117700" y="930"/>
                    </a:moveTo>
                    <a:cubicBezTo>
                      <a:pt x="101172" y="9909"/>
                      <a:pt x="82426" y="14654"/>
                      <a:pt x="63488" y="14654"/>
                    </a:cubicBezTo>
                    <a:cubicBezTo>
                      <a:pt x="44414" y="14654"/>
                      <a:pt x="25548" y="9844"/>
                      <a:pt x="8930" y="742"/>
                    </a:cubicBezTo>
                    <a:cubicBezTo>
                      <a:pt x="6008" y="-857"/>
                      <a:pt x="2343" y="213"/>
                      <a:pt x="743" y="3135"/>
                    </a:cubicBezTo>
                    <a:cubicBezTo>
                      <a:pt x="-858" y="6057"/>
                      <a:pt x="214" y="9722"/>
                      <a:pt x="3136" y="11323"/>
                    </a:cubicBezTo>
                    <a:cubicBezTo>
                      <a:pt x="21525" y="21394"/>
                      <a:pt x="42394" y="26718"/>
                      <a:pt x="63488" y="26718"/>
                    </a:cubicBezTo>
                    <a:cubicBezTo>
                      <a:pt x="84431" y="26718"/>
                      <a:pt x="105169" y="21466"/>
                      <a:pt x="123459" y="11530"/>
                    </a:cubicBezTo>
                    <a:cubicBezTo>
                      <a:pt x="126386" y="9940"/>
                      <a:pt x="127469" y="6278"/>
                      <a:pt x="125880" y="3351"/>
                    </a:cubicBezTo>
                    <a:cubicBezTo>
                      <a:pt x="124288" y="424"/>
                      <a:pt x="120629" y="-660"/>
                      <a:pt x="117700" y="930"/>
                    </a:cubicBez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29" name="PA-任意多边形 183">
                <a:extLst>
                  <a:ext uri="{FF2B5EF4-FFF2-40B4-BE49-F238E27FC236}">
                    <a16:creationId xmlns:a16="http://schemas.microsoft.com/office/drawing/2014/main" id="{BE1135A6-29A6-4DBD-7D95-8A86E290CDD3}"/>
                  </a:ext>
                </a:extLst>
              </p:cNvPr>
              <p:cNvSpPr/>
              <p:nvPr>
                <p:custDataLst>
                  <p:tags r:id="rId14"/>
                </p:custDataLst>
              </p:nvPr>
            </p:nvSpPr>
            <p:spPr>
              <a:xfrm>
                <a:off x="8135740" y="4655982"/>
                <a:ext cx="36563" cy="36140"/>
              </a:xfrm>
              <a:custGeom>
                <a:avLst/>
                <a:gdLst>
                  <a:gd name="connsiteX0" fmla="*/ 26961 w 36563"/>
                  <a:gd name="connsiteY0" fmla="*/ 1170 h 36140"/>
                  <a:gd name="connsiteX1" fmla="*/ 1234 w 36563"/>
                  <a:gd name="connsiteY1" fmla="*/ 26454 h 36140"/>
                  <a:gd name="connsiteX2" fmla="*/ 2377 w 36563"/>
                  <a:gd name="connsiteY2" fmla="*/ 34907 h 36140"/>
                  <a:gd name="connsiteX3" fmla="*/ 6027 w 36563"/>
                  <a:gd name="connsiteY3" fmla="*/ 36140 h 36140"/>
                  <a:gd name="connsiteX4" fmla="*/ 10830 w 36563"/>
                  <a:gd name="connsiteY4" fmla="*/ 33763 h 36140"/>
                  <a:gd name="connsiteX5" fmla="*/ 34103 w 36563"/>
                  <a:gd name="connsiteY5" fmla="*/ 10892 h 36140"/>
                  <a:gd name="connsiteX6" fmla="*/ 35393 w 36563"/>
                  <a:gd name="connsiteY6" fmla="*/ 2460 h 36140"/>
                  <a:gd name="connsiteX7" fmla="*/ 26961 w 36563"/>
                  <a:gd name="connsiteY7" fmla="*/ 1170 h 3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63" h="36140">
                    <a:moveTo>
                      <a:pt x="26961" y="1170"/>
                    </a:moveTo>
                    <a:cubicBezTo>
                      <a:pt x="17216" y="8329"/>
                      <a:pt x="8561" y="16835"/>
                      <a:pt x="1234" y="26454"/>
                    </a:cubicBezTo>
                    <a:cubicBezTo>
                      <a:pt x="-785" y="29103"/>
                      <a:pt x="-273" y="32888"/>
                      <a:pt x="2377" y="34907"/>
                    </a:cubicBezTo>
                    <a:cubicBezTo>
                      <a:pt x="3468" y="35738"/>
                      <a:pt x="4753" y="36140"/>
                      <a:pt x="6027" y="36140"/>
                    </a:cubicBezTo>
                    <a:cubicBezTo>
                      <a:pt x="7846" y="36140"/>
                      <a:pt x="9643" y="35321"/>
                      <a:pt x="10830" y="33763"/>
                    </a:cubicBezTo>
                    <a:cubicBezTo>
                      <a:pt x="17457" y="25062"/>
                      <a:pt x="25289" y="17367"/>
                      <a:pt x="34103" y="10892"/>
                    </a:cubicBezTo>
                    <a:cubicBezTo>
                      <a:pt x="36787" y="8919"/>
                      <a:pt x="37365" y="5145"/>
                      <a:pt x="35393" y="2460"/>
                    </a:cubicBezTo>
                    <a:cubicBezTo>
                      <a:pt x="33420" y="-223"/>
                      <a:pt x="29646" y="-801"/>
                      <a:pt x="26961" y="1170"/>
                    </a:cubicBez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30" name="PA-任意多边形 186">
                <a:extLst>
                  <a:ext uri="{FF2B5EF4-FFF2-40B4-BE49-F238E27FC236}">
                    <a16:creationId xmlns:a16="http://schemas.microsoft.com/office/drawing/2014/main" id="{14FA5E45-8118-7270-001F-F6CE2B94E396}"/>
                  </a:ext>
                </a:extLst>
              </p:cNvPr>
              <p:cNvSpPr/>
              <p:nvPr>
                <p:custDataLst>
                  <p:tags r:id="rId15"/>
                </p:custDataLst>
              </p:nvPr>
            </p:nvSpPr>
            <p:spPr>
              <a:xfrm>
                <a:off x="8178479" y="4697156"/>
                <a:ext cx="117258" cy="122897"/>
              </a:xfrm>
              <a:custGeom>
                <a:avLst/>
                <a:gdLst>
                  <a:gd name="connsiteX0" fmla="*/ 808 w 117258"/>
                  <a:gd name="connsiteY0" fmla="*/ 84196 h 122897"/>
                  <a:gd name="connsiteX1" fmla="*/ 10019 w 117258"/>
                  <a:gd name="connsiteY1" fmla="*/ 100150 h 122897"/>
                  <a:gd name="connsiteX2" fmla="*/ 16850 w 117258"/>
                  <a:gd name="connsiteY2" fmla="*/ 102948 h 122897"/>
                  <a:gd name="connsiteX3" fmla="*/ 31526 w 117258"/>
                  <a:gd name="connsiteY3" fmla="*/ 98891 h 122897"/>
                  <a:gd name="connsiteX4" fmla="*/ 39760 w 117258"/>
                  <a:gd name="connsiteY4" fmla="*/ 103657 h 122897"/>
                  <a:gd name="connsiteX5" fmla="*/ 43580 w 117258"/>
                  <a:gd name="connsiteY5" fmla="*/ 118381 h 122897"/>
                  <a:gd name="connsiteX6" fmla="*/ 49419 w 117258"/>
                  <a:gd name="connsiteY6" fmla="*/ 122898 h 122897"/>
                  <a:gd name="connsiteX7" fmla="*/ 67840 w 117258"/>
                  <a:gd name="connsiteY7" fmla="*/ 122898 h 122897"/>
                  <a:gd name="connsiteX8" fmla="*/ 73678 w 117258"/>
                  <a:gd name="connsiteY8" fmla="*/ 118381 h 122897"/>
                  <a:gd name="connsiteX9" fmla="*/ 77499 w 117258"/>
                  <a:gd name="connsiteY9" fmla="*/ 103657 h 122897"/>
                  <a:gd name="connsiteX10" fmla="*/ 85733 w 117258"/>
                  <a:gd name="connsiteY10" fmla="*/ 98891 h 122897"/>
                  <a:gd name="connsiteX11" fmla="*/ 100409 w 117258"/>
                  <a:gd name="connsiteY11" fmla="*/ 102948 h 122897"/>
                  <a:gd name="connsiteX12" fmla="*/ 107240 w 117258"/>
                  <a:gd name="connsiteY12" fmla="*/ 100150 h 122897"/>
                  <a:gd name="connsiteX13" fmla="*/ 116451 w 117258"/>
                  <a:gd name="connsiteY13" fmla="*/ 84196 h 122897"/>
                  <a:gd name="connsiteX14" fmla="*/ 115458 w 117258"/>
                  <a:gd name="connsiteY14" fmla="*/ 76882 h 122897"/>
                  <a:gd name="connsiteX15" fmla="*/ 104603 w 117258"/>
                  <a:gd name="connsiteY15" fmla="*/ 66198 h 122897"/>
                  <a:gd name="connsiteX16" fmla="*/ 104854 w 117258"/>
                  <a:gd name="connsiteY16" fmla="*/ 61449 h 122897"/>
                  <a:gd name="connsiteX17" fmla="*/ 104603 w 117258"/>
                  <a:gd name="connsiteY17" fmla="*/ 56699 h 122897"/>
                  <a:gd name="connsiteX18" fmla="*/ 115458 w 117258"/>
                  <a:gd name="connsiteY18" fmla="*/ 46015 h 122897"/>
                  <a:gd name="connsiteX19" fmla="*/ 116451 w 117258"/>
                  <a:gd name="connsiteY19" fmla="*/ 38701 h 122897"/>
                  <a:gd name="connsiteX20" fmla="*/ 107240 w 117258"/>
                  <a:gd name="connsiteY20" fmla="*/ 22748 h 122897"/>
                  <a:gd name="connsiteX21" fmla="*/ 100409 w 117258"/>
                  <a:gd name="connsiteY21" fmla="*/ 19950 h 122897"/>
                  <a:gd name="connsiteX22" fmla="*/ 85733 w 117258"/>
                  <a:gd name="connsiteY22" fmla="*/ 24007 h 122897"/>
                  <a:gd name="connsiteX23" fmla="*/ 77499 w 117258"/>
                  <a:gd name="connsiteY23" fmla="*/ 19240 h 122897"/>
                  <a:gd name="connsiteX24" fmla="*/ 73678 w 117258"/>
                  <a:gd name="connsiteY24" fmla="*/ 4516 h 122897"/>
                  <a:gd name="connsiteX25" fmla="*/ 67840 w 117258"/>
                  <a:gd name="connsiteY25" fmla="*/ 0 h 122897"/>
                  <a:gd name="connsiteX26" fmla="*/ 49419 w 117258"/>
                  <a:gd name="connsiteY26" fmla="*/ 0 h 122897"/>
                  <a:gd name="connsiteX27" fmla="*/ 43580 w 117258"/>
                  <a:gd name="connsiteY27" fmla="*/ 4516 h 122897"/>
                  <a:gd name="connsiteX28" fmla="*/ 39760 w 117258"/>
                  <a:gd name="connsiteY28" fmla="*/ 19240 h 122897"/>
                  <a:gd name="connsiteX29" fmla="*/ 31526 w 117258"/>
                  <a:gd name="connsiteY29" fmla="*/ 24007 h 122897"/>
                  <a:gd name="connsiteX30" fmla="*/ 16850 w 117258"/>
                  <a:gd name="connsiteY30" fmla="*/ 19950 h 122897"/>
                  <a:gd name="connsiteX31" fmla="*/ 10019 w 117258"/>
                  <a:gd name="connsiteY31" fmla="*/ 22748 h 122897"/>
                  <a:gd name="connsiteX32" fmla="*/ 808 w 117258"/>
                  <a:gd name="connsiteY32" fmla="*/ 38701 h 122897"/>
                  <a:gd name="connsiteX33" fmla="*/ 1801 w 117258"/>
                  <a:gd name="connsiteY33" fmla="*/ 46015 h 122897"/>
                  <a:gd name="connsiteX34" fmla="*/ 12656 w 117258"/>
                  <a:gd name="connsiteY34" fmla="*/ 56699 h 122897"/>
                  <a:gd name="connsiteX35" fmla="*/ 12405 w 117258"/>
                  <a:gd name="connsiteY35" fmla="*/ 61449 h 122897"/>
                  <a:gd name="connsiteX36" fmla="*/ 12656 w 117258"/>
                  <a:gd name="connsiteY36" fmla="*/ 66198 h 122897"/>
                  <a:gd name="connsiteX37" fmla="*/ 1801 w 117258"/>
                  <a:gd name="connsiteY37" fmla="*/ 76882 h 122897"/>
                  <a:gd name="connsiteX38" fmla="*/ 808 w 117258"/>
                  <a:gd name="connsiteY38" fmla="*/ 84196 h 122897"/>
                  <a:gd name="connsiteX39" fmla="*/ 24987 w 117258"/>
                  <a:gd name="connsiteY39" fmla="*/ 67341 h 122897"/>
                  <a:gd name="connsiteX40" fmla="*/ 24468 w 117258"/>
                  <a:gd name="connsiteY40" fmla="*/ 61449 h 122897"/>
                  <a:gd name="connsiteX41" fmla="*/ 24987 w 117258"/>
                  <a:gd name="connsiteY41" fmla="*/ 55557 h 122897"/>
                  <a:gd name="connsiteX42" fmla="*/ 23274 w 117258"/>
                  <a:gd name="connsiteY42" fmla="*/ 50226 h 122897"/>
                  <a:gd name="connsiteX43" fmla="*/ 13588 w 117258"/>
                  <a:gd name="connsiteY43" fmla="*/ 40692 h 122897"/>
                  <a:gd name="connsiteX44" fmla="*/ 18132 w 117258"/>
                  <a:gd name="connsiteY44" fmla="*/ 32821 h 122897"/>
                  <a:gd name="connsiteX45" fmla="*/ 31231 w 117258"/>
                  <a:gd name="connsiteY45" fmla="*/ 36443 h 122897"/>
                  <a:gd name="connsiteX46" fmla="*/ 36712 w 117258"/>
                  <a:gd name="connsiteY46" fmla="*/ 35253 h 122897"/>
                  <a:gd name="connsiteX47" fmla="*/ 46907 w 117258"/>
                  <a:gd name="connsiteY47" fmla="*/ 29352 h 122897"/>
                  <a:gd name="connsiteX48" fmla="*/ 50676 w 117258"/>
                  <a:gd name="connsiteY48" fmla="*/ 25202 h 122897"/>
                  <a:gd name="connsiteX49" fmla="*/ 54085 w 117258"/>
                  <a:gd name="connsiteY49" fmla="*/ 12065 h 122897"/>
                  <a:gd name="connsiteX50" fmla="*/ 63173 w 117258"/>
                  <a:gd name="connsiteY50" fmla="*/ 12065 h 122897"/>
                  <a:gd name="connsiteX51" fmla="*/ 66582 w 117258"/>
                  <a:gd name="connsiteY51" fmla="*/ 25202 h 122897"/>
                  <a:gd name="connsiteX52" fmla="*/ 70351 w 117258"/>
                  <a:gd name="connsiteY52" fmla="*/ 29352 h 122897"/>
                  <a:gd name="connsiteX53" fmla="*/ 80546 w 117258"/>
                  <a:gd name="connsiteY53" fmla="*/ 35253 h 122897"/>
                  <a:gd name="connsiteX54" fmla="*/ 86027 w 117258"/>
                  <a:gd name="connsiteY54" fmla="*/ 36443 h 122897"/>
                  <a:gd name="connsiteX55" fmla="*/ 99127 w 117258"/>
                  <a:gd name="connsiteY55" fmla="*/ 32821 h 122897"/>
                  <a:gd name="connsiteX56" fmla="*/ 103670 w 117258"/>
                  <a:gd name="connsiteY56" fmla="*/ 40692 h 122897"/>
                  <a:gd name="connsiteX57" fmla="*/ 93984 w 117258"/>
                  <a:gd name="connsiteY57" fmla="*/ 50226 h 122897"/>
                  <a:gd name="connsiteX58" fmla="*/ 92272 w 117258"/>
                  <a:gd name="connsiteY58" fmla="*/ 55557 h 122897"/>
                  <a:gd name="connsiteX59" fmla="*/ 92790 w 117258"/>
                  <a:gd name="connsiteY59" fmla="*/ 61449 h 122897"/>
                  <a:gd name="connsiteX60" fmla="*/ 92272 w 117258"/>
                  <a:gd name="connsiteY60" fmla="*/ 67341 h 122897"/>
                  <a:gd name="connsiteX61" fmla="*/ 93984 w 117258"/>
                  <a:gd name="connsiteY61" fmla="*/ 72672 h 122897"/>
                  <a:gd name="connsiteX62" fmla="*/ 103670 w 117258"/>
                  <a:gd name="connsiteY62" fmla="*/ 82206 h 122897"/>
                  <a:gd name="connsiteX63" fmla="*/ 99127 w 117258"/>
                  <a:gd name="connsiteY63" fmla="*/ 90078 h 122897"/>
                  <a:gd name="connsiteX64" fmla="*/ 86027 w 117258"/>
                  <a:gd name="connsiteY64" fmla="*/ 86455 h 122897"/>
                  <a:gd name="connsiteX65" fmla="*/ 80546 w 117258"/>
                  <a:gd name="connsiteY65" fmla="*/ 87646 h 122897"/>
                  <a:gd name="connsiteX66" fmla="*/ 70351 w 117258"/>
                  <a:gd name="connsiteY66" fmla="*/ 93546 h 122897"/>
                  <a:gd name="connsiteX67" fmla="*/ 66582 w 117258"/>
                  <a:gd name="connsiteY67" fmla="*/ 97697 h 122897"/>
                  <a:gd name="connsiteX68" fmla="*/ 63173 w 117258"/>
                  <a:gd name="connsiteY68" fmla="*/ 110834 h 122897"/>
                  <a:gd name="connsiteX69" fmla="*/ 54086 w 117258"/>
                  <a:gd name="connsiteY69" fmla="*/ 110834 h 122897"/>
                  <a:gd name="connsiteX70" fmla="*/ 50677 w 117258"/>
                  <a:gd name="connsiteY70" fmla="*/ 97697 h 122897"/>
                  <a:gd name="connsiteX71" fmla="*/ 46907 w 117258"/>
                  <a:gd name="connsiteY71" fmla="*/ 93546 h 122897"/>
                  <a:gd name="connsiteX72" fmla="*/ 36713 w 117258"/>
                  <a:gd name="connsiteY72" fmla="*/ 87646 h 122897"/>
                  <a:gd name="connsiteX73" fmla="*/ 31232 w 117258"/>
                  <a:gd name="connsiteY73" fmla="*/ 86455 h 122897"/>
                  <a:gd name="connsiteX74" fmla="*/ 18132 w 117258"/>
                  <a:gd name="connsiteY74" fmla="*/ 90078 h 122897"/>
                  <a:gd name="connsiteX75" fmla="*/ 13589 w 117258"/>
                  <a:gd name="connsiteY75" fmla="*/ 82206 h 122897"/>
                  <a:gd name="connsiteX76" fmla="*/ 23275 w 117258"/>
                  <a:gd name="connsiteY76" fmla="*/ 72672 h 122897"/>
                  <a:gd name="connsiteX77" fmla="*/ 24987 w 117258"/>
                  <a:gd name="connsiteY77" fmla="*/ 67341 h 122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17258" h="122897">
                    <a:moveTo>
                      <a:pt x="808" y="84196"/>
                    </a:moveTo>
                    <a:lnTo>
                      <a:pt x="10019" y="100150"/>
                    </a:lnTo>
                    <a:cubicBezTo>
                      <a:pt x="11392" y="102529"/>
                      <a:pt x="14197" y="103680"/>
                      <a:pt x="16850" y="102948"/>
                    </a:cubicBezTo>
                    <a:lnTo>
                      <a:pt x="31526" y="98891"/>
                    </a:lnTo>
                    <a:cubicBezTo>
                      <a:pt x="34108" y="100766"/>
                      <a:pt x="36861" y="102359"/>
                      <a:pt x="39760" y="103657"/>
                    </a:cubicBezTo>
                    <a:lnTo>
                      <a:pt x="43580" y="118381"/>
                    </a:lnTo>
                    <a:cubicBezTo>
                      <a:pt x="44271" y="121041"/>
                      <a:pt x="46671" y="122898"/>
                      <a:pt x="49419" y="122898"/>
                    </a:cubicBezTo>
                    <a:lnTo>
                      <a:pt x="67840" y="122898"/>
                    </a:lnTo>
                    <a:cubicBezTo>
                      <a:pt x="70588" y="122898"/>
                      <a:pt x="72988" y="121041"/>
                      <a:pt x="73678" y="118381"/>
                    </a:cubicBezTo>
                    <a:lnTo>
                      <a:pt x="77499" y="103657"/>
                    </a:lnTo>
                    <a:cubicBezTo>
                      <a:pt x="80398" y="102360"/>
                      <a:pt x="83151" y="100766"/>
                      <a:pt x="85733" y="98891"/>
                    </a:cubicBezTo>
                    <a:lnTo>
                      <a:pt x="100409" y="102948"/>
                    </a:lnTo>
                    <a:cubicBezTo>
                      <a:pt x="103061" y="103680"/>
                      <a:pt x="105867" y="102529"/>
                      <a:pt x="107240" y="100150"/>
                    </a:cubicBezTo>
                    <a:lnTo>
                      <a:pt x="116451" y="84196"/>
                    </a:lnTo>
                    <a:cubicBezTo>
                      <a:pt x="117824" y="81817"/>
                      <a:pt x="117416" y="78809"/>
                      <a:pt x="115458" y="76882"/>
                    </a:cubicBezTo>
                    <a:lnTo>
                      <a:pt x="104603" y="66198"/>
                    </a:lnTo>
                    <a:cubicBezTo>
                      <a:pt x="104770" y="64606"/>
                      <a:pt x="104854" y="63017"/>
                      <a:pt x="104854" y="61449"/>
                    </a:cubicBezTo>
                    <a:cubicBezTo>
                      <a:pt x="104854" y="59881"/>
                      <a:pt x="104770" y="58292"/>
                      <a:pt x="104603" y="56699"/>
                    </a:cubicBezTo>
                    <a:lnTo>
                      <a:pt x="115458" y="46015"/>
                    </a:lnTo>
                    <a:cubicBezTo>
                      <a:pt x="117417" y="44089"/>
                      <a:pt x="117824" y="41081"/>
                      <a:pt x="116451" y="38701"/>
                    </a:cubicBezTo>
                    <a:lnTo>
                      <a:pt x="107240" y="22748"/>
                    </a:lnTo>
                    <a:cubicBezTo>
                      <a:pt x="105867" y="20369"/>
                      <a:pt x="103061" y="19218"/>
                      <a:pt x="100409" y="19950"/>
                    </a:cubicBezTo>
                    <a:lnTo>
                      <a:pt x="85733" y="24007"/>
                    </a:lnTo>
                    <a:cubicBezTo>
                      <a:pt x="83151" y="22132"/>
                      <a:pt x="80398" y="20538"/>
                      <a:pt x="77499" y="19240"/>
                    </a:cubicBezTo>
                    <a:lnTo>
                      <a:pt x="73678" y="4516"/>
                    </a:lnTo>
                    <a:cubicBezTo>
                      <a:pt x="72988" y="1857"/>
                      <a:pt x="70588" y="0"/>
                      <a:pt x="67840" y="0"/>
                    </a:cubicBezTo>
                    <a:lnTo>
                      <a:pt x="49419" y="0"/>
                    </a:lnTo>
                    <a:cubicBezTo>
                      <a:pt x="46671" y="0"/>
                      <a:pt x="44271" y="1857"/>
                      <a:pt x="43580" y="4516"/>
                    </a:cubicBezTo>
                    <a:lnTo>
                      <a:pt x="39760" y="19240"/>
                    </a:lnTo>
                    <a:cubicBezTo>
                      <a:pt x="36861" y="20538"/>
                      <a:pt x="34108" y="22132"/>
                      <a:pt x="31526" y="24007"/>
                    </a:cubicBezTo>
                    <a:lnTo>
                      <a:pt x="16850" y="19950"/>
                    </a:lnTo>
                    <a:cubicBezTo>
                      <a:pt x="14197" y="19218"/>
                      <a:pt x="11392" y="20369"/>
                      <a:pt x="10019" y="22748"/>
                    </a:cubicBezTo>
                    <a:lnTo>
                      <a:pt x="808" y="38701"/>
                    </a:lnTo>
                    <a:cubicBezTo>
                      <a:pt x="-565" y="41081"/>
                      <a:pt x="-157" y="44089"/>
                      <a:pt x="1801" y="46015"/>
                    </a:cubicBezTo>
                    <a:lnTo>
                      <a:pt x="12656" y="56699"/>
                    </a:lnTo>
                    <a:cubicBezTo>
                      <a:pt x="12489" y="58292"/>
                      <a:pt x="12405" y="59880"/>
                      <a:pt x="12405" y="61449"/>
                    </a:cubicBezTo>
                    <a:cubicBezTo>
                      <a:pt x="12405" y="63018"/>
                      <a:pt x="12489" y="64606"/>
                      <a:pt x="12656" y="66198"/>
                    </a:cubicBezTo>
                    <a:lnTo>
                      <a:pt x="1801" y="76882"/>
                    </a:lnTo>
                    <a:cubicBezTo>
                      <a:pt x="-158" y="78810"/>
                      <a:pt x="-565" y="81817"/>
                      <a:pt x="808" y="84196"/>
                    </a:cubicBezTo>
                    <a:close/>
                    <a:moveTo>
                      <a:pt x="24987" y="67341"/>
                    </a:moveTo>
                    <a:cubicBezTo>
                      <a:pt x="24642" y="65364"/>
                      <a:pt x="24468" y="63381"/>
                      <a:pt x="24468" y="61449"/>
                    </a:cubicBezTo>
                    <a:cubicBezTo>
                      <a:pt x="24468" y="59518"/>
                      <a:pt x="24642" y="57535"/>
                      <a:pt x="24987" y="55557"/>
                    </a:cubicBezTo>
                    <a:cubicBezTo>
                      <a:pt x="25325" y="53607"/>
                      <a:pt x="24686" y="51614"/>
                      <a:pt x="23274" y="50226"/>
                    </a:cubicBezTo>
                    <a:lnTo>
                      <a:pt x="13588" y="40692"/>
                    </a:lnTo>
                    <a:lnTo>
                      <a:pt x="18132" y="32821"/>
                    </a:lnTo>
                    <a:lnTo>
                      <a:pt x="31231" y="36443"/>
                    </a:lnTo>
                    <a:cubicBezTo>
                      <a:pt x="33142" y="36971"/>
                      <a:pt x="35192" y="36527"/>
                      <a:pt x="36712" y="35253"/>
                    </a:cubicBezTo>
                    <a:cubicBezTo>
                      <a:pt x="39770" y="32691"/>
                      <a:pt x="43199" y="30706"/>
                      <a:pt x="46907" y="29352"/>
                    </a:cubicBezTo>
                    <a:cubicBezTo>
                      <a:pt x="48768" y="28672"/>
                      <a:pt x="50177" y="27121"/>
                      <a:pt x="50676" y="25202"/>
                    </a:cubicBezTo>
                    <a:lnTo>
                      <a:pt x="54085" y="12065"/>
                    </a:lnTo>
                    <a:lnTo>
                      <a:pt x="63173" y="12065"/>
                    </a:lnTo>
                    <a:lnTo>
                      <a:pt x="66582" y="25202"/>
                    </a:lnTo>
                    <a:cubicBezTo>
                      <a:pt x="67080" y="27121"/>
                      <a:pt x="68489" y="28672"/>
                      <a:pt x="70351" y="29352"/>
                    </a:cubicBezTo>
                    <a:cubicBezTo>
                      <a:pt x="74058" y="30706"/>
                      <a:pt x="77488" y="32692"/>
                      <a:pt x="80546" y="35253"/>
                    </a:cubicBezTo>
                    <a:cubicBezTo>
                      <a:pt x="82067" y="36527"/>
                      <a:pt x="84115" y="36970"/>
                      <a:pt x="86027" y="36443"/>
                    </a:cubicBezTo>
                    <a:lnTo>
                      <a:pt x="99127" y="32821"/>
                    </a:lnTo>
                    <a:lnTo>
                      <a:pt x="103670" y="40692"/>
                    </a:lnTo>
                    <a:lnTo>
                      <a:pt x="93984" y="50226"/>
                    </a:lnTo>
                    <a:cubicBezTo>
                      <a:pt x="92572" y="51615"/>
                      <a:pt x="91933" y="53607"/>
                      <a:pt x="92272" y="55557"/>
                    </a:cubicBezTo>
                    <a:cubicBezTo>
                      <a:pt x="92616" y="57535"/>
                      <a:pt x="92790" y="59518"/>
                      <a:pt x="92790" y="61449"/>
                    </a:cubicBezTo>
                    <a:cubicBezTo>
                      <a:pt x="92790" y="63381"/>
                      <a:pt x="92616" y="65363"/>
                      <a:pt x="92272" y="67341"/>
                    </a:cubicBezTo>
                    <a:cubicBezTo>
                      <a:pt x="91933" y="69291"/>
                      <a:pt x="92572" y="71284"/>
                      <a:pt x="93984" y="72672"/>
                    </a:cubicBezTo>
                    <a:lnTo>
                      <a:pt x="103670" y="82206"/>
                    </a:lnTo>
                    <a:lnTo>
                      <a:pt x="99127" y="90078"/>
                    </a:lnTo>
                    <a:lnTo>
                      <a:pt x="86027" y="86455"/>
                    </a:lnTo>
                    <a:cubicBezTo>
                      <a:pt x="84116" y="85928"/>
                      <a:pt x="82066" y="86372"/>
                      <a:pt x="80546" y="87646"/>
                    </a:cubicBezTo>
                    <a:cubicBezTo>
                      <a:pt x="77488" y="90208"/>
                      <a:pt x="74059" y="92193"/>
                      <a:pt x="70351" y="93546"/>
                    </a:cubicBezTo>
                    <a:cubicBezTo>
                      <a:pt x="68490" y="94226"/>
                      <a:pt x="67081" y="95778"/>
                      <a:pt x="66582" y="97697"/>
                    </a:cubicBezTo>
                    <a:lnTo>
                      <a:pt x="63173" y="110834"/>
                    </a:lnTo>
                    <a:lnTo>
                      <a:pt x="54086" y="110834"/>
                    </a:lnTo>
                    <a:lnTo>
                      <a:pt x="50677" y="97697"/>
                    </a:lnTo>
                    <a:cubicBezTo>
                      <a:pt x="50179" y="95778"/>
                      <a:pt x="48770" y="94226"/>
                      <a:pt x="46907" y="93546"/>
                    </a:cubicBezTo>
                    <a:cubicBezTo>
                      <a:pt x="43201" y="92193"/>
                      <a:pt x="39771" y="90207"/>
                      <a:pt x="36713" y="87646"/>
                    </a:cubicBezTo>
                    <a:cubicBezTo>
                      <a:pt x="35191" y="86371"/>
                      <a:pt x="33142" y="85927"/>
                      <a:pt x="31232" y="86455"/>
                    </a:cubicBezTo>
                    <a:lnTo>
                      <a:pt x="18132" y="90078"/>
                    </a:lnTo>
                    <a:lnTo>
                      <a:pt x="13589" y="82206"/>
                    </a:lnTo>
                    <a:lnTo>
                      <a:pt x="23275" y="72672"/>
                    </a:lnTo>
                    <a:cubicBezTo>
                      <a:pt x="24686" y="71284"/>
                      <a:pt x="25325" y="69291"/>
                      <a:pt x="24987" y="67341"/>
                    </a:cubicBez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31" name="PA-任意多边形 187">
                <a:extLst>
                  <a:ext uri="{FF2B5EF4-FFF2-40B4-BE49-F238E27FC236}">
                    <a16:creationId xmlns:a16="http://schemas.microsoft.com/office/drawing/2014/main" id="{8058C29B-DAC9-7A0F-E8AC-0CCF5F4AA991}"/>
                  </a:ext>
                </a:extLst>
              </p:cNvPr>
              <p:cNvSpPr/>
              <p:nvPr>
                <p:custDataLst>
                  <p:tags r:id="rId16"/>
                </p:custDataLst>
              </p:nvPr>
            </p:nvSpPr>
            <p:spPr>
              <a:xfrm>
                <a:off x="8215853" y="4737349"/>
                <a:ext cx="42511" cy="42512"/>
              </a:xfrm>
              <a:custGeom>
                <a:avLst/>
                <a:gdLst>
                  <a:gd name="connsiteX0" fmla="*/ 21256 w 42511"/>
                  <a:gd name="connsiteY0" fmla="*/ 42512 h 42512"/>
                  <a:gd name="connsiteX1" fmla="*/ 42512 w 42511"/>
                  <a:gd name="connsiteY1" fmla="*/ 21256 h 42512"/>
                  <a:gd name="connsiteX2" fmla="*/ 36480 w 42511"/>
                  <a:gd name="connsiteY2" fmla="*/ 15224 h 42512"/>
                  <a:gd name="connsiteX3" fmla="*/ 30449 w 42511"/>
                  <a:gd name="connsiteY3" fmla="*/ 21256 h 42512"/>
                  <a:gd name="connsiteX4" fmla="*/ 21256 w 42511"/>
                  <a:gd name="connsiteY4" fmla="*/ 30449 h 42512"/>
                  <a:gd name="connsiteX5" fmla="*/ 12063 w 42511"/>
                  <a:gd name="connsiteY5" fmla="*/ 21256 h 42512"/>
                  <a:gd name="connsiteX6" fmla="*/ 21256 w 42511"/>
                  <a:gd name="connsiteY6" fmla="*/ 12063 h 42512"/>
                  <a:gd name="connsiteX7" fmla="*/ 27287 w 42511"/>
                  <a:gd name="connsiteY7" fmla="*/ 6031 h 42512"/>
                  <a:gd name="connsiteX8" fmla="*/ 21256 w 42511"/>
                  <a:gd name="connsiteY8" fmla="*/ 0 h 42512"/>
                  <a:gd name="connsiteX9" fmla="*/ 0 w 42511"/>
                  <a:gd name="connsiteY9" fmla="*/ 21256 h 42512"/>
                  <a:gd name="connsiteX10" fmla="*/ 21256 w 42511"/>
                  <a:gd name="connsiteY10" fmla="*/ 42512 h 4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11" h="42512">
                    <a:moveTo>
                      <a:pt x="21256" y="42512"/>
                    </a:moveTo>
                    <a:cubicBezTo>
                      <a:pt x="32976" y="42512"/>
                      <a:pt x="42512" y="32977"/>
                      <a:pt x="42512" y="21256"/>
                    </a:cubicBezTo>
                    <a:cubicBezTo>
                      <a:pt x="42512" y="17925"/>
                      <a:pt x="39812" y="15224"/>
                      <a:pt x="36480" y="15224"/>
                    </a:cubicBezTo>
                    <a:cubicBezTo>
                      <a:pt x="33148" y="15224"/>
                      <a:pt x="30449" y="17925"/>
                      <a:pt x="30449" y="21256"/>
                    </a:cubicBezTo>
                    <a:cubicBezTo>
                      <a:pt x="30449" y="26325"/>
                      <a:pt x="26325" y="30449"/>
                      <a:pt x="21256" y="30449"/>
                    </a:cubicBezTo>
                    <a:cubicBezTo>
                      <a:pt x="16187" y="30449"/>
                      <a:pt x="12063" y="26325"/>
                      <a:pt x="12063" y="21256"/>
                    </a:cubicBezTo>
                    <a:cubicBezTo>
                      <a:pt x="12063" y="16186"/>
                      <a:pt x="16187" y="12063"/>
                      <a:pt x="21256" y="12063"/>
                    </a:cubicBezTo>
                    <a:cubicBezTo>
                      <a:pt x="24588" y="12063"/>
                      <a:pt x="27287" y="9362"/>
                      <a:pt x="27287" y="6031"/>
                    </a:cubicBezTo>
                    <a:cubicBezTo>
                      <a:pt x="27287" y="2701"/>
                      <a:pt x="24588" y="0"/>
                      <a:pt x="21256" y="0"/>
                    </a:cubicBezTo>
                    <a:cubicBezTo>
                      <a:pt x="9535" y="0"/>
                      <a:pt x="0" y="9535"/>
                      <a:pt x="0" y="21256"/>
                    </a:cubicBezTo>
                    <a:cubicBezTo>
                      <a:pt x="0" y="32977"/>
                      <a:pt x="9535" y="42512"/>
                      <a:pt x="21256" y="42512"/>
                    </a:cubicBezTo>
                    <a:close/>
                  </a:path>
                </a:pathLst>
              </a:custGeom>
              <a:grpFill/>
              <a:ln w="80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grpSp>
      <p:grpSp>
        <p:nvGrpSpPr>
          <p:cNvPr id="9" name="组合 8">
            <a:extLst>
              <a:ext uri="{FF2B5EF4-FFF2-40B4-BE49-F238E27FC236}">
                <a16:creationId xmlns:a16="http://schemas.microsoft.com/office/drawing/2014/main" id="{2990C866-6724-5808-D49D-65F3999154CD}"/>
              </a:ext>
            </a:extLst>
          </p:cNvPr>
          <p:cNvGrpSpPr/>
          <p:nvPr/>
        </p:nvGrpSpPr>
        <p:grpSpPr>
          <a:xfrm>
            <a:off x="5334900" y="3105324"/>
            <a:ext cx="977444" cy="977444"/>
            <a:chOff x="5612698" y="7945592"/>
            <a:chExt cx="977444" cy="977444"/>
          </a:xfrm>
        </p:grpSpPr>
        <p:sp>
          <p:nvSpPr>
            <p:cNvPr id="101" name="PA-椭圆 40">
              <a:extLst>
                <a:ext uri="{FF2B5EF4-FFF2-40B4-BE49-F238E27FC236}">
                  <a16:creationId xmlns:a16="http://schemas.microsoft.com/office/drawing/2014/main" id="{EE91351A-CC94-D098-95F0-D74B985218DB}"/>
                </a:ext>
              </a:extLst>
            </p:cNvPr>
            <p:cNvSpPr/>
            <p:nvPr>
              <p:custDataLst>
                <p:tags r:id="rId1"/>
              </p:custDataLst>
            </p:nvPr>
          </p:nvSpPr>
          <p:spPr>
            <a:xfrm>
              <a:off x="5612698" y="7945592"/>
              <a:ext cx="977444" cy="977444"/>
            </a:xfrm>
            <a:prstGeom prst="ellipse">
              <a:avLst/>
            </a:prstGeom>
            <a:solidFill>
              <a:schemeClr val="accent1">
                <a:alpha val="1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5" name="PA-椭圆 40">
              <a:extLst>
                <a:ext uri="{FF2B5EF4-FFF2-40B4-BE49-F238E27FC236}">
                  <a16:creationId xmlns:a16="http://schemas.microsoft.com/office/drawing/2014/main" id="{02BF6BD6-E773-5EA2-73B4-A6BD2DD73762}"/>
                </a:ext>
              </a:extLst>
            </p:cNvPr>
            <p:cNvSpPr/>
            <p:nvPr>
              <p:custDataLst>
                <p:tags r:id="rId2"/>
              </p:custDataLst>
            </p:nvPr>
          </p:nvSpPr>
          <p:spPr>
            <a:xfrm>
              <a:off x="5720420" y="8053314"/>
              <a:ext cx="762000" cy="762000"/>
            </a:xfrm>
            <a:prstGeom prst="ellipse">
              <a:avLst/>
            </a:prstGeom>
            <a:gradFill>
              <a:gsLst>
                <a:gs pos="100000">
                  <a:schemeClr val="accent1">
                    <a:lumMod val="50000"/>
                  </a:schemeClr>
                </a:gs>
                <a:gs pos="0">
                  <a:schemeClr val="accent1"/>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32" name="PA-任意多边形 161">
              <a:extLst>
                <a:ext uri="{FF2B5EF4-FFF2-40B4-BE49-F238E27FC236}">
                  <a16:creationId xmlns:a16="http://schemas.microsoft.com/office/drawing/2014/main" id="{A21099B1-F63C-E8E0-CA92-2DE55D5FCBBA}"/>
                </a:ext>
              </a:extLst>
            </p:cNvPr>
            <p:cNvSpPr/>
            <p:nvPr>
              <p:custDataLst>
                <p:tags r:id="rId3"/>
              </p:custDataLst>
            </p:nvPr>
          </p:nvSpPr>
          <p:spPr>
            <a:xfrm>
              <a:off x="6034552" y="8535737"/>
              <a:ext cx="12039" cy="43741"/>
            </a:xfrm>
            <a:custGeom>
              <a:avLst/>
              <a:gdLst>
                <a:gd name="connsiteX0" fmla="*/ 6020 w 12039"/>
                <a:gd name="connsiteY0" fmla="*/ 0 h 43741"/>
                <a:gd name="connsiteX1" fmla="*/ 0 w 12039"/>
                <a:gd name="connsiteY1" fmla="*/ 6020 h 43741"/>
                <a:gd name="connsiteX2" fmla="*/ 0 w 12039"/>
                <a:gd name="connsiteY2" fmla="*/ 37722 h 43741"/>
                <a:gd name="connsiteX3" fmla="*/ 6020 w 12039"/>
                <a:gd name="connsiteY3" fmla="*/ 43742 h 43741"/>
                <a:gd name="connsiteX4" fmla="*/ 12039 w 12039"/>
                <a:gd name="connsiteY4" fmla="*/ 37722 h 43741"/>
                <a:gd name="connsiteX5" fmla="*/ 12039 w 12039"/>
                <a:gd name="connsiteY5" fmla="*/ 6020 h 43741"/>
                <a:gd name="connsiteX6" fmla="*/ 6020 w 12039"/>
                <a:gd name="connsiteY6" fmla="*/ 0 h 4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39" h="43741">
                  <a:moveTo>
                    <a:pt x="6020" y="0"/>
                  </a:moveTo>
                  <a:cubicBezTo>
                    <a:pt x="2695" y="0"/>
                    <a:pt x="0" y="2694"/>
                    <a:pt x="0" y="6020"/>
                  </a:cubicBezTo>
                  <a:lnTo>
                    <a:pt x="0" y="37722"/>
                  </a:lnTo>
                  <a:cubicBezTo>
                    <a:pt x="0" y="41047"/>
                    <a:pt x="2695" y="43742"/>
                    <a:pt x="6020" y="43742"/>
                  </a:cubicBezTo>
                  <a:cubicBezTo>
                    <a:pt x="9344" y="43742"/>
                    <a:pt x="12039" y="41047"/>
                    <a:pt x="12039" y="37722"/>
                  </a:cubicBezTo>
                  <a:lnTo>
                    <a:pt x="12039" y="6020"/>
                  </a:lnTo>
                  <a:cubicBezTo>
                    <a:pt x="12039" y="2694"/>
                    <a:pt x="9344" y="0"/>
                    <a:pt x="6020" y="0"/>
                  </a:cubicBezTo>
                  <a:close/>
                </a:path>
              </a:pathLst>
            </a:custGeom>
            <a:solidFill>
              <a:schemeClr val="bg1"/>
            </a:solidFill>
            <a:ln w="7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33" name="PA-任意多边形 162">
              <a:extLst>
                <a:ext uri="{FF2B5EF4-FFF2-40B4-BE49-F238E27FC236}">
                  <a16:creationId xmlns:a16="http://schemas.microsoft.com/office/drawing/2014/main" id="{82F41CBD-91C9-1815-DC33-C3FFE880CED7}"/>
                </a:ext>
              </a:extLst>
            </p:cNvPr>
            <p:cNvSpPr/>
            <p:nvPr>
              <p:custDataLst>
                <p:tags r:id="rId4"/>
              </p:custDataLst>
            </p:nvPr>
          </p:nvSpPr>
          <p:spPr>
            <a:xfrm>
              <a:off x="6151076" y="8535737"/>
              <a:ext cx="12039" cy="43741"/>
            </a:xfrm>
            <a:custGeom>
              <a:avLst/>
              <a:gdLst>
                <a:gd name="connsiteX0" fmla="*/ 6020 w 12039"/>
                <a:gd name="connsiteY0" fmla="*/ 0 h 43741"/>
                <a:gd name="connsiteX1" fmla="*/ 0 w 12039"/>
                <a:gd name="connsiteY1" fmla="*/ 6020 h 43741"/>
                <a:gd name="connsiteX2" fmla="*/ 0 w 12039"/>
                <a:gd name="connsiteY2" fmla="*/ 37722 h 43741"/>
                <a:gd name="connsiteX3" fmla="*/ 6020 w 12039"/>
                <a:gd name="connsiteY3" fmla="*/ 43742 h 43741"/>
                <a:gd name="connsiteX4" fmla="*/ 12039 w 12039"/>
                <a:gd name="connsiteY4" fmla="*/ 37722 h 43741"/>
                <a:gd name="connsiteX5" fmla="*/ 12039 w 12039"/>
                <a:gd name="connsiteY5" fmla="*/ 6020 h 43741"/>
                <a:gd name="connsiteX6" fmla="*/ 6020 w 12039"/>
                <a:gd name="connsiteY6" fmla="*/ 0 h 4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39" h="43741">
                  <a:moveTo>
                    <a:pt x="6020" y="0"/>
                  </a:moveTo>
                  <a:cubicBezTo>
                    <a:pt x="2695" y="0"/>
                    <a:pt x="0" y="2694"/>
                    <a:pt x="0" y="6020"/>
                  </a:cubicBezTo>
                  <a:lnTo>
                    <a:pt x="0" y="37722"/>
                  </a:lnTo>
                  <a:cubicBezTo>
                    <a:pt x="0" y="41047"/>
                    <a:pt x="2695" y="43742"/>
                    <a:pt x="6020" y="43742"/>
                  </a:cubicBezTo>
                  <a:cubicBezTo>
                    <a:pt x="9344" y="43742"/>
                    <a:pt x="12039" y="41047"/>
                    <a:pt x="12039" y="37722"/>
                  </a:cubicBezTo>
                  <a:lnTo>
                    <a:pt x="12039" y="6020"/>
                  </a:lnTo>
                  <a:cubicBezTo>
                    <a:pt x="12039" y="2694"/>
                    <a:pt x="9344" y="0"/>
                    <a:pt x="6020" y="0"/>
                  </a:cubicBezTo>
                  <a:close/>
                </a:path>
              </a:pathLst>
            </a:custGeom>
            <a:solidFill>
              <a:schemeClr val="bg1"/>
            </a:solidFill>
            <a:ln w="7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34" name="PA-任意多边形 163">
              <a:extLst>
                <a:ext uri="{FF2B5EF4-FFF2-40B4-BE49-F238E27FC236}">
                  <a16:creationId xmlns:a16="http://schemas.microsoft.com/office/drawing/2014/main" id="{B9461D57-A535-83DF-58B7-4CFE6BE680CB}"/>
                </a:ext>
              </a:extLst>
            </p:cNvPr>
            <p:cNvSpPr/>
            <p:nvPr>
              <p:custDataLst>
                <p:tags r:id="rId5"/>
              </p:custDataLst>
            </p:nvPr>
          </p:nvSpPr>
          <p:spPr>
            <a:xfrm>
              <a:off x="5905810" y="8276476"/>
              <a:ext cx="399044" cy="309397"/>
            </a:xfrm>
            <a:custGeom>
              <a:avLst/>
              <a:gdLst>
                <a:gd name="connsiteX0" fmla="*/ 368255 w 399044"/>
                <a:gd name="connsiteY0" fmla="*/ 238245 h 309397"/>
                <a:gd name="connsiteX1" fmla="*/ 348098 w 399044"/>
                <a:gd name="connsiteY1" fmla="*/ 230158 h 309397"/>
                <a:gd name="connsiteX2" fmla="*/ 348098 w 399044"/>
                <a:gd name="connsiteY2" fmla="*/ 225010 h 309397"/>
                <a:gd name="connsiteX3" fmla="*/ 358597 w 399044"/>
                <a:gd name="connsiteY3" fmla="*/ 216572 h 309397"/>
                <a:gd name="connsiteX4" fmla="*/ 391443 w 399044"/>
                <a:gd name="connsiteY4" fmla="*/ 202748 h 309397"/>
                <a:gd name="connsiteX5" fmla="*/ 395990 w 399044"/>
                <a:gd name="connsiteY5" fmla="*/ 166246 h 309397"/>
                <a:gd name="connsiteX6" fmla="*/ 386938 w 399044"/>
                <a:gd name="connsiteY6" fmla="*/ 145376 h 309397"/>
                <a:gd name="connsiteX7" fmla="*/ 385546 w 399044"/>
                <a:gd name="connsiteY7" fmla="*/ 140462 h 309397"/>
                <a:gd name="connsiteX8" fmla="*/ 366469 w 399044"/>
                <a:gd name="connsiteY8" fmla="*/ 105531 h 309397"/>
                <a:gd name="connsiteX9" fmla="*/ 329178 w 399044"/>
                <a:gd name="connsiteY9" fmla="*/ 91623 h 309397"/>
                <a:gd name="connsiteX10" fmla="*/ 291887 w 399044"/>
                <a:gd name="connsiteY10" fmla="*/ 105531 h 309397"/>
                <a:gd name="connsiteX11" fmla="*/ 272810 w 399044"/>
                <a:gd name="connsiteY11" fmla="*/ 140462 h 309397"/>
                <a:gd name="connsiteX12" fmla="*/ 271417 w 399044"/>
                <a:gd name="connsiteY12" fmla="*/ 145376 h 309397"/>
                <a:gd name="connsiteX13" fmla="*/ 262367 w 399044"/>
                <a:gd name="connsiteY13" fmla="*/ 166246 h 309397"/>
                <a:gd name="connsiteX14" fmla="*/ 266913 w 399044"/>
                <a:gd name="connsiteY14" fmla="*/ 202748 h 309397"/>
                <a:gd name="connsiteX15" fmla="*/ 295370 w 399044"/>
                <a:gd name="connsiteY15" fmla="*/ 216853 h 309397"/>
                <a:gd name="connsiteX16" fmla="*/ 299709 w 399044"/>
                <a:gd name="connsiteY16" fmla="*/ 216597 h 309397"/>
                <a:gd name="connsiteX17" fmla="*/ 309147 w 399044"/>
                <a:gd name="connsiteY17" fmla="*/ 224432 h 309397"/>
                <a:gd name="connsiteX18" fmla="*/ 309147 w 399044"/>
                <a:gd name="connsiteY18" fmla="*/ 230157 h 309397"/>
                <a:gd name="connsiteX19" fmla="*/ 288992 w 399044"/>
                <a:gd name="connsiteY19" fmla="*/ 238245 h 309397"/>
                <a:gd name="connsiteX20" fmla="*/ 285145 w 399044"/>
                <a:gd name="connsiteY20" fmla="*/ 240028 h 309397"/>
                <a:gd name="connsiteX21" fmla="*/ 268748 w 399044"/>
                <a:gd name="connsiteY21" fmla="*/ 221817 h 309397"/>
                <a:gd name="connsiteX22" fmla="*/ 242495 w 399044"/>
                <a:gd name="connsiteY22" fmla="*/ 203762 h 309397"/>
                <a:gd name="connsiteX23" fmla="*/ 238620 w 399044"/>
                <a:gd name="connsiteY23" fmla="*/ 194815 h 309397"/>
                <a:gd name="connsiteX24" fmla="*/ 227952 w 399044"/>
                <a:gd name="connsiteY24" fmla="*/ 185763 h 309397"/>
                <a:gd name="connsiteX25" fmla="*/ 224604 w 399044"/>
                <a:gd name="connsiteY25" fmla="*/ 183815 h 309397"/>
                <a:gd name="connsiteX26" fmla="*/ 224604 w 399044"/>
                <a:gd name="connsiteY26" fmla="*/ 171628 h 309397"/>
                <a:gd name="connsiteX27" fmla="*/ 246219 w 399044"/>
                <a:gd name="connsiteY27" fmla="*/ 136712 h 309397"/>
                <a:gd name="connsiteX28" fmla="*/ 246861 w 399044"/>
                <a:gd name="connsiteY28" fmla="*/ 136712 h 309397"/>
                <a:gd name="connsiteX29" fmla="*/ 267677 w 399044"/>
                <a:gd name="connsiteY29" fmla="*/ 115897 h 309397"/>
                <a:gd name="connsiteX30" fmla="*/ 263127 w 399044"/>
                <a:gd name="connsiteY30" fmla="*/ 102930 h 309397"/>
                <a:gd name="connsiteX31" fmla="*/ 267430 w 399044"/>
                <a:gd name="connsiteY31" fmla="*/ 72341 h 309397"/>
                <a:gd name="connsiteX32" fmla="*/ 233109 w 399044"/>
                <a:gd name="connsiteY32" fmla="*/ 26409 h 309397"/>
                <a:gd name="connsiteX33" fmla="*/ 232253 w 399044"/>
                <a:gd name="connsiteY33" fmla="*/ 26282 h 309397"/>
                <a:gd name="connsiteX34" fmla="*/ 201213 w 399044"/>
                <a:gd name="connsiteY34" fmla="*/ 2781 h 309397"/>
                <a:gd name="connsiteX35" fmla="*/ 199637 w 399044"/>
                <a:gd name="connsiteY35" fmla="*/ 2334 h 309397"/>
                <a:gd name="connsiteX36" fmla="*/ 148712 w 399044"/>
                <a:gd name="connsiteY36" fmla="*/ 10394 h 309397"/>
                <a:gd name="connsiteX37" fmla="*/ 147055 w 399044"/>
                <a:gd name="connsiteY37" fmla="*/ 18743 h 309397"/>
                <a:gd name="connsiteX38" fmla="*/ 155406 w 399044"/>
                <a:gd name="connsiteY38" fmla="*/ 20399 h 309397"/>
                <a:gd name="connsiteX39" fmla="*/ 196353 w 399044"/>
                <a:gd name="connsiteY39" fmla="*/ 13917 h 309397"/>
                <a:gd name="connsiteX40" fmla="*/ 197928 w 399044"/>
                <a:gd name="connsiteY40" fmla="*/ 14364 h 309397"/>
                <a:gd name="connsiteX41" fmla="*/ 223243 w 399044"/>
                <a:gd name="connsiteY41" fmla="*/ 34743 h 309397"/>
                <a:gd name="connsiteX42" fmla="*/ 228100 w 399044"/>
                <a:gd name="connsiteY42" fmla="*/ 56838 h 309397"/>
                <a:gd name="connsiteX43" fmla="*/ 224019 w 399044"/>
                <a:gd name="connsiteY43" fmla="*/ 53330 h 309397"/>
                <a:gd name="connsiteX44" fmla="*/ 210980 w 399044"/>
                <a:gd name="connsiteY44" fmla="*/ 53130 h 309397"/>
                <a:gd name="connsiteX45" fmla="*/ 205627 w 399044"/>
                <a:gd name="connsiteY45" fmla="*/ 57454 h 309397"/>
                <a:gd name="connsiteX46" fmla="*/ 175072 w 399044"/>
                <a:gd name="connsiteY46" fmla="*/ 57454 h 309397"/>
                <a:gd name="connsiteX47" fmla="*/ 139113 w 399044"/>
                <a:gd name="connsiteY47" fmla="*/ 93412 h 309397"/>
                <a:gd name="connsiteX48" fmla="*/ 139113 w 399044"/>
                <a:gd name="connsiteY48" fmla="*/ 95084 h 309397"/>
                <a:gd name="connsiteX49" fmla="*/ 134471 w 399044"/>
                <a:gd name="connsiteY49" fmla="*/ 95628 h 309397"/>
                <a:gd name="connsiteX50" fmla="*/ 139814 w 399044"/>
                <a:gd name="connsiteY50" fmla="*/ 37226 h 309397"/>
                <a:gd name="connsiteX51" fmla="*/ 137622 w 399044"/>
                <a:gd name="connsiteY51" fmla="*/ 28999 h 309397"/>
                <a:gd name="connsiteX52" fmla="*/ 129396 w 399044"/>
                <a:gd name="connsiteY52" fmla="*/ 31191 h 309397"/>
                <a:gd name="connsiteX53" fmla="*/ 123913 w 399044"/>
                <a:gd name="connsiteY53" fmla="*/ 101778 h 309397"/>
                <a:gd name="connsiteX54" fmla="*/ 118375 w 399044"/>
                <a:gd name="connsiteY54" fmla="*/ 115897 h 309397"/>
                <a:gd name="connsiteX55" fmla="*/ 139191 w 399044"/>
                <a:gd name="connsiteY55" fmla="*/ 136712 h 309397"/>
                <a:gd name="connsiteX56" fmla="*/ 139833 w 399044"/>
                <a:gd name="connsiteY56" fmla="*/ 136712 h 309397"/>
                <a:gd name="connsiteX57" fmla="*/ 161449 w 399044"/>
                <a:gd name="connsiteY57" fmla="*/ 171628 h 309397"/>
                <a:gd name="connsiteX58" fmla="*/ 161449 w 399044"/>
                <a:gd name="connsiteY58" fmla="*/ 183815 h 309397"/>
                <a:gd name="connsiteX59" fmla="*/ 158101 w 399044"/>
                <a:gd name="connsiteY59" fmla="*/ 185762 h 309397"/>
                <a:gd name="connsiteX60" fmla="*/ 147432 w 399044"/>
                <a:gd name="connsiteY60" fmla="*/ 194815 h 309397"/>
                <a:gd name="connsiteX61" fmla="*/ 143557 w 399044"/>
                <a:gd name="connsiteY61" fmla="*/ 203762 h 309397"/>
                <a:gd name="connsiteX62" fmla="*/ 117304 w 399044"/>
                <a:gd name="connsiteY62" fmla="*/ 221817 h 309397"/>
                <a:gd name="connsiteX63" fmla="*/ 103856 w 399044"/>
                <a:gd name="connsiteY63" fmla="*/ 235228 h 309397"/>
                <a:gd name="connsiteX64" fmla="*/ 96608 w 399044"/>
                <a:gd name="connsiteY64" fmla="*/ 231961 h 309397"/>
                <a:gd name="connsiteX65" fmla="*/ 78783 w 399044"/>
                <a:gd name="connsiteY65" fmla="*/ 225647 h 309397"/>
                <a:gd name="connsiteX66" fmla="*/ 78783 w 399044"/>
                <a:gd name="connsiteY66" fmla="*/ 220903 h 309397"/>
                <a:gd name="connsiteX67" fmla="*/ 96207 w 399044"/>
                <a:gd name="connsiteY67" fmla="*/ 195017 h 309397"/>
                <a:gd name="connsiteX68" fmla="*/ 98901 w 399044"/>
                <a:gd name="connsiteY68" fmla="*/ 195017 h 309397"/>
                <a:gd name="connsiteX69" fmla="*/ 118055 w 399044"/>
                <a:gd name="connsiteY69" fmla="*/ 175864 h 309397"/>
                <a:gd name="connsiteX70" fmla="*/ 113455 w 399044"/>
                <a:gd name="connsiteY70" fmla="*/ 163433 h 309397"/>
                <a:gd name="connsiteX71" fmla="*/ 114530 w 399044"/>
                <a:gd name="connsiteY71" fmla="*/ 150710 h 309397"/>
                <a:gd name="connsiteX72" fmla="*/ 93145 w 399044"/>
                <a:gd name="connsiteY72" fmla="*/ 104226 h 309397"/>
                <a:gd name="connsiteX73" fmla="*/ 42311 w 399044"/>
                <a:gd name="connsiteY73" fmla="*/ 98378 h 309397"/>
                <a:gd name="connsiteX74" fmla="*/ 30312 w 399044"/>
                <a:gd name="connsiteY74" fmla="*/ 103423 h 309397"/>
                <a:gd name="connsiteX75" fmla="*/ 1969 w 399044"/>
                <a:gd name="connsiteY75" fmla="*/ 144236 h 309397"/>
                <a:gd name="connsiteX76" fmla="*/ 4653 w 399044"/>
                <a:gd name="connsiteY76" fmla="*/ 163371 h 309397"/>
                <a:gd name="connsiteX77" fmla="*/ 0 w 399044"/>
                <a:gd name="connsiteY77" fmla="*/ 175864 h 309397"/>
                <a:gd name="connsiteX78" fmla="*/ 19154 w 399044"/>
                <a:gd name="connsiteY78" fmla="*/ 195017 h 309397"/>
                <a:gd name="connsiteX79" fmla="*/ 21848 w 399044"/>
                <a:gd name="connsiteY79" fmla="*/ 195017 h 309397"/>
                <a:gd name="connsiteX80" fmla="*/ 37540 w 399044"/>
                <a:gd name="connsiteY80" fmla="*/ 219762 h 309397"/>
                <a:gd name="connsiteX81" fmla="*/ 37540 w 399044"/>
                <a:gd name="connsiteY81" fmla="*/ 225647 h 309397"/>
                <a:gd name="connsiteX82" fmla="*/ 19715 w 399044"/>
                <a:gd name="connsiteY82" fmla="*/ 231960 h 309397"/>
                <a:gd name="connsiteX83" fmla="*/ 12406 w 399044"/>
                <a:gd name="connsiteY83" fmla="*/ 235254 h 309397"/>
                <a:gd name="connsiteX84" fmla="*/ 10051 w 399044"/>
                <a:gd name="connsiteY84" fmla="*/ 243434 h 309397"/>
                <a:gd name="connsiteX85" fmla="*/ 15324 w 399044"/>
                <a:gd name="connsiteY85" fmla="*/ 246542 h 309397"/>
                <a:gd name="connsiteX86" fmla="*/ 18231 w 399044"/>
                <a:gd name="connsiteY86" fmla="*/ 245789 h 309397"/>
                <a:gd name="connsiteX87" fmla="*/ 23733 w 399044"/>
                <a:gd name="connsiteY87" fmla="*/ 243308 h 309397"/>
                <a:gd name="connsiteX88" fmla="*/ 39136 w 399044"/>
                <a:gd name="connsiteY88" fmla="*/ 237853 h 309397"/>
                <a:gd name="connsiteX89" fmla="*/ 58160 w 399044"/>
                <a:gd name="connsiteY89" fmla="*/ 250522 h 309397"/>
                <a:gd name="connsiteX90" fmla="*/ 77185 w 399044"/>
                <a:gd name="connsiteY90" fmla="*/ 237853 h 309397"/>
                <a:gd name="connsiteX91" fmla="*/ 92588 w 399044"/>
                <a:gd name="connsiteY91" fmla="*/ 243309 h 309397"/>
                <a:gd name="connsiteX92" fmla="*/ 98188 w 399044"/>
                <a:gd name="connsiteY92" fmla="*/ 245850 h 309397"/>
                <a:gd name="connsiteX93" fmla="*/ 94515 w 399044"/>
                <a:gd name="connsiteY93" fmla="*/ 265146 h 309397"/>
                <a:gd name="connsiteX94" fmla="*/ 94515 w 399044"/>
                <a:gd name="connsiteY94" fmla="*/ 300858 h 309397"/>
                <a:gd name="connsiteX95" fmla="*/ 100534 w 399044"/>
                <a:gd name="connsiteY95" fmla="*/ 306878 h 309397"/>
                <a:gd name="connsiteX96" fmla="*/ 106554 w 399044"/>
                <a:gd name="connsiteY96" fmla="*/ 300858 h 309397"/>
                <a:gd name="connsiteX97" fmla="*/ 106554 w 399044"/>
                <a:gd name="connsiteY97" fmla="*/ 265146 h 309397"/>
                <a:gd name="connsiteX98" fmla="*/ 124125 w 399044"/>
                <a:gd name="connsiteY98" fmla="*/ 231738 h 309397"/>
                <a:gd name="connsiteX99" fmla="*/ 149196 w 399044"/>
                <a:gd name="connsiteY99" fmla="*/ 214496 h 309397"/>
                <a:gd name="connsiteX100" fmla="*/ 159472 w 399044"/>
                <a:gd name="connsiteY100" fmla="*/ 228235 h 309397"/>
                <a:gd name="connsiteX101" fmla="*/ 168716 w 399044"/>
                <a:gd name="connsiteY101" fmla="*/ 232853 h 309397"/>
                <a:gd name="connsiteX102" fmla="*/ 172051 w 399044"/>
                <a:gd name="connsiteY102" fmla="*/ 232357 h 309397"/>
                <a:gd name="connsiteX103" fmla="*/ 187005 w 399044"/>
                <a:gd name="connsiteY103" fmla="*/ 227806 h 309397"/>
                <a:gd name="connsiteX104" fmla="*/ 187005 w 399044"/>
                <a:gd name="connsiteY104" fmla="*/ 303378 h 309397"/>
                <a:gd name="connsiteX105" fmla="*/ 193025 w 399044"/>
                <a:gd name="connsiteY105" fmla="*/ 309398 h 309397"/>
                <a:gd name="connsiteX106" fmla="*/ 199045 w 399044"/>
                <a:gd name="connsiteY106" fmla="*/ 303378 h 309397"/>
                <a:gd name="connsiteX107" fmla="*/ 199045 w 399044"/>
                <a:gd name="connsiteY107" fmla="*/ 227806 h 309397"/>
                <a:gd name="connsiteX108" fmla="*/ 214000 w 399044"/>
                <a:gd name="connsiteY108" fmla="*/ 232357 h 309397"/>
                <a:gd name="connsiteX109" fmla="*/ 217333 w 399044"/>
                <a:gd name="connsiteY109" fmla="*/ 232853 h 309397"/>
                <a:gd name="connsiteX110" fmla="*/ 226578 w 399044"/>
                <a:gd name="connsiteY110" fmla="*/ 228235 h 309397"/>
                <a:gd name="connsiteX111" fmla="*/ 236853 w 399044"/>
                <a:gd name="connsiteY111" fmla="*/ 214496 h 309397"/>
                <a:gd name="connsiteX112" fmla="*/ 261924 w 399044"/>
                <a:gd name="connsiteY112" fmla="*/ 231738 h 309397"/>
                <a:gd name="connsiteX113" fmla="*/ 279495 w 399044"/>
                <a:gd name="connsiteY113" fmla="*/ 265146 h 309397"/>
                <a:gd name="connsiteX114" fmla="*/ 279495 w 399044"/>
                <a:gd name="connsiteY114" fmla="*/ 300858 h 309397"/>
                <a:gd name="connsiteX115" fmla="*/ 285515 w 399044"/>
                <a:gd name="connsiteY115" fmla="*/ 306878 h 309397"/>
                <a:gd name="connsiteX116" fmla="*/ 291534 w 399044"/>
                <a:gd name="connsiteY116" fmla="*/ 300858 h 309397"/>
                <a:gd name="connsiteX117" fmla="*/ 291534 w 399044"/>
                <a:gd name="connsiteY117" fmla="*/ 265146 h 309397"/>
                <a:gd name="connsiteX118" fmla="*/ 289671 w 399044"/>
                <a:gd name="connsiteY118" fmla="*/ 251283 h 309397"/>
                <a:gd name="connsiteX119" fmla="*/ 293473 w 399044"/>
                <a:gd name="connsiteY119" fmla="*/ 249420 h 309397"/>
                <a:gd name="connsiteX120" fmla="*/ 310952 w 399044"/>
                <a:gd name="connsiteY120" fmla="*/ 242406 h 309397"/>
                <a:gd name="connsiteX121" fmla="*/ 328622 w 399044"/>
                <a:gd name="connsiteY121" fmla="*/ 253707 h 309397"/>
                <a:gd name="connsiteX122" fmla="*/ 346293 w 399044"/>
                <a:gd name="connsiteY122" fmla="*/ 242407 h 309397"/>
                <a:gd name="connsiteX123" fmla="*/ 363773 w 399044"/>
                <a:gd name="connsiteY123" fmla="*/ 249420 h 309397"/>
                <a:gd name="connsiteX124" fmla="*/ 381967 w 399044"/>
                <a:gd name="connsiteY124" fmla="*/ 276322 h 309397"/>
                <a:gd name="connsiteX125" fmla="*/ 381967 w 399044"/>
                <a:gd name="connsiteY125" fmla="*/ 286512 h 309397"/>
                <a:gd name="connsiteX126" fmla="*/ 387987 w 399044"/>
                <a:gd name="connsiteY126" fmla="*/ 292531 h 309397"/>
                <a:gd name="connsiteX127" fmla="*/ 394006 w 399044"/>
                <a:gd name="connsiteY127" fmla="*/ 286512 h 309397"/>
                <a:gd name="connsiteX128" fmla="*/ 394006 w 399044"/>
                <a:gd name="connsiteY128" fmla="*/ 276322 h 309397"/>
                <a:gd name="connsiteX129" fmla="*/ 368255 w 399044"/>
                <a:gd name="connsiteY129" fmla="*/ 238245 h 309397"/>
                <a:gd name="connsiteX130" fmla="*/ 130412 w 399044"/>
                <a:gd name="connsiteY130" fmla="*/ 115896 h 309397"/>
                <a:gd name="connsiteX131" fmla="*/ 139111 w 399044"/>
                <a:gd name="connsiteY131" fmla="*/ 107124 h 309397"/>
                <a:gd name="connsiteX132" fmla="*/ 139111 w 399044"/>
                <a:gd name="connsiteY132" fmla="*/ 124667 h 309397"/>
                <a:gd name="connsiteX133" fmla="*/ 130412 w 399044"/>
                <a:gd name="connsiteY133" fmla="*/ 115896 h 309397"/>
                <a:gd name="connsiteX134" fmla="*/ 98899 w 399044"/>
                <a:gd name="connsiteY134" fmla="*/ 182977 h 309397"/>
                <a:gd name="connsiteX135" fmla="*/ 96726 w 399044"/>
                <a:gd name="connsiteY135" fmla="*/ 182977 h 309397"/>
                <a:gd name="connsiteX136" fmla="*/ 96726 w 399044"/>
                <a:gd name="connsiteY136" fmla="*/ 168748 h 309397"/>
                <a:gd name="connsiteX137" fmla="*/ 98899 w 399044"/>
                <a:gd name="connsiteY137" fmla="*/ 168748 h 309397"/>
                <a:gd name="connsiteX138" fmla="*/ 106014 w 399044"/>
                <a:gd name="connsiteY138" fmla="*/ 175863 h 309397"/>
                <a:gd name="connsiteX139" fmla="*/ 98899 w 399044"/>
                <a:gd name="connsiteY139" fmla="*/ 182977 h 309397"/>
                <a:gd name="connsiteX140" fmla="*/ 12038 w 399044"/>
                <a:gd name="connsiteY140" fmla="*/ 175863 h 309397"/>
                <a:gd name="connsiteX141" fmla="*/ 19152 w 399044"/>
                <a:gd name="connsiteY141" fmla="*/ 168749 h 309397"/>
                <a:gd name="connsiteX142" fmla="*/ 21326 w 399044"/>
                <a:gd name="connsiteY142" fmla="*/ 168749 h 309397"/>
                <a:gd name="connsiteX143" fmla="*/ 21326 w 399044"/>
                <a:gd name="connsiteY143" fmla="*/ 182978 h 309397"/>
                <a:gd name="connsiteX144" fmla="*/ 19152 w 399044"/>
                <a:gd name="connsiteY144" fmla="*/ 182978 h 309397"/>
                <a:gd name="connsiteX145" fmla="*/ 12038 w 399044"/>
                <a:gd name="connsiteY145" fmla="*/ 175863 h 309397"/>
                <a:gd name="connsiteX146" fmla="*/ 28637 w 399044"/>
                <a:gd name="connsiteY146" fmla="*/ 138153 h 309397"/>
                <a:gd name="connsiteX147" fmla="*/ 21539 w 399044"/>
                <a:gd name="connsiteY147" fmla="*/ 156709 h 309397"/>
                <a:gd name="connsiteX148" fmla="*/ 19152 w 399044"/>
                <a:gd name="connsiteY148" fmla="*/ 156709 h 309397"/>
                <a:gd name="connsiteX149" fmla="*/ 15914 w 399044"/>
                <a:gd name="connsiteY149" fmla="*/ 156988 h 309397"/>
                <a:gd name="connsiteX150" fmla="*/ 13890 w 399044"/>
                <a:gd name="connsiteY150" fmla="*/ 142562 h 309397"/>
                <a:gd name="connsiteX151" fmla="*/ 33317 w 399044"/>
                <a:gd name="connsiteY151" fmla="*/ 115090 h 309397"/>
                <a:gd name="connsiteX152" fmla="*/ 34452 w 399044"/>
                <a:gd name="connsiteY152" fmla="*/ 114741 h 309397"/>
                <a:gd name="connsiteX153" fmla="*/ 46976 w 399044"/>
                <a:gd name="connsiteY153" fmla="*/ 109474 h 309397"/>
                <a:gd name="connsiteX154" fmla="*/ 86080 w 399044"/>
                <a:gd name="connsiteY154" fmla="*/ 113972 h 309397"/>
                <a:gd name="connsiteX155" fmla="*/ 102531 w 399044"/>
                <a:gd name="connsiteY155" fmla="*/ 149712 h 309397"/>
                <a:gd name="connsiteX156" fmla="*/ 101920 w 399044"/>
                <a:gd name="connsiteY156" fmla="*/ 156948 h 309397"/>
                <a:gd name="connsiteX157" fmla="*/ 98899 w 399044"/>
                <a:gd name="connsiteY157" fmla="*/ 156708 h 309397"/>
                <a:gd name="connsiteX158" fmla="*/ 96673 w 399044"/>
                <a:gd name="connsiteY158" fmla="*/ 156708 h 309397"/>
                <a:gd name="connsiteX159" fmla="*/ 86594 w 399044"/>
                <a:gd name="connsiteY159" fmla="*/ 147607 h 309397"/>
                <a:gd name="connsiteX160" fmla="*/ 71729 w 399044"/>
                <a:gd name="connsiteY160" fmla="*/ 147607 h 309397"/>
                <a:gd name="connsiteX161" fmla="*/ 42211 w 399044"/>
                <a:gd name="connsiteY161" fmla="*/ 137680 h 309397"/>
                <a:gd name="connsiteX162" fmla="*/ 40508 w 399044"/>
                <a:gd name="connsiteY162" fmla="*/ 136388 h 309397"/>
                <a:gd name="connsiteX163" fmla="*/ 34202 w 399044"/>
                <a:gd name="connsiteY163" fmla="*/ 134773 h 309397"/>
                <a:gd name="connsiteX164" fmla="*/ 28637 w 399044"/>
                <a:gd name="connsiteY164" fmla="*/ 138153 h 309397"/>
                <a:gd name="connsiteX165" fmla="*/ 38388 w 399044"/>
                <a:gd name="connsiteY165" fmla="*/ 145215 h 309397"/>
                <a:gd name="connsiteX166" fmla="*/ 38385 w 399044"/>
                <a:gd name="connsiteY166" fmla="*/ 145220 h 309397"/>
                <a:gd name="connsiteX167" fmla="*/ 38388 w 399044"/>
                <a:gd name="connsiteY167" fmla="*/ 145215 h 309397"/>
                <a:gd name="connsiteX168" fmla="*/ 33366 w 399044"/>
                <a:gd name="connsiteY168" fmla="*/ 160715 h 309397"/>
                <a:gd name="connsiteX169" fmla="*/ 36424 w 399044"/>
                <a:gd name="connsiteY169" fmla="*/ 148366 h 309397"/>
                <a:gd name="connsiteX170" fmla="*/ 71730 w 399044"/>
                <a:gd name="connsiteY170" fmla="*/ 159648 h 309397"/>
                <a:gd name="connsiteX171" fmla="*/ 84686 w 399044"/>
                <a:gd name="connsiteY171" fmla="*/ 159648 h 309397"/>
                <a:gd name="connsiteX172" fmla="*/ 84686 w 399044"/>
                <a:gd name="connsiteY172" fmla="*/ 188811 h 309397"/>
                <a:gd name="connsiteX173" fmla="*/ 59026 w 399044"/>
                <a:gd name="connsiteY173" fmla="*/ 214472 h 309397"/>
                <a:gd name="connsiteX174" fmla="*/ 33366 w 399044"/>
                <a:gd name="connsiteY174" fmla="*/ 188811 h 309397"/>
                <a:gd name="connsiteX175" fmla="*/ 58159 w 399044"/>
                <a:gd name="connsiteY175" fmla="*/ 238482 h 309397"/>
                <a:gd name="connsiteX176" fmla="*/ 49578 w 399044"/>
                <a:gd name="connsiteY176" fmla="*/ 229901 h 309397"/>
                <a:gd name="connsiteX177" fmla="*/ 49578 w 399044"/>
                <a:gd name="connsiteY177" fmla="*/ 225311 h 309397"/>
                <a:gd name="connsiteX178" fmla="*/ 59026 w 399044"/>
                <a:gd name="connsiteY178" fmla="*/ 226511 h 309397"/>
                <a:gd name="connsiteX179" fmla="*/ 66742 w 399044"/>
                <a:gd name="connsiteY179" fmla="*/ 225714 h 309397"/>
                <a:gd name="connsiteX180" fmla="*/ 66742 w 399044"/>
                <a:gd name="connsiteY180" fmla="*/ 229901 h 309397"/>
                <a:gd name="connsiteX181" fmla="*/ 58159 w 399044"/>
                <a:gd name="connsiteY181" fmla="*/ 238482 h 309397"/>
                <a:gd name="connsiteX182" fmla="*/ 246937 w 399044"/>
                <a:gd name="connsiteY182" fmla="*/ 124667 h 309397"/>
                <a:gd name="connsiteX183" fmla="*/ 246937 w 399044"/>
                <a:gd name="connsiteY183" fmla="*/ 107124 h 309397"/>
                <a:gd name="connsiteX184" fmla="*/ 255635 w 399044"/>
                <a:gd name="connsiteY184" fmla="*/ 115896 h 309397"/>
                <a:gd name="connsiteX185" fmla="*/ 246937 w 399044"/>
                <a:gd name="connsiteY185" fmla="*/ 124667 h 309397"/>
                <a:gd name="connsiteX186" fmla="*/ 255505 w 399044"/>
                <a:gd name="connsiteY186" fmla="*/ 70662 h 309397"/>
                <a:gd name="connsiteX187" fmla="*/ 251980 w 399044"/>
                <a:gd name="connsiteY187" fmla="*/ 95720 h 309397"/>
                <a:gd name="connsiteX188" fmla="*/ 246936 w 399044"/>
                <a:gd name="connsiteY188" fmla="*/ 95082 h 309397"/>
                <a:gd name="connsiteX189" fmla="*/ 246936 w 399044"/>
                <a:gd name="connsiteY189" fmla="*/ 94595 h 309397"/>
                <a:gd name="connsiteX190" fmla="*/ 238498 w 399044"/>
                <a:gd name="connsiteY190" fmla="*/ 67754 h 309397"/>
                <a:gd name="connsiteX191" fmla="*/ 238331 w 399044"/>
                <a:gd name="connsiteY191" fmla="*/ 40292 h 309397"/>
                <a:gd name="connsiteX192" fmla="*/ 255505 w 399044"/>
                <a:gd name="connsiteY192" fmla="*/ 70662 h 309397"/>
                <a:gd name="connsiteX193" fmla="*/ 151151 w 399044"/>
                <a:gd name="connsiteY193" fmla="*/ 127970 h 309397"/>
                <a:gd name="connsiteX194" fmla="*/ 151151 w 399044"/>
                <a:gd name="connsiteY194" fmla="*/ 93411 h 309397"/>
                <a:gd name="connsiteX195" fmla="*/ 175070 w 399044"/>
                <a:gd name="connsiteY195" fmla="*/ 69491 h 309397"/>
                <a:gd name="connsiteX196" fmla="*/ 207753 w 399044"/>
                <a:gd name="connsiteY196" fmla="*/ 69491 h 309397"/>
                <a:gd name="connsiteX197" fmla="*/ 211535 w 399044"/>
                <a:gd name="connsiteY197" fmla="*/ 68155 h 309397"/>
                <a:gd name="connsiteX198" fmla="*/ 217341 w 399044"/>
                <a:gd name="connsiteY198" fmla="*/ 63465 h 309397"/>
                <a:gd name="connsiteX199" fmla="*/ 222733 w 399044"/>
                <a:gd name="connsiteY199" fmla="*/ 68100 h 309397"/>
                <a:gd name="connsiteX200" fmla="*/ 234897 w 399044"/>
                <a:gd name="connsiteY200" fmla="*/ 94595 h 309397"/>
                <a:gd name="connsiteX201" fmla="*/ 234897 w 399044"/>
                <a:gd name="connsiteY201" fmla="*/ 127970 h 309397"/>
                <a:gd name="connsiteX202" fmla="*/ 193023 w 399044"/>
                <a:gd name="connsiteY202" fmla="*/ 169843 h 309397"/>
                <a:gd name="connsiteX203" fmla="*/ 151151 w 399044"/>
                <a:gd name="connsiteY203" fmla="*/ 127970 h 309397"/>
                <a:gd name="connsiteX204" fmla="*/ 193024 w 399044"/>
                <a:gd name="connsiteY204" fmla="*/ 181883 h 309397"/>
                <a:gd name="connsiteX205" fmla="*/ 212563 w 399044"/>
                <a:gd name="connsiteY205" fmla="*/ 178204 h 309397"/>
                <a:gd name="connsiteX206" fmla="*/ 212563 w 399044"/>
                <a:gd name="connsiteY206" fmla="*/ 185917 h 309397"/>
                <a:gd name="connsiteX207" fmla="*/ 193024 w 399044"/>
                <a:gd name="connsiteY207" fmla="*/ 195497 h 309397"/>
                <a:gd name="connsiteX208" fmla="*/ 173486 w 399044"/>
                <a:gd name="connsiteY208" fmla="*/ 185917 h 309397"/>
                <a:gd name="connsiteX209" fmla="*/ 173486 w 399044"/>
                <a:gd name="connsiteY209" fmla="*/ 178204 h 309397"/>
                <a:gd name="connsiteX210" fmla="*/ 193024 w 399044"/>
                <a:gd name="connsiteY210" fmla="*/ 181883 h 309397"/>
                <a:gd name="connsiteX211" fmla="*/ 168894 w 399044"/>
                <a:gd name="connsiteY211" fmla="*/ 220731 h 309397"/>
                <a:gd name="connsiteX212" fmla="*/ 155926 w 399044"/>
                <a:gd name="connsiteY212" fmla="*/ 203394 h 309397"/>
                <a:gd name="connsiteX213" fmla="*/ 165395 w 399044"/>
                <a:gd name="connsiteY213" fmla="*/ 195358 h 309397"/>
                <a:gd name="connsiteX214" fmla="*/ 187004 w 399044"/>
                <a:gd name="connsiteY214" fmla="*/ 205953 h 309397"/>
                <a:gd name="connsiteX215" fmla="*/ 187004 w 399044"/>
                <a:gd name="connsiteY215" fmla="*/ 215220 h 309397"/>
                <a:gd name="connsiteX216" fmla="*/ 217154 w 399044"/>
                <a:gd name="connsiteY216" fmla="*/ 220731 h 309397"/>
                <a:gd name="connsiteX217" fmla="*/ 199044 w 399044"/>
                <a:gd name="connsiteY217" fmla="*/ 215220 h 309397"/>
                <a:gd name="connsiteX218" fmla="*/ 199044 w 399044"/>
                <a:gd name="connsiteY218" fmla="*/ 205954 h 309397"/>
                <a:gd name="connsiteX219" fmla="*/ 220652 w 399044"/>
                <a:gd name="connsiteY219" fmla="*/ 195359 h 309397"/>
                <a:gd name="connsiteX220" fmla="*/ 230121 w 399044"/>
                <a:gd name="connsiteY220" fmla="*/ 203394 h 309397"/>
                <a:gd name="connsiteX221" fmla="*/ 276445 w 399044"/>
                <a:gd name="connsiteY221" fmla="*/ 195395 h 309397"/>
                <a:gd name="connsiteX222" fmla="*/ 273412 w 399044"/>
                <a:gd name="connsiteY222" fmla="*/ 171037 h 309397"/>
                <a:gd name="connsiteX223" fmla="*/ 282462 w 399044"/>
                <a:gd name="connsiteY223" fmla="*/ 150167 h 309397"/>
                <a:gd name="connsiteX224" fmla="*/ 284726 w 399044"/>
                <a:gd name="connsiteY224" fmla="*/ 142177 h 309397"/>
                <a:gd name="connsiteX225" fmla="*/ 329178 w 399044"/>
                <a:gd name="connsiteY225" fmla="*/ 103663 h 309397"/>
                <a:gd name="connsiteX226" fmla="*/ 373629 w 399044"/>
                <a:gd name="connsiteY226" fmla="*/ 142177 h 309397"/>
                <a:gd name="connsiteX227" fmla="*/ 375892 w 399044"/>
                <a:gd name="connsiteY227" fmla="*/ 150167 h 309397"/>
                <a:gd name="connsiteX228" fmla="*/ 384943 w 399044"/>
                <a:gd name="connsiteY228" fmla="*/ 171037 h 309397"/>
                <a:gd name="connsiteX229" fmla="*/ 381910 w 399044"/>
                <a:gd name="connsiteY229" fmla="*/ 195395 h 309397"/>
                <a:gd name="connsiteX230" fmla="*/ 365879 w 399044"/>
                <a:gd name="connsiteY230" fmla="*/ 204621 h 309397"/>
                <a:gd name="connsiteX231" fmla="*/ 368331 w 399044"/>
                <a:gd name="connsiteY231" fmla="*/ 193921 h 309397"/>
                <a:gd name="connsiteX232" fmla="*/ 362829 w 399044"/>
                <a:gd name="connsiteY232" fmla="*/ 187424 h 309397"/>
                <a:gd name="connsiteX233" fmla="*/ 356332 w 399044"/>
                <a:gd name="connsiteY233" fmla="*/ 192926 h 309397"/>
                <a:gd name="connsiteX234" fmla="*/ 329178 w 399044"/>
                <a:gd name="connsiteY234" fmla="*/ 217900 h 309397"/>
                <a:gd name="connsiteX235" fmla="*/ 301920 w 399044"/>
                <a:gd name="connsiteY235" fmla="*/ 190641 h 309397"/>
                <a:gd name="connsiteX236" fmla="*/ 301920 w 399044"/>
                <a:gd name="connsiteY236" fmla="*/ 161764 h 309397"/>
                <a:gd name="connsiteX237" fmla="*/ 307275 w 399044"/>
                <a:gd name="connsiteY237" fmla="*/ 143717 h 309397"/>
                <a:gd name="connsiteX238" fmla="*/ 334475 w 399044"/>
                <a:gd name="connsiteY238" fmla="*/ 153323 h 309397"/>
                <a:gd name="connsiteX239" fmla="*/ 356436 w 399044"/>
                <a:gd name="connsiteY239" fmla="*/ 153903 h 309397"/>
                <a:gd name="connsiteX240" fmla="*/ 356436 w 399044"/>
                <a:gd name="connsiteY240" fmla="*/ 167769 h 309397"/>
                <a:gd name="connsiteX241" fmla="*/ 362456 w 399044"/>
                <a:gd name="connsiteY241" fmla="*/ 173789 h 309397"/>
                <a:gd name="connsiteX242" fmla="*/ 368475 w 399044"/>
                <a:gd name="connsiteY242" fmla="*/ 167769 h 309397"/>
                <a:gd name="connsiteX243" fmla="*/ 368475 w 399044"/>
                <a:gd name="connsiteY243" fmla="*/ 152272 h 309397"/>
                <a:gd name="connsiteX244" fmla="*/ 358382 w 399044"/>
                <a:gd name="connsiteY244" fmla="*/ 141910 h 309397"/>
                <a:gd name="connsiteX245" fmla="*/ 334792 w 399044"/>
                <a:gd name="connsiteY245" fmla="*/ 141289 h 309397"/>
                <a:gd name="connsiteX246" fmla="*/ 313758 w 399044"/>
                <a:gd name="connsiteY246" fmla="*/ 133500 h 309397"/>
                <a:gd name="connsiteX247" fmla="*/ 312202 w 399044"/>
                <a:gd name="connsiteY247" fmla="*/ 132235 h 309397"/>
                <a:gd name="connsiteX248" fmla="*/ 305710 w 399044"/>
                <a:gd name="connsiteY248" fmla="*/ 130312 h 309397"/>
                <a:gd name="connsiteX249" fmla="*/ 299775 w 399044"/>
                <a:gd name="connsiteY249" fmla="*/ 133564 h 309397"/>
                <a:gd name="connsiteX250" fmla="*/ 289878 w 399044"/>
                <a:gd name="connsiteY250" fmla="*/ 161766 h 309397"/>
                <a:gd name="connsiteX251" fmla="*/ 289878 w 399044"/>
                <a:gd name="connsiteY251" fmla="*/ 190644 h 309397"/>
                <a:gd name="connsiteX252" fmla="*/ 292451 w 399044"/>
                <a:gd name="connsiteY252" fmla="*/ 204610 h 309397"/>
                <a:gd name="connsiteX253" fmla="*/ 276445 w 399044"/>
                <a:gd name="connsiteY253" fmla="*/ 195395 h 309397"/>
                <a:gd name="connsiteX254" fmla="*/ 328621 w 399044"/>
                <a:gd name="connsiteY254" fmla="*/ 241666 h 309397"/>
                <a:gd name="connsiteX255" fmla="*/ 321184 w 399044"/>
                <a:gd name="connsiteY255" fmla="*/ 234229 h 309397"/>
                <a:gd name="connsiteX256" fmla="*/ 321184 w 399044"/>
                <a:gd name="connsiteY256" fmla="*/ 229120 h 309397"/>
                <a:gd name="connsiteX257" fmla="*/ 329177 w 399044"/>
                <a:gd name="connsiteY257" fmla="*/ 229940 h 309397"/>
                <a:gd name="connsiteX258" fmla="*/ 336058 w 399044"/>
                <a:gd name="connsiteY258" fmla="*/ 229315 h 309397"/>
                <a:gd name="connsiteX259" fmla="*/ 336058 w 399044"/>
                <a:gd name="connsiteY259" fmla="*/ 234230 h 309397"/>
                <a:gd name="connsiteX260" fmla="*/ 328621 w 399044"/>
                <a:gd name="connsiteY260" fmla="*/ 241666 h 3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399044" h="309397">
                  <a:moveTo>
                    <a:pt x="368255" y="238245"/>
                  </a:moveTo>
                  <a:lnTo>
                    <a:pt x="348098" y="230158"/>
                  </a:lnTo>
                  <a:lnTo>
                    <a:pt x="348098" y="225010"/>
                  </a:lnTo>
                  <a:cubicBezTo>
                    <a:pt x="352055" y="222811"/>
                    <a:pt x="355608" y="219949"/>
                    <a:pt x="358597" y="216572"/>
                  </a:cubicBezTo>
                  <a:cubicBezTo>
                    <a:pt x="371347" y="218077"/>
                    <a:pt x="383546" y="212987"/>
                    <a:pt x="391443" y="202748"/>
                  </a:cubicBezTo>
                  <a:cubicBezTo>
                    <a:pt x="399610" y="192160"/>
                    <a:pt x="401309" y="178514"/>
                    <a:pt x="395990" y="166246"/>
                  </a:cubicBezTo>
                  <a:lnTo>
                    <a:pt x="386938" y="145376"/>
                  </a:lnTo>
                  <a:cubicBezTo>
                    <a:pt x="386258" y="143808"/>
                    <a:pt x="385790" y="142154"/>
                    <a:pt x="385546" y="140462"/>
                  </a:cubicBezTo>
                  <a:cubicBezTo>
                    <a:pt x="383595" y="126905"/>
                    <a:pt x="376820" y="114500"/>
                    <a:pt x="366469" y="105531"/>
                  </a:cubicBezTo>
                  <a:cubicBezTo>
                    <a:pt x="356117" y="96562"/>
                    <a:pt x="342874" y="91623"/>
                    <a:pt x="329178" y="91623"/>
                  </a:cubicBezTo>
                  <a:cubicBezTo>
                    <a:pt x="315482" y="91623"/>
                    <a:pt x="302238" y="96562"/>
                    <a:pt x="291887" y="105531"/>
                  </a:cubicBezTo>
                  <a:cubicBezTo>
                    <a:pt x="281536" y="114500"/>
                    <a:pt x="274760" y="126904"/>
                    <a:pt x="272810" y="140462"/>
                  </a:cubicBezTo>
                  <a:cubicBezTo>
                    <a:pt x="272566" y="142154"/>
                    <a:pt x="272098" y="143809"/>
                    <a:pt x="271417" y="145376"/>
                  </a:cubicBezTo>
                  <a:lnTo>
                    <a:pt x="262367" y="166246"/>
                  </a:lnTo>
                  <a:cubicBezTo>
                    <a:pt x="257047" y="178514"/>
                    <a:pt x="258746" y="192159"/>
                    <a:pt x="266913" y="202748"/>
                  </a:cubicBezTo>
                  <a:cubicBezTo>
                    <a:pt x="273899" y="211806"/>
                    <a:pt x="284250" y="216854"/>
                    <a:pt x="295370" y="216853"/>
                  </a:cubicBezTo>
                  <a:cubicBezTo>
                    <a:pt x="296804" y="216853"/>
                    <a:pt x="298253" y="216768"/>
                    <a:pt x="299709" y="216597"/>
                  </a:cubicBezTo>
                  <a:cubicBezTo>
                    <a:pt x="302422" y="219673"/>
                    <a:pt x="305604" y="222323"/>
                    <a:pt x="309147" y="224432"/>
                  </a:cubicBezTo>
                  <a:lnTo>
                    <a:pt x="309147" y="230157"/>
                  </a:lnTo>
                  <a:lnTo>
                    <a:pt x="288992" y="238245"/>
                  </a:lnTo>
                  <a:cubicBezTo>
                    <a:pt x="287678" y="238772"/>
                    <a:pt x="286395" y="239368"/>
                    <a:pt x="285145" y="240028"/>
                  </a:cubicBezTo>
                  <a:cubicBezTo>
                    <a:pt x="281245" y="232855"/>
                    <a:pt x="275677" y="226582"/>
                    <a:pt x="268748" y="221817"/>
                  </a:cubicBezTo>
                  <a:lnTo>
                    <a:pt x="242495" y="203762"/>
                  </a:lnTo>
                  <a:cubicBezTo>
                    <a:pt x="242647" y="200446"/>
                    <a:pt x="241321" y="197107"/>
                    <a:pt x="238620" y="194815"/>
                  </a:cubicBezTo>
                  <a:lnTo>
                    <a:pt x="227952" y="185763"/>
                  </a:lnTo>
                  <a:cubicBezTo>
                    <a:pt x="226941" y="184904"/>
                    <a:pt x="225804" y="184256"/>
                    <a:pt x="224604" y="183815"/>
                  </a:cubicBezTo>
                  <a:lnTo>
                    <a:pt x="224604" y="171628"/>
                  </a:lnTo>
                  <a:cubicBezTo>
                    <a:pt x="235880" y="163449"/>
                    <a:pt x="243876" y="151023"/>
                    <a:pt x="246219" y="136712"/>
                  </a:cubicBezTo>
                  <a:lnTo>
                    <a:pt x="246861" y="136712"/>
                  </a:lnTo>
                  <a:cubicBezTo>
                    <a:pt x="258339" y="136712"/>
                    <a:pt x="267677" y="127374"/>
                    <a:pt x="267677" y="115897"/>
                  </a:cubicBezTo>
                  <a:cubicBezTo>
                    <a:pt x="267677" y="110997"/>
                    <a:pt x="265970" y="106489"/>
                    <a:pt x="263127" y="102930"/>
                  </a:cubicBezTo>
                  <a:lnTo>
                    <a:pt x="267430" y="72341"/>
                  </a:lnTo>
                  <a:cubicBezTo>
                    <a:pt x="270531" y="50289"/>
                    <a:pt x="255136" y="29685"/>
                    <a:pt x="233109" y="26409"/>
                  </a:cubicBezTo>
                  <a:lnTo>
                    <a:pt x="232253" y="26282"/>
                  </a:lnTo>
                  <a:cubicBezTo>
                    <a:pt x="225210" y="14786"/>
                    <a:pt x="214301" y="6493"/>
                    <a:pt x="201213" y="2781"/>
                  </a:cubicBezTo>
                  <a:lnTo>
                    <a:pt x="199637" y="2334"/>
                  </a:lnTo>
                  <a:cubicBezTo>
                    <a:pt x="182284" y="-2586"/>
                    <a:pt x="163722" y="351"/>
                    <a:pt x="148712" y="10394"/>
                  </a:cubicBezTo>
                  <a:cubicBezTo>
                    <a:pt x="145948" y="12242"/>
                    <a:pt x="145206" y="15981"/>
                    <a:pt x="147055" y="18743"/>
                  </a:cubicBezTo>
                  <a:cubicBezTo>
                    <a:pt x="148903" y="21506"/>
                    <a:pt x="152641" y="22248"/>
                    <a:pt x="155406" y="20399"/>
                  </a:cubicBezTo>
                  <a:cubicBezTo>
                    <a:pt x="167478" y="12323"/>
                    <a:pt x="182402" y="9961"/>
                    <a:pt x="196353" y="13917"/>
                  </a:cubicBezTo>
                  <a:lnTo>
                    <a:pt x="197928" y="14364"/>
                  </a:lnTo>
                  <a:cubicBezTo>
                    <a:pt x="208880" y="17470"/>
                    <a:pt x="217870" y="24707"/>
                    <a:pt x="223243" y="34743"/>
                  </a:cubicBezTo>
                  <a:cubicBezTo>
                    <a:pt x="226939" y="41648"/>
                    <a:pt x="228571" y="49242"/>
                    <a:pt x="228100" y="56838"/>
                  </a:cubicBezTo>
                  <a:lnTo>
                    <a:pt x="224019" y="53330"/>
                  </a:lnTo>
                  <a:cubicBezTo>
                    <a:pt x="220289" y="50125"/>
                    <a:pt x="214805" y="50040"/>
                    <a:pt x="210980" y="53130"/>
                  </a:cubicBezTo>
                  <a:lnTo>
                    <a:pt x="205627" y="57454"/>
                  </a:lnTo>
                  <a:lnTo>
                    <a:pt x="175072" y="57454"/>
                  </a:lnTo>
                  <a:cubicBezTo>
                    <a:pt x="155244" y="57454"/>
                    <a:pt x="139113" y="73585"/>
                    <a:pt x="139113" y="93412"/>
                  </a:cubicBezTo>
                  <a:lnTo>
                    <a:pt x="139113" y="95084"/>
                  </a:lnTo>
                  <a:cubicBezTo>
                    <a:pt x="137516" y="95090"/>
                    <a:pt x="135964" y="95281"/>
                    <a:pt x="134471" y="95628"/>
                  </a:cubicBezTo>
                  <a:cubicBezTo>
                    <a:pt x="127666" y="76469"/>
                    <a:pt x="129585" y="54883"/>
                    <a:pt x="139814" y="37226"/>
                  </a:cubicBezTo>
                  <a:cubicBezTo>
                    <a:pt x="141480" y="34349"/>
                    <a:pt x="140499" y="30666"/>
                    <a:pt x="137622" y="28999"/>
                  </a:cubicBezTo>
                  <a:cubicBezTo>
                    <a:pt x="134746" y="27334"/>
                    <a:pt x="131063" y="28314"/>
                    <a:pt x="129396" y="31191"/>
                  </a:cubicBezTo>
                  <a:cubicBezTo>
                    <a:pt x="117026" y="52545"/>
                    <a:pt x="115020" y="78800"/>
                    <a:pt x="123913" y="101778"/>
                  </a:cubicBezTo>
                  <a:cubicBezTo>
                    <a:pt x="120479" y="105491"/>
                    <a:pt x="118375" y="110452"/>
                    <a:pt x="118375" y="115897"/>
                  </a:cubicBezTo>
                  <a:cubicBezTo>
                    <a:pt x="118375" y="127374"/>
                    <a:pt x="127713" y="136712"/>
                    <a:pt x="139191" y="136712"/>
                  </a:cubicBezTo>
                  <a:lnTo>
                    <a:pt x="139833" y="136712"/>
                  </a:lnTo>
                  <a:cubicBezTo>
                    <a:pt x="142177" y="151023"/>
                    <a:pt x="150172" y="163449"/>
                    <a:pt x="161449" y="171628"/>
                  </a:cubicBezTo>
                  <a:lnTo>
                    <a:pt x="161449" y="183815"/>
                  </a:lnTo>
                  <a:cubicBezTo>
                    <a:pt x="160248" y="184255"/>
                    <a:pt x="159111" y="184904"/>
                    <a:pt x="158101" y="185762"/>
                  </a:cubicBezTo>
                  <a:lnTo>
                    <a:pt x="147432" y="194815"/>
                  </a:lnTo>
                  <a:cubicBezTo>
                    <a:pt x="144731" y="197107"/>
                    <a:pt x="143405" y="200447"/>
                    <a:pt x="143557" y="203762"/>
                  </a:cubicBezTo>
                  <a:lnTo>
                    <a:pt x="117304" y="221817"/>
                  </a:lnTo>
                  <a:cubicBezTo>
                    <a:pt x="111969" y="225486"/>
                    <a:pt x="107439" y="230048"/>
                    <a:pt x="103856" y="235228"/>
                  </a:cubicBezTo>
                  <a:cubicBezTo>
                    <a:pt x="101534" y="233945"/>
                    <a:pt x="99114" y="232849"/>
                    <a:pt x="96608" y="231961"/>
                  </a:cubicBezTo>
                  <a:lnTo>
                    <a:pt x="78783" y="225647"/>
                  </a:lnTo>
                  <a:lnTo>
                    <a:pt x="78783" y="220903"/>
                  </a:lnTo>
                  <a:cubicBezTo>
                    <a:pt x="87862" y="215293"/>
                    <a:pt x="94389" y="205943"/>
                    <a:pt x="96207" y="195017"/>
                  </a:cubicBezTo>
                  <a:lnTo>
                    <a:pt x="98901" y="195017"/>
                  </a:lnTo>
                  <a:cubicBezTo>
                    <a:pt x="109463" y="195017"/>
                    <a:pt x="118055" y="186425"/>
                    <a:pt x="118055" y="175864"/>
                  </a:cubicBezTo>
                  <a:cubicBezTo>
                    <a:pt x="118055" y="171122"/>
                    <a:pt x="116320" y="166782"/>
                    <a:pt x="113455" y="163433"/>
                  </a:cubicBezTo>
                  <a:lnTo>
                    <a:pt x="114530" y="150710"/>
                  </a:lnTo>
                  <a:cubicBezTo>
                    <a:pt x="116024" y="132390"/>
                    <a:pt x="108029" y="115011"/>
                    <a:pt x="93145" y="104226"/>
                  </a:cubicBezTo>
                  <a:cubicBezTo>
                    <a:pt x="78260" y="93439"/>
                    <a:pt x="59256" y="91254"/>
                    <a:pt x="42311" y="98378"/>
                  </a:cubicBezTo>
                  <a:lnTo>
                    <a:pt x="30312" y="103423"/>
                  </a:lnTo>
                  <a:cubicBezTo>
                    <a:pt x="11734" y="107524"/>
                    <a:pt x="-684" y="125326"/>
                    <a:pt x="1969" y="144236"/>
                  </a:cubicBezTo>
                  <a:lnTo>
                    <a:pt x="4653" y="163371"/>
                  </a:lnTo>
                  <a:cubicBezTo>
                    <a:pt x="1757" y="166728"/>
                    <a:pt x="0" y="171093"/>
                    <a:pt x="0" y="175864"/>
                  </a:cubicBezTo>
                  <a:cubicBezTo>
                    <a:pt x="0" y="186425"/>
                    <a:pt x="8592" y="195017"/>
                    <a:pt x="19154" y="195017"/>
                  </a:cubicBezTo>
                  <a:lnTo>
                    <a:pt x="21848" y="195017"/>
                  </a:lnTo>
                  <a:cubicBezTo>
                    <a:pt x="23548" y="205234"/>
                    <a:pt x="29367" y="214070"/>
                    <a:pt x="37540" y="219762"/>
                  </a:cubicBezTo>
                  <a:lnTo>
                    <a:pt x="37540" y="225647"/>
                  </a:lnTo>
                  <a:lnTo>
                    <a:pt x="19715" y="231960"/>
                  </a:lnTo>
                  <a:cubicBezTo>
                    <a:pt x="17219" y="232845"/>
                    <a:pt x="14760" y="233952"/>
                    <a:pt x="12406" y="235254"/>
                  </a:cubicBezTo>
                  <a:cubicBezTo>
                    <a:pt x="9497" y="236863"/>
                    <a:pt x="8442" y="240525"/>
                    <a:pt x="10051" y="243434"/>
                  </a:cubicBezTo>
                  <a:cubicBezTo>
                    <a:pt x="11149" y="245421"/>
                    <a:pt x="13204" y="246542"/>
                    <a:pt x="15324" y="246542"/>
                  </a:cubicBezTo>
                  <a:cubicBezTo>
                    <a:pt x="16309" y="246542"/>
                    <a:pt x="17308" y="246300"/>
                    <a:pt x="18231" y="245789"/>
                  </a:cubicBezTo>
                  <a:cubicBezTo>
                    <a:pt x="20007" y="244807"/>
                    <a:pt x="21859" y="243972"/>
                    <a:pt x="23733" y="243308"/>
                  </a:cubicBezTo>
                  <a:lnTo>
                    <a:pt x="39136" y="237853"/>
                  </a:lnTo>
                  <a:cubicBezTo>
                    <a:pt x="42255" y="245287"/>
                    <a:pt x="49607" y="250522"/>
                    <a:pt x="58160" y="250522"/>
                  </a:cubicBezTo>
                  <a:cubicBezTo>
                    <a:pt x="66714" y="250522"/>
                    <a:pt x="74066" y="245287"/>
                    <a:pt x="77185" y="237853"/>
                  </a:cubicBezTo>
                  <a:lnTo>
                    <a:pt x="92588" y="243309"/>
                  </a:lnTo>
                  <a:cubicBezTo>
                    <a:pt x="94525" y="243995"/>
                    <a:pt x="96395" y="244848"/>
                    <a:pt x="98188" y="245850"/>
                  </a:cubicBezTo>
                  <a:cubicBezTo>
                    <a:pt x="95796" y="251911"/>
                    <a:pt x="94515" y="258443"/>
                    <a:pt x="94515" y="265146"/>
                  </a:cubicBezTo>
                  <a:lnTo>
                    <a:pt x="94515" y="300858"/>
                  </a:lnTo>
                  <a:cubicBezTo>
                    <a:pt x="94515" y="304183"/>
                    <a:pt x="97210" y="306878"/>
                    <a:pt x="100534" y="306878"/>
                  </a:cubicBezTo>
                  <a:cubicBezTo>
                    <a:pt x="103859" y="306878"/>
                    <a:pt x="106554" y="304183"/>
                    <a:pt x="106554" y="300858"/>
                  </a:cubicBezTo>
                  <a:lnTo>
                    <a:pt x="106554" y="265146"/>
                  </a:lnTo>
                  <a:cubicBezTo>
                    <a:pt x="106554" y="251793"/>
                    <a:pt x="113123" y="239304"/>
                    <a:pt x="124125" y="231738"/>
                  </a:cubicBezTo>
                  <a:lnTo>
                    <a:pt x="149196" y="214496"/>
                  </a:lnTo>
                  <a:lnTo>
                    <a:pt x="159472" y="228235"/>
                  </a:lnTo>
                  <a:cubicBezTo>
                    <a:pt x="161681" y="231189"/>
                    <a:pt x="165144" y="232853"/>
                    <a:pt x="168716" y="232853"/>
                  </a:cubicBezTo>
                  <a:cubicBezTo>
                    <a:pt x="169829" y="232853"/>
                    <a:pt x="170953" y="232691"/>
                    <a:pt x="172051" y="232357"/>
                  </a:cubicBezTo>
                  <a:lnTo>
                    <a:pt x="187005" y="227806"/>
                  </a:lnTo>
                  <a:lnTo>
                    <a:pt x="187005" y="303378"/>
                  </a:lnTo>
                  <a:cubicBezTo>
                    <a:pt x="187005" y="306704"/>
                    <a:pt x="189700" y="309398"/>
                    <a:pt x="193025" y="309398"/>
                  </a:cubicBezTo>
                  <a:cubicBezTo>
                    <a:pt x="196349" y="309398"/>
                    <a:pt x="199045" y="306704"/>
                    <a:pt x="199045" y="303378"/>
                  </a:cubicBezTo>
                  <a:lnTo>
                    <a:pt x="199045" y="227806"/>
                  </a:lnTo>
                  <a:lnTo>
                    <a:pt x="214000" y="232357"/>
                  </a:lnTo>
                  <a:cubicBezTo>
                    <a:pt x="215099" y="232691"/>
                    <a:pt x="216221" y="232853"/>
                    <a:pt x="217333" y="232853"/>
                  </a:cubicBezTo>
                  <a:cubicBezTo>
                    <a:pt x="220905" y="232853"/>
                    <a:pt x="224369" y="231188"/>
                    <a:pt x="226578" y="228235"/>
                  </a:cubicBezTo>
                  <a:lnTo>
                    <a:pt x="236853" y="214496"/>
                  </a:lnTo>
                  <a:lnTo>
                    <a:pt x="261924" y="231738"/>
                  </a:lnTo>
                  <a:cubicBezTo>
                    <a:pt x="272927" y="239304"/>
                    <a:pt x="279495" y="251793"/>
                    <a:pt x="279495" y="265146"/>
                  </a:cubicBezTo>
                  <a:lnTo>
                    <a:pt x="279495" y="300858"/>
                  </a:lnTo>
                  <a:cubicBezTo>
                    <a:pt x="279495" y="304183"/>
                    <a:pt x="282190" y="306878"/>
                    <a:pt x="285515" y="306878"/>
                  </a:cubicBezTo>
                  <a:cubicBezTo>
                    <a:pt x="288839" y="306878"/>
                    <a:pt x="291534" y="304183"/>
                    <a:pt x="291534" y="300858"/>
                  </a:cubicBezTo>
                  <a:lnTo>
                    <a:pt x="291534" y="265146"/>
                  </a:lnTo>
                  <a:cubicBezTo>
                    <a:pt x="291534" y="260405"/>
                    <a:pt x="290891" y="255748"/>
                    <a:pt x="289671" y="251283"/>
                  </a:cubicBezTo>
                  <a:cubicBezTo>
                    <a:pt x="290891" y="250571"/>
                    <a:pt x="292160" y="249946"/>
                    <a:pt x="293473" y="249420"/>
                  </a:cubicBezTo>
                  <a:lnTo>
                    <a:pt x="310952" y="242406"/>
                  </a:lnTo>
                  <a:cubicBezTo>
                    <a:pt x="314048" y="249071"/>
                    <a:pt x="320802" y="253707"/>
                    <a:pt x="328622" y="253707"/>
                  </a:cubicBezTo>
                  <a:cubicBezTo>
                    <a:pt x="336442" y="253707"/>
                    <a:pt x="343196" y="249072"/>
                    <a:pt x="346293" y="242407"/>
                  </a:cubicBezTo>
                  <a:lnTo>
                    <a:pt x="363773" y="249420"/>
                  </a:lnTo>
                  <a:cubicBezTo>
                    <a:pt x="374826" y="253853"/>
                    <a:pt x="381967" y="264414"/>
                    <a:pt x="381967" y="276322"/>
                  </a:cubicBezTo>
                  <a:lnTo>
                    <a:pt x="381967" y="286512"/>
                  </a:lnTo>
                  <a:cubicBezTo>
                    <a:pt x="381967" y="289837"/>
                    <a:pt x="384662" y="292531"/>
                    <a:pt x="387987" y="292531"/>
                  </a:cubicBezTo>
                  <a:cubicBezTo>
                    <a:pt x="391311" y="292531"/>
                    <a:pt x="394006" y="289837"/>
                    <a:pt x="394006" y="286512"/>
                  </a:cubicBezTo>
                  <a:lnTo>
                    <a:pt x="394006" y="276322"/>
                  </a:lnTo>
                  <a:cubicBezTo>
                    <a:pt x="394005" y="259467"/>
                    <a:pt x="383897" y="244521"/>
                    <a:pt x="368255" y="238245"/>
                  </a:cubicBezTo>
                  <a:close/>
                  <a:moveTo>
                    <a:pt x="130412" y="115896"/>
                  </a:moveTo>
                  <a:cubicBezTo>
                    <a:pt x="130412" y="111084"/>
                    <a:pt x="134308" y="107167"/>
                    <a:pt x="139111" y="107124"/>
                  </a:cubicBezTo>
                  <a:lnTo>
                    <a:pt x="139111" y="124667"/>
                  </a:lnTo>
                  <a:cubicBezTo>
                    <a:pt x="134308" y="124625"/>
                    <a:pt x="130412" y="120709"/>
                    <a:pt x="130412" y="115896"/>
                  </a:cubicBezTo>
                  <a:close/>
                  <a:moveTo>
                    <a:pt x="98899" y="182977"/>
                  </a:moveTo>
                  <a:lnTo>
                    <a:pt x="96726" y="182977"/>
                  </a:lnTo>
                  <a:lnTo>
                    <a:pt x="96726" y="168748"/>
                  </a:lnTo>
                  <a:lnTo>
                    <a:pt x="98899" y="168748"/>
                  </a:lnTo>
                  <a:cubicBezTo>
                    <a:pt x="102823" y="168748"/>
                    <a:pt x="106014" y="171940"/>
                    <a:pt x="106014" y="175863"/>
                  </a:cubicBezTo>
                  <a:cubicBezTo>
                    <a:pt x="106014" y="179785"/>
                    <a:pt x="102823" y="182977"/>
                    <a:pt x="98899" y="182977"/>
                  </a:cubicBezTo>
                  <a:close/>
                  <a:moveTo>
                    <a:pt x="12038" y="175863"/>
                  </a:moveTo>
                  <a:cubicBezTo>
                    <a:pt x="12038" y="171940"/>
                    <a:pt x="15229" y="168749"/>
                    <a:pt x="19152" y="168749"/>
                  </a:cubicBezTo>
                  <a:lnTo>
                    <a:pt x="21326" y="168749"/>
                  </a:lnTo>
                  <a:lnTo>
                    <a:pt x="21326" y="182978"/>
                  </a:lnTo>
                  <a:lnTo>
                    <a:pt x="19152" y="182978"/>
                  </a:lnTo>
                  <a:cubicBezTo>
                    <a:pt x="15230" y="182977"/>
                    <a:pt x="12038" y="179786"/>
                    <a:pt x="12038" y="175863"/>
                  </a:cubicBezTo>
                  <a:close/>
                  <a:moveTo>
                    <a:pt x="28637" y="138153"/>
                  </a:moveTo>
                  <a:cubicBezTo>
                    <a:pt x="24644" y="143667"/>
                    <a:pt x="22230" y="150017"/>
                    <a:pt x="21539" y="156709"/>
                  </a:cubicBezTo>
                  <a:lnTo>
                    <a:pt x="19152" y="156709"/>
                  </a:lnTo>
                  <a:cubicBezTo>
                    <a:pt x="18048" y="156709"/>
                    <a:pt x="16968" y="156808"/>
                    <a:pt x="15914" y="156988"/>
                  </a:cubicBezTo>
                  <a:lnTo>
                    <a:pt x="13890" y="142562"/>
                  </a:lnTo>
                  <a:cubicBezTo>
                    <a:pt x="12091" y="129736"/>
                    <a:pt x="20624" y="117669"/>
                    <a:pt x="33317" y="115090"/>
                  </a:cubicBezTo>
                  <a:cubicBezTo>
                    <a:pt x="33706" y="115012"/>
                    <a:pt x="34086" y="114895"/>
                    <a:pt x="34452" y="114741"/>
                  </a:cubicBezTo>
                  <a:lnTo>
                    <a:pt x="46976" y="109474"/>
                  </a:lnTo>
                  <a:cubicBezTo>
                    <a:pt x="60013" y="103993"/>
                    <a:pt x="74630" y="105676"/>
                    <a:pt x="86080" y="113972"/>
                  </a:cubicBezTo>
                  <a:cubicBezTo>
                    <a:pt x="97529" y="122270"/>
                    <a:pt x="103679" y="135637"/>
                    <a:pt x="102531" y="149712"/>
                  </a:cubicBezTo>
                  <a:lnTo>
                    <a:pt x="101920" y="156948"/>
                  </a:lnTo>
                  <a:cubicBezTo>
                    <a:pt x="100936" y="156791"/>
                    <a:pt x="99928" y="156708"/>
                    <a:pt x="98899" y="156708"/>
                  </a:cubicBezTo>
                  <a:lnTo>
                    <a:pt x="96673" y="156708"/>
                  </a:lnTo>
                  <a:cubicBezTo>
                    <a:pt x="96154" y="151604"/>
                    <a:pt x="91832" y="147607"/>
                    <a:pt x="86594" y="147607"/>
                  </a:cubicBezTo>
                  <a:lnTo>
                    <a:pt x="71729" y="147607"/>
                  </a:lnTo>
                  <a:cubicBezTo>
                    <a:pt x="61135" y="147607"/>
                    <a:pt x="50652" y="144081"/>
                    <a:pt x="42211" y="137680"/>
                  </a:cubicBezTo>
                  <a:lnTo>
                    <a:pt x="40508" y="136388"/>
                  </a:lnTo>
                  <a:cubicBezTo>
                    <a:pt x="38720" y="135032"/>
                    <a:pt x="36419" y="134443"/>
                    <a:pt x="34202" y="134773"/>
                  </a:cubicBezTo>
                  <a:cubicBezTo>
                    <a:pt x="31982" y="135104"/>
                    <a:pt x="29953" y="136336"/>
                    <a:pt x="28637" y="138153"/>
                  </a:cubicBezTo>
                  <a:close/>
                  <a:moveTo>
                    <a:pt x="38388" y="145215"/>
                  </a:moveTo>
                  <a:cubicBezTo>
                    <a:pt x="38387" y="145217"/>
                    <a:pt x="38386" y="145219"/>
                    <a:pt x="38385" y="145220"/>
                  </a:cubicBezTo>
                  <a:cubicBezTo>
                    <a:pt x="38386" y="145219"/>
                    <a:pt x="38387" y="145217"/>
                    <a:pt x="38388" y="145215"/>
                  </a:cubicBezTo>
                  <a:close/>
                  <a:moveTo>
                    <a:pt x="33366" y="160715"/>
                  </a:moveTo>
                  <a:cubicBezTo>
                    <a:pt x="33366" y="156362"/>
                    <a:pt x="34415" y="152154"/>
                    <a:pt x="36424" y="148366"/>
                  </a:cubicBezTo>
                  <a:cubicBezTo>
                    <a:pt x="46676" y="155653"/>
                    <a:pt x="59140" y="159648"/>
                    <a:pt x="71730" y="159648"/>
                  </a:cubicBezTo>
                  <a:lnTo>
                    <a:pt x="84686" y="159648"/>
                  </a:lnTo>
                  <a:lnTo>
                    <a:pt x="84686" y="188811"/>
                  </a:lnTo>
                  <a:cubicBezTo>
                    <a:pt x="84686" y="202960"/>
                    <a:pt x="73175" y="214472"/>
                    <a:pt x="59026" y="214472"/>
                  </a:cubicBezTo>
                  <a:cubicBezTo>
                    <a:pt x="44878" y="214472"/>
                    <a:pt x="33366" y="202960"/>
                    <a:pt x="33366" y="188811"/>
                  </a:cubicBezTo>
                  <a:close/>
                  <a:moveTo>
                    <a:pt x="58159" y="238482"/>
                  </a:moveTo>
                  <a:cubicBezTo>
                    <a:pt x="53427" y="238482"/>
                    <a:pt x="49578" y="234632"/>
                    <a:pt x="49578" y="229901"/>
                  </a:cubicBezTo>
                  <a:lnTo>
                    <a:pt x="49578" y="225311"/>
                  </a:lnTo>
                  <a:cubicBezTo>
                    <a:pt x="52598" y="226094"/>
                    <a:pt x="55764" y="226511"/>
                    <a:pt x="59026" y="226511"/>
                  </a:cubicBezTo>
                  <a:cubicBezTo>
                    <a:pt x="61670" y="226511"/>
                    <a:pt x="64250" y="226235"/>
                    <a:pt x="66742" y="225714"/>
                  </a:cubicBezTo>
                  <a:lnTo>
                    <a:pt x="66742" y="229901"/>
                  </a:lnTo>
                  <a:cubicBezTo>
                    <a:pt x="66742" y="234632"/>
                    <a:pt x="62892" y="238482"/>
                    <a:pt x="58159" y="238482"/>
                  </a:cubicBezTo>
                  <a:close/>
                  <a:moveTo>
                    <a:pt x="246937" y="124667"/>
                  </a:moveTo>
                  <a:lnTo>
                    <a:pt x="246937" y="107124"/>
                  </a:lnTo>
                  <a:cubicBezTo>
                    <a:pt x="251740" y="107166"/>
                    <a:pt x="255635" y="111084"/>
                    <a:pt x="255635" y="115896"/>
                  </a:cubicBezTo>
                  <a:cubicBezTo>
                    <a:pt x="255635" y="120709"/>
                    <a:pt x="251740" y="124625"/>
                    <a:pt x="246937" y="124667"/>
                  </a:cubicBezTo>
                  <a:close/>
                  <a:moveTo>
                    <a:pt x="255505" y="70662"/>
                  </a:moveTo>
                  <a:lnTo>
                    <a:pt x="251980" y="95720"/>
                  </a:lnTo>
                  <a:cubicBezTo>
                    <a:pt x="250365" y="95310"/>
                    <a:pt x="248675" y="95089"/>
                    <a:pt x="246936" y="95082"/>
                  </a:cubicBezTo>
                  <a:lnTo>
                    <a:pt x="246936" y="94595"/>
                  </a:lnTo>
                  <a:cubicBezTo>
                    <a:pt x="246936" y="84890"/>
                    <a:pt x="243934" y="75554"/>
                    <a:pt x="238498" y="67754"/>
                  </a:cubicBezTo>
                  <a:cubicBezTo>
                    <a:pt x="240868" y="58625"/>
                    <a:pt x="240785" y="49226"/>
                    <a:pt x="238331" y="40292"/>
                  </a:cubicBezTo>
                  <a:cubicBezTo>
                    <a:pt x="249959" y="45255"/>
                    <a:pt x="257343" y="57597"/>
                    <a:pt x="255505" y="70662"/>
                  </a:cubicBezTo>
                  <a:close/>
                  <a:moveTo>
                    <a:pt x="151151" y="127970"/>
                  </a:moveTo>
                  <a:lnTo>
                    <a:pt x="151151" y="93411"/>
                  </a:lnTo>
                  <a:cubicBezTo>
                    <a:pt x="151151" y="80221"/>
                    <a:pt x="161881" y="69491"/>
                    <a:pt x="175070" y="69491"/>
                  </a:cubicBezTo>
                  <a:lnTo>
                    <a:pt x="207753" y="69491"/>
                  </a:lnTo>
                  <a:cubicBezTo>
                    <a:pt x="209130" y="69491"/>
                    <a:pt x="210464" y="69019"/>
                    <a:pt x="211535" y="68155"/>
                  </a:cubicBezTo>
                  <a:lnTo>
                    <a:pt x="217341" y="63465"/>
                  </a:lnTo>
                  <a:lnTo>
                    <a:pt x="222733" y="68100"/>
                  </a:lnTo>
                  <a:cubicBezTo>
                    <a:pt x="230464" y="74745"/>
                    <a:pt x="234897" y="84403"/>
                    <a:pt x="234897" y="94595"/>
                  </a:cubicBezTo>
                  <a:lnTo>
                    <a:pt x="234897" y="127970"/>
                  </a:lnTo>
                  <a:cubicBezTo>
                    <a:pt x="234897" y="151059"/>
                    <a:pt x="216113" y="169843"/>
                    <a:pt x="193023" y="169843"/>
                  </a:cubicBezTo>
                  <a:cubicBezTo>
                    <a:pt x="169934" y="169843"/>
                    <a:pt x="151151" y="151059"/>
                    <a:pt x="151151" y="127970"/>
                  </a:cubicBezTo>
                  <a:close/>
                  <a:moveTo>
                    <a:pt x="193024" y="181883"/>
                  </a:moveTo>
                  <a:cubicBezTo>
                    <a:pt x="199915" y="181883"/>
                    <a:pt x="206499" y="180570"/>
                    <a:pt x="212563" y="178204"/>
                  </a:cubicBezTo>
                  <a:lnTo>
                    <a:pt x="212563" y="185917"/>
                  </a:lnTo>
                  <a:lnTo>
                    <a:pt x="193024" y="195497"/>
                  </a:lnTo>
                  <a:lnTo>
                    <a:pt x="173486" y="185917"/>
                  </a:lnTo>
                  <a:lnTo>
                    <a:pt x="173486" y="178204"/>
                  </a:lnTo>
                  <a:cubicBezTo>
                    <a:pt x="179548" y="180569"/>
                    <a:pt x="186133" y="181883"/>
                    <a:pt x="193024" y="181883"/>
                  </a:cubicBezTo>
                  <a:close/>
                  <a:moveTo>
                    <a:pt x="168894" y="220731"/>
                  </a:moveTo>
                  <a:lnTo>
                    <a:pt x="155926" y="203394"/>
                  </a:lnTo>
                  <a:lnTo>
                    <a:pt x="165395" y="195358"/>
                  </a:lnTo>
                  <a:lnTo>
                    <a:pt x="187004" y="205953"/>
                  </a:lnTo>
                  <a:lnTo>
                    <a:pt x="187004" y="215220"/>
                  </a:lnTo>
                  <a:close/>
                  <a:moveTo>
                    <a:pt x="217154" y="220731"/>
                  </a:moveTo>
                  <a:lnTo>
                    <a:pt x="199044" y="215220"/>
                  </a:lnTo>
                  <a:lnTo>
                    <a:pt x="199044" y="205954"/>
                  </a:lnTo>
                  <a:lnTo>
                    <a:pt x="220652" y="195359"/>
                  </a:lnTo>
                  <a:lnTo>
                    <a:pt x="230121" y="203394"/>
                  </a:lnTo>
                  <a:close/>
                  <a:moveTo>
                    <a:pt x="276445" y="195395"/>
                  </a:moveTo>
                  <a:cubicBezTo>
                    <a:pt x="270995" y="188329"/>
                    <a:pt x="269861" y="179224"/>
                    <a:pt x="273412" y="171037"/>
                  </a:cubicBezTo>
                  <a:lnTo>
                    <a:pt x="282462" y="150167"/>
                  </a:lnTo>
                  <a:cubicBezTo>
                    <a:pt x="283568" y="147618"/>
                    <a:pt x="284330" y="144930"/>
                    <a:pt x="284726" y="142177"/>
                  </a:cubicBezTo>
                  <a:cubicBezTo>
                    <a:pt x="287886" y="120221"/>
                    <a:pt x="306995" y="103663"/>
                    <a:pt x="329178" y="103663"/>
                  </a:cubicBezTo>
                  <a:cubicBezTo>
                    <a:pt x="351360" y="103663"/>
                    <a:pt x="370470" y="120221"/>
                    <a:pt x="373629" y="142177"/>
                  </a:cubicBezTo>
                  <a:cubicBezTo>
                    <a:pt x="374025" y="144929"/>
                    <a:pt x="374786" y="147617"/>
                    <a:pt x="375892" y="150167"/>
                  </a:cubicBezTo>
                  <a:lnTo>
                    <a:pt x="384943" y="171037"/>
                  </a:lnTo>
                  <a:cubicBezTo>
                    <a:pt x="388493" y="179223"/>
                    <a:pt x="387360" y="188329"/>
                    <a:pt x="381910" y="195395"/>
                  </a:cubicBezTo>
                  <a:cubicBezTo>
                    <a:pt x="377874" y="200627"/>
                    <a:pt x="372155" y="203848"/>
                    <a:pt x="365879" y="204621"/>
                  </a:cubicBezTo>
                  <a:cubicBezTo>
                    <a:pt x="367175" y="201253"/>
                    <a:pt x="368020" y="197663"/>
                    <a:pt x="368331" y="193921"/>
                  </a:cubicBezTo>
                  <a:cubicBezTo>
                    <a:pt x="368605" y="190608"/>
                    <a:pt x="366141" y="187699"/>
                    <a:pt x="362829" y="187424"/>
                  </a:cubicBezTo>
                  <a:cubicBezTo>
                    <a:pt x="359519" y="187156"/>
                    <a:pt x="356608" y="189614"/>
                    <a:pt x="356332" y="192926"/>
                  </a:cubicBezTo>
                  <a:cubicBezTo>
                    <a:pt x="355173" y="206930"/>
                    <a:pt x="343245" y="217900"/>
                    <a:pt x="329178" y="217900"/>
                  </a:cubicBezTo>
                  <a:cubicBezTo>
                    <a:pt x="314147" y="217900"/>
                    <a:pt x="301920" y="205672"/>
                    <a:pt x="301920" y="190641"/>
                  </a:cubicBezTo>
                  <a:lnTo>
                    <a:pt x="301920" y="161764"/>
                  </a:lnTo>
                  <a:cubicBezTo>
                    <a:pt x="301920" y="155360"/>
                    <a:pt x="303804" y="149063"/>
                    <a:pt x="307275" y="143717"/>
                  </a:cubicBezTo>
                  <a:cubicBezTo>
                    <a:pt x="315065" y="149663"/>
                    <a:pt x="324667" y="153064"/>
                    <a:pt x="334475" y="153323"/>
                  </a:cubicBezTo>
                  <a:lnTo>
                    <a:pt x="356436" y="153903"/>
                  </a:lnTo>
                  <a:lnTo>
                    <a:pt x="356436" y="167769"/>
                  </a:lnTo>
                  <a:cubicBezTo>
                    <a:pt x="356436" y="171094"/>
                    <a:pt x="359131" y="173789"/>
                    <a:pt x="362456" y="173789"/>
                  </a:cubicBezTo>
                  <a:cubicBezTo>
                    <a:pt x="365780" y="173789"/>
                    <a:pt x="368475" y="171094"/>
                    <a:pt x="368475" y="167769"/>
                  </a:cubicBezTo>
                  <a:lnTo>
                    <a:pt x="368475" y="152272"/>
                  </a:lnTo>
                  <a:cubicBezTo>
                    <a:pt x="368475" y="146611"/>
                    <a:pt x="364042" y="142059"/>
                    <a:pt x="358382" y="141910"/>
                  </a:cubicBezTo>
                  <a:lnTo>
                    <a:pt x="334792" y="141289"/>
                  </a:lnTo>
                  <a:cubicBezTo>
                    <a:pt x="327153" y="141087"/>
                    <a:pt x="319683" y="138320"/>
                    <a:pt x="313758" y="133500"/>
                  </a:cubicBezTo>
                  <a:lnTo>
                    <a:pt x="312202" y="132235"/>
                  </a:lnTo>
                  <a:cubicBezTo>
                    <a:pt x="310367" y="130743"/>
                    <a:pt x="308063" y="130059"/>
                    <a:pt x="305710" y="130312"/>
                  </a:cubicBezTo>
                  <a:cubicBezTo>
                    <a:pt x="303359" y="130563"/>
                    <a:pt x="301251" y="131719"/>
                    <a:pt x="299775" y="133564"/>
                  </a:cubicBezTo>
                  <a:cubicBezTo>
                    <a:pt x="293393" y="141537"/>
                    <a:pt x="289878" y="151552"/>
                    <a:pt x="289878" y="161766"/>
                  </a:cubicBezTo>
                  <a:lnTo>
                    <a:pt x="289878" y="190644"/>
                  </a:lnTo>
                  <a:cubicBezTo>
                    <a:pt x="289878" y="195562"/>
                    <a:pt x="290793" y="200267"/>
                    <a:pt x="292451" y="204610"/>
                  </a:cubicBezTo>
                  <a:cubicBezTo>
                    <a:pt x="286186" y="203831"/>
                    <a:pt x="280475" y="200621"/>
                    <a:pt x="276445" y="195395"/>
                  </a:cubicBezTo>
                  <a:close/>
                  <a:moveTo>
                    <a:pt x="328621" y="241666"/>
                  </a:moveTo>
                  <a:cubicBezTo>
                    <a:pt x="324521" y="241666"/>
                    <a:pt x="321184" y="238331"/>
                    <a:pt x="321184" y="234229"/>
                  </a:cubicBezTo>
                  <a:lnTo>
                    <a:pt x="321184" y="229120"/>
                  </a:lnTo>
                  <a:cubicBezTo>
                    <a:pt x="323766" y="229656"/>
                    <a:pt x="326439" y="229940"/>
                    <a:pt x="329177" y="229940"/>
                  </a:cubicBezTo>
                  <a:cubicBezTo>
                    <a:pt x="331519" y="229940"/>
                    <a:pt x="333817" y="229720"/>
                    <a:pt x="336058" y="229315"/>
                  </a:cubicBezTo>
                  <a:lnTo>
                    <a:pt x="336058" y="234230"/>
                  </a:lnTo>
                  <a:cubicBezTo>
                    <a:pt x="336059" y="238331"/>
                    <a:pt x="332722" y="241666"/>
                    <a:pt x="328621" y="241666"/>
                  </a:cubicBezTo>
                  <a:close/>
                </a:path>
              </a:pathLst>
            </a:custGeom>
            <a:solidFill>
              <a:schemeClr val="bg1"/>
            </a:solidFill>
            <a:ln w="7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35" name="PA-任意多边形 164">
              <a:extLst>
                <a:ext uri="{FF2B5EF4-FFF2-40B4-BE49-F238E27FC236}">
                  <a16:creationId xmlns:a16="http://schemas.microsoft.com/office/drawing/2014/main" id="{C0C30CA4-1FFE-5491-FE06-39E86C3C6CD3}"/>
                </a:ext>
              </a:extLst>
            </p:cNvPr>
            <p:cNvSpPr/>
            <p:nvPr>
              <p:custDataLst>
                <p:tags r:id="rId6"/>
              </p:custDataLst>
            </p:nvPr>
          </p:nvSpPr>
          <p:spPr>
            <a:xfrm>
              <a:off x="5893134" y="8529691"/>
              <a:ext cx="16300" cy="49787"/>
            </a:xfrm>
            <a:custGeom>
              <a:avLst/>
              <a:gdLst>
                <a:gd name="connsiteX0" fmla="*/ 12902 w 16300"/>
                <a:gd name="connsiteY0" fmla="*/ 605 h 49787"/>
                <a:gd name="connsiteX1" fmla="*/ 4861 w 16300"/>
                <a:gd name="connsiteY1" fmla="*/ 3399 h 49787"/>
                <a:gd name="connsiteX2" fmla="*/ 0 w 16300"/>
                <a:gd name="connsiteY2" fmla="*/ 24578 h 49787"/>
                <a:gd name="connsiteX3" fmla="*/ 0 w 16300"/>
                <a:gd name="connsiteY3" fmla="*/ 43768 h 49787"/>
                <a:gd name="connsiteX4" fmla="*/ 6020 w 16300"/>
                <a:gd name="connsiteY4" fmla="*/ 49787 h 49787"/>
                <a:gd name="connsiteX5" fmla="*/ 12039 w 16300"/>
                <a:gd name="connsiteY5" fmla="*/ 43768 h 49787"/>
                <a:gd name="connsiteX6" fmla="*/ 12039 w 16300"/>
                <a:gd name="connsiteY6" fmla="*/ 24578 h 49787"/>
                <a:gd name="connsiteX7" fmla="*/ 15698 w 16300"/>
                <a:gd name="connsiteY7" fmla="*/ 8645 h 49787"/>
                <a:gd name="connsiteX8" fmla="*/ 12902 w 16300"/>
                <a:gd name="connsiteY8" fmla="*/ 605 h 4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00" h="49787">
                  <a:moveTo>
                    <a:pt x="12902" y="605"/>
                  </a:moveTo>
                  <a:cubicBezTo>
                    <a:pt x="9910" y="-847"/>
                    <a:pt x="6310" y="406"/>
                    <a:pt x="4861" y="3399"/>
                  </a:cubicBezTo>
                  <a:cubicBezTo>
                    <a:pt x="1636" y="10061"/>
                    <a:pt x="0" y="17187"/>
                    <a:pt x="0" y="24578"/>
                  </a:cubicBezTo>
                  <a:lnTo>
                    <a:pt x="0" y="43768"/>
                  </a:lnTo>
                  <a:cubicBezTo>
                    <a:pt x="0" y="47093"/>
                    <a:pt x="2695" y="49787"/>
                    <a:pt x="6020" y="49787"/>
                  </a:cubicBezTo>
                  <a:cubicBezTo>
                    <a:pt x="9344" y="49787"/>
                    <a:pt x="12039" y="47093"/>
                    <a:pt x="12039" y="43768"/>
                  </a:cubicBezTo>
                  <a:lnTo>
                    <a:pt x="12039" y="24578"/>
                  </a:lnTo>
                  <a:cubicBezTo>
                    <a:pt x="12039" y="19019"/>
                    <a:pt x="13270" y="13659"/>
                    <a:pt x="15698" y="8645"/>
                  </a:cubicBezTo>
                  <a:cubicBezTo>
                    <a:pt x="17147" y="5653"/>
                    <a:pt x="15895" y="2053"/>
                    <a:pt x="12902" y="605"/>
                  </a:cubicBezTo>
                  <a:close/>
                </a:path>
              </a:pathLst>
            </a:custGeom>
            <a:solidFill>
              <a:schemeClr val="bg1"/>
            </a:solidFill>
            <a:ln w="7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sp>
          <p:nvSpPr>
            <p:cNvPr id="136" name="PA-任意多边形 174">
              <a:extLst>
                <a:ext uri="{FF2B5EF4-FFF2-40B4-BE49-F238E27FC236}">
                  <a16:creationId xmlns:a16="http://schemas.microsoft.com/office/drawing/2014/main" id="{3ADADC59-0F86-F68A-E098-F1DD0BC42B67}"/>
                </a:ext>
              </a:extLst>
            </p:cNvPr>
            <p:cNvSpPr/>
            <p:nvPr>
              <p:custDataLst>
                <p:tags r:id="rId7"/>
              </p:custDataLst>
            </p:nvPr>
          </p:nvSpPr>
          <p:spPr>
            <a:xfrm>
              <a:off x="5910382" y="8463357"/>
              <a:ext cx="393473" cy="122517"/>
            </a:xfrm>
            <a:custGeom>
              <a:avLst/>
              <a:gdLst>
                <a:gd name="connsiteX0" fmla="*/ 45007 w 393473"/>
                <a:gd name="connsiteY0" fmla="*/ 38430 h 122517"/>
                <a:gd name="connsiteX1" fmla="*/ 45007 w 393473"/>
                <a:gd name="connsiteY1" fmla="*/ 43020 h 122517"/>
                <a:gd name="connsiteX2" fmla="*/ 53588 w 393473"/>
                <a:gd name="connsiteY2" fmla="*/ 51601 h 122517"/>
                <a:gd name="connsiteX3" fmla="*/ 62171 w 393473"/>
                <a:gd name="connsiteY3" fmla="*/ 43020 h 122517"/>
                <a:gd name="connsiteX4" fmla="*/ 62171 w 393473"/>
                <a:gd name="connsiteY4" fmla="*/ 38833 h 122517"/>
                <a:gd name="connsiteX5" fmla="*/ 54455 w 393473"/>
                <a:gd name="connsiteY5" fmla="*/ 39630 h 122517"/>
                <a:gd name="connsiteX6" fmla="*/ 45007 w 393473"/>
                <a:gd name="connsiteY6" fmla="*/ 38430 h 122517"/>
                <a:gd name="connsiteX7" fmla="*/ 216081 w 393473"/>
                <a:gd name="connsiteY7" fmla="*/ 8478 h 122517"/>
                <a:gd name="connsiteX8" fmla="*/ 194473 w 393473"/>
                <a:gd name="connsiteY8" fmla="*/ 19073 h 122517"/>
                <a:gd name="connsiteX9" fmla="*/ 194473 w 393473"/>
                <a:gd name="connsiteY9" fmla="*/ 28339 h 122517"/>
                <a:gd name="connsiteX10" fmla="*/ 212583 w 393473"/>
                <a:gd name="connsiteY10" fmla="*/ 33850 h 122517"/>
                <a:gd name="connsiteX11" fmla="*/ 225550 w 393473"/>
                <a:gd name="connsiteY11" fmla="*/ 16513 h 122517"/>
                <a:gd name="connsiteX12" fmla="*/ 160824 w 393473"/>
                <a:gd name="connsiteY12" fmla="*/ 8477 h 122517"/>
                <a:gd name="connsiteX13" fmla="*/ 151355 w 393473"/>
                <a:gd name="connsiteY13" fmla="*/ 16513 h 122517"/>
                <a:gd name="connsiteX14" fmla="*/ 164323 w 393473"/>
                <a:gd name="connsiteY14" fmla="*/ 33850 h 122517"/>
                <a:gd name="connsiteX15" fmla="*/ 182433 w 393473"/>
                <a:gd name="connsiteY15" fmla="*/ 28339 h 122517"/>
                <a:gd name="connsiteX16" fmla="*/ 182433 w 393473"/>
                <a:gd name="connsiteY16" fmla="*/ 19072 h 122517"/>
                <a:gd name="connsiteX17" fmla="*/ 378399 w 393473"/>
                <a:gd name="connsiteY17" fmla="*/ 0 h 122517"/>
                <a:gd name="connsiteX18" fmla="*/ 393473 w 393473"/>
                <a:gd name="connsiteY18" fmla="*/ 0 h 122517"/>
                <a:gd name="connsiteX19" fmla="*/ 393473 w 393473"/>
                <a:gd name="connsiteY19" fmla="*/ 1 h 122517"/>
                <a:gd name="connsiteX20" fmla="*/ 378399 w 393473"/>
                <a:gd name="connsiteY20" fmla="*/ 1 h 122517"/>
                <a:gd name="connsiteX21" fmla="*/ 152212 w 393473"/>
                <a:gd name="connsiteY21" fmla="*/ 0 h 122517"/>
                <a:gd name="connsiteX22" fmla="*/ 170881 w 393473"/>
                <a:gd name="connsiteY22" fmla="*/ 0 h 122517"/>
                <a:gd name="connsiteX23" fmla="*/ 188453 w 393473"/>
                <a:gd name="connsiteY23" fmla="*/ 8616 h 122517"/>
                <a:gd name="connsiteX24" fmla="*/ 206026 w 393473"/>
                <a:gd name="connsiteY24" fmla="*/ 0 h 122517"/>
                <a:gd name="connsiteX25" fmla="*/ 224699 w 393473"/>
                <a:gd name="connsiteY25" fmla="*/ 0 h 122517"/>
                <a:gd name="connsiteX26" fmla="*/ 234049 w 393473"/>
                <a:gd name="connsiteY26" fmla="*/ 7934 h 122517"/>
                <a:gd name="connsiteX27" fmla="*/ 237924 w 393473"/>
                <a:gd name="connsiteY27" fmla="*/ 16881 h 122517"/>
                <a:gd name="connsiteX28" fmla="*/ 264177 w 393473"/>
                <a:gd name="connsiteY28" fmla="*/ 34936 h 122517"/>
                <a:gd name="connsiteX29" fmla="*/ 280574 w 393473"/>
                <a:gd name="connsiteY29" fmla="*/ 53147 h 122517"/>
                <a:gd name="connsiteX30" fmla="*/ 284421 w 393473"/>
                <a:gd name="connsiteY30" fmla="*/ 51364 h 122517"/>
                <a:gd name="connsiteX31" fmla="*/ 297519 w 393473"/>
                <a:gd name="connsiteY31" fmla="*/ 46108 h 122517"/>
                <a:gd name="connsiteX32" fmla="*/ 316613 w 393473"/>
                <a:gd name="connsiteY32" fmla="*/ 46108 h 122517"/>
                <a:gd name="connsiteX33" fmla="*/ 316613 w 393473"/>
                <a:gd name="connsiteY33" fmla="*/ 47348 h 122517"/>
                <a:gd name="connsiteX34" fmla="*/ 324050 w 393473"/>
                <a:gd name="connsiteY34" fmla="*/ 54785 h 122517"/>
                <a:gd name="connsiteX35" fmla="*/ 331487 w 393473"/>
                <a:gd name="connsiteY35" fmla="*/ 47349 h 122517"/>
                <a:gd name="connsiteX36" fmla="*/ 331487 w 393473"/>
                <a:gd name="connsiteY36" fmla="*/ 46108 h 122517"/>
                <a:gd name="connsiteX37" fmla="*/ 350584 w 393473"/>
                <a:gd name="connsiteY37" fmla="*/ 46108 h 122517"/>
                <a:gd name="connsiteX38" fmla="*/ 363684 w 393473"/>
                <a:gd name="connsiteY38" fmla="*/ 51364 h 122517"/>
                <a:gd name="connsiteX39" fmla="*/ 389435 w 393473"/>
                <a:gd name="connsiteY39" fmla="*/ 89441 h 122517"/>
                <a:gd name="connsiteX40" fmla="*/ 389435 w 393473"/>
                <a:gd name="connsiteY40" fmla="*/ 99631 h 122517"/>
                <a:gd name="connsiteX41" fmla="*/ 383416 w 393473"/>
                <a:gd name="connsiteY41" fmla="*/ 105650 h 122517"/>
                <a:gd name="connsiteX42" fmla="*/ 377396 w 393473"/>
                <a:gd name="connsiteY42" fmla="*/ 99631 h 122517"/>
                <a:gd name="connsiteX43" fmla="*/ 377396 w 393473"/>
                <a:gd name="connsiteY43" fmla="*/ 89441 h 122517"/>
                <a:gd name="connsiteX44" fmla="*/ 359202 w 393473"/>
                <a:gd name="connsiteY44" fmla="*/ 62539 h 122517"/>
                <a:gd name="connsiteX45" fmla="*/ 341722 w 393473"/>
                <a:gd name="connsiteY45" fmla="*/ 55526 h 122517"/>
                <a:gd name="connsiteX46" fmla="*/ 324051 w 393473"/>
                <a:gd name="connsiteY46" fmla="*/ 66826 h 122517"/>
                <a:gd name="connsiteX47" fmla="*/ 306381 w 393473"/>
                <a:gd name="connsiteY47" fmla="*/ 55525 h 122517"/>
                <a:gd name="connsiteX48" fmla="*/ 288902 w 393473"/>
                <a:gd name="connsiteY48" fmla="*/ 62539 h 122517"/>
                <a:gd name="connsiteX49" fmla="*/ 285100 w 393473"/>
                <a:gd name="connsiteY49" fmla="*/ 64402 h 122517"/>
                <a:gd name="connsiteX50" fmla="*/ 286963 w 393473"/>
                <a:gd name="connsiteY50" fmla="*/ 78265 h 122517"/>
                <a:gd name="connsiteX51" fmla="*/ 286963 w 393473"/>
                <a:gd name="connsiteY51" fmla="*/ 113977 h 122517"/>
                <a:gd name="connsiteX52" fmla="*/ 280944 w 393473"/>
                <a:gd name="connsiteY52" fmla="*/ 119997 h 122517"/>
                <a:gd name="connsiteX53" fmla="*/ 274924 w 393473"/>
                <a:gd name="connsiteY53" fmla="*/ 113977 h 122517"/>
                <a:gd name="connsiteX54" fmla="*/ 274924 w 393473"/>
                <a:gd name="connsiteY54" fmla="*/ 78265 h 122517"/>
                <a:gd name="connsiteX55" fmla="*/ 257353 w 393473"/>
                <a:gd name="connsiteY55" fmla="*/ 44857 h 122517"/>
                <a:gd name="connsiteX56" fmla="*/ 232282 w 393473"/>
                <a:gd name="connsiteY56" fmla="*/ 27615 h 122517"/>
                <a:gd name="connsiteX57" fmla="*/ 222007 w 393473"/>
                <a:gd name="connsiteY57" fmla="*/ 41354 h 122517"/>
                <a:gd name="connsiteX58" fmla="*/ 212762 w 393473"/>
                <a:gd name="connsiteY58" fmla="*/ 45972 h 122517"/>
                <a:gd name="connsiteX59" fmla="*/ 209429 w 393473"/>
                <a:gd name="connsiteY59" fmla="*/ 45476 h 122517"/>
                <a:gd name="connsiteX60" fmla="*/ 194474 w 393473"/>
                <a:gd name="connsiteY60" fmla="*/ 40925 h 122517"/>
                <a:gd name="connsiteX61" fmla="*/ 194474 w 393473"/>
                <a:gd name="connsiteY61" fmla="*/ 116497 h 122517"/>
                <a:gd name="connsiteX62" fmla="*/ 188454 w 393473"/>
                <a:gd name="connsiteY62" fmla="*/ 122517 h 122517"/>
                <a:gd name="connsiteX63" fmla="*/ 182434 w 393473"/>
                <a:gd name="connsiteY63" fmla="*/ 116497 h 122517"/>
                <a:gd name="connsiteX64" fmla="*/ 182434 w 393473"/>
                <a:gd name="connsiteY64" fmla="*/ 40925 h 122517"/>
                <a:gd name="connsiteX65" fmla="*/ 167480 w 393473"/>
                <a:gd name="connsiteY65" fmla="*/ 45476 h 122517"/>
                <a:gd name="connsiteX66" fmla="*/ 164145 w 393473"/>
                <a:gd name="connsiteY66" fmla="*/ 45972 h 122517"/>
                <a:gd name="connsiteX67" fmla="*/ 154901 w 393473"/>
                <a:gd name="connsiteY67" fmla="*/ 41354 h 122517"/>
                <a:gd name="connsiteX68" fmla="*/ 144625 w 393473"/>
                <a:gd name="connsiteY68" fmla="*/ 27615 h 122517"/>
                <a:gd name="connsiteX69" fmla="*/ 119554 w 393473"/>
                <a:gd name="connsiteY69" fmla="*/ 44857 h 122517"/>
                <a:gd name="connsiteX70" fmla="*/ 101983 w 393473"/>
                <a:gd name="connsiteY70" fmla="*/ 78265 h 122517"/>
                <a:gd name="connsiteX71" fmla="*/ 101983 w 393473"/>
                <a:gd name="connsiteY71" fmla="*/ 113977 h 122517"/>
                <a:gd name="connsiteX72" fmla="*/ 95963 w 393473"/>
                <a:gd name="connsiteY72" fmla="*/ 119997 h 122517"/>
                <a:gd name="connsiteX73" fmla="*/ 89944 w 393473"/>
                <a:gd name="connsiteY73" fmla="*/ 113977 h 122517"/>
                <a:gd name="connsiteX74" fmla="*/ 89944 w 393473"/>
                <a:gd name="connsiteY74" fmla="*/ 78265 h 122517"/>
                <a:gd name="connsiteX75" fmla="*/ 93617 w 393473"/>
                <a:gd name="connsiteY75" fmla="*/ 58969 h 122517"/>
                <a:gd name="connsiteX76" fmla="*/ 88017 w 393473"/>
                <a:gd name="connsiteY76" fmla="*/ 56428 h 122517"/>
                <a:gd name="connsiteX77" fmla="*/ 72614 w 393473"/>
                <a:gd name="connsiteY77" fmla="*/ 50972 h 122517"/>
                <a:gd name="connsiteX78" fmla="*/ 53589 w 393473"/>
                <a:gd name="connsiteY78" fmla="*/ 63641 h 122517"/>
                <a:gd name="connsiteX79" fmla="*/ 34565 w 393473"/>
                <a:gd name="connsiteY79" fmla="*/ 50972 h 122517"/>
                <a:gd name="connsiteX80" fmla="*/ 19162 w 393473"/>
                <a:gd name="connsiteY80" fmla="*/ 56427 h 122517"/>
                <a:gd name="connsiteX81" fmla="*/ 13660 w 393473"/>
                <a:gd name="connsiteY81" fmla="*/ 58908 h 122517"/>
                <a:gd name="connsiteX82" fmla="*/ 10753 w 393473"/>
                <a:gd name="connsiteY82" fmla="*/ 59661 h 122517"/>
                <a:gd name="connsiteX83" fmla="*/ 5480 w 393473"/>
                <a:gd name="connsiteY83" fmla="*/ 56553 h 122517"/>
                <a:gd name="connsiteX84" fmla="*/ 7835 w 393473"/>
                <a:gd name="connsiteY84" fmla="*/ 48373 h 122517"/>
                <a:gd name="connsiteX85" fmla="*/ 15144 w 393473"/>
                <a:gd name="connsiteY85" fmla="*/ 45079 h 122517"/>
                <a:gd name="connsiteX86" fmla="*/ 32969 w 393473"/>
                <a:gd name="connsiteY86" fmla="*/ 38766 h 122517"/>
                <a:gd name="connsiteX87" fmla="*/ 32969 w 393473"/>
                <a:gd name="connsiteY87" fmla="*/ 36379 h 122517"/>
                <a:gd name="connsiteX88" fmla="*/ 74212 w 393473"/>
                <a:gd name="connsiteY88" fmla="*/ 36379 h 122517"/>
                <a:gd name="connsiteX89" fmla="*/ 74212 w 393473"/>
                <a:gd name="connsiteY89" fmla="*/ 38766 h 122517"/>
                <a:gd name="connsiteX90" fmla="*/ 92037 w 393473"/>
                <a:gd name="connsiteY90" fmla="*/ 45080 h 122517"/>
                <a:gd name="connsiteX91" fmla="*/ 99285 w 393473"/>
                <a:gd name="connsiteY91" fmla="*/ 48347 h 122517"/>
                <a:gd name="connsiteX92" fmla="*/ 112733 w 393473"/>
                <a:gd name="connsiteY92" fmla="*/ 34936 h 122517"/>
                <a:gd name="connsiteX93" fmla="*/ 138986 w 393473"/>
                <a:gd name="connsiteY93" fmla="*/ 16881 h 122517"/>
                <a:gd name="connsiteX94" fmla="*/ 142861 w 393473"/>
                <a:gd name="connsiteY94" fmla="*/ 7934 h 122517"/>
                <a:gd name="connsiteX95" fmla="*/ 99955 w 393473"/>
                <a:gd name="connsiteY95" fmla="*/ 0 h 122517"/>
                <a:gd name="connsiteX96" fmla="*/ 108913 w 393473"/>
                <a:gd name="connsiteY96" fmla="*/ 0 h 122517"/>
                <a:gd name="connsiteX97" fmla="*/ 107868 w 393473"/>
                <a:gd name="connsiteY97" fmla="*/ 2520 h 122517"/>
                <a:gd name="connsiteX98" fmla="*/ 99955 w 393473"/>
                <a:gd name="connsiteY98" fmla="*/ 5803 h 122517"/>
                <a:gd name="connsiteX99" fmla="*/ 0 w 393473"/>
                <a:gd name="connsiteY99" fmla="*/ 0 h 122517"/>
                <a:gd name="connsiteX100" fmla="*/ 1 w 393473"/>
                <a:gd name="connsiteY100" fmla="*/ 0 h 122517"/>
                <a:gd name="connsiteX101" fmla="*/ 1 w 393473"/>
                <a:gd name="connsiteY101" fmla="*/ 3 h 122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93473" h="122517">
                  <a:moveTo>
                    <a:pt x="45007" y="38430"/>
                  </a:moveTo>
                  <a:lnTo>
                    <a:pt x="45007" y="43020"/>
                  </a:lnTo>
                  <a:cubicBezTo>
                    <a:pt x="45007" y="47751"/>
                    <a:pt x="48856" y="51601"/>
                    <a:pt x="53588" y="51601"/>
                  </a:cubicBezTo>
                  <a:cubicBezTo>
                    <a:pt x="58321" y="51601"/>
                    <a:pt x="62171" y="47751"/>
                    <a:pt x="62171" y="43020"/>
                  </a:cubicBezTo>
                  <a:lnTo>
                    <a:pt x="62171" y="38833"/>
                  </a:lnTo>
                  <a:cubicBezTo>
                    <a:pt x="59679" y="39354"/>
                    <a:pt x="57099" y="39630"/>
                    <a:pt x="54455" y="39630"/>
                  </a:cubicBezTo>
                  <a:cubicBezTo>
                    <a:pt x="51193" y="39630"/>
                    <a:pt x="48027" y="39213"/>
                    <a:pt x="45007" y="38430"/>
                  </a:cubicBezTo>
                  <a:close/>
                  <a:moveTo>
                    <a:pt x="216081" y="8478"/>
                  </a:moveTo>
                  <a:lnTo>
                    <a:pt x="194473" y="19073"/>
                  </a:lnTo>
                  <a:lnTo>
                    <a:pt x="194473" y="28339"/>
                  </a:lnTo>
                  <a:lnTo>
                    <a:pt x="212583" y="33850"/>
                  </a:lnTo>
                  <a:lnTo>
                    <a:pt x="225550" y="16513"/>
                  </a:lnTo>
                  <a:close/>
                  <a:moveTo>
                    <a:pt x="160824" y="8477"/>
                  </a:moveTo>
                  <a:lnTo>
                    <a:pt x="151355" y="16513"/>
                  </a:lnTo>
                  <a:lnTo>
                    <a:pt x="164323" y="33850"/>
                  </a:lnTo>
                  <a:lnTo>
                    <a:pt x="182433" y="28339"/>
                  </a:lnTo>
                  <a:lnTo>
                    <a:pt x="182433" y="19072"/>
                  </a:lnTo>
                  <a:close/>
                  <a:moveTo>
                    <a:pt x="378399" y="0"/>
                  </a:moveTo>
                  <a:lnTo>
                    <a:pt x="393473" y="0"/>
                  </a:lnTo>
                  <a:lnTo>
                    <a:pt x="393473" y="1"/>
                  </a:lnTo>
                  <a:lnTo>
                    <a:pt x="378399" y="1"/>
                  </a:lnTo>
                  <a:close/>
                  <a:moveTo>
                    <a:pt x="152212" y="0"/>
                  </a:moveTo>
                  <a:lnTo>
                    <a:pt x="170881" y="0"/>
                  </a:lnTo>
                  <a:lnTo>
                    <a:pt x="188453" y="8616"/>
                  </a:lnTo>
                  <a:lnTo>
                    <a:pt x="206026" y="0"/>
                  </a:lnTo>
                  <a:lnTo>
                    <a:pt x="224699" y="0"/>
                  </a:lnTo>
                  <a:lnTo>
                    <a:pt x="234049" y="7934"/>
                  </a:lnTo>
                  <a:cubicBezTo>
                    <a:pt x="236750" y="10226"/>
                    <a:pt x="238076" y="13565"/>
                    <a:pt x="237924" y="16881"/>
                  </a:cubicBezTo>
                  <a:lnTo>
                    <a:pt x="264177" y="34936"/>
                  </a:lnTo>
                  <a:cubicBezTo>
                    <a:pt x="271106" y="39701"/>
                    <a:pt x="276674" y="45974"/>
                    <a:pt x="280574" y="53147"/>
                  </a:cubicBezTo>
                  <a:cubicBezTo>
                    <a:pt x="281824" y="52487"/>
                    <a:pt x="283107" y="51891"/>
                    <a:pt x="284421" y="51364"/>
                  </a:cubicBezTo>
                  <a:lnTo>
                    <a:pt x="297519" y="46108"/>
                  </a:lnTo>
                  <a:lnTo>
                    <a:pt x="316613" y="46108"/>
                  </a:lnTo>
                  <a:lnTo>
                    <a:pt x="316613" y="47348"/>
                  </a:lnTo>
                  <a:cubicBezTo>
                    <a:pt x="316613" y="51450"/>
                    <a:pt x="319950" y="54785"/>
                    <a:pt x="324050" y="54785"/>
                  </a:cubicBezTo>
                  <a:cubicBezTo>
                    <a:pt x="328151" y="54785"/>
                    <a:pt x="331488" y="51450"/>
                    <a:pt x="331487" y="47349"/>
                  </a:cubicBezTo>
                  <a:lnTo>
                    <a:pt x="331487" y="46108"/>
                  </a:lnTo>
                  <a:lnTo>
                    <a:pt x="350584" y="46108"/>
                  </a:lnTo>
                  <a:lnTo>
                    <a:pt x="363684" y="51364"/>
                  </a:lnTo>
                  <a:cubicBezTo>
                    <a:pt x="379326" y="57640"/>
                    <a:pt x="389434" y="72586"/>
                    <a:pt x="389435" y="89441"/>
                  </a:cubicBezTo>
                  <a:lnTo>
                    <a:pt x="389435" y="99631"/>
                  </a:lnTo>
                  <a:cubicBezTo>
                    <a:pt x="389435" y="102956"/>
                    <a:pt x="386740" y="105650"/>
                    <a:pt x="383416" y="105650"/>
                  </a:cubicBezTo>
                  <a:cubicBezTo>
                    <a:pt x="380091" y="105650"/>
                    <a:pt x="377396" y="102956"/>
                    <a:pt x="377396" y="99631"/>
                  </a:cubicBezTo>
                  <a:lnTo>
                    <a:pt x="377396" y="89441"/>
                  </a:lnTo>
                  <a:cubicBezTo>
                    <a:pt x="377396" y="77533"/>
                    <a:pt x="370255" y="66972"/>
                    <a:pt x="359202" y="62539"/>
                  </a:cubicBezTo>
                  <a:lnTo>
                    <a:pt x="341722" y="55526"/>
                  </a:lnTo>
                  <a:cubicBezTo>
                    <a:pt x="338625" y="62191"/>
                    <a:pt x="331871" y="66826"/>
                    <a:pt x="324051" y="66826"/>
                  </a:cubicBezTo>
                  <a:cubicBezTo>
                    <a:pt x="316231" y="66826"/>
                    <a:pt x="309477" y="62190"/>
                    <a:pt x="306381" y="55525"/>
                  </a:cubicBezTo>
                  <a:lnTo>
                    <a:pt x="288902" y="62539"/>
                  </a:lnTo>
                  <a:cubicBezTo>
                    <a:pt x="287589" y="63065"/>
                    <a:pt x="286320" y="63690"/>
                    <a:pt x="285100" y="64402"/>
                  </a:cubicBezTo>
                  <a:cubicBezTo>
                    <a:pt x="286320" y="68867"/>
                    <a:pt x="286963" y="73524"/>
                    <a:pt x="286963" y="78265"/>
                  </a:cubicBezTo>
                  <a:lnTo>
                    <a:pt x="286963" y="113977"/>
                  </a:lnTo>
                  <a:cubicBezTo>
                    <a:pt x="286963" y="117302"/>
                    <a:pt x="284268" y="119997"/>
                    <a:pt x="280944" y="119997"/>
                  </a:cubicBezTo>
                  <a:cubicBezTo>
                    <a:pt x="277619" y="119997"/>
                    <a:pt x="274924" y="117302"/>
                    <a:pt x="274924" y="113977"/>
                  </a:cubicBezTo>
                  <a:lnTo>
                    <a:pt x="274924" y="78265"/>
                  </a:lnTo>
                  <a:cubicBezTo>
                    <a:pt x="274924" y="64912"/>
                    <a:pt x="268356" y="52423"/>
                    <a:pt x="257353" y="44857"/>
                  </a:cubicBezTo>
                  <a:lnTo>
                    <a:pt x="232282" y="27615"/>
                  </a:lnTo>
                  <a:lnTo>
                    <a:pt x="222007" y="41354"/>
                  </a:lnTo>
                  <a:cubicBezTo>
                    <a:pt x="219798" y="44307"/>
                    <a:pt x="216334" y="45972"/>
                    <a:pt x="212762" y="45972"/>
                  </a:cubicBezTo>
                  <a:cubicBezTo>
                    <a:pt x="211650" y="45972"/>
                    <a:pt x="210528" y="45810"/>
                    <a:pt x="209429" y="45476"/>
                  </a:cubicBezTo>
                  <a:lnTo>
                    <a:pt x="194474" y="40925"/>
                  </a:lnTo>
                  <a:lnTo>
                    <a:pt x="194474" y="116497"/>
                  </a:lnTo>
                  <a:cubicBezTo>
                    <a:pt x="194474" y="119823"/>
                    <a:pt x="191778" y="122517"/>
                    <a:pt x="188454" y="122517"/>
                  </a:cubicBezTo>
                  <a:cubicBezTo>
                    <a:pt x="185129" y="122517"/>
                    <a:pt x="182434" y="119823"/>
                    <a:pt x="182434" y="116497"/>
                  </a:cubicBezTo>
                  <a:lnTo>
                    <a:pt x="182434" y="40925"/>
                  </a:lnTo>
                  <a:lnTo>
                    <a:pt x="167480" y="45476"/>
                  </a:lnTo>
                  <a:cubicBezTo>
                    <a:pt x="166382" y="45810"/>
                    <a:pt x="165258" y="45972"/>
                    <a:pt x="164145" y="45972"/>
                  </a:cubicBezTo>
                  <a:cubicBezTo>
                    <a:pt x="160573" y="45972"/>
                    <a:pt x="157110" y="44308"/>
                    <a:pt x="154901" y="41354"/>
                  </a:cubicBezTo>
                  <a:lnTo>
                    <a:pt x="144625" y="27615"/>
                  </a:lnTo>
                  <a:lnTo>
                    <a:pt x="119554" y="44857"/>
                  </a:lnTo>
                  <a:cubicBezTo>
                    <a:pt x="108552" y="52423"/>
                    <a:pt x="101983" y="64912"/>
                    <a:pt x="101983" y="78265"/>
                  </a:cubicBezTo>
                  <a:lnTo>
                    <a:pt x="101983" y="113977"/>
                  </a:lnTo>
                  <a:cubicBezTo>
                    <a:pt x="101983" y="117302"/>
                    <a:pt x="99288" y="119997"/>
                    <a:pt x="95963" y="119997"/>
                  </a:cubicBezTo>
                  <a:cubicBezTo>
                    <a:pt x="92639" y="119997"/>
                    <a:pt x="89944" y="117302"/>
                    <a:pt x="89944" y="113977"/>
                  </a:cubicBezTo>
                  <a:lnTo>
                    <a:pt x="89944" y="78265"/>
                  </a:lnTo>
                  <a:cubicBezTo>
                    <a:pt x="89944" y="71562"/>
                    <a:pt x="91225" y="65030"/>
                    <a:pt x="93617" y="58969"/>
                  </a:cubicBezTo>
                  <a:cubicBezTo>
                    <a:pt x="91824" y="57967"/>
                    <a:pt x="89954" y="57114"/>
                    <a:pt x="88017" y="56428"/>
                  </a:cubicBezTo>
                  <a:lnTo>
                    <a:pt x="72614" y="50972"/>
                  </a:lnTo>
                  <a:cubicBezTo>
                    <a:pt x="69495" y="58406"/>
                    <a:pt x="62143" y="63641"/>
                    <a:pt x="53589" y="63641"/>
                  </a:cubicBezTo>
                  <a:cubicBezTo>
                    <a:pt x="45036" y="63641"/>
                    <a:pt x="37684" y="58406"/>
                    <a:pt x="34565" y="50972"/>
                  </a:cubicBezTo>
                  <a:lnTo>
                    <a:pt x="19162" y="56427"/>
                  </a:lnTo>
                  <a:cubicBezTo>
                    <a:pt x="17288" y="57091"/>
                    <a:pt x="15436" y="57926"/>
                    <a:pt x="13660" y="58908"/>
                  </a:cubicBezTo>
                  <a:cubicBezTo>
                    <a:pt x="12737" y="59419"/>
                    <a:pt x="11738" y="59661"/>
                    <a:pt x="10753" y="59661"/>
                  </a:cubicBezTo>
                  <a:cubicBezTo>
                    <a:pt x="8633" y="59661"/>
                    <a:pt x="6578" y="58540"/>
                    <a:pt x="5480" y="56553"/>
                  </a:cubicBezTo>
                  <a:cubicBezTo>
                    <a:pt x="3871" y="53644"/>
                    <a:pt x="4926" y="49982"/>
                    <a:pt x="7835" y="48373"/>
                  </a:cubicBezTo>
                  <a:cubicBezTo>
                    <a:pt x="10189" y="47071"/>
                    <a:pt x="12648" y="45964"/>
                    <a:pt x="15144" y="45079"/>
                  </a:cubicBezTo>
                  <a:lnTo>
                    <a:pt x="32969" y="38766"/>
                  </a:lnTo>
                  <a:lnTo>
                    <a:pt x="32969" y="36379"/>
                  </a:lnTo>
                  <a:lnTo>
                    <a:pt x="74212" y="36379"/>
                  </a:lnTo>
                  <a:lnTo>
                    <a:pt x="74212" y="38766"/>
                  </a:lnTo>
                  <a:lnTo>
                    <a:pt x="92037" y="45080"/>
                  </a:lnTo>
                  <a:cubicBezTo>
                    <a:pt x="94543" y="45968"/>
                    <a:pt x="96963" y="47064"/>
                    <a:pt x="99285" y="48347"/>
                  </a:cubicBezTo>
                  <a:cubicBezTo>
                    <a:pt x="102868" y="43167"/>
                    <a:pt x="107398" y="38605"/>
                    <a:pt x="112733" y="34936"/>
                  </a:cubicBezTo>
                  <a:lnTo>
                    <a:pt x="138986" y="16881"/>
                  </a:lnTo>
                  <a:cubicBezTo>
                    <a:pt x="138834" y="13566"/>
                    <a:pt x="140160" y="10226"/>
                    <a:pt x="142861" y="7934"/>
                  </a:cubicBezTo>
                  <a:close/>
                  <a:moveTo>
                    <a:pt x="99955" y="0"/>
                  </a:moveTo>
                  <a:lnTo>
                    <a:pt x="108913" y="0"/>
                  </a:lnTo>
                  <a:lnTo>
                    <a:pt x="107868" y="2520"/>
                  </a:lnTo>
                  <a:lnTo>
                    <a:pt x="99955" y="5803"/>
                  </a:lnTo>
                  <a:close/>
                  <a:moveTo>
                    <a:pt x="0" y="0"/>
                  </a:moveTo>
                  <a:lnTo>
                    <a:pt x="1" y="0"/>
                  </a:lnTo>
                  <a:lnTo>
                    <a:pt x="1" y="3"/>
                  </a:lnTo>
                  <a:close/>
                </a:path>
              </a:pathLst>
            </a:custGeom>
            <a:solidFill>
              <a:schemeClr val="bg1"/>
            </a:solidFill>
            <a:ln w="7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sp>
        <p:nvSpPr>
          <p:cNvPr id="13" name="文本框 12">
            <a:extLst>
              <a:ext uri="{FF2B5EF4-FFF2-40B4-BE49-F238E27FC236}">
                <a16:creationId xmlns:a16="http://schemas.microsoft.com/office/drawing/2014/main" id="{9F5AFA40-4735-D91E-EED0-4290A55A5D31}"/>
              </a:ext>
            </a:extLst>
          </p:cNvPr>
          <p:cNvSpPr txBox="1"/>
          <p:nvPr/>
        </p:nvSpPr>
        <p:spPr>
          <a:xfrm>
            <a:off x="6279611" y="2079728"/>
            <a:ext cx="902811" cy="523220"/>
          </a:xfrm>
          <a:prstGeom prst="rect">
            <a:avLst/>
          </a:prstGeom>
          <a:noFill/>
        </p:spPr>
        <p:txBody>
          <a:bodyPr wrap="none" rtlCol="0">
            <a:noAutofit/>
          </a:bodyPr>
          <a:lstStyle/>
          <a:p>
            <a:pPr algn="ctr"/>
            <a:r>
              <a:rPr lang="zh-CN" altLang="en-US" sz="2800" dirty="0">
                <a:solidFill>
                  <a:schemeClr val="accent2">
                    <a:lumMod val="60000"/>
                    <a:lumOff val="40000"/>
                  </a:schemeClr>
                </a:solidFill>
                <a:latin typeface="+mj-ea"/>
                <a:ea typeface="+mj-ea"/>
              </a:rPr>
              <a:t>教育</a:t>
            </a:r>
          </a:p>
        </p:txBody>
      </p:sp>
      <p:sp>
        <p:nvSpPr>
          <p:cNvPr id="164" name="文本框 163">
            <a:extLst>
              <a:ext uri="{FF2B5EF4-FFF2-40B4-BE49-F238E27FC236}">
                <a16:creationId xmlns:a16="http://schemas.microsoft.com/office/drawing/2014/main" id="{CD09D235-EFBE-2513-0AA1-66FDD031E302}"/>
              </a:ext>
            </a:extLst>
          </p:cNvPr>
          <p:cNvSpPr txBox="1"/>
          <p:nvPr/>
        </p:nvSpPr>
        <p:spPr>
          <a:xfrm>
            <a:off x="6279611" y="3295899"/>
            <a:ext cx="902811" cy="523220"/>
          </a:xfrm>
          <a:prstGeom prst="rect">
            <a:avLst/>
          </a:prstGeom>
          <a:noFill/>
        </p:spPr>
        <p:txBody>
          <a:bodyPr wrap="none" rtlCol="0">
            <a:noAutofit/>
          </a:bodyPr>
          <a:lstStyle>
            <a:defPPr>
              <a:defRPr lang="zh-CN"/>
            </a:defPPr>
            <a:lvl1pPr algn="ctr">
              <a:defRPr sz="2800">
                <a:solidFill>
                  <a:schemeClr val="accent2">
                    <a:lumMod val="60000"/>
                    <a:lumOff val="40000"/>
                  </a:schemeClr>
                </a:solidFill>
                <a:latin typeface="+mj-ea"/>
                <a:ea typeface="+mj-ea"/>
              </a:defRPr>
            </a:lvl1pPr>
          </a:lstStyle>
          <a:p>
            <a:r>
              <a:rPr lang="zh-CN" altLang="en-US" dirty="0"/>
              <a:t>文化</a:t>
            </a:r>
          </a:p>
        </p:txBody>
      </p:sp>
      <p:sp>
        <p:nvSpPr>
          <p:cNvPr id="165" name="文本框 164">
            <a:extLst>
              <a:ext uri="{FF2B5EF4-FFF2-40B4-BE49-F238E27FC236}">
                <a16:creationId xmlns:a16="http://schemas.microsoft.com/office/drawing/2014/main" id="{43C7092F-C899-3399-9E47-5165EDAF5DFA}"/>
              </a:ext>
            </a:extLst>
          </p:cNvPr>
          <p:cNvSpPr txBox="1"/>
          <p:nvPr/>
        </p:nvSpPr>
        <p:spPr>
          <a:xfrm>
            <a:off x="6279611" y="4490303"/>
            <a:ext cx="902811" cy="523220"/>
          </a:xfrm>
          <a:prstGeom prst="rect">
            <a:avLst/>
          </a:prstGeom>
          <a:noFill/>
        </p:spPr>
        <p:txBody>
          <a:bodyPr wrap="none" rtlCol="0">
            <a:noAutofit/>
          </a:bodyPr>
          <a:lstStyle>
            <a:defPPr>
              <a:defRPr lang="zh-CN"/>
            </a:defPPr>
            <a:lvl1pPr algn="ctr">
              <a:defRPr sz="2800">
                <a:solidFill>
                  <a:schemeClr val="accent2">
                    <a:lumMod val="60000"/>
                    <a:lumOff val="40000"/>
                  </a:schemeClr>
                </a:solidFill>
                <a:latin typeface="+mj-ea"/>
                <a:ea typeface="+mj-ea"/>
              </a:defRPr>
            </a:lvl1pPr>
          </a:lstStyle>
          <a:p>
            <a:r>
              <a:rPr lang="zh-CN" altLang="en-US" dirty="0"/>
              <a:t>经济</a:t>
            </a:r>
          </a:p>
        </p:txBody>
      </p:sp>
      <p:sp>
        <p:nvSpPr>
          <p:cNvPr id="166" name="文本框 165">
            <a:extLst>
              <a:ext uri="{FF2B5EF4-FFF2-40B4-BE49-F238E27FC236}">
                <a16:creationId xmlns:a16="http://schemas.microsoft.com/office/drawing/2014/main" id="{092E1472-E3E2-689C-371B-3595A2347778}"/>
              </a:ext>
            </a:extLst>
          </p:cNvPr>
          <p:cNvSpPr txBox="1"/>
          <p:nvPr/>
        </p:nvSpPr>
        <p:spPr>
          <a:xfrm>
            <a:off x="6279612" y="5740352"/>
            <a:ext cx="902811" cy="523220"/>
          </a:xfrm>
          <a:prstGeom prst="rect">
            <a:avLst/>
          </a:prstGeom>
          <a:noFill/>
        </p:spPr>
        <p:txBody>
          <a:bodyPr wrap="none" rtlCol="0">
            <a:noAutofit/>
          </a:bodyPr>
          <a:lstStyle>
            <a:defPPr>
              <a:defRPr lang="zh-CN"/>
            </a:defPPr>
            <a:lvl1pPr algn="ctr">
              <a:defRPr sz="2800">
                <a:solidFill>
                  <a:schemeClr val="accent2">
                    <a:lumMod val="60000"/>
                    <a:lumOff val="40000"/>
                  </a:schemeClr>
                </a:solidFill>
                <a:latin typeface="+mj-ea"/>
                <a:ea typeface="+mj-ea"/>
              </a:defRPr>
            </a:lvl1pPr>
          </a:lstStyle>
          <a:p>
            <a:r>
              <a:rPr lang="zh-CN" altLang="en-US" dirty="0"/>
              <a:t>人文</a:t>
            </a:r>
          </a:p>
        </p:txBody>
      </p:sp>
      <p:sp>
        <p:nvSpPr>
          <p:cNvPr id="167" name="文本框 166">
            <a:extLst>
              <a:ext uri="{FF2B5EF4-FFF2-40B4-BE49-F238E27FC236}">
                <a16:creationId xmlns:a16="http://schemas.microsoft.com/office/drawing/2014/main" id="{39C3385A-E7ED-8A52-4EB6-E256405D4A4F}"/>
              </a:ext>
            </a:extLst>
          </p:cNvPr>
          <p:cNvSpPr txBox="1"/>
          <p:nvPr/>
        </p:nvSpPr>
        <p:spPr>
          <a:xfrm>
            <a:off x="7337509" y="1960752"/>
            <a:ext cx="3779516" cy="795476"/>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p:txBody>
      </p:sp>
      <p:sp>
        <p:nvSpPr>
          <p:cNvPr id="171" name="文本框 170">
            <a:extLst>
              <a:ext uri="{FF2B5EF4-FFF2-40B4-BE49-F238E27FC236}">
                <a16:creationId xmlns:a16="http://schemas.microsoft.com/office/drawing/2014/main" id="{C564E757-80CC-21BA-36B6-95040AC530EA}"/>
              </a:ext>
            </a:extLst>
          </p:cNvPr>
          <p:cNvSpPr txBox="1"/>
          <p:nvPr/>
        </p:nvSpPr>
        <p:spPr>
          <a:xfrm>
            <a:off x="7337509" y="3138504"/>
            <a:ext cx="3779516" cy="795476"/>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p:txBody>
      </p:sp>
      <p:sp>
        <p:nvSpPr>
          <p:cNvPr id="172" name="文本框 171">
            <a:extLst>
              <a:ext uri="{FF2B5EF4-FFF2-40B4-BE49-F238E27FC236}">
                <a16:creationId xmlns:a16="http://schemas.microsoft.com/office/drawing/2014/main" id="{A43633A5-7FE4-8DD9-E4C8-DDB2C7D77E7E}"/>
              </a:ext>
            </a:extLst>
          </p:cNvPr>
          <p:cNvSpPr txBox="1"/>
          <p:nvPr/>
        </p:nvSpPr>
        <p:spPr>
          <a:xfrm>
            <a:off x="7337509" y="4329441"/>
            <a:ext cx="3779516" cy="795476"/>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p:txBody>
      </p:sp>
      <p:sp>
        <p:nvSpPr>
          <p:cNvPr id="173" name="文本框 172">
            <a:extLst>
              <a:ext uri="{FF2B5EF4-FFF2-40B4-BE49-F238E27FC236}">
                <a16:creationId xmlns:a16="http://schemas.microsoft.com/office/drawing/2014/main" id="{F6445AC6-D9B8-2F3F-DD4E-8C2C2CDDDB62}"/>
              </a:ext>
            </a:extLst>
          </p:cNvPr>
          <p:cNvSpPr txBox="1"/>
          <p:nvPr/>
        </p:nvSpPr>
        <p:spPr>
          <a:xfrm>
            <a:off x="7337509" y="5548489"/>
            <a:ext cx="3779516" cy="795476"/>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a:p>
            <a:pPr marL="285750" indent="-285750">
              <a:lnSpc>
                <a:spcPct val="150000"/>
              </a:lnSpc>
              <a:buFont typeface="Arial" panose="020B0604020202020204" pitchFamily="34" charset="0"/>
              <a:buChar char="•"/>
            </a:pPr>
            <a:r>
              <a:rPr lang="zh-CN" altLang="en-US" sz="1600" dirty="0">
                <a:cs typeface="+mn-ea"/>
                <a:sym typeface="+mn-lt"/>
              </a:rPr>
              <a:t>请在这里输入内容请在这里输入内容</a:t>
            </a:r>
            <a:endParaRPr lang="en-US" altLang="zh-CN" sz="1600" dirty="0">
              <a:cs typeface="+mn-ea"/>
              <a:sym typeface="+mn-lt"/>
            </a:endParaRPr>
          </a:p>
        </p:txBody>
      </p:sp>
    </p:spTree>
    <p:extLst>
      <p:ext uri="{BB962C8B-B14F-4D97-AF65-F5344CB8AC3E}">
        <p14:creationId xmlns:p14="http://schemas.microsoft.com/office/powerpoint/2010/main" val="21844973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820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3FD9DD7-AC4C-C618-CC9A-6ED8A597C8AE}"/>
              </a:ext>
            </a:extLst>
          </p:cNvPr>
          <p:cNvSpPr/>
          <p:nvPr/>
        </p:nvSpPr>
        <p:spPr>
          <a:xfrm>
            <a:off x="695325" y="5110052"/>
            <a:ext cx="39805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鹿游原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9E7215CE-8C7A-FD0C-838E-E40B12320EE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915703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372BB5A5-84AF-26CC-2C1A-66CB963017A9}"/>
              </a:ext>
            </a:extLst>
          </p:cNvPr>
          <p:cNvSpPr txBox="1"/>
          <p:nvPr/>
        </p:nvSpPr>
        <p:spPr>
          <a:xfrm>
            <a:off x="496852" y="662683"/>
            <a:ext cx="1692771" cy="1015663"/>
          </a:xfrm>
          <a:prstGeom prst="rect">
            <a:avLst/>
          </a:prstGeom>
          <a:effectLst/>
        </p:spPr>
        <p:txBody>
          <a:bodyPr wrap="none" lIns="0" tIns="0" rIns="0" bIns="0">
            <a:noAutofit/>
          </a:bodyPr>
          <a:lstStyle>
            <a:defPPr>
              <a:defRPr lang="zh-CN"/>
            </a:defPPr>
            <a:lvl1pPr lvl="0">
              <a:defRPr sz="6600">
                <a:latin typeface="OPPOSans R" panose="00020600040101010101" pitchFamily="18" charset="-122"/>
                <a:ea typeface="OPPOSans R" panose="00020600040101010101" pitchFamily="18" charset="-122"/>
                <a:cs typeface="OPPOSans R" panose="00020600040101010101" pitchFamily="18" charset="-122"/>
              </a:defRPr>
            </a:lvl1pPr>
          </a:lstStyle>
          <a:p>
            <a:pPr>
              <a:defRPr/>
            </a:pPr>
            <a:r>
              <a:rPr lang="zh-CN" altLang="en-US" b="1" dirty="0">
                <a:solidFill>
                  <a:schemeClr val="accent3">
                    <a:lumMod val="50000"/>
                  </a:schemeClr>
                </a:solidFill>
                <a:latin typeface="HarmonyOS Sans SC" panose="00000800000000000000" pitchFamily="2" charset="-122"/>
                <a:ea typeface="HarmonyOS Sans SC" panose="00000800000000000000" pitchFamily="2" charset="-122"/>
                <a:cs typeface="+mn-ea"/>
                <a:sym typeface="+mn-lt"/>
              </a:rPr>
              <a:t>目录</a:t>
            </a:r>
          </a:p>
        </p:txBody>
      </p:sp>
      <p:sp>
        <p:nvSpPr>
          <p:cNvPr id="7" name="文本框 6">
            <a:extLst>
              <a:ext uri="{FF2B5EF4-FFF2-40B4-BE49-F238E27FC236}">
                <a16:creationId xmlns:a16="http://schemas.microsoft.com/office/drawing/2014/main" id="{C526F08D-2F4F-C83B-DEE2-F7C9D2AB46A2}"/>
              </a:ext>
            </a:extLst>
          </p:cNvPr>
          <p:cNvSpPr txBox="1"/>
          <p:nvPr/>
        </p:nvSpPr>
        <p:spPr>
          <a:xfrm>
            <a:off x="650314" y="2365463"/>
            <a:ext cx="1981312" cy="492443"/>
          </a:xfrm>
          <a:prstGeom prst="rect">
            <a:avLst/>
          </a:prstGeom>
          <a:noFill/>
        </p:spPr>
        <p:txBody>
          <a:bodyPr wrap="none" lIns="0" tIns="0" rIns="0" bIns="0">
            <a:noAutofit/>
          </a:bodyPr>
          <a:lstStyle>
            <a:defPPr>
              <a:defRPr lang="zh-CN"/>
            </a:defPPr>
            <a:lvl1pPr>
              <a:defRPr sz="2000">
                <a:latin typeface="OPPOSans M" panose="00020600040101010101" pitchFamily="18" charset="-122"/>
                <a:ea typeface="OPPOSans M" panose="00020600040101010101" pitchFamily="18" charset="-122"/>
                <a:cs typeface="OPPOSans M" panose="00020600040101010101" pitchFamily="18"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black"/>
                </a:solidFill>
                <a:effectLst/>
                <a:uLnTx/>
                <a:uFillTx/>
                <a:latin typeface="+mn-lt"/>
                <a:ea typeface="+mn-ea"/>
                <a:cs typeface="+mn-ea"/>
                <a:sym typeface="+mn-lt"/>
              </a:rPr>
              <a:t>1.</a:t>
            </a:r>
            <a:r>
              <a:rPr kumimoji="0" lang="zh-CN" altLang="en-US" sz="3200" b="0" i="0" u="none" strike="noStrike" kern="0" cap="none" spc="0" normalizeH="0" baseline="0" noProof="0" dirty="0">
                <a:ln>
                  <a:noFill/>
                </a:ln>
                <a:solidFill>
                  <a:prstClr val="black"/>
                </a:solidFill>
                <a:effectLst/>
                <a:uLnTx/>
                <a:uFillTx/>
                <a:latin typeface="+mn-lt"/>
                <a:ea typeface="+mn-ea"/>
                <a:cs typeface="+mn-ea"/>
                <a:sym typeface="+mn-lt"/>
              </a:rPr>
              <a:t>项目背景</a:t>
            </a:r>
            <a:endParaRPr kumimoji="0" lang="en-US" altLang="zh-CN" sz="3200" b="0" i="0" u="none" strike="noStrike" kern="0" cap="none" spc="0" normalizeH="0" baseline="0" noProof="0" dirty="0">
              <a:ln>
                <a:noFill/>
              </a:ln>
              <a:solidFill>
                <a:prstClr val="black"/>
              </a:solidFill>
              <a:effectLst/>
              <a:uLnTx/>
              <a:uFillTx/>
              <a:latin typeface="+mn-lt"/>
              <a:ea typeface="+mn-ea"/>
              <a:cs typeface="+mn-ea"/>
              <a:sym typeface="+mn-lt"/>
            </a:endParaRPr>
          </a:p>
        </p:txBody>
      </p:sp>
      <p:sp>
        <p:nvSpPr>
          <p:cNvPr id="8" name="文本框 7">
            <a:extLst>
              <a:ext uri="{FF2B5EF4-FFF2-40B4-BE49-F238E27FC236}">
                <a16:creationId xmlns:a16="http://schemas.microsoft.com/office/drawing/2014/main" id="{B63E8DCA-1834-579F-5AFC-72EF9548D9CB}"/>
              </a:ext>
            </a:extLst>
          </p:cNvPr>
          <p:cNvSpPr txBox="1"/>
          <p:nvPr/>
        </p:nvSpPr>
        <p:spPr>
          <a:xfrm>
            <a:off x="650314" y="3459330"/>
            <a:ext cx="2014975" cy="492443"/>
          </a:xfrm>
          <a:prstGeom prst="rect">
            <a:avLst/>
          </a:prstGeom>
          <a:noFill/>
        </p:spPr>
        <p:txBody>
          <a:bodyPr wrap="none" lIns="0" tIns="0" rIns="0" bIns="0">
            <a:noAutofit/>
          </a:bodyPr>
          <a:lstStyle>
            <a:defPPr>
              <a:defRPr lang="zh-CN"/>
            </a:defPPr>
            <a:lvl1pPr>
              <a:defRPr sz="2000">
                <a:latin typeface="OPPOSans M" panose="00020600040101010101" pitchFamily="18" charset="-122"/>
                <a:ea typeface="OPPOSans M" panose="00020600040101010101" pitchFamily="18" charset="-122"/>
                <a:cs typeface="OPPOSans M" panose="00020600040101010101" pitchFamily="18"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black"/>
                </a:solidFill>
                <a:effectLst/>
                <a:uLnTx/>
                <a:uFillTx/>
                <a:latin typeface="+mn-lt"/>
                <a:ea typeface="+mn-ea"/>
                <a:cs typeface="+mn-ea"/>
                <a:sym typeface="+mn-lt"/>
              </a:rPr>
              <a:t>2.</a:t>
            </a:r>
            <a:r>
              <a:rPr kumimoji="0" lang="zh-CN" altLang="en-US" sz="3200" b="0" i="0" u="none" strike="noStrike" kern="0" cap="none" spc="0" normalizeH="0" baseline="0" noProof="0" dirty="0">
                <a:ln>
                  <a:noFill/>
                </a:ln>
                <a:solidFill>
                  <a:prstClr val="black"/>
                </a:solidFill>
                <a:effectLst/>
                <a:uLnTx/>
                <a:uFillTx/>
                <a:latin typeface="+mn-lt"/>
                <a:ea typeface="+mn-ea"/>
                <a:cs typeface="+mn-ea"/>
                <a:sym typeface="+mn-lt"/>
              </a:rPr>
              <a:t>项目概况</a:t>
            </a:r>
            <a:endParaRPr kumimoji="0" lang="en-US" altLang="zh-CN" sz="3200" b="0" i="0" u="none" strike="noStrike" kern="0" cap="none" spc="0" normalizeH="0" baseline="0" noProof="0" dirty="0">
              <a:ln>
                <a:noFill/>
              </a:ln>
              <a:solidFill>
                <a:prstClr val="black"/>
              </a:solidFill>
              <a:effectLst/>
              <a:uLnTx/>
              <a:uFillTx/>
              <a:latin typeface="+mn-lt"/>
              <a:ea typeface="+mn-ea"/>
              <a:cs typeface="+mn-ea"/>
              <a:sym typeface="+mn-lt"/>
            </a:endParaRPr>
          </a:p>
        </p:txBody>
      </p:sp>
      <p:sp>
        <p:nvSpPr>
          <p:cNvPr id="9" name="文本框 8">
            <a:extLst>
              <a:ext uri="{FF2B5EF4-FFF2-40B4-BE49-F238E27FC236}">
                <a16:creationId xmlns:a16="http://schemas.microsoft.com/office/drawing/2014/main" id="{D4F8F7B4-FED7-6FA3-7278-612A4DBAA9A7}"/>
              </a:ext>
            </a:extLst>
          </p:cNvPr>
          <p:cNvSpPr txBox="1"/>
          <p:nvPr/>
        </p:nvSpPr>
        <p:spPr>
          <a:xfrm>
            <a:off x="650314" y="4553197"/>
            <a:ext cx="2014975" cy="492443"/>
          </a:xfrm>
          <a:prstGeom prst="rect">
            <a:avLst/>
          </a:prstGeom>
          <a:noFill/>
        </p:spPr>
        <p:txBody>
          <a:bodyPr wrap="none" lIns="0" tIns="0" rIns="0" bIns="0">
            <a:noAutofit/>
          </a:bodyPr>
          <a:lstStyle>
            <a:defPPr>
              <a:defRPr lang="zh-CN"/>
            </a:defPPr>
            <a:lvl1pPr>
              <a:defRPr sz="2000">
                <a:latin typeface="OPPOSans M" panose="00020600040101010101" pitchFamily="18" charset="-122"/>
                <a:ea typeface="OPPOSans M" panose="00020600040101010101" pitchFamily="18" charset="-122"/>
                <a:cs typeface="OPPOSans M" panose="00020600040101010101" pitchFamily="18"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black"/>
                </a:solidFill>
                <a:effectLst/>
                <a:uLnTx/>
                <a:uFillTx/>
                <a:latin typeface="+mn-lt"/>
                <a:ea typeface="+mn-ea"/>
                <a:cs typeface="+mn-ea"/>
                <a:sym typeface="+mn-lt"/>
              </a:rPr>
              <a:t>3.</a:t>
            </a:r>
            <a:r>
              <a:rPr kumimoji="0" lang="zh-CN" altLang="en-US" sz="3200" b="0" i="0" u="none" strike="noStrike" kern="0" cap="none" spc="0" normalizeH="0" baseline="0" noProof="0" dirty="0">
                <a:ln>
                  <a:noFill/>
                </a:ln>
                <a:solidFill>
                  <a:prstClr val="black"/>
                </a:solidFill>
                <a:effectLst/>
                <a:uLnTx/>
                <a:uFillTx/>
                <a:latin typeface="+mn-lt"/>
                <a:ea typeface="+mn-ea"/>
                <a:cs typeface="+mn-ea"/>
                <a:sym typeface="+mn-lt"/>
              </a:rPr>
              <a:t>市场分析</a:t>
            </a:r>
            <a:endParaRPr kumimoji="0" lang="en-US" altLang="zh-CN" sz="3200" b="0" i="0" u="none" strike="noStrike" kern="0" cap="none" spc="0" normalizeH="0" baseline="0" noProof="0" dirty="0">
              <a:ln>
                <a:noFill/>
              </a:ln>
              <a:solidFill>
                <a:prstClr val="black"/>
              </a:solidFill>
              <a:effectLst/>
              <a:uLnTx/>
              <a:uFillTx/>
              <a:latin typeface="+mn-lt"/>
              <a:ea typeface="+mn-ea"/>
              <a:cs typeface="+mn-ea"/>
              <a:sym typeface="+mn-lt"/>
            </a:endParaRPr>
          </a:p>
        </p:txBody>
      </p:sp>
      <p:sp>
        <p:nvSpPr>
          <p:cNvPr id="10" name="文本框 9">
            <a:extLst>
              <a:ext uri="{FF2B5EF4-FFF2-40B4-BE49-F238E27FC236}">
                <a16:creationId xmlns:a16="http://schemas.microsoft.com/office/drawing/2014/main" id="{3FF60858-8156-7763-A715-213B55FADB91}"/>
              </a:ext>
            </a:extLst>
          </p:cNvPr>
          <p:cNvSpPr txBox="1"/>
          <p:nvPr/>
        </p:nvSpPr>
        <p:spPr>
          <a:xfrm>
            <a:off x="3677779" y="2365462"/>
            <a:ext cx="2014975" cy="492443"/>
          </a:xfrm>
          <a:prstGeom prst="rect">
            <a:avLst/>
          </a:prstGeom>
          <a:noFill/>
        </p:spPr>
        <p:txBody>
          <a:bodyPr wrap="none" lIns="0" tIns="0" rIns="0" bIns="0">
            <a:noAutofit/>
          </a:bodyPr>
          <a:lstStyle>
            <a:defPPr>
              <a:defRPr lang="zh-CN"/>
            </a:defPPr>
            <a:lvl1pPr>
              <a:defRPr sz="2000">
                <a:latin typeface="OPPOSans M" panose="00020600040101010101" pitchFamily="18" charset="-122"/>
                <a:ea typeface="OPPOSans M" panose="00020600040101010101" pitchFamily="18" charset="-122"/>
                <a:cs typeface="OPPOSans M" panose="00020600040101010101" pitchFamily="18"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black"/>
                </a:solidFill>
                <a:effectLst/>
                <a:uLnTx/>
                <a:uFillTx/>
                <a:latin typeface="+mn-lt"/>
                <a:ea typeface="+mn-ea"/>
                <a:cs typeface="+mn-ea"/>
                <a:sym typeface="+mn-lt"/>
              </a:rPr>
              <a:t>4.</a:t>
            </a:r>
            <a:r>
              <a:rPr kumimoji="0" lang="zh-CN" altLang="en-US" sz="3200" b="0" i="0" u="none" strike="noStrike" kern="0" cap="none" spc="0" normalizeH="0" baseline="0" noProof="0" dirty="0">
                <a:ln>
                  <a:noFill/>
                </a:ln>
                <a:solidFill>
                  <a:prstClr val="black"/>
                </a:solidFill>
                <a:effectLst/>
                <a:uLnTx/>
                <a:uFillTx/>
                <a:latin typeface="+mn-lt"/>
                <a:ea typeface="+mn-ea"/>
                <a:cs typeface="+mn-ea"/>
                <a:sym typeface="+mn-lt"/>
              </a:rPr>
              <a:t>商业模式</a:t>
            </a:r>
            <a:endParaRPr kumimoji="0" lang="en-US" altLang="zh-CN" sz="3200" b="0" i="0" u="none" strike="noStrike" kern="0" cap="none" spc="0" normalizeH="0" baseline="0" noProof="0" dirty="0">
              <a:ln>
                <a:noFill/>
              </a:ln>
              <a:solidFill>
                <a:prstClr val="black"/>
              </a:solidFill>
              <a:effectLst/>
              <a:uLnTx/>
              <a:uFillTx/>
              <a:latin typeface="+mn-lt"/>
              <a:ea typeface="+mn-ea"/>
              <a:cs typeface="+mn-ea"/>
              <a:sym typeface="+mn-lt"/>
            </a:endParaRPr>
          </a:p>
        </p:txBody>
      </p:sp>
      <p:sp>
        <p:nvSpPr>
          <p:cNvPr id="11" name="文本框 10">
            <a:extLst>
              <a:ext uri="{FF2B5EF4-FFF2-40B4-BE49-F238E27FC236}">
                <a16:creationId xmlns:a16="http://schemas.microsoft.com/office/drawing/2014/main" id="{6D7E2689-926D-D706-29C5-0500A741F45C}"/>
              </a:ext>
            </a:extLst>
          </p:cNvPr>
          <p:cNvSpPr txBox="1"/>
          <p:nvPr/>
        </p:nvSpPr>
        <p:spPr>
          <a:xfrm>
            <a:off x="3677779" y="3459329"/>
            <a:ext cx="2014975" cy="492443"/>
          </a:xfrm>
          <a:prstGeom prst="rect">
            <a:avLst/>
          </a:prstGeom>
          <a:noFill/>
        </p:spPr>
        <p:txBody>
          <a:bodyPr wrap="none" lIns="0" tIns="0" rIns="0" bIns="0">
            <a:noAutofit/>
          </a:bodyPr>
          <a:lstStyle>
            <a:defPPr>
              <a:defRPr lang="zh-CN"/>
            </a:defPPr>
            <a:lvl1pPr>
              <a:defRPr sz="2000">
                <a:latin typeface="OPPOSans M" panose="00020600040101010101" pitchFamily="18" charset="-122"/>
                <a:ea typeface="OPPOSans M" panose="00020600040101010101" pitchFamily="18" charset="-122"/>
                <a:cs typeface="OPPOSans M" panose="00020600040101010101" pitchFamily="18"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black"/>
                </a:solidFill>
                <a:effectLst/>
                <a:uLnTx/>
                <a:uFillTx/>
                <a:latin typeface="+mn-lt"/>
                <a:ea typeface="+mn-ea"/>
                <a:cs typeface="+mn-ea"/>
                <a:sym typeface="+mn-lt"/>
              </a:rPr>
              <a:t>5.</a:t>
            </a:r>
            <a:r>
              <a:rPr kumimoji="0" lang="zh-CN" altLang="en-US" sz="3200" b="0" i="0" u="none" strike="noStrike" kern="0" cap="none" spc="0" normalizeH="0" baseline="0" noProof="0" dirty="0">
                <a:ln>
                  <a:noFill/>
                </a:ln>
                <a:solidFill>
                  <a:prstClr val="black"/>
                </a:solidFill>
                <a:effectLst/>
                <a:uLnTx/>
                <a:uFillTx/>
                <a:latin typeface="+mn-lt"/>
                <a:ea typeface="+mn-ea"/>
                <a:cs typeface="+mn-ea"/>
                <a:sym typeface="+mn-lt"/>
              </a:rPr>
              <a:t>团队简介</a:t>
            </a:r>
            <a:endParaRPr kumimoji="0" lang="en-US" altLang="zh-CN" sz="3200" b="0" i="0" u="none" strike="noStrike" kern="0" cap="none" spc="0" normalizeH="0" baseline="0" noProof="0" dirty="0">
              <a:ln>
                <a:noFill/>
              </a:ln>
              <a:solidFill>
                <a:prstClr val="black"/>
              </a:solidFill>
              <a:effectLst/>
              <a:uLnTx/>
              <a:uFillTx/>
              <a:latin typeface="+mn-lt"/>
              <a:ea typeface="+mn-ea"/>
              <a:cs typeface="+mn-ea"/>
              <a:sym typeface="+mn-lt"/>
            </a:endParaRPr>
          </a:p>
        </p:txBody>
      </p:sp>
      <p:sp>
        <p:nvSpPr>
          <p:cNvPr id="12" name="文本框 11">
            <a:extLst>
              <a:ext uri="{FF2B5EF4-FFF2-40B4-BE49-F238E27FC236}">
                <a16:creationId xmlns:a16="http://schemas.microsoft.com/office/drawing/2014/main" id="{D6136BB3-3963-1907-0BB3-1D274C8D127A}"/>
              </a:ext>
            </a:extLst>
          </p:cNvPr>
          <p:cNvSpPr txBox="1"/>
          <p:nvPr/>
        </p:nvSpPr>
        <p:spPr>
          <a:xfrm>
            <a:off x="3677779" y="4553195"/>
            <a:ext cx="2014975" cy="492443"/>
          </a:xfrm>
          <a:prstGeom prst="rect">
            <a:avLst/>
          </a:prstGeom>
          <a:noFill/>
        </p:spPr>
        <p:txBody>
          <a:bodyPr wrap="none" lIns="0" tIns="0" rIns="0" bIns="0">
            <a:noAutofit/>
          </a:bodyPr>
          <a:lstStyle/>
          <a:p>
            <a:pPr>
              <a:defRPr/>
            </a:pPr>
            <a:r>
              <a:rPr lang="en-US" altLang="zh-CN" sz="3200" dirty="0">
                <a:solidFill>
                  <a:prstClr val="black"/>
                </a:solidFill>
                <a:cs typeface="+mn-ea"/>
                <a:sym typeface="+mn-lt"/>
              </a:rPr>
              <a:t>6.</a:t>
            </a:r>
            <a:r>
              <a:rPr lang="zh-CN" altLang="en-US" sz="3200" dirty="0">
                <a:solidFill>
                  <a:prstClr val="black"/>
                </a:solidFill>
                <a:cs typeface="+mn-ea"/>
                <a:sym typeface="+mn-lt"/>
              </a:rPr>
              <a:t>未来规划</a:t>
            </a:r>
            <a:endParaRPr lang="en-US" altLang="zh-CN" sz="3200" dirty="0">
              <a:solidFill>
                <a:prstClr val="black"/>
              </a:solidFill>
              <a:cs typeface="+mn-ea"/>
              <a:sym typeface="+mn-lt"/>
            </a:endParaRPr>
          </a:p>
        </p:txBody>
      </p:sp>
      <p:sp>
        <p:nvSpPr>
          <p:cNvPr id="13" name="文本框 12">
            <a:extLst>
              <a:ext uri="{FF2B5EF4-FFF2-40B4-BE49-F238E27FC236}">
                <a16:creationId xmlns:a16="http://schemas.microsoft.com/office/drawing/2014/main" id="{0EFA8A5C-D5DC-B2A5-11F0-3977C459398D}"/>
              </a:ext>
            </a:extLst>
          </p:cNvPr>
          <p:cNvSpPr txBox="1"/>
          <p:nvPr/>
        </p:nvSpPr>
        <p:spPr>
          <a:xfrm>
            <a:off x="2355007" y="1144433"/>
            <a:ext cx="1736053" cy="430887"/>
          </a:xfrm>
          <a:prstGeom prst="rect">
            <a:avLst/>
          </a:prstGeom>
          <a:effectLst/>
        </p:spPr>
        <p:txBody>
          <a:bodyPr wrap="none" lIns="0" tIns="0" rIns="0" bIns="0">
            <a:noAutofit/>
          </a:bodyPr>
          <a:lstStyle>
            <a:defPPr>
              <a:defRPr lang="zh-CN"/>
            </a:defPPr>
            <a:lvl1pPr lvl="0">
              <a:defRPr sz="6600">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dirty="0">
                <a:ln>
                  <a:noFill/>
                </a:ln>
                <a:solidFill>
                  <a:prstClr val="black"/>
                </a:solidFill>
                <a:effectLst/>
                <a:uLnTx/>
                <a:uFillTx/>
                <a:latin typeface="+mn-lt"/>
                <a:ea typeface="+mn-ea"/>
                <a:cs typeface="+mn-ea"/>
                <a:sym typeface="+mn-lt"/>
              </a:rPr>
              <a:t>CONTENT</a:t>
            </a:r>
            <a:endParaRPr kumimoji="0" lang="zh-CN" altLang="en-US" sz="2800" i="0" u="none" strike="noStrike" kern="0" cap="none" spc="0" normalizeH="0" baseline="0" noProof="0" dirty="0">
              <a:ln>
                <a:noFill/>
              </a:ln>
              <a:solidFill>
                <a:prstClr val="black"/>
              </a:solidFill>
              <a:effectLst/>
              <a:uLnTx/>
              <a:uFillTx/>
              <a:latin typeface="+mn-lt"/>
              <a:ea typeface="+mn-ea"/>
              <a:cs typeface="+mn-ea"/>
              <a:sym typeface="+mn-lt"/>
            </a:endParaRPr>
          </a:p>
        </p:txBody>
      </p:sp>
      <p:cxnSp>
        <p:nvCxnSpPr>
          <p:cNvPr id="20" name="直接连接符 19">
            <a:extLst>
              <a:ext uri="{FF2B5EF4-FFF2-40B4-BE49-F238E27FC236}">
                <a16:creationId xmlns:a16="http://schemas.microsoft.com/office/drawing/2014/main" id="{EFA7BE44-1FBE-4AB3-5FEE-F2FCC2472D76}"/>
              </a:ext>
            </a:extLst>
          </p:cNvPr>
          <p:cNvCxnSpPr>
            <a:cxnSpLocks/>
          </p:cNvCxnSpPr>
          <p:nvPr/>
        </p:nvCxnSpPr>
        <p:spPr>
          <a:xfrm>
            <a:off x="0" y="367284"/>
            <a:ext cx="6157432" cy="0"/>
          </a:xfrm>
          <a:prstGeom prst="line">
            <a:avLst/>
          </a:prstGeom>
          <a:noFill/>
          <a:ln w="50800" cap="rnd" cmpd="sng" algn="ctr">
            <a:gradFill>
              <a:gsLst>
                <a:gs pos="0">
                  <a:schemeClr val="accent2"/>
                </a:gs>
                <a:gs pos="100000">
                  <a:schemeClr val="accent3"/>
                </a:gs>
              </a:gsLst>
              <a:lin ang="0" scaled="0"/>
            </a:gradFill>
            <a:prstDash val="solid"/>
            <a:round/>
          </a:ln>
          <a:effectLst/>
        </p:spPr>
      </p:cxnSp>
    </p:spTree>
    <p:extLst>
      <p:ext uri="{BB962C8B-B14F-4D97-AF65-F5344CB8AC3E}">
        <p14:creationId xmlns:p14="http://schemas.microsoft.com/office/powerpoint/2010/main" val="4225670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EFCFA"/>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DB05D98F-5563-D574-05F5-E988429D8023}"/>
              </a:ext>
            </a:extLst>
          </p:cNvPr>
          <p:cNvSpPr txBox="1"/>
          <p:nvPr/>
        </p:nvSpPr>
        <p:spPr>
          <a:xfrm>
            <a:off x="407988" y="1738166"/>
            <a:ext cx="3935412" cy="31547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gradFill>
                  <a:gsLst>
                    <a:gs pos="0">
                      <a:schemeClr val="accent6">
                        <a:lumMod val="60000"/>
                        <a:lumOff val="40000"/>
                      </a:schemeClr>
                    </a:gs>
                    <a:gs pos="100000">
                      <a:schemeClr val="accent2">
                        <a:lumMod val="75000"/>
                      </a:schemeClr>
                    </a:gs>
                  </a:gsLst>
                  <a:lin ang="16200000" scaled="1"/>
                </a:gradFill>
                <a:effectLst/>
                <a:uLnTx/>
                <a:uFillTx/>
                <a:cs typeface="+mn-ea"/>
                <a:sym typeface="+mn-lt"/>
              </a:rPr>
              <a:t>01</a:t>
            </a:r>
            <a:endParaRPr kumimoji="0" lang="zh-CN" altLang="en-US" sz="19900" b="1" i="0" u="none" strike="noStrike" kern="1200" cap="none" spc="0" normalizeH="0" baseline="0" noProof="0" dirty="0">
              <a:ln>
                <a:noFill/>
              </a:ln>
              <a:gradFill>
                <a:gsLst>
                  <a:gs pos="0">
                    <a:schemeClr val="accent6">
                      <a:lumMod val="60000"/>
                      <a:lumOff val="40000"/>
                    </a:schemeClr>
                  </a:gs>
                  <a:gs pos="100000">
                    <a:schemeClr val="accent2">
                      <a:lumMod val="75000"/>
                    </a:schemeClr>
                  </a:gs>
                </a:gsLst>
                <a:lin ang="16200000" scaled="1"/>
              </a:gradFill>
              <a:effectLst/>
              <a:uLnTx/>
              <a:uFillTx/>
              <a:cs typeface="+mn-ea"/>
              <a:sym typeface="+mn-lt"/>
            </a:endParaRPr>
          </a:p>
        </p:txBody>
      </p:sp>
      <p:sp>
        <p:nvSpPr>
          <p:cNvPr id="6" name="文本框 5">
            <a:extLst>
              <a:ext uri="{FF2B5EF4-FFF2-40B4-BE49-F238E27FC236}">
                <a16:creationId xmlns:a16="http://schemas.microsoft.com/office/drawing/2014/main" id="{66143B39-B25C-D859-B5E2-D7B8251D36AF}"/>
              </a:ext>
            </a:extLst>
          </p:cNvPr>
          <p:cNvSpPr txBox="1"/>
          <p:nvPr/>
        </p:nvSpPr>
        <p:spPr>
          <a:xfrm>
            <a:off x="3565006" y="2767280"/>
            <a:ext cx="4403408" cy="1323439"/>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b="1" dirty="0">
                <a:gradFill flip="none" rotWithShape="1">
                  <a:gsLst>
                    <a:gs pos="100000">
                      <a:schemeClr val="accent6">
                        <a:lumMod val="75000"/>
                      </a:schemeClr>
                    </a:gs>
                    <a:gs pos="6000">
                      <a:schemeClr val="accent5">
                        <a:lumMod val="60000"/>
                        <a:lumOff val="40000"/>
                      </a:schemeClr>
                    </a:gs>
                  </a:gsLst>
                  <a:lin ang="13500000" scaled="1"/>
                  <a:tileRect/>
                </a:gradFill>
                <a:cs typeface="+mn-ea"/>
                <a:sym typeface="+mn-lt"/>
              </a:rPr>
              <a:t>项目背景</a:t>
            </a:r>
            <a:endParaRPr kumimoji="0" lang="zh-CN" altLang="en-US" sz="8000" b="1" i="0" u="none" strike="noStrike" kern="1200" cap="none" spc="0" normalizeH="0" baseline="0" noProof="0" dirty="0">
              <a:ln>
                <a:noFill/>
              </a:ln>
              <a:gradFill flip="none" rotWithShape="1">
                <a:gsLst>
                  <a:gs pos="100000">
                    <a:schemeClr val="accent6">
                      <a:lumMod val="75000"/>
                    </a:schemeClr>
                  </a:gs>
                  <a:gs pos="6000">
                    <a:schemeClr val="accent5">
                      <a:lumMod val="60000"/>
                      <a:lumOff val="40000"/>
                    </a:schemeClr>
                  </a:gs>
                </a:gsLst>
                <a:lin ang="13500000" scaled="1"/>
                <a:tileRect/>
              </a:gradFill>
              <a:effectLst/>
              <a:uLnTx/>
              <a:uFillTx/>
              <a:cs typeface="+mn-ea"/>
              <a:sym typeface="+mn-lt"/>
            </a:endParaRPr>
          </a:p>
        </p:txBody>
      </p:sp>
    </p:spTree>
    <p:extLst>
      <p:ext uri="{BB962C8B-B14F-4D97-AF65-F5344CB8AC3E}">
        <p14:creationId xmlns:p14="http://schemas.microsoft.com/office/powerpoint/2010/main" val="3902290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id="{CBCB66BA-8909-46B1-9C94-3A9DA452157F}"/>
              </a:ext>
            </a:extLst>
          </p:cNvPr>
          <p:cNvSpPr/>
          <p:nvPr/>
        </p:nvSpPr>
        <p:spPr>
          <a:xfrm>
            <a:off x="355604" y="1422911"/>
            <a:ext cx="3246727" cy="2333944"/>
          </a:xfrm>
          <a:prstGeom prst="rect">
            <a:avLst/>
          </a:prstGeom>
          <a:solidFill>
            <a:srgbClr val="F2F3FA"/>
          </a:solidFill>
          <a:ln>
            <a:noFill/>
          </a:ln>
          <a:effectLst>
            <a:outerShdw blurRad="152400" dist="38100" dir="13500015" sx="102000" sy="102000" rotWithShape="0">
              <a:schemeClr val="bg1">
                <a:lumMod val="100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cs typeface="+mn-ea"/>
              <a:sym typeface="+mn-lt"/>
            </a:endParaRPr>
          </a:p>
        </p:txBody>
      </p:sp>
      <p:grpSp>
        <p:nvGrpSpPr>
          <p:cNvPr id="2" name="组合 1">
            <a:extLst>
              <a:ext uri="{FF2B5EF4-FFF2-40B4-BE49-F238E27FC236}">
                <a16:creationId xmlns:a16="http://schemas.microsoft.com/office/drawing/2014/main" id="{B4E3CA5F-AB7F-7F53-9E0A-BFAD73F2842F}"/>
              </a:ext>
            </a:extLst>
          </p:cNvPr>
          <p:cNvGrpSpPr/>
          <p:nvPr/>
        </p:nvGrpSpPr>
        <p:grpSpPr>
          <a:xfrm>
            <a:off x="355603" y="1422911"/>
            <a:ext cx="3246728" cy="2333944"/>
            <a:chOff x="355603" y="1422911"/>
            <a:chExt cx="3246728" cy="2333944"/>
          </a:xfrm>
        </p:grpSpPr>
        <p:sp>
          <p:nvSpPr>
            <p:cNvPr id="35" name="矩形 34">
              <a:extLst>
                <a:ext uri="{FF2B5EF4-FFF2-40B4-BE49-F238E27FC236}">
                  <a16:creationId xmlns:a16="http://schemas.microsoft.com/office/drawing/2014/main" id="{284640F3-6B6E-413A-8135-2CD8E712F4FC}"/>
                </a:ext>
              </a:extLst>
            </p:cNvPr>
            <p:cNvSpPr/>
            <p:nvPr/>
          </p:nvSpPr>
          <p:spPr>
            <a:xfrm>
              <a:off x="355604" y="1422911"/>
              <a:ext cx="3246727" cy="2333944"/>
            </a:xfrm>
            <a:prstGeom prst="rect">
              <a:avLst/>
            </a:prstGeom>
            <a:solidFill>
              <a:schemeClr val="bg1"/>
            </a:solidFill>
            <a:ln>
              <a:noFill/>
            </a:ln>
            <a:effectLst>
              <a:outerShdw blurRad="241300" dist="114300" dir="5400000" algn="t" rotWithShape="0">
                <a:srgbClr val="09336B">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cs typeface="+mn-ea"/>
                <a:sym typeface="+mn-lt"/>
              </a:endParaRPr>
            </a:p>
          </p:txBody>
        </p:sp>
        <p:sp>
          <p:nvSpPr>
            <p:cNvPr id="36" name="矩形 35">
              <a:extLst>
                <a:ext uri="{FF2B5EF4-FFF2-40B4-BE49-F238E27FC236}">
                  <a16:creationId xmlns:a16="http://schemas.microsoft.com/office/drawing/2014/main" id="{5A1E1EC9-950D-4A5F-9CD6-6C087C357D2F}"/>
                </a:ext>
              </a:extLst>
            </p:cNvPr>
            <p:cNvSpPr/>
            <p:nvPr/>
          </p:nvSpPr>
          <p:spPr>
            <a:xfrm>
              <a:off x="355603" y="1424910"/>
              <a:ext cx="3246727" cy="719878"/>
            </a:xfrm>
            <a:prstGeom prst="rect">
              <a:avLst/>
            </a:prstGeom>
            <a:gradFill>
              <a:gsLst>
                <a:gs pos="100000">
                  <a:schemeClr val="accent6">
                    <a:lumMod val="60000"/>
                    <a:lumOff val="40000"/>
                  </a:schemeClr>
                </a:gs>
                <a:gs pos="41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400" b="0" i="0" u="none" strike="noStrike" kern="1200" cap="none" spc="0" normalizeH="0" baseline="0" noProof="0" dirty="0">
                <a:ln>
                  <a:noFill/>
                </a:ln>
                <a:solidFill>
                  <a:prstClr val="white"/>
                </a:solidFill>
                <a:effectLst/>
                <a:uLnTx/>
                <a:uFillTx/>
                <a:cs typeface="+mn-ea"/>
                <a:sym typeface="+mn-lt"/>
              </a:endParaRPr>
            </a:p>
          </p:txBody>
        </p:sp>
      </p:grpSp>
      <p:sp>
        <p:nvSpPr>
          <p:cNvPr id="41" name="文本框 11_64">
            <a:extLst>
              <a:ext uri="{FF2B5EF4-FFF2-40B4-BE49-F238E27FC236}">
                <a16:creationId xmlns:a16="http://schemas.microsoft.com/office/drawing/2014/main" id="{6311284A-4214-4D89-A5AD-F62FA4D0A076}"/>
              </a:ext>
            </a:extLst>
          </p:cNvPr>
          <p:cNvSpPr txBox="1"/>
          <p:nvPr/>
        </p:nvSpPr>
        <p:spPr>
          <a:xfrm>
            <a:off x="492645" y="1576722"/>
            <a:ext cx="2815831" cy="440249"/>
          </a:xfrm>
          <a:prstGeom prst="rect">
            <a:avLst/>
          </a:prstGeom>
          <a:noFill/>
        </p:spPr>
        <p:txBody>
          <a:bodyPr wrap="square" lIns="0" tIns="0" rIns="0" bIns="0">
            <a:noAutofit/>
          </a:bodyPr>
          <a:lstStyle>
            <a:defPPr>
              <a:defRPr lang="zh-CN"/>
            </a:defPPr>
            <a:lvl1pPr algn="ctr">
              <a:lnSpc>
                <a:spcPct val="125000"/>
              </a:lnSpc>
              <a:defRPr>
                <a:gradFill>
                  <a:gsLst>
                    <a:gs pos="100000">
                      <a:srgbClr val="D53B11"/>
                    </a:gs>
                    <a:gs pos="0">
                      <a:srgbClr val="EF5D35"/>
                    </a:gs>
                  </a:gsLst>
                  <a:lin ang="2700000" scaled="0"/>
                </a:gradFill>
                <a:latin typeface="+mj-ea"/>
                <a:ea typeface="+mj-ea"/>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cs typeface="+mn-ea"/>
                <a:sym typeface="+mn-lt"/>
              </a:rPr>
              <a:t>积极的养老政策</a:t>
            </a:r>
            <a:endParaRPr kumimoji="0" lang="en-US" altLang="zh-CN" b="1" i="0" u="none" strike="noStrike" kern="1200" cap="none" spc="0" normalizeH="0" baseline="0" noProof="0" dirty="0">
              <a:ln>
                <a:noFill/>
              </a:ln>
              <a:solidFill>
                <a:prstClr val="white"/>
              </a:solidFill>
              <a:effectLst/>
              <a:uLnTx/>
              <a:uFillTx/>
              <a:cs typeface="+mn-ea"/>
              <a:sym typeface="+mn-lt"/>
            </a:endParaRPr>
          </a:p>
        </p:txBody>
      </p:sp>
      <p:sp>
        <p:nvSpPr>
          <p:cNvPr id="70" name="文本框 11_64">
            <a:extLst>
              <a:ext uri="{FF2B5EF4-FFF2-40B4-BE49-F238E27FC236}">
                <a16:creationId xmlns:a16="http://schemas.microsoft.com/office/drawing/2014/main" id="{6311284A-4214-4D89-A5AD-F62FA4D0A076}"/>
              </a:ext>
            </a:extLst>
          </p:cNvPr>
          <p:cNvSpPr txBox="1"/>
          <p:nvPr/>
        </p:nvSpPr>
        <p:spPr>
          <a:xfrm>
            <a:off x="526183" y="2326622"/>
            <a:ext cx="2905567" cy="1261123"/>
          </a:xfrm>
          <a:prstGeom prst="rect">
            <a:avLst/>
          </a:prstGeom>
          <a:noFill/>
        </p:spPr>
        <p:txBody>
          <a:bodyPr wrap="square" lIns="0" tIns="0" rIns="0" bIns="0">
            <a:noAutofit/>
          </a:bodyPr>
          <a:lstStyle>
            <a:defPPr>
              <a:defRPr lang="zh-CN"/>
            </a:defPPr>
            <a:lvl1pPr>
              <a:lnSpc>
                <a:spcPct val="150000"/>
              </a:lnSpc>
              <a:defRPr kumimoji="0" b="0" i="0" u="none" strike="noStrike" cap="none" spc="0" normalizeH="0" baseline="0">
                <a:ln>
                  <a:noFill/>
                </a:ln>
                <a:solidFill>
                  <a:prstClr val="white">
                    <a:lumMod val="65000"/>
                  </a:prstClr>
                </a:solidFill>
                <a:effectLst/>
                <a:uLnTx/>
                <a:uFillTx/>
                <a:cs typeface="+mn-ea"/>
              </a:defRPr>
            </a:lvl1pPr>
          </a:lstStyle>
          <a:p>
            <a:r>
              <a:rPr lang="zh-CN" altLang="en-US" dirty="0">
                <a:sym typeface="+mn-lt"/>
              </a:rPr>
              <a:t>请输入文字内容请输入文字内容请输入文字内容请输入文字内容请输入文字内容</a:t>
            </a:r>
          </a:p>
        </p:txBody>
      </p:sp>
      <p:sp>
        <p:nvSpPr>
          <p:cNvPr id="102" name="文本框 101">
            <a:extLst>
              <a:ext uri="{FF2B5EF4-FFF2-40B4-BE49-F238E27FC236}">
                <a16:creationId xmlns:a16="http://schemas.microsoft.com/office/drawing/2014/main" id="{F9D4B5D4-DF91-4234-9510-57BE815273B7}"/>
              </a:ext>
            </a:extLst>
          </p:cNvPr>
          <p:cNvSpPr txBox="1"/>
          <p:nvPr/>
        </p:nvSpPr>
        <p:spPr>
          <a:xfrm>
            <a:off x="584075" y="4715012"/>
            <a:ext cx="2355648" cy="1050056"/>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cs typeface="+mn-ea"/>
                <a:sym typeface="+mn-lt"/>
              </a:rPr>
              <a:t>“加法”：积极的财政政策提质增效</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prstClr val="black"/>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cs typeface="+mn-ea"/>
                <a:sym typeface="+mn-lt"/>
              </a:rPr>
              <a:t>建立常态化财政资金直达机制并扩大范围，基本实现中央财政民生补助资金全覆盖，加大对重点领域的支持力度。</a:t>
            </a:r>
          </a:p>
        </p:txBody>
      </p:sp>
      <p:grpSp>
        <p:nvGrpSpPr>
          <p:cNvPr id="4" name="组合 3">
            <a:extLst>
              <a:ext uri="{FF2B5EF4-FFF2-40B4-BE49-F238E27FC236}">
                <a16:creationId xmlns:a16="http://schemas.microsoft.com/office/drawing/2014/main" id="{5C9D3986-C4E3-D66F-FC43-EFD1F6289EFA}"/>
              </a:ext>
            </a:extLst>
          </p:cNvPr>
          <p:cNvGrpSpPr/>
          <p:nvPr/>
        </p:nvGrpSpPr>
        <p:grpSpPr>
          <a:xfrm>
            <a:off x="355603" y="4104956"/>
            <a:ext cx="3246728" cy="2333944"/>
            <a:chOff x="355603" y="4104956"/>
            <a:chExt cx="3246728" cy="2333944"/>
          </a:xfrm>
        </p:grpSpPr>
        <p:sp>
          <p:nvSpPr>
            <p:cNvPr id="104" name="矩形 103">
              <a:extLst>
                <a:ext uri="{FF2B5EF4-FFF2-40B4-BE49-F238E27FC236}">
                  <a16:creationId xmlns:a16="http://schemas.microsoft.com/office/drawing/2014/main" id="{CBCB66BA-8909-46B1-9C94-3A9DA452157F}"/>
                </a:ext>
              </a:extLst>
            </p:cNvPr>
            <p:cNvSpPr/>
            <p:nvPr/>
          </p:nvSpPr>
          <p:spPr>
            <a:xfrm>
              <a:off x="355604" y="4104956"/>
              <a:ext cx="3246727" cy="2333944"/>
            </a:xfrm>
            <a:prstGeom prst="rect">
              <a:avLst/>
            </a:prstGeom>
            <a:solidFill>
              <a:schemeClr val="bg1"/>
            </a:solidFill>
            <a:ln>
              <a:noFill/>
            </a:ln>
            <a:effectLst>
              <a:outerShdw blurRad="241300" dist="114300" dir="5400000" algn="t" rotWithShape="0">
                <a:srgbClr val="09336B">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endParaRPr lang="zh-TW" altLang="en-US">
                <a:solidFill>
                  <a:prstClr val="white"/>
                </a:solidFill>
                <a:cs typeface="+mn-ea"/>
                <a:sym typeface="+mn-lt"/>
              </a:endParaRPr>
            </a:p>
          </p:txBody>
        </p:sp>
        <p:sp>
          <p:nvSpPr>
            <p:cNvPr id="106" name="矩形 105">
              <a:extLst>
                <a:ext uri="{FF2B5EF4-FFF2-40B4-BE49-F238E27FC236}">
                  <a16:creationId xmlns:a16="http://schemas.microsoft.com/office/drawing/2014/main" id="{5A1E1EC9-950D-4A5F-9CD6-6C087C357D2F}"/>
                </a:ext>
              </a:extLst>
            </p:cNvPr>
            <p:cNvSpPr/>
            <p:nvPr/>
          </p:nvSpPr>
          <p:spPr>
            <a:xfrm>
              <a:off x="355603" y="4106954"/>
              <a:ext cx="3246727" cy="719878"/>
            </a:xfrm>
            <a:prstGeom prst="rect">
              <a:avLst/>
            </a:prstGeom>
            <a:gradFill>
              <a:gsLst>
                <a:gs pos="100000">
                  <a:schemeClr val="accent6">
                    <a:lumMod val="60000"/>
                    <a:lumOff val="40000"/>
                  </a:schemeClr>
                </a:gs>
                <a:gs pos="41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TW" altLang="en-US" sz="1400" dirty="0">
                <a:solidFill>
                  <a:prstClr val="white"/>
                </a:solidFill>
                <a:cs typeface="+mn-ea"/>
                <a:sym typeface="+mn-lt"/>
              </a:endParaRPr>
            </a:p>
          </p:txBody>
        </p:sp>
      </p:grpSp>
      <p:sp>
        <p:nvSpPr>
          <p:cNvPr id="110" name="文本框 11_64">
            <a:extLst>
              <a:ext uri="{FF2B5EF4-FFF2-40B4-BE49-F238E27FC236}">
                <a16:creationId xmlns:a16="http://schemas.microsoft.com/office/drawing/2014/main" id="{6311284A-4214-4D89-A5AD-F62FA4D0A076}"/>
              </a:ext>
            </a:extLst>
          </p:cNvPr>
          <p:cNvSpPr txBox="1"/>
          <p:nvPr/>
        </p:nvSpPr>
        <p:spPr>
          <a:xfrm>
            <a:off x="523395" y="4272738"/>
            <a:ext cx="2908356" cy="441275"/>
          </a:xfrm>
          <a:prstGeom prst="rect">
            <a:avLst/>
          </a:prstGeom>
          <a:noFill/>
        </p:spPr>
        <p:txBody>
          <a:bodyPr wrap="square" lIns="0" tIns="0" rIns="0" bIns="0">
            <a:noAutofit/>
          </a:bodyPr>
          <a:lstStyle>
            <a:defPPr>
              <a:defRPr lang="zh-CN"/>
            </a:defPPr>
            <a:lvl1pPr marR="0" lvl="0" indent="0" fontAlgn="auto">
              <a:lnSpc>
                <a:spcPct val="110000"/>
              </a:lnSpc>
              <a:spcBef>
                <a:spcPts val="0"/>
              </a:spcBef>
              <a:spcAft>
                <a:spcPts val="0"/>
              </a:spcAft>
              <a:buClrTx/>
              <a:buSzTx/>
              <a:buFontTx/>
              <a:buNone/>
              <a:tabLst/>
              <a:defRPr kumimoji="0" sz="2400" b="0" i="0" u="none" strike="noStrike" cap="none" spc="0" normalizeH="0" baseline="0">
                <a:ln>
                  <a:noFill/>
                </a:ln>
                <a:solidFill>
                  <a:prstClr val="white"/>
                </a:solidFill>
                <a:effectLst/>
                <a:uLnTx/>
                <a:uFillTx/>
                <a:latin typeface="+mj-ea"/>
                <a:ea typeface="+mj-ea"/>
                <a:cs typeface="+mn-ea"/>
              </a:defRPr>
            </a:lvl1pPr>
          </a:lstStyle>
          <a:p>
            <a:r>
              <a:rPr lang="zh-CN" altLang="en-US" b="1" dirty="0">
                <a:sym typeface="+mn-lt"/>
              </a:rPr>
              <a:t>养老服务全面落实</a:t>
            </a:r>
            <a:endParaRPr lang="en-US" altLang="zh-CN" b="1" dirty="0">
              <a:sym typeface="+mn-lt"/>
            </a:endParaRPr>
          </a:p>
        </p:txBody>
      </p:sp>
      <p:sp>
        <p:nvSpPr>
          <p:cNvPr id="112" name="文本框 111">
            <a:extLst>
              <a:ext uri="{FF2B5EF4-FFF2-40B4-BE49-F238E27FC236}">
                <a16:creationId xmlns:a16="http://schemas.microsoft.com/office/drawing/2014/main" id="{F9D4B5D4-DF91-4234-9510-57BE815273B7}"/>
              </a:ext>
            </a:extLst>
          </p:cNvPr>
          <p:cNvSpPr txBox="1"/>
          <p:nvPr/>
        </p:nvSpPr>
        <p:spPr>
          <a:xfrm>
            <a:off x="3964523" y="4715012"/>
            <a:ext cx="2355648" cy="1050056"/>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cs typeface="+mn-ea"/>
                <a:sym typeface="+mn-lt"/>
              </a:rPr>
              <a:t>“加法”：积极的财政政策提质增效</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prstClr val="black"/>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cs typeface="+mn-ea"/>
                <a:sym typeface="+mn-lt"/>
              </a:rPr>
              <a:t>建立常态化财政资金直达机制并扩大范围，基本实现中央财政民生补助资金全覆盖，加大对重点领域的支持力度。</a:t>
            </a:r>
          </a:p>
        </p:txBody>
      </p:sp>
      <p:sp>
        <p:nvSpPr>
          <p:cNvPr id="114" name="矩形 113">
            <a:extLst>
              <a:ext uri="{FF2B5EF4-FFF2-40B4-BE49-F238E27FC236}">
                <a16:creationId xmlns:a16="http://schemas.microsoft.com/office/drawing/2014/main" id="{CBCB66BA-8909-46B1-9C94-3A9DA452157F}"/>
              </a:ext>
            </a:extLst>
          </p:cNvPr>
          <p:cNvSpPr/>
          <p:nvPr/>
        </p:nvSpPr>
        <p:spPr>
          <a:xfrm>
            <a:off x="3736052" y="4104956"/>
            <a:ext cx="3246727" cy="2333944"/>
          </a:xfrm>
          <a:prstGeom prst="rect">
            <a:avLst/>
          </a:prstGeom>
          <a:solidFill>
            <a:srgbClr val="F2F3FA"/>
          </a:solidFill>
          <a:ln>
            <a:noFill/>
          </a:ln>
          <a:effectLst>
            <a:outerShdw blurRad="152400" dist="38100" dir="13500015" sx="102000" sy="102000" rotWithShape="0">
              <a:schemeClr val="bg1">
                <a:lumMod val="100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cs typeface="+mn-ea"/>
              <a:sym typeface="+mn-lt"/>
            </a:endParaRPr>
          </a:p>
        </p:txBody>
      </p:sp>
      <p:grpSp>
        <p:nvGrpSpPr>
          <p:cNvPr id="6" name="组合 5">
            <a:extLst>
              <a:ext uri="{FF2B5EF4-FFF2-40B4-BE49-F238E27FC236}">
                <a16:creationId xmlns:a16="http://schemas.microsoft.com/office/drawing/2014/main" id="{5ABF2957-A078-74ED-29CD-269705374B41}"/>
              </a:ext>
            </a:extLst>
          </p:cNvPr>
          <p:cNvGrpSpPr/>
          <p:nvPr/>
        </p:nvGrpSpPr>
        <p:grpSpPr>
          <a:xfrm>
            <a:off x="3736051" y="4104956"/>
            <a:ext cx="3246728" cy="2333944"/>
            <a:chOff x="3736051" y="4104956"/>
            <a:chExt cx="3246728" cy="2333944"/>
          </a:xfrm>
        </p:grpSpPr>
        <p:sp>
          <p:nvSpPr>
            <p:cNvPr id="115" name="矩形 114">
              <a:extLst>
                <a:ext uri="{FF2B5EF4-FFF2-40B4-BE49-F238E27FC236}">
                  <a16:creationId xmlns:a16="http://schemas.microsoft.com/office/drawing/2014/main" id="{284640F3-6B6E-413A-8135-2CD8E712F4FC}"/>
                </a:ext>
              </a:extLst>
            </p:cNvPr>
            <p:cNvSpPr/>
            <p:nvPr/>
          </p:nvSpPr>
          <p:spPr>
            <a:xfrm>
              <a:off x="3736052" y="4104956"/>
              <a:ext cx="3246727" cy="2333944"/>
            </a:xfrm>
            <a:prstGeom prst="rect">
              <a:avLst/>
            </a:prstGeom>
            <a:solidFill>
              <a:schemeClr val="bg1"/>
            </a:solidFill>
            <a:ln>
              <a:noFill/>
            </a:ln>
            <a:effectLst>
              <a:outerShdw blurRad="241300" dist="114300" dir="5400000" algn="t" rotWithShape="0">
                <a:srgbClr val="09336B">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endParaRPr lang="zh-TW" altLang="en-US">
                <a:solidFill>
                  <a:prstClr val="white"/>
                </a:solidFill>
                <a:cs typeface="+mn-ea"/>
                <a:sym typeface="+mn-lt"/>
              </a:endParaRPr>
            </a:p>
          </p:txBody>
        </p:sp>
        <p:sp>
          <p:nvSpPr>
            <p:cNvPr id="116" name="矩形 115">
              <a:extLst>
                <a:ext uri="{FF2B5EF4-FFF2-40B4-BE49-F238E27FC236}">
                  <a16:creationId xmlns:a16="http://schemas.microsoft.com/office/drawing/2014/main" id="{5A1E1EC9-950D-4A5F-9CD6-6C087C357D2F}"/>
                </a:ext>
              </a:extLst>
            </p:cNvPr>
            <p:cNvSpPr/>
            <p:nvPr/>
          </p:nvSpPr>
          <p:spPr>
            <a:xfrm>
              <a:off x="3736051" y="4106954"/>
              <a:ext cx="3246727" cy="716182"/>
            </a:xfrm>
            <a:prstGeom prst="rect">
              <a:avLst/>
            </a:prstGeom>
            <a:gradFill>
              <a:gsLst>
                <a:gs pos="100000">
                  <a:schemeClr val="accent6">
                    <a:lumMod val="60000"/>
                    <a:lumOff val="40000"/>
                  </a:schemeClr>
                </a:gs>
                <a:gs pos="41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TW" altLang="en-US" sz="1400" dirty="0">
                <a:solidFill>
                  <a:prstClr val="white"/>
                </a:solidFill>
                <a:cs typeface="+mn-ea"/>
                <a:sym typeface="+mn-lt"/>
              </a:endParaRPr>
            </a:p>
          </p:txBody>
        </p:sp>
      </p:grpSp>
      <p:sp>
        <p:nvSpPr>
          <p:cNvPr id="120" name="文本框 11_64">
            <a:extLst>
              <a:ext uri="{FF2B5EF4-FFF2-40B4-BE49-F238E27FC236}">
                <a16:creationId xmlns:a16="http://schemas.microsoft.com/office/drawing/2014/main" id="{6311284A-4214-4D89-A5AD-F62FA4D0A076}"/>
              </a:ext>
            </a:extLst>
          </p:cNvPr>
          <p:cNvSpPr txBox="1"/>
          <p:nvPr/>
        </p:nvSpPr>
        <p:spPr>
          <a:xfrm>
            <a:off x="3906632" y="4272721"/>
            <a:ext cx="2878234" cy="441275"/>
          </a:xfrm>
          <a:prstGeom prst="rect">
            <a:avLst/>
          </a:prstGeom>
          <a:noFill/>
        </p:spPr>
        <p:txBody>
          <a:bodyPr wrap="square" lIns="0" tIns="0" rIns="0" bIns="0">
            <a:noAutofit/>
          </a:bodyPr>
          <a:lstStyle>
            <a:defPPr>
              <a:defRPr lang="zh-CN"/>
            </a:defPPr>
            <a:lvl1pPr marR="0" lvl="0" indent="0" fontAlgn="auto">
              <a:lnSpc>
                <a:spcPct val="110000"/>
              </a:lnSpc>
              <a:spcBef>
                <a:spcPts val="0"/>
              </a:spcBef>
              <a:spcAft>
                <a:spcPts val="0"/>
              </a:spcAft>
              <a:buClrTx/>
              <a:buSzTx/>
              <a:buFontTx/>
              <a:buNone/>
              <a:tabLst/>
              <a:defRPr kumimoji="0" sz="2400" b="0" i="0" u="none" strike="noStrike" cap="none" spc="0" normalizeH="0" baseline="0">
                <a:ln>
                  <a:noFill/>
                </a:ln>
                <a:solidFill>
                  <a:prstClr val="white"/>
                </a:solidFill>
                <a:effectLst/>
                <a:uLnTx/>
                <a:uFillTx/>
                <a:latin typeface="+mj-ea"/>
                <a:ea typeface="+mj-ea"/>
                <a:cs typeface="+mn-ea"/>
              </a:defRPr>
            </a:lvl1pPr>
          </a:lstStyle>
          <a:p>
            <a:r>
              <a:rPr lang="zh-CN" altLang="en-US" b="1" dirty="0">
                <a:sym typeface="+mn-lt"/>
              </a:rPr>
              <a:t>重点领域防范工作</a:t>
            </a:r>
            <a:endParaRPr lang="en-US" altLang="zh-CN" b="1" dirty="0">
              <a:sym typeface="+mn-lt"/>
            </a:endParaRPr>
          </a:p>
        </p:txBody>
      </p:sp>
      <p:sp>
        <p:nvSpPr>
          <p:cNvPr id="122" name="文本框 121">
            <a:extLst>
              <a:ext uri="{FF2B5EF4-FFF2-40B4-BE49-F238E27FC236}">
                <a16:creationId xmlns:a16="http://schemas.microsoft.com/office/drawing/2014/main" id="{F9D4B5D4-DF91-4234-9510-57BE815273B7}"/>
              </a:ext>
            </a:extLst>
          </p:cNvPr>
          <p:cNvSpPr txBox="1"/>
          <p:nvPr/>
        </p:nvSpPr>
        <p:spPr>
          <a:xfrm>
            <a:off x="3964523" y="2043214"/>
            <a:ext cx="2355648" cy="1050056"/>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cs typeface="+mn-ea"/>
                <a:sym typeface="+mn-lt"/>
              </a:rPr>
              <a:t>“加法”：积极的财政政策提质增效</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prstClr val="black"/>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cs typeface="+mn-ea"/>
                <a:sym typeface="+mn-lt"/>
              </a:rPr>
              <a:t>建立常态化财政资金直达机制并扩大范围，基本实现中央财政民生补助资金全覆盖，加大对重点领域的支持力度。</a:t>
            </a:r>
          </a:p>
        </p:txBody>
      </p:sp>
      <p:sp>
        <p:nvSpPr>
          <p:cNvPr id="124" name="矩形 123">
            <a:extLst>
              <a:ext uri="{FF2B5EF4-FFF2-40B4-BE49-F238E27FC236}">
                <a16:creationId xmlns:a16="http://schemas.microsoft.com/office/drawing/2014/main" id="{CBCB66BA-8909-46B1-9C94-3A9DA452157F}"/>
              </a:ext>
            </a:extLst>
          </p:cNvPr>
          <p:cNvSpPr/>
          <p:nvPr/>
        </p:nvSpPr>
        <p:spPr>
          <a:xfrm>
            <a:off x="3736052" y="1433158"/>
            <a:ext cx="3246727" cy="2333944"/>
          </a:xfrm>
          <a:prstGeom prst="rect">
            <a:avLst/>
          </a:prstGeom>
          <a:solidFill>
            <a:srgbClr val="F2F3FA"/>
          </a:solidFill>
          <a:ln>
            <a:noFill/>
          </a:ln>
          <a:effectLst>
            <a:outerShdw blurRad="152400" dist="38100" dir="13500015" sx="102000" sy="102000" rotWithShape="0">
              <a:schemeClr val="bg1">
                <a:lumMod val="100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prstClr val="white"/>
              </a:solidFill>
              <a:effectLst/>
              <a:uLnTx/>
              <a:uFillTx/>
              <a:cs typeface="+mn-ea"/>
              <a:sym typeface="+mn-lt"/>
            </a:endParaRPr>
          </a:p>
        </p:txBody>
      </p:sp>
      <p:grpSp>
        <p:nvGrpSpPr>
          <p:cNvPr id="3" name="组合 2">
            <a:extLst>
              <a:ext uri="{FF2B5EF4-FFF2-40B4-BE49-F238E27FC236}">
                <a16:creationId xmlns:a16="http://schemas.microsoft.com/office/drawing/2014/main" id="{2708A9E7-8585-19A2-69E1-2D76AD19BD63}"/>
              </a:ext>
            </a:extLst>
          </p:cNvPr>
          <p:cNvGrpSpPr/>
          <p:nvPr/>
        </p:nvGrpSpPr>
        <p:grpSpPr>
          <a:xfrm>
            <a:off x="3736051" y="1433158"/>
            <a:ext cx="3246728" cy="2333944"/>
            <a:chOff x="3736051" y="1433158"/>
            <a:chExt cx="3246728" cy="2333944"/>
          </a:xfrm>
        </p:grpSpPr>
        <p:sp>
          <p:nvSpPr>
            <p:cNvPr id="125" name="矩形 124">
              <a:extLst>
                <a:ext uri="{FF2B5EF4-FFF2-40B4-BE49-F238E27FC236}">
                  <a16:creationId xmlns:a16="http://schemas.microsoft.com/office/drawing/2014/main" id="{284640F3-6B6E-413A-8135-2CD8E712F4FC}"/>
                </a:ext>
              </a:extLst>
            </p:cNvPr>
            <p:cNvSpPr/>
            <p:nvPr/>
          </p:nvSpPr>
          <p:spPr>
            <a:xfrm>
              <a:off x="3736052" y="1433158"/>
              <a:ext cx="3246727" cy="2333944"/>
            </a:xfrm>
            <a:prstGeom prst="rect">
              <a:avLst/>
            </a:prstGeom>
            <a:solidFill>
              <a:schemeClr val="bg1"/>
            </a:solidFill>
            <a:ln>
              <a:noFill/>
            </a:ln>
            <a:effectLst>
              <a:outerShdw blurRad="241300" dist="114300" dir="5400000" algn="t" rotWithShape="0">
                <a:srgbClr val="09336B">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endParaRPr lang="zh-TW" altLang="en-US">
                <a:solidFill>
                  <a:prstClr val="white"/>
                </a:solidFill>
                <a:cs typeface="+mn-ea"/>
                <a:sym typeface="+mn-lt"/>
              </a:endParaRPr>
            </a:p>
          </p:txBody>
        </p:sp>
        <p:sp>
          <p:nvSpPr>
            <p:cNvPr id="126" name="矩形 125">
              <a:extLst>
                <a:ext uri="{FF2B5EF4-FFF2-40B4-BE49-F238E27FC236}">
                  <a16:creationId xmlns:a16="http://schemas.microsoft.com/office/drawing/2014/main" id="{5A1E1EC9-950D-4A5F-9CD6-6C087C357D2F}"/>
                </a:ext>
              </a:extLst>
            </p:cNvPr>
            <p:cNvSpPr/>
            <p:nvPr/>
          </p:nvSpPr>
          <p:spPr>
            <a:xfrm>
              <a:off x="3736051" y="1435156"/>
              <a:ext cx="3246727" cy="709632"/>
            </a:xfrm>
            <a:prstGeom prst="rect">
              <a:avLst/>
            </a:prstGeom>
            <a:gradFill>
              <a:gsLst>
                <a:gs pos="100000">
                  <a:schemeClr val="accent6">
                    <a:lumMod val="60000"/>
                    <a:lumOff val="40000"/>
                  </a:schemeClr>
                </a:gs>
                <a:gs pos="41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TW" altLang="en-US" sz="1400" dirty="0">
                <a:solidFill>
                  <a:prstClr val="white"/>
                </a:solidFill>
                <a:cs typeface="+mn-ea"/>
                <a:sym typeface="+mn-lt"/>
              </a:endParaRPr>
            </a:p>
          </p:txBody>
        </p:sp>
      </p:grpSp>
      <p:sp>
        <p:nvSpPr>
          <p:cNvPr id="130" name="文本框 11_64">
            <a:extLst>
              <a:ext uri="{FF2B5EF4-FFF2-40B4-BE49-F238E27FC236}">
                <a16:creationId xmlns:a16="http://schemas.microsoft.com/office/drawing/2014/main" id="{6311284A-4214-4D89-A5AD-F62FA4D0A076}"/>
              </a:ext>
            </a:extLst>
          </p:cNvPr>
          <p:cNvSpPr txBox="1"/>
          <p:nvPr/>
        </p:nvSpPr>
        <p:spPr>
          <a:xfrm>
            <a:off x="3906632" y="1571759"/>
            <a:ext cx="2673698" cy="441275"/>
          </a:xfrm>
          <a:prstGeom prst="rect">
            <a:avLst/>
          </a:prstGeom>
          <a:noFill/>
        </p:spPr>
        <p:txBody>
          <a:bodyPr wrap="square" lIns="0" tIns="0" rIns="0" bIns="0">
            <a:noAutofit/>
          </a:bodyPr>
          <a:lstStyle>
            <a:defPPr>
              <a:defRPr lang="zh-CN"/>
            </a:defPPr>
            <a:lvl1pPr marR="0" lvl="0" indent="0" fontAlgn="auto">
              <a:lnSpc>
                <a:spcPct val="110000"/>
              </a:lnSpc>
              <a:spcBef>
                <a:spcPts val="0"/>
              </a:spcBef>
              <a:spcAft>
                <a:spcPts val="0"/>
              </a:spcAft>
              <a:buClrTx/>
              <a:buSzTx/>
              <a:buFontTx/>
              <a:buNone/>
              <a:tabLst/>
              <a:defRPr kumimoji="0" sz="2400" b="0" i="0" u="none" strike="noStrike" cap="none" spc="0" normalizeH="0" baseline="0">
                <a:ln>
                  <a:noFill/>
                </a:ln>
                <a:solidFill>
                  <a:prstClr val="white"/>
                </a:solidFill>
                <a:effectLst/>
                <a:uLnTx/>
                <a:uFillTx/>
                <a:latin typeface="+mj-ea"/>
                <a:ea typeface="+mj-ea"/>
                <a:cs typeface="+mn-ea"/>
              </a:defRPr>
            </a:lvl1pPr>
          </a:lstStyle>
          <a:p>
            <a:r>
              <a:rPr lang="zh-CN" altLang="en-US" b="1" dirty="0">
                <a:sym typeface="+mn-lt"/>
              </a:rPr>
              <a:t>优化养老金储备</a:t>
            </a:r>
            <a:endParaRPr lang="en-US" altLang="zh-CN" b="1" dirty="0">
              <a:sym typeface="+mn-lt"/>
            </a:endParaRPr>
          </a:p>
        </p:txBody>
      </p:sp>
      <p:sp>
        <p:nvSpPr>
          <p:cNvPr id="55" name="文本框 54">
            <a:extLst>
              <a:ext uri="{FF2B5EF4-FFF2-40B4-BE49-F238E27FC236}">
                <a16:creationId xmlns:a16="http://schemas.microsoft.com/office/drawing/2014/main" id="{1992AF0D-048A-7E19-C2FA-945116B740F6}"/>
              </a:ext>
            </a:extLst>
          </p:cNvPr>
          <p:cNvSpPr txBox="1"/>
          <p:nvPr/>
        </p:nvSpPr>
        <p:spPr>
          <a:xfrm>
            <a:off x="873288" y="444544"/>
            <a:ext cx="2170976" cy="58477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chemeClr val="accent3">
                    <a:lumMod val="50000"/>
                  </a:schemeClr>
                </a:solidFill>
                <a:cs typeface="+mn-ea"/>
                <a:sym typeface="+mn-lt"/>
              </a:rPr>
              <a:t>政策引导</a:t>
            </a:r>
            <a:endPar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endParaRPr>
          </a:p>
        </p:txBody>
      </p:sp>
      <p:sp>
        <p:nvSpPr>
          <p:cNvPr id="56" name="任意多边形: 形状 55">
            <a:extLst>
              <a:ext uri="{FF2B5EF4-FFF2-40B4-BE49-F238E27FC236}">
                <a16:creationId xmlns:a16="http://schemas.microsoft.com/office/drawing/2014/main" id="{09879817-B8E5-63DB-0E8A-7AB96A9B1248}"/>
              </a:ext>
            </a:extLst>
          </p:cNvPr>
          <p:cNvSpPr/>
          <p:nvPr/>
        </p:nvSpPr>
        <p:spPr>
          <a:xfrm rot="16200000" flipV="1">
            <a:off x="443874" y="657801"/>
            <a:ext cx="364743" cy="435986"/>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7" name="椭圆 56">
            <a:extLst>
              <a:ext uri="{FF2B5EF4-FFF2-40B4-BE49-F238E27FC236}">
                <a16:creationId xmlns:a16="http://schemas.microsoft.com/office/drawing/2014/main" id="{1FB9C63E-DC90-BFC8-3D69-9F8632A7B666}"/>
              </a:ext>
            </a:extLst>
          </p:cNvPr>
          <p:cNvSpPr/>
          <p:nvPr/>
        </p:nvSpPr>
        <p:spPr>
          <a:xfrm rot="16200000" flipV="1">
            <a:off x="408253" y="328679"/>
            <a:ext cx="435986" cy="435986"/>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8" name="文本框 57">
            <a:extLst>
              <a:ext uri="{FF2B5EF4-FFF2-40B4-BE49-F238E27FC236}">
                <a16:creationId xmlns:a16="http://schemas.microsoft.com/office/drawing/2014/main" id="{74780555-054A-23FF-9FD3-20157111A2F1}"/>
              </a:ext>
            </a:extLst>
          </p:cNvPr>
          <p:cNvSpPr txBox="1"/>
          <p:nvPr/>
        </p:nvSpPr>
        <p:spPr>
          <a:xfrm>
            <a:off x="8395171" y="1241563"/>
            <a:ext cx="2385269" cy="246221"/>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chemeClr val="accent2">
                    <a:lumMod val="50000"/>
                  </a:schemeClr>
                </a:solidFill>
                <a:effectLst/>
                <a:uLnTx/>
                <a:uFillTx/>
                <a:cs typeface="+mn-ea"/>
                <a:sym typeface="+mn-lt"/>
              </a:rPr>
              <a:t>2021</a:t>
            </a:r>
            <a:r>
              <a:rPr kumimoji="0" lang="zh-CN" altLang="en-US" sz="1600" b="1" i="0" u="none" strike="noStrike" kern="1200" cap="none" spc="0" normalizeH="0" baseline="0" noProof="0" dirty="0">
                <a:ln>
                  <a:noFill/>
                </a:ln>
                <a:solidFill>
                  <a:schemeClr val="accent2">
                    <a:lumMod val="50000"/>
                  </a:schemeClr>
                </a:solidFill>
                <a:effectLst/>
                <a:uLnTx/>
                <a:uFillTx/>
                <a:cs typeface="+mn-ea"/>
                <a:sym typeface="+mn-lt"/>
              </a:rPr>
              <a:t>年养老工作项目报告</a:t>
            </a:r>
          </a:p>
        </p:txBody>
      </p:sp>
      <p:grpSp>
        <p:nvGrpSpPr>
          <p:cNvPr id="7" name="组合 6">
            <a:extLst>
              <a:ext uri="{FF2B5EF4-FFF2-40B4-BE49-F238E27FC236}">
                <a16:creationId xmlns:a16="http://schemas.microsoft.com/office/drawing/2014/main" id="{CDB4C713-13A8-BE2F-646B-1F83584B05FF}"/>
              </a:ext>
            </a:extLst>
          </p:cNvPr>
          <p:cNvGrpSpPr/>
          <p:nvPr/>
        </p:nvGrpSpPr>
        <p:grpSpPr>
          <a:xfrm>
            <a:off x="7181178" y="1915407"/>
            <a:ext cx="4861802" cy="4332544"/>
            <a:chOff x="7181178" y="1915407"/>
            <a:chExt cx="4861802" cy="4332544"/>
          </a:xfrm>
        </p:grpSpPr>
        <p:sp>
          <p:nvSpPr>
            <p:cNvPr id="67" name="圆: 空心 66">
              <a:extLst>
                <a:ext uri="{FF2B5EF4-FFF2-40B4-BE49-F238E27FC236}">
                  <a16:creationId xmlns:a16="http://schemas.microsoft.com/office/drawing/2014/main" id="{93428D05-236F-2F04-374E-317C18FADE62}"/>
                </a:ext>
              </a:extLst>
            </p:cNvPr>
            <p:cNvSpPr/>
            <p:nvPr/>
          </p:nvSpPr>
          <p:spPr>
            <a:xfrm rot="16200000">
              <a:off x="7943884" y="2122812"/>
              <a:ext cx="3287842" cy="3287843"/>
            </a:xfrm>
            <a:prstGeom prst="donut">
              <a:avLst>
                <a:gd name="adj" fmla="val 20980"/>
              </a:avLst>
            </a:prstGeom>
            <a:gradFill flip="none" rotWithShape="1">
              <a:gsLst>
                <a:gs pos="0">
                  <a:schemeClr val="accent1">
                    <a:lumMod val="20000"/>
                    <a:lumOff val="80000"/>
                  </a:schemeClr>
                </a:gs>
                <a:gs pos="42000">
                  <a:schemeClr val="accent1">
                    <a:lumMod val="75000"/>
                  </a:schemeClr>
                </a:gs>
                <a:gs pos="100000">
                  <a:schemeClr val="accent1">
                    <a:lumMod val="50000"/>
                  </a:schemeClr>
                </a:gs>
              </a:gsLst>
              <a:path path="circle">
                <a:fillToRect l="50000" t="50000" r="50000" b="50000"/>
              </a:path>
              <a:tileRect/>
            </a:gradFill>
            <a:ln>
              <a:noFill/>
            </a:ln>
            <a:effectLst>
              <a:outerShdw blurRad="254000" sx="102000" sy="102000" algn="ctr" rotWithShape="0">
                <a:srgbClr val="13883D">
                  <a:alpha val="20000"/>
                </a:srgb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 name="椭圆 67">
              <a:extLst>
                <a:ext uri="{FF2B5EF4-FFF2-40B4-BE49-F238E27FC236}">
                  <a16:creationId xmlns:a16="http://schemas.microsoft.com/office/drawing/2014/main" id="{8598769D-94BD-0FF8-6BF0-5AC021F0CDDC}"/>
                </a:ext>
              </a:extLst>
            </p:cNvPr>
            <p:cNvSpPr/>
            <p:nvPr/>
          </p:nvSpPr>
          <p:spPr>
            <a:xfrm>
              <a:off x="7736108" y="1915407"/>
              <a:ext cx="3703394" cy="3703390"/>
            </a:xfrm>
            <a:prstGeom prst="ellipse">
              <a:avLst/>
            </a:prstGeom>
            <a:noFill/>
            <a:ln w="9525">
              <a:gradFill flip="none" rotWithShape="1">
                <a:gsLst>
                  <a:gs pos="0">
                    <a:schemeClr val="accent1">
                      <a:lumMod val="60000"/>
                      <a:lumOff val="40000"/>
                    </a:schemeClr>
                  </a:gs>
                  <a:gs pos="100000">
                    <a:schemeClr val="accent1">
                      <a:lumMod val="50000"/>
                    </a:schemeClr>
                  </a:gs>
                </a:gsLst>
                <a:lin ang="5400000" scaled="1"/>
                <a:tileRect/>
              </a:gradFill>
              <a:prstDash val="sysDot"/>
            </a:ln>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1" name="椭圆 70">
              <a:extLst>
                <a:ext uri="{FF2B5EF4-FFF2-40B4-BE49-F238E27FC236}">
                  <a16:creationId xmlns:a16="http://schemas.microsoft.com/office/drawing/2014/main" id="{F72EA5D9-746E-0186-2193-D509AD44A563}"/>
                </a:ext>
              </a:extLst>
            </p:cNvPr>
            <p:cNvSpPr/>
            <p:nvPr/>
          </p:nvSpPr>
          <p:spPr>
            <a:xfrm>
              <a:off x="7774322" y="5576935"/>
              <a:ext cx="3635328" cy="671016"/>
            </a:xfrm>
            <a:prstGeom prst="ellipse">
              <a:avLst/>
            </a:prstGeom>
            <a:gradFill>
              <a:gsLst>
                <a:gs pos="0">
                  <a:schemeClr val="accent1">
                    <a:alpha val="0"/>
                  </a:schemeClr>
                </a:gs>
                <a:gs pos="98000">
                  <a:schemeClr val="accent1">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2" name="椭圆 71">
              <a:extLst>
                <a:ext uri="{FF2B5EF4-FFF2-40B4-BE49-F238E27FC236}">
                  <a16:creationId xmlns:a16="http://schemas.microsoft.com/office/drawing/2014/main" id="{8DE88F98-999E-E312-C2A5-A672B5CD5CC3}"/>
                </a:ext>
              </a:extLst>
            </p:cNvPr>
            <p:cNvSpPr/>
            <p:nvPr/>
          </p:nvSpPr>
          <p:spPr>
            <a:xfrm>
              <a:off x="8333909" y="5523509"/>
              <a:ext cx="2516153" cy="464437"/>
            </a:xfrm>
            <a:prstGeom prst="ellipse">
              <a:avLst/>
            </a:prstGeom>
            <a:gradFill>
              <a:gsLst>
                <a:gs pos="0">
                  <a:schemeClr val="accent1">
                    <a:alpha val="0"/>
                  </a:schemeClr>
                </a:gs>
                <a:gs pos="100000">
                  <a:schemeClr val="accent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3" name="椭圆 72">
              <a:extLst>
                <a:ext uri="{FF2B5EF4-FFF2-40B4-BE49-F238E27FC236}">
                  <a16:creationId xmlns:a16="http://schemas.microsoft.com/office/drawing/2014/main" id="{B9C25464-1A31-99EC-EE51-5576C9CA90DD}"/>
                </a:ext>
              </a:extLst>
            </p:cNvPr>
            <p:cNvSpPr/>
            <p:nvPr/>
          </p:nvSpPr>
          <p:spPr>
            <a:xfrm>
              <a:off x="8939747" y="5635336"/>
              <a:ext cx="1304478" cy="240783"/>
            </a:xfrm>
            <a:prstGeom prst="ellipse">
              <a:avLst/>
            </a:prstGeom>
            <a:gradFill>
              <a:gsLst>
                <a:gs pos="0">
                  <a:schemeClr val="accent1">
                    <a:alpha val="10000"/>
                  </a:schemeClr>
                </a:gs>
                <a:gs pos="100000">
                  <a:schemeClr val="accent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4" name="椭圆 73">
              <a:extLst>
                <a:ext uri="{FF2B5EF4-FFF2-40B4-BE49-F238E27FC236}">
                  <a16:creationId xmlns:a16="http://schemas.microsoft.com/office/drawing/2014/main" id="{E96A7AA5-9E56-1EB9-0883-8D8F911B6FB6}"/>
                </a:ext>
              </a:extLst>
            </p:cNvPr>
            <p:cNvSpPr/>
            <p:nvPr/>
          </p:nvSpPr>
          <p:spPr>
            <a:xfrm>
              <a:off x="8623351" y="5576935"/>
              <a:ext cx="1937269" cy="357585"/>
            </a:xfrm>
            <a:prstGeom prst="ellipse">
              <a:avLst/>
            </a:prstGeom>
            <a:noFill/>
            <a:ln w="9525">
              <a:gradFill>
                <a:gsLst>
                  <a:gs pos="0">
                    <a:schemeClr val="accent1">
                      <a:alpha val="0"/>
                    </a:schemeClr>
                  </a:gs>
                  <a:gs pos="100000">
                    <a:schemeClr val="accent1">
                      <a:alpha val="7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5" name="椭圆 74">
              <a:extLst>
                <a:ext uri="{FF2B5EF4-FFF2-40B4-BE49-F238E27FC236}">
                  <a16:creationId xmlns:a16="http://schemas.microsoft.com/office/drawing/2014/main" id="{7722AC47-B8D6-25A3-89EE-3904EFA1B495}"/>
                </a:ext>
              </a:extLst>
            </p:cNvPr>
            <p:cNvSpPr/>
            <p:nvPr/>
          </p:nvSpPr>
          <p:spPr>
            <a:xfrm>
              <a:off x="7913251" y="5445863"/>
              <a:ext cx="3357470" cy="619729"/>
            </a:xfrm>
            <a:prstGeom prst="ellipse">
              <a:avLst/>
            </a:prstGeom>
            <a:noFill/>
            <a:ln w="9525">
              <a:gradFill>
                <a:gsLst>
                  <a:gs pos="0">
                    <a:schemeClr val="accent1">
                      <a:alpha val="0"/>
                    </a:schemeClr>
                  </a:gs>
                  <a:gs pos="100000">
                    <a:schemeClr val="accent1">
                      <a:alpha val="5800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7" name="椭圆 76">
              <a:extLst>
                <a:ext uri="{FF2B5EF4-FFF2-40B4-BE49-F238E27FC236}">
                  <a16:creationId xmlns:a16="http://schemas.microsoft.com/office/drawing/2014/main" id="{A7F53BF0-61B0-C667-5814-A58F61F5F0A6}"/>
                </a:ext>
              </a:extLst>
            </p:cNvPr>
            <p:cNvSpPr/>
            <p:nvPr/>
          </p:nvSpPr>
          <p:spPr>
            <a:xfrm>
              <a:off x="7181178" y="5555189"/>
              <a:ext cx="4861802" cy="536904"/>
            </a:xfrm>
            <a:prstGeom prst="ellipse">
              <a:avLst/>
            </a:prstGeom>
            <a:solidFill>
              <a:schemeClr val="tx1">
                <a:lumMod val="50000"/>
                <a:lumOff val="50000"/>
                <a:alpha val="20000"/>
              </a:schemeClr>
            </a:solidFill>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86" name="文本框 11_64">
            <a:extLst>
              <a:ext uri="{FF2B5EF4-FFF2-40B4-BE49-F238E27FC236}">
                <a16:creationId xmlns:a16="http://schemas.microsoft.com/office/drawing/2014/main" id="{050F5E65-E9E4-8529-4413-3CB22FA79903}"/>
              </a:ext>
            </a:extLst>
          </p:cNvPr>
          <p:cNvSpPr txBox="1"/>
          <p:nvPr/>
        </p:nvSpPr>
        <p:spPr>
          <a:xfrm>
            <a:off x="3917718" y="2326623"/>
            <a:ext cx="2905567" cy="1261122"/>
          </a:xfrm>
          <a:prstGeom prst="rect">
            <a:avLst/>
          </a:prstGeom>
          <a:noFill/>
        </p:spPr>
        <p:txBody>
          <a:bodyPr wrap="square" lIns="0" tIns="0" rIns="0" bIns="0">
            <a:noAutofit/>
          </a:bodyPr>
          <a:lstStyle>
            <a:defPPr>
              <a:defRPr lang="zh-CN"/>
            </a:defPPr>
            <a:lvl1pPr>
              <a:lnSpc>
                <a:spcPct val="150000"/>
              </a:lnSpc>
              <a:defRPr kumimoji="0" b="0" i="0" u="none" strike="noStrike" cap="none" spc="0" normalizeH="0" baseline="0">
                <a:ln>
                  <a:noFill/>
                </a:ln>
                <a:solidFill>
                  <a:prstClr val="white">
                    <a:lumMod val="65000"/>
                  </a:prstClr>
                </a:solidFill>
                <a:effectLst/>
                <a:uLnTx/>
                <a:uFillTx/>
                <a:cs typeface="+mn-ea"/>
              </a:defRPr>
            </a:lvl1pPr>
          </a:lstStyle>
          <a:p>
            <a:r>
              <a:rPr lang="zh-CN" altLang="en-US" dirty="0">
                <a:sym typeface="+mn-lt"/>
              </a:rPr>
              <a:t>请输入文字内容请输入文字内容请输入文字内容请输入文字内容请输入文字内容</a:t>
            </a:r>
          </a:p>
        </p:txBody>
      </p:sp>
      <p:sp>
        <p:nvSpPr>
          <p:cNvPr id="87" name="文本框 11_64">
            <a:extLst>
              <a:ext uri="{FF2B5EF4-FFF2-40B4-BE49-F238E27FC236}">
                <a16:creationId xmlns:a16="http://schemas.microsoft.com/office/drawing/2014/main" id="{E3ED6CB4-62AB-1629-F3D5-7633B9C57676}"/>
              </a:ext>
            </a:extLst>
          </p:cNvPr>
          <p:cNvSpPr txBox="1"/>
          <p:nvPr/>
        </p:nvSpPr>
        <p:spPr>
          <a:xfrm>
            <a:off x="526183" y="5006764"/>
            <a:ext cx="2905567" cy="1157814"/>
          </a:xfrm>
          <a:prstGeom prst="rect">
            <a:avLst/>
          </a:prstGeom>
          <a:noFill/>
        </p:spPr>
        <p:txBody>
          <a:bodyPr wrap="square" lIns="0" tIns="0" rIns="0" bIns="0">
            <a:noAutofit/>
          </a:bodyPr>
          <a:lstStyle>
            <a:defPPr>
              <a:defRPr lang="zh-CN"/>
            </a:defPPr>
            <a:lvl1pPr>
              <a:lnSpc>
                <a:spcPct val="150000"/>
              </a:lnSpc>
              <a:defRPr kumimoji="0" b="0" i="0" u="none" strike="noStrike" cap="none" spc="0" normalizeH="0" baseline="0">
                <a:ln>
                  <a:noFill/>
                </a:ln>
                <a:solidFill>
                  <a:prstClr val="white">
                    <a:lumMod val="65000"/>
                  </a:prstClr>
                </a:solidFill>
                <a:effectLst/>
                <a:uLnTx/>
                <a:uFillTx/>
                <a:cs typeface="+mn-ea"/>
              </a:defRPr>
            </a:lvl1pPr>
          </a:lstStyle>
          <a:p>
            <a:r>
              <a:rPr lang="zh-CN" altLang="en-US" dirty="0">
                <a:sym typeface="+mn-lt"/>
              </a:rPr>
              <a:t>请输入文字内容请输入文字内容请输入文字内容请输入文字内容请输入文字内容</a:t>
            </a:r>
          </a:p>
        </p:txBody>
      </p:sp>
      <p:sp>
        <p:nvSpPr>
          <p:cNvPr id="88" name="文本框 11_64">
            <a:extLst>
              <a:ext uri="{FF2B5EF4-FFF2-40B4-BE49-F238E27FC236}">
                <a16:creationId xmlns:a16="http://schemas.microsoft.com/office/drawing/2014/main" id="{8C24A443-C890-7B76-1295-F6E51ABC4962}"/>
              </a:ext>
            </a:extLst>
          </p:cNvPr>
          <p:cNvSpPr txBox="1"/>
          <p:nvPr/>
        </p:nvSpPr>
        <p:spPr>
          <a:xfrm>
            <a:off x="3947640" y="5006763"/>
            <a:ext cx="2905567" cy="1241187"/>
          </a:xfrm>
          <a:prstGeom prst="rect">
            <a:avLst/>
          </a:prstGeom>
          <a:noFill/>
        </p:spPr>
        <p:txBody>
          <a:bodyPr wrap="square" lIns="0" tIns="0" rIns="0" bIns="0">
            <a:noAutofit/>
          </a:bodyPr>
          <a:lstStyle>
            <a:defPPr>
              <a:defRPr lang="zh-CN"/>
            </a:defPPr>
            <a:lvl1pPr>
              <a:lnSpc>
                <a:spcPct val="150000"/>
              </a:lnSpc>
              <a:defRPr kumimoji="0" b="0" i="0" u="none" strike="noStrike" cap="none" spc="0" normalizeH="0" baseline="0">
                <a:ln>
                  <a:noFill/>
                </a:ln>
                <a:solidFill>
                  <a:prstClr val="white">
                    <a:lumMod val="65000"/>
                  </a:prstClr>
                </a:solidFill>
                <a:effectLst/>
                <a:uLnTx/>
                <a:uFillTx/>
                <a:cs typeface="+mn-ea"/>
              </a:defRPr>
            </a:lvl1pPr>
          </a:lstStyle>
          <a:p>
            <a:r>
              <a:rPr lang="zh-CN" altLang="en-US" dirty="0">
                <a:sym typeface="+mn-lt"/>
              </a:rPr>
              <a:t>请输入文字内容请输入文字内容请输入文字内容请输入文字内容请输入文字内容</a:t>
            </a:r>
          </a:p>
        </p:txBody>
      </p:sp>
      <p:sp>
        <p:nvSpPr>
          <p:cNvPr id="90" name="矩形 89">
            <a:extLst>
              <a:ext uri="{FF2B5EF4-FFF2-40B4-BE49-F238E27FC236}">
                <a16:creationId xmlns:a16="http://schemas.microsoft.com/office/drawing/2014/main" id="{15510A79-5541-B368-F03B-FA366BC35268}"/>
              </a:ext>
            </a:extLst>
          </p:cNvPr>
          <p:cNvSpPr>
            <a:spLocks noChangeAspect="1"/>
          </p:cNvSpPr>
          <p:nvPr/>
        </p:nvSpPr>
        <p:spPr>
          <a:xfrm rot="20053676">
            <a:off x="8163961" y="2032930"/>
            <a:ext cx="2035955" cy="2744816"/>
          </a:xfrm>
          <a:prstGeom prst="rect">
            <a:avLst/>
          </a:prstGeom>
          <a:solidFill>
            <a:schemeClr val="accent2">
              <a:lumMod val="20000"/>
              <a:lumOff val="80000"/>
            </a:schemeClr>
          </a:solid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1" name="矩形 90">
            <a:extLst>
              <a:ext uri="{FF2B5EF4-FFF2-40B4-BE49-F238E27FC236}">
                <a16:creationId xmlns:a16="http://schemas.microsoft.com/office/drawing/2014/main" id="{B4E0FEBB-A551-8A74-63CD-AF49A017D563}"/>
              </a:ext>
            </a:extLst>
          </p:cNvPr>
          <p:cNvSpPr/>
          <p:nvPr/>
        </p:nvSpPr>
        <p:spPr>
          <a:xfrm rot="20065837">
            <a:off x="8297111" y="2162813"/>
            <a:ext cx="1769657" cy="24850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3" name="矩形 92">
            <a:extLst>
              <a:ext uri="{FF2B5EF4-FFF2-40B4-BE49-F238E27FC236}">
                <a16:creationId xmlns:a16="http://schemas.microsoft.com/office/drawing/2014/main" id="{E637D38F-BD84-5117-84D9-341A63D604A5}"/>
              </a:ext>
            </a:extLst>
          </p:cNvPr>
          <p:cNvSpPr>
            <a:spLocks noChangeAspect="1"/>
          </p:cNvSpPr>
          <p:nvPr/>
        </p:nvSpPr>
        <p:spPr>
          <a:xfrm rot="657719">
            <a:off x="8374813" y="2086009"/>
            <a:ext cx="2576320" cy="3473322"/>
          </a:xfrm>
          <a:prstGeom prst="rect">
            <a:avLst/>
          </a:prstGeom>
          <a:solidFill>
            <a:schemeClr val="accent2">
              <a:lumMod val="40000"/>
              <a:lumOff val="60000"/>
            </a:schemeClr>
          </a:solid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4" name="矩形 93">
            <a:extLst>
              <a:ext uri="{FF2B5EF4-FFF2-40B4-BE49-F238E27FC236}">
                <a16:creationId xmlns:a16="http://schemas.microsoft.com/office/drawing/2014/main" id="{D1309D42-DC0A-5C76-EF86-4DDB6C9BE9B3}"/>
              </a:ext>
            </a:extLst>
          </p:cNvPr>
          <p:cNvSpPr/>
          <p:nvPr/>
        </p:nvSpPr>
        <p:spPr>
          <a:xfrm rot="669880">
            <a:off x="8543303" y="2250366"/>
            <a:ext cx="2239343" cy="31446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extLst>
      <p:ext uri="{BB962C8B-B14F-4D97-AF65-F5344CB8AC3E}">
        <p14:creationId xmlns:p14="http://schemas.microsoft.com/office/powerpoint/2010/main" val="3984975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1C3DAD2-A9E4-F5FA-3B30-0358DDEFF01A}"/>
              </a:ext>
            </a:extLst>
          </p:cNvPr>
          <p:cNvGrpSpPr/>
          <p:nvPr/>
        </p:nvGrpSpPr>
        <p:grpSpPr>
          <a:xfrm>
            <a:off x="6982211" y="1316619"/>
            <a:ext cx="4789488" cy="4674898"/>
            <a:chOff x="6982211" y="1316619"/>
            <a:chExt cx="4789488" cy="4674898"/>
          </a:xfrm>
        </p:grpSpPr>
        <p:sp>
          <p:nvSpPr>
            <p:cNvPr id="50" name="矩形 49">
              <a:extLst>
                <a:ext uri="{FF2B5EF4-FFF2-40B4-BE49-F238E27FC236}">
                  <a16:creationId xmlns:a16="http://schemas.microsoft.com/office/drawing/2014/main" id="{627DA8DA-11D3-A527-0E6F-B6941403DC86}"/>
                </a:ext>
              </a:extLst>
            </p:cNvPr>
            <p:cNvSpPr/>
            <p:nvPr/>
          </p:nvSpPr>
          <p:spPr>
            <a:xfrm>
              <a:off x="6982212" y="2305837"/>
              <a:ext cx="4789487" cy="3685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1" name="矩形: 圆角 50">
              <a:extLst>
                <a:ext uri="{FF2B5EF4-FFF2-40B4-BE49-F238E27FC236}">
                  <a16:creationId xmlns:a16="http://schemas.microsoft.com/office/drawing/2014/main" id="{D009DCA8-ACA8-7163-EF56-329FA547736F}"/>
                </a:ext>
              </a:extLst>
            </p:cNvPr>
            <p:cNvSpPr/>
            <p:nvPr/>
          </p:nvSpPr>
          <p:spPr>
            <a:xfrm>
              <a:off x="6982211" y="1316619"/>
              <a:ext cx="4789488" cy="1032625"/>
            </a:xfrm>
            <a:prstGeom prst="roundRect">
              <a:avLst>
                <a:gd name="adj" fmla="val 7124"/>
              </a:avLst>
            </a:prstGeom>
            <a:gradFill>
              <a:gsLst>
                <a:gs pos="78000">
                  <a:schemeClr val="accent2">
                    <a:lumMod val="60000"/>
                    <a:lumOff val="40000"/>
                  </a:schemeClr>
                </a:gs>
                <a:gs pos="0">
                  <a:schemeClr val="accent2"/>
                </a:gs>
              </a:gsLst>
              <a:lin ang="2700000" scaled="0"/>
            </a:gradFill>
            <a:ln>
              <a:noFill/>
            </a:ln>
            <a:effectLst>
              <a:outerShdw blurRad="127000" dist="635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52" name="文本框 51">
            <a:extLst>
              <a:ext uri="{FF2B5EF4-FFF2-40B4-BE49-F238E27FC236}">
                <a16:creationId xmlns:a16="http://schemas.microsoft.com/office/drawing/2014/main" id="{D38AD4CD-B286-A26D-9EC9-BCBC1A14FB92}"/>
              </a:ext>
            </a:extLst>
          </p:cNvPr>
          <p:cNvSpPr txBox="1"/>
          <p:nvPr/>
        </p:nvSpPr>
        <p:spPr>
          <a:xfrm>
            <a:off x="7877824" y="1684872"/>
            <a:ext cx="3640295" cy="46166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国内老龄化人口增长迅速</a:t>
            </a:r>
          </a:p>
        </p:txBody>
      </p:sp>
      <p:cxnSp>
        <p:nvCxnSpPr>
          <p:cNvPr id="53" name="直接连接符 52">
            <a:extLst>
              <a:ext uri="{FF2B5EF4-FFF2-40B4-BE49-F238E27FC236}">
                <a16:creationId xmlns:a16="http://schemas.microsoft.com/office/drawing/2014/main" id="{90070C47-323B-1B55-AC93-5A8C6C333EB3}"/>
              </a:ext>
            </a:extLst>
          </p:cNvPr>
          <p:cNvCxnSpPr>
            <a:cxnSpLocks/>
          </p:cNvCxnSpPr>
          <p:nvPr/>
        </p:nvCxnSpPr>
        <p:spPr>
          <a:xfrm>
            <a:off x="10852369" y="1551318"/>
            <a:ext cx="42993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a16="http://schemas.microsoft.com/office/drawing/2014/main" id="{83B1983C-2CCF-63BB-AD10-B4BAF61BC279}"/>
              </a:ext>
            </a:extLst>
          </p:cNvPr>
          <p:cNvSpPr/>
          <p:nvPr/>
        </p:nvSpPr>
        <p:spPr>
          <a:xfrm>
            <a:off x="6982211" y="5988591"/>
            <a:ext cx="4789488" cy="73632"/>
          </a:xfrm>
          <a:prstGeom prst="rect">
            <a:avLst/>
          </a:prstGeom>
          <a:gradFill>
            <a:gsLst>
              <a:gs pos="95918">
                <a:schemeClr val="accent3">
                  <a:lumMod val="40000"/>
                  <a:lumOff val="60000"/>
                </a:schemeClr>
              </a:gs>
              <a:gs pos="68000">
                <a:schemeClr val="accent2">
                  <a:lumMod val="60000"/>
                  <a:lumOff val="40000"/>
                </a:schemeClr>
              </a:gs>
              <a:gs pos="0">
                <a:schemeClr val="accent1">
                  <a:lumMod val="40000"/>
                  <a:lumOff val="6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cs typeface="+mn-ea"/>
              <a:sym typeface="+mn-lt"/>
            </a:endParaRPr>
          </a:p>
        </p:txBody>
      </p:sp>
      <p:grpSp>
        <p:nvGrpSpPr>
          <p:cNvPr id="3" name="组合 2">
            <a:extLst>
              <a:ext uri="{FF2B5EF4-FFF2-40B4-BE49-F238E27FC236}">
                <a16:creationId xmlns:a16="http://schemas.microsoft.com/office/drawing/2014/main" id="{A4B7E290-54F7-8A6B-F7DA-85819E93AA0D}"/>
              </a:ext>
            </a:extLst>
          </p:cNvPr>
          <p:cNvGrpSpPr/>
          <p:nvPr/>
        </p:nvGrpSpPr>
        <p:grpSpPr>
          <a:xfrm>
            <a:off x="420300" y="1316619"/>
            <a:ext cx="4789488" cy="4674898"/>
            <a:chOff x="420300" y="1316619"/>
            <a:chExt cx="4789488" cy="4674898"/>
          </a:xfrm>
        </p:grpSpPr>
        <p:sp>
          <p:nvSpPr>
            <p:cNvPr id="8" name="矩形 7">
              <a:extLst>
                <a:ext uri="{FF2B5EF4-FFF2-40B4-BE49-F238E27FC236}">
                  <a16:creationId xmlns:a16="http://schemas.microsoft.com/office/drawing/2014/main" id="{145E3BDE-1E3A-48E5-E82A-3C9845BFD900}"/>
                </a:ext>
              </a:extLst>
            </p:cNvPr>
            <p:cNvSpPr/>
            <p:nvPr/>
          </p:nvSpPr>
          <p:spPr>
            <a:xfrm>
              <a:off x="420301" y="2305837"/>
              <a:ext cx="4789487" cy="3685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矩形: 圆角 11">
              <a:extLst>
                <a:ext uri="{FF2B5EF4-FFF2-40B4-BE49-F238E27FC236}">
                  <a16:creationId xmlns:a16="http://schemas.microsoft.com/office/drawing/2014/main" id="{2C652A24-4ED1-3275-CF97-EE35F622ADB2}"/>
                </a:ext>
              </a:extLst>
            </p:cNvPr>
            <p:cNvSpPr/>
            <p:nvPr/>
          </p:nvSpPr>
          <p:spPr>
            <a:xfrm>
              <a:off x="420300" y="1316619"/>
              <a:ext cx="4789488" cy="1032625"/>
            </a:xfrm>
            <a:prstGeom prst="roundRect">
              <a:avLst>
                <a:gd name="adj" fmla="val 7124"/>
              </a:avLst>
            </a:prstGeom>
            <a:gradFill>
              <a:gsLst>
                <a:gs pos="78000">
                  <a:schemeClr val="accent2">
                    <a:lumMod val="60000"/>
                    <a:lumOff val="40000"/>
                  </a:schemeClr>
                </a:gs>
                <a:gs pos="0">
                  <a:schemeClr val="accent2"/>
                </a:gs>
              </a:gsLst>
              <a:lin ang="2700000" scaled="0"/>
            </a:gradFill>
            <a:ln>
              <a:noFill/>
            </a:ln>
            <a:effectLst>
              <a:outerShdw blurRad="127000" dist="635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6" name="文本框 15">
            <a:extLst>
              <a:ext uri="{FF2B5EF4-FFF2-40B4-BE49-F238E27FC236}">
                <a16:creationId xmlns:a16="http://schemas.microsoft.com/office/drawing/2014/main" id="{18EDB206-2C1A-C87D-F4C0-40F0B77021E2}"/>
              </a:ext>
            </a:extLst>
          </p:cNvPr>
          <p:cNvSpPr txBox="1"/>
          <p:nvPr/>
        </p:nvSpPr>
        <p:spPr>
          <a:xfrm>
            <a:off x="673881" y="1684872"/>
            <a:ext cx="3299239" cy="46166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国内养老服务供给不足</a:t>
            </a:r>
          </a:p>
        </p:txBody>
      </p:sp>
      <p:cxnSp>
        <p:nvCxnSpPr>
          <p:cNvPr id="18" name="直接连接符 17">
            <a:extLst>
              <a:ext uri="{FF2B5EF4-FFF2-40B4-BE49-F238E27FC236}">
                <a16:creationId xmlns:a16="http://schemas.microsoft.com/office/drawing/2014/main" id="{A539A2EE-C6FA-6EB8-F366-54C2EB8B5A8C}"/>
              </a:ext>
            </a:extLst>
          </p:cNvPr>
          <p:cNvCxnSpPr>
            <a:cxnSpLocks/>
          </p:cNvCxnSpPr>
          <p:nvPr/>
        </p:nvCxnSpPr>
        <p:spPr>
          <a:xfrm>
            <a:off x="789479" y="1551318"/>
            <a:ext cx="42993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id="{1596C94C-7C18-1E07-5DE5-4D8F67B72CD2}"/>
              </a:ext>
            </a:extLst>
          </p:cNvPr>
          <p:cNvSpPr/>
          <p:nvPr/>
        </p:nvSpPr>
        <p:spPr>
          <a:xfrm>
            <a:off x="420300" y="5991517"/>
            <a:ext cx="4789488" cy="73632"/>
          </a:xfrm>
          <a:prstGeom prst="rect">
            <a:avLst/>
          </a:prstGeom>
          <a:gradFill>
            <a:gsLst>
              <a:gs pos="95918">
                <a:schemeClr val="accent3">
                  <a:lumMod val="40000"/>
                  <a:lumOff val="60000"/>
                </a:schemeClr>
              </a:gs>
              <a:gs pos="68000">
                <a:schemeClr val="accent2">
                  <a:lumMod val="60000"/>
                  <a:lumOff val="40000"/>
                </a:schemeClr>
              </a:gs>
              <a:gs pos="0">
                <a:schemeClr val="accent1">
                  <a:lumMod val="40000"/>
                  <a:lumOff val="6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pic>
        <p:nvPicPr>
          <p:cNvPr id="34" name="图片 33" descr="穿白色衣服的人在微笑&#10;&#10;低可信度描述已自动生成">
            <a:extLst>
              <a:ext uri="{FF2B5EF4-FFF2-40B4-BE49-F238E27FC236}">
                <a16:creationId xmlns:a16="http://schemas.microsoft.com/office/drawing/2014/main" id="{67E0C1F5-DD06-9A4B-1D88-AEB8A59FC0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74375" y="2887101"/>
            <a:ext cx="6002581" cy="4001720"/>
          </a:xfrm>
          <a:prstGeom prst="rect">
            <a:avLst/>
          </a:prstGeom>
        </p:spPr>
      </p:pic>
      <p:sp>
        <p:nvSpPr>
          <p:cNvPr id="35" name="文本框 34">
            <a:extLst>
              <a:ext uri="{FF2B5EF4-FFF2-40B4-BE49-F238E27FC236}">
                <a16:creationId xmlns:a16="http://schemas.microsoft.com/office/drawing/2014/main" id="{14E4D0B2-C3C0-CE11-0C8F-2883E08574A7}"/>
              </a:ext>
            </a:extLst>
          </p:cNvPr>
          <p:cNvSpPr txBox="1"/>
          <p:nvPr/>
        </p:nvSpPr>
        <p:spPr>
          <a:xfrm>
            <a:off x="873288" y="444544"/>
            <a:ext cx="2170976" cy="58477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chemeClr val="accent3">
                    <a:lumMod val="50000"/>
                  </a:schemeClr>
                </a:solidFill>
                <a:cs typeface="+mn-ea"/>
                <a:sym typeface="+mn-lt"/>
              </a:rPr>
              <a:t>项目痛点</a:t>
            </a:r>
            <a:endPar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endParaRPr>
          </a:p>
        </p:txBody>
      </p:sp>
      <p:sp>
        <p:nvSpPr>
          <p:cNvPr id="36" name="任意多边形: 形状 35">
            <a:extLst>
              <a:ext uri="{FF2B5EF4-FFF2-40B4-BE49-F238E27FC236}">
                <a16:creationId xmlns:a16="http://schemas.microsoft.com/office/drawing/2014/main" id="{CB233DB8-1005-48A2-1F65-9F981DA452BE}"/>
              </a:ext>
            </a:extLst>
          </p:cNvPr>
          <p:cNvSpPr/>
          <p:nvPr/>
        </p:nvSpPr>
        <p:spPr>
          <a:xfrm rot="16200000" flipV="1">
            <a:off x="443874" y="657801"/>
            <a:ext cx="364743" cy="435986"/>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id="{A42C6765-913E-7955-2A74-F3F111CD61A0}"/>
              </a:ext>
            </a:extLst>
          </p:cNvPr>
          <p:cNvSpPr/>
          <p:nvPr/>
        </p:nvSpPr>
        <p:spPr>
          <a:xfrm rot="16200000" flipV="1">
            <a:off x="408253" y="328679"/>
            <a:ext cx="435986" cy="435986"/>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6" name="文本框 55">
            <a:extLst>
              <a:ext uri="{FF2B5EF4-FFF2-40B4-BE49-F238E27FC236}">
                <a16:creationId xmlns:a16="http://schemas.microsoft.com/office/drawing/2014/main" id="{08CF60F8-524F-8C00-A2D3-14AB00C7EAAA}"/>
              </a:ext>
            </a:extLst>
          </p:cNvPr>
          <p:cNvSpPr txBox="1"/>
          <p:nvPr/>
        </p:nvSpPr>
        <p:spPr>
          <a:xfrm>
            <a:off x="570987" y="2726147"/>
            <a:ext cx="3804244" cy="1407587"/>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dirty="0">
                <a:solidFill>
                  <a:schemeClr val="tx1">
                    <a:lumMod val="50000"/>
                    <a:lumOff val="50000"/>
                  </a:schemeClr>
                </a:solidFill>
                <a:latin typeface="HarmonyOS Sans SC" panose="00000800000000000000" pitchFamily="2" charset="-122"/>
                <a:ea typeface="HarmonyOS Sans SC" panose="00000800000000000000" pitchFamily="2" charset="-122"/>
              </a:rPr>
              <a:t>请输入文字内容请输入文字内容请输入文字内容请输入文字内容请输入文字内容请输入文字内容</a:t>
            </a:r>
          </a:p>
        </p:txBody>
      </p:sp>
      <p:sp>
        <p:nvSpPr>
          <p:cNvPr id="22" name="文本框 21">
            <a:extLst>
              <a:ext uri="{FF2B5EF4-FFF2-40B4-BE49-F238E27FC236}">
                <a16:creationId xmlns:a16="http://schemas.microsoft.com/office/drawing/2014/main" id="{4849B74F-5EE4-4941-4334-020E31E15232}"/>
              </a:ext>
            </a:extLst>
          </p:cNvPr>
          <p:cNvSpPr txBox="1"/>
          <p:nvPr/>
        </p:nvSpPr>
        <p:spPr>
          <a:xfrm>
            <a:off x="570987" y="4109117"/>
            <a:ext cx="3804244" cy="1432264"/>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dirty="0">
                <a:solidFill>
                  <a:schemeClr val="tx1">
                    <a:lumMod val="50000"/>
                    <a:lumOff val="50000"/>
                  </a:schemeClr>
                </a:solidFill>
                <a:latin typeface="HarmonyOS Sans SC" panose="00000800000000000000" pitchFamily="2" charset="-122"/>
                <a:ea typeface="HarmonyOS Sans SC" panose="00000800000000000000" pitchFamily="2" charset="-122"/>
              </a:rPr>
              <a:t>请输入文字内容请输入文字内容请输入文字内容请输入文字内容请输入文字内容请输入文字内容</a:t>
            </a:r>
          </a:p>
        </p:txBody>
      </p:sp>
      <p:sp>
        <p:nvSpPr>
          <p:cNvPr id="27" name="文本框 26">
            <a:extLst>
              <a:ext uri="{FF2B5EF4-FFF2-40B4-BE49-F238E27FC236}">
                <a16:creationId xmlns:a16="http://schemas.microsoft.com/office/drawing/2014/main" id="{162C5E53-5BBF-5EA5-8EC1-7975493188EB}"/>
              </a:ext>
            </a:extLst>
          </p:cNvPr>
          <p:cNvSpPr txBox="1"/>
          <p:nvPr/>
        </p:nvSpPr>
        <p:spPr>
          <a:xfrm>
            <a:off x="7665112" y="2726147"/>
            <a:ext cx="3804244" cy="1407587"/>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dirty="0">
                <a:solidFill>
                  <a:schemeClr val="tx1">
                    <a:lumMod val="50000"/>
                    <a:lumOff val="50000"/>
                  </a:schemeClr>
                </a:solidFill>
                <a:latin typeface="HarmonyOS Sans SC" panose="00000800000000000000" pitchFamily="2" charset="-122"/>
                <a:ea typeface="HarmonyOS Sans SC" panose="00000800000000000000" pitchFamily="2" charset="-122"/>
              </a:rPr>
              <a:t>请输入文字内容请输入文字内容请输入文字内容请输入文字内容请输入文字内容请输入文字内容</a:t>
            </a:r>
          </a:p>
        </p:txBody>
      </p:sp>
      <p:sp>
        <p:nvSpPr>
          <p:cNvPr id="28" name="文本框 27">
            <a:extLst>
              <a:ext uri="{FF2B5EF4-FFF2-40B4-BE49-F238E27FC236}">
                <a16:creationId xmlns:a16="http://schemas.microsoft.com/office/drawing/2014/main" id="{8DA24788-5A30-D087-579F-0A101150093D}"/>
              </a:ext>
            </a:extLst>
          </p:cNvPr>
          <p:cNvSpPr txBox="1"/>
          <p:nvPr/>
        </p:nvSpPr>
        <p:spPr>
          <a:xfrm>
            <a:off x="7665112" y="4109117"/>
            <a:ext cx="3804244" cy="1432264"/>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en-US" dirty="0">
                <a:solidFill>
                  <a:schemeClr val="tx1">
                    <a:lumMod val="50000"/>
                    <a:lumOff val="50000"/>
                  </a:schemeClr>
                </a:solidFill>
                <a:latin typeface="HarmonyOS Sans SC" panose="00000800000000000000" pitchFamily="2" charset="-122"/>
                <a:ea typeface="HarmonyOS Sans SC" panose="00000800000000000000" pitchFamily="2" charset="-122"/>
              </a:rPr>
              <a:t>请输入文字内容请输入文字内容请输入文字内容请输入文字内容请输入文字内容请输入文字内容</a:t>
            </a:r>
          </a:p>
        </p:txBody>
      </p:sp>
    </p:spTree>
    <p:extLst>
      <p:ext uri="{BB962C8B-B14F-4D97-AF65-F5344CB8AC3E}">
        <p14:creationId xmlns:p14="http://schemas.microsoft.com/office/powerpoint/2010/main" val="2282842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7D94C2D-A9FF-DD5A-1C75-ADACA359B0FD}"/>
              </a:ext>
            </a:extLst>
          </p:cNvPr>
          <p:cNvGrpSpPr/>
          <p:nvPr/>
        </p:nvGrpSpPr>
        <p:grpSpPr>
          <a:xfrm>
            <a:off x="6659705" y="1216634"/>
            <a:ext cx="4531592" cy="4613238"/>
            <a:chOff x="6659705" y="1216634"/>
            <a:chExt cx="4531592" cy="4613238"/>
          </a:xfrm>
        </p:grpSpPr>
        <p:sp>
          <p:nvSpPr>
            <p:cNvPr id="118" name="椭圆 117">
              <a:extLst>
                <a:ext uri="{FF2B5EF4-FFF2-40B4-BE49-F238E27FC236}">
                  <a16:creationId xmlns:a16="http://schemas.microsoft.com/office/drawing/2014/main" id="{202FE6B4-0439-929D-A1D6-C551C46B9013}"/>
                </a:ext>
              </a:extLst>
            </p:cNvPr>
            <p:cNvSpPr/>
            <p:nvPr/>
          </p:nvSpPr>
          <p:spPr>
            <a:xfrm>
              <a:off x="7954658" y="2589374"/>
              <a:ext cx="2040851" cy="2040851"/>
            </a:xfrm>
            <a:prstGeom prst="ellipse">
              <a:avLst/>
            </a:prstGeom>
            <a:gradFill flip="none" rotWithShape="1">
              <a:gsLst>
                <a:gs pos="18000">
                  <a:schemeClr val="accent2">
                    <a:lumMod val="75000"/>
                  </a:schemeClr>
                </a:gs>
                <a:gs pos="100000">
                  <a:schemeClr val="accent6">
                    <a:lumMod val="40000"/>
                    <a:lumOff val="60000"/>
                  </a:schemeClr>
                </a:gs>
              </a:gsLst>
              <a:lin ang="135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id="{DB7737F1-21A8-0244-7765-EE642C3F7F50}"/>
                </a:ext>
              </a:extLst>
            </p:cNvPr>
            <p:cNvSpPr/>
            <p:nvPr/>
          </p:nvSpPr>
          <p:spPr>
            <a:xfrm>
              <a:off x="7298482" y="1878552"/>
              <a:ext cx="3433685" cy="3433685"/>
            </a:xfrm>
            <a:prstGeom prst="ellipse">
              <a:avLst/>
            </a:prstGeom>
            <a:noFill/>
            <a:ln w="25400" cap="flat" cmpd="sng" algn="ctr">
              <a:solidFill>
                <a:schemeClr val="accent2">
                  <a:lumMod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34" name="弧形 133">
              <a:extLst>
                <a:ext uri="{FF2B5EF4-FFF2-40B4-BE49-F238E27FC236}">
                  <a16:creationId xmlns:a16="http://schemas.microsoft.com/office/drawing/2014/main" id="{19CAE0EC-FC8F-64A2-451F-E7FB3BFA3462}"/>
                </a:ext>
              </a:extLst>
            </p:cNvPr>
            <p:cNvSpPr/>
            <p:nvPr/>
          </p:nvSpPr>
          <p:spPr>
            <a:xfrm rot="16200000">
              <a:off x="6618882" y="1257457"/>
              <a:ext cx="4613238" cy="4531592"/>
            </a:xfrm>
            <a:prstGeom prst="arc">
              <a:avLst/>
            </a:prstGeom>
            <a:noFill/>
            <a:ln w="15875" cap="flat" cmpd="sng" algn="ctr">
              <a:gradFill>
                <a:gsLst>
                  <a:gs pos="1000">
                    <a:schemeClr val="accent6">
                      <a:lumMod val="60000"/>
                      <a:lumOff val="40000"/>
                      <a:alpha val="30000"/>
                    </a:schemeClr>
                  </a:gs>
                  <a:gs pos="100000">
                    <a:schemeClr val="accent6">
                      <a:lumMod val="50000"/>
                    </a:schemeClr>
                  </a:gs>
                </a:gsLst>
                <a:lin ang="5400000" scaled="1"/>
              </a:gradFill>
              <a:prstDash val="solid"/>
              <a:miter lim="800000"/>
            </a:ln>
            <a:effectLst/>
          </p:spPr>
          <p:txBody>
            <a:bodyPr rtlCol="0" anchor="ctr">
              <a:noAutofit/>
            </a:bodyPr>
            <a:lstStyle/>
            <a:p>
              <a:pPr algn="ctr"/>
              <a:endParaRPr lang="zh-CN" altLang="en-US" kern="0" dirty="0">
                <a:solidFill>
                  <a:prstClr val="black"/>
                </a:solidFill>
                <a:cs typeface="+mn-ea"/>
                <a:sym typeface="+mn-lt"/>
              </a:endParaRPr>
            </a:p>
          </p:txBody>
        </p:sp>
      </p:grpSp>
      <p:sp>
        <p:nvSpPr>
          <p:cNvPr id="77" name="文本框 76">
            <a:extLst>
              <a:ext uri="{FF2B5EF4-FFF2-40B4-BE49-F238E27FC236}">
                <a16:creationId xmlns:a16="http://schemas.microsoft.com/office/drawing/2014/main" id="{4824B630-56B7-4C75-54E0-FB78FC57C028}"/>
              </a:ext>
            </a:extLst>
          </p:cNvPr>
          <p:cNvSpPr txBox="1"/>
          <p:nvPr/>
        </p:nvSpPr>
        <p:spPr>
          <a:xfrm>
            <a:off x="551113" y="1888130"/>
            <a:ext cx="5544888" cy="868443"/>
          </a:xfrm>
          <a:prstGeom prst="rect">
            <a:avLst/>
          </a:prstGeom>
          <a:noFill/>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2000" dirty="0">
                <a:cs typeface="+mn-ea"/>
                <a:sym typeface="+mn-lt"/>
              </a:rPr>
              <a:t>请输入文字内容请输入文字内容请输入文字内容请输入文字内容请输入文字内容请输入文字内容</a:t>
            </a:r>
          </a:p>
        </p:txBody>
      </p:sp>
      <p:sp>
        <p:nvSpPr>
          <p:cNvPr id="140" name="文本框 139">
            <a:extLst>
              <a:ext uri="{FF2B5EF4-FFF2-40B4-BE49-F238E27FC236}">
                <a16:creationId xmlns:a16="http://schemas.microsoft.com/office/drawing/2014/main" id="{E51124F4-C975-2190-B3C0-F25018F45FC1}"/>
              </a:ext>
            </a:extLst>
          </p:cNvPr>
          <p:cNvSpPr txBox="1"/>
          <p:nvPr/>
        </p:nvSpPr>
        <p:spPr>
          <a:xfrm>
            <a:off x="238822" y="5211518"/>
            <a:ext cx="1564347" cy="240772"/>
          </a:xfrm>
          <a:prstGeom prst="rect">
            <a:avLst/>
          </a:prstGeom>
          <a:noFill/>
        </p:spPr>
        <p:txBody>
          <a:bodyPr wrap="square" lIns="0" tIns="0" rIns="0" bIns="0">
            <a:noAutofit/>
          </a:bodyPr>
          <a:lstStyle>
            <a:defPPr>
              <a:defRPr lang="zh-CN"/>
            </a:defPPr>
            <a:lvl1pPr algn="just">
              <a:lnSpc>
                <a:spcPct val="150000"/>
              </a:lnSpc>
              <a:defRPr sz="1600">
                <a:latin typeface="思源宋体 CN Medium" panose="02020500000000000000" pitchFamily="18" charset="-122"/>
                <a:ea typeface="思源宋体 CN Medium" panose="02020500000000000000" pitchFamily="18" charset="-122"/>
                <a:cs typeface="OPPOSans M" panose="00020600040101010101" pitchFamily="18" charset="-122"/>
              </a:defRPr>
            </a:lvl1p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lt"/>
                <a:ea typeface="+mn-ea"/>
                <a:cs typeface="+mn-ea"/>
                <a:sym typeface="+mn-lt"/>
              </a:rPr>
              <a:t>请输入文字内容</a:t>
            </a:r>
          </a:p>
        </p:txBody>
      </p:sp>
      <p:sp>
        <p:nvSpPr>
          <p:cNvPr id="156" name="文本框 155">
            <a:extLst>
              <a:ext uri="{FF2B5EF4-FFF2-40B4-BE49-F238E27FC236}">
                <a16:creationId xmlns:a16="http://schemas.microsoft.com/office/drawing/2014/main" id="{78515DAC-4CA3-3184-12E9-2416B9B80D5E}"/>
              </a:ext>
            </a:extLst>
          </p:cNvPr>
          <p:cNvSpPr txBox="1"/>
          <p:nvPr/>
        </p:nvSpPr>
        <p:spPr>
          <a:xfrm>
            <a:off x="979512" y="1362312"/>
            <a:ext cx="1935338" cy="369332"/>
          </a:xfrm>
          <a:prstGeom prst="rect">
            <a:avLst/>
          </a:prstGeom>
          <a:noFill/>
        </p:spPr>
        <p:txBody>
          <a:bodyPr wrap="squar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3">
                    <a:lumMod val="50000"/>
                  </a:schemeClr>
                </a:solidFill>
                <a:cs typeface="+mn-ea"/>
                <a:sym typeface="+mn-lt"/>
              </a:rPr>
              <a:t>项目介绍</a:t>
            </a:r>
            <a:endParaRPr kumimoji="0" lang="zh-CN" altLang="en-US" sz="2400" b="1" i="0" u="none" strike="noStrike" kern="1200" cap="none" spc="0" normalizeH="0" baseline="0" noProof="0" dirty="0">
              <a:ln>
                <a:noFill/>
              </a:ln>
              <a:solidFill>
                <a:schemeClr val="accent3">
                  <a:lumMod val="50000"/>
                </a:schemeClr>
              </a:solidFill>
              <a:uLnTx/>
              <a:uFillTx/>
              <a:cs typeface="+mn-ea"/>
              <a:sym typeface="+mn-lt"/>
            </a:endParaRPr>
          </a:p>
        </p:txBody>
      </p:sp>
      <p:sp>
        <p:nvSpPr>
          <p:cNvPr id="157" name="文本框 156">
            <a:extLst>
              <a:ext uri="{FF2B5EF4-FFF2-40B4-BE49-F238E27FC236}">
                <a16:creationId xmlns:a16="http://schemas.microsoft.com/office/drawing/2014/main" id="{BC8B6096-1E27-C6E9-C0A6-06BB75FCA26F}"/>
              </a:ext>
            </a:extLst>
          </p:cNvPr>
          <p:cNvSpPr txBox="1"/>
          <p:nvPr/>
        </p:nvSpPr>
        <p:spPr>
          <a:xfrm>
            <a:off x="979512" y="2995062"/>
            <a:ext cx="1647315" cy="369332"/>
          </a:xfrm>
          <a:prstGeom prst="rect">
            <a:avLst/>
          </a:prstGeom>
          <a:noFill/>
        </p:spPr>
        <p:txBody>
          <a:bodyPr wrap="square" lIns="0" tIns="0" rIns="0" bIns="0">
            <a:noAutofit/>
          </a:bodyPr>
          <a:lstStyle>
            <a:defPPr>
              <a:defRPr lang="zh-CN"/>
            </a:defPPr>
            <a:lvl1pPr marR="0" lvl="0" indent="0" algn="just" fontAlgn="auto">
              <a:lnSpc>
                <a:spcPct val="100000"/>
              </a:lnSpc>
              <a:spcBef>
                <a:spcPts val="0"/>
              </a:spcBef>
              <a:spcAft>
                <a:spcPts val="0"/>
              </a:spcAft>
              <a:buClrTx/>
              <a:buSzTx/>
              <a:buFontTx/>
              <a:buNone/>
              <a:tabLst/>
              <a:defRPr kumimoji="0" sz="2400" b="0" i="0" u="none" strike="noStrike" cap="none" spc="0" normalizeH="0" baseline="0">
                <a:ln>
                  <a:noFill/>
                </a:ln>
                <a:solidFill>
                  <a:srgbClr val="13883D"/>
                </a:solidFill>
                <a:effectLst>
                  <a:outerShdw blurRad="127000" sx="102000" sy="102000" algn="ctr" rotWithShape="0">
                    <a:srgbClr val="0083E6">
                      <a:alpha val="20000"/>
                    </a:srgbClr>
                  </a:outerShdw>
                </a:effectLst>
                <a:uLnTx/>
                <a:uFillTx/>
                <a:cs typeface="+mn-ea"/>
              </a:defRPr>
            </a:lvl1pPr>
          </a:lstStyle>
          <a:p>
            <a:r>
              <a:rPr lang="zh-CN" altLang="en-US" b="1" dirty="0">
                <a:solidFill>
                  <a:schemeClr val="accent3">
                    <a:lumMod val="50000"/>
                  </a:schemeClr>
                </a:solidFill>
                <a:effectLst/>
                <a:sym typeface="+mn-lt"/>
              </a:rPr>
              <a:t>项目定位</a:t>
            </a:r>
          </a:p>
        </p:txBody>
      </p:sp>
      <p:cxnSp>
        <p:nvCxnSpPr>
          <p:cNvPr id="160" name="直接连接符 159">
            <a:extLst>
              <a:ext uri="{FF2B5EF4-FFF2-40B4-BE49-F238E27FC236}">
                <a16:creationId xmlns:a16="http://schemas.microsoft.com/office/drawing/2014/main" id="{FD9EEADE-B7C7-18C9-2DBF-CBCDA6B1381D}"/>
              </a:ext>
            </a:extLst>
          </p:cNvPr>
          <p:cNvCxnSpPr>
            <a:cxnSpLocks/>
          </p:cNvCxnSpPr>
          <p:nvPr/>
        </p:nvCxnSpPr>
        <p:spPr>
          <a:xfrm>
            <a:off x="510092" y="3445425"/>
            <a:ext cx="5378227" cy="0"/>
          </a:xfrm>
          <a:prstGeom prst="line">
            <a:avLst/>
          </a:prstGeom>
          <a:ln>
            <a:solidFill>
              <a:schemeClr val="accent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1" name="椭圆 160">
            <a:extLst>
              <a:ext uri="{FF2B5EF4-FFF2-40B4-BE49-F238E27FC236}">
                <a16:creationId xmlns:a16="http://schemas.microsoft.com/office/drawing/2014/main" id="{970F75AB-134C-46EF-13F8-91EAA290BEBA}"/>
              </a:ext>
            </a:extLst>
          </p:cNvPr>
          <p:cNvSpPr>
            <a:spLocks noChangeAspect="1"/>
          </p:cNvSpPr>
          <p:nvPr/>
        </p:nvSpPr>
        <p:spPr>
          <a:xfrm>
            <a:off x="7449026" y="3623007"/>
            <a:ext cx="90000" cy="90000"/>
          </a:xfrm>
          <a:prstGeom prst="ellipse">
            <a:avLst/>
          </a:prstGeom>
          <a:solidFill>
            <a:srgbClr val="31A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pic>
        <p:nvPicPr>
          <p:cNvPr id="162" name="图片 161">
            <a:extLst>
              <a:ext uri="{FF2B5EF4-FFF2-40B4-BE49-F238E27FC236}">
                <a16:creationId xmlns:a16="http://schemas.microsoft.com/office/drawing/2014/main" id="{0D1A31FE-48CA-CC99-1063-24889D9B572E}"/>
              </a:ext>
            </a:extLst>
          </p:cNvPr>
          <p:cNvPicPr>
            <a:picLocks noChangeAspect="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521337" y="1339826"/>
            <a:ext cx="361519" cy="360000"/>
          </a:xfrm>
          <a:prstGeom prst="rect">
            <a:avLst/>
          </a:prstGeom>
        </p:spPr>
      </p:pic>
      <p:pic>
        <p:nvPicPr>
          <p:cNvPr id="163" name="图片 162">
            <a:extLst>
              <a:ext uri="{FF2B5EF4-FFF2-40B4-BE49-F238E27FC236}">
                <a16:creationId xmlns:a16="http://schemas.microsoft.com/office/drawing/2014/main" id="{FE7BB127-8347-9703-CD6F-8D0D086E8AAF}"/>
              </a:ext>
            </a:extLst>
          </p:cNvPr>
          <p:cNvPicPr>
            <a:picLocks noChangeAspect="1"/>
          </p:cNvPicPr>
          <p:nvPr/>
        </p:nvPicPr>
        <p:blipFill>
          <a:blip r:embed="rId5"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521337" y="2938250"/>
            <a:ext cx="396000" cy="396000"/>
          </a:xfrm>
          <a:prstGeom prst="rect">
            <a:avLst/>
          </a:prstGeom>
        </p:spPr>
      </p:pic>
      <p:sp>
        <p:nvSpPr>
          <p:cNvPr id="120" name="椭圆 119">
            <a:extLst>
              <a:ext uri="{FF2B5EF4-FFF2-40B4-BE49-F238E27FC236}">
                <a16:creationId xmlns:a16="http://schemas.microsoft.com/office/drawing/2014/main" id="{741722AD-0911-8735-1F47-7419F3DC2C5D}"/>
              </a:ext>
            </a:extLst>
          </p:cNvPr>
          <p:cNvSpPr/>
          <p:nvPr/>
        </p:nvSpPr>
        <p:spPr>
          <a:xfrm>
            <a:off x="6991858" y="3220506"/>
            <a:ext cx="778585" cy="778585"/>
          </a:xfrm>
          <a:prstGeom prst="ellipse">
            <a:avLst/>
          </a:prstGeom>
          <a:solidFill>
            <a:schemeClr val="accent6">
              <a:lumMod val="50000"/>
            </a:schemeClr>
          </a:solidFill>
          <a:ln w="12700" cap="flat" cmpd="sng" algn="ctr">
            <a:noFill/>
            <a:prstDash val="solid"/>
            <a:miter lim="800000"/>
          </a:ln>
          <a:effectLst/>
        </p:spPr>
        <p:txBody>
          <a:bodyPr rtlCol="0" anchor="ctr">
            <a:noAutofit/>
          </a:bodyPr>
          <a:lstStyle/>
          <a:p>
            <a:pPr algn="ctr"/>
            <a:endParaRPr lang="zh-CN" altLang="en-US" kern="0" dirty="0">
              <a:solidFill>
                <a:prstClr val="white"/>
              </a:solidFill>
              <a:cs typeface="+mn-ea"/>
              <a:sym typeface="+mn-lt"/>
            </a:endParaRPr>
          </a:p>
        </p:txBody>
      </p:sp>
      <p:sp>
        <p:nvSpPr>
          <p:cNvPr id="121" name="椭圆 120">
            <a:extLst>
              <a:ext uri="{FF2B5EF4-FFF2-40B4-BE49-F238E27FC236}">
                <a16:creationId xmlns:a16="http://schemas.microsoft.com/office/drawing/2014/main" id="{4E7F130C-E26E-767D-8991-60FB25E424AC}"/>
              </a:ext>
            </a:extLst>
          </p:cNvPr>
          <p:cNvSpPr/>
          <p:nvPr/>
        </p:nvSpPr>
        <p:spPr>
          <a:xfrm>
            <a:off x="9443117" y="1805271"/>
            <a:ext cx="778585" cy="778585"/>
          </a:xfrm>
          <a:prstGeom prst="ellipse">
            <a:avLst/>
          </a:prstGeom>
          <a:solidFill>
            <a:schemeClr val="accent6">
              <a:lumMod val="50000"/>
            </a:schemeClr>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id="{0664BEC7-9576-8AB6-6A61-27665928A572}"/>
              </a:ext>
            </a:extLst>
          </p:cNvPr>
          <p:cNvSpPr/>
          <p:nvPr/>
        </p:nvSpPr>
        <p:spPr>
          <a:xfrm>
            <a:off x="9443117" y="4635741"/>
            <a:ext cx="778585" cy="778585"/>
          </a:xfrm>
          <a:prstGeom prst="ellipse">
            <a:avLst/>
          </a:prstGeom>
          <a:solidFill>
            <a:schemeClr val="accent6">
              <a:lumMod val="50000"/>
            </a:schemeClr>
          </a:solidFill>
          <a:ln w="12700" cap="flat" cmpd="sng" algn="ctr">
            <a:noFill/>
            <a:prstDash val="solid"/>
            <a:miter lim="800000"/>
          </a:ln>
          <a:effectLst/>
        </p:spPr>
        <p:txBody>
          <a:bodyPr rtlCol="0" anchor="ctr">
            <a:noAutofit/>
          </a:bodyPr>
          <a:lstStyle/>
          <a:p>
            <a:pPr algn="ctr"/>
            <a:endParaRPr lang="zh-CN" altLang="en-US" kern="0" dirty="0">
              <a:solidFill>
                <a:prstClr val="white"/>
              </a:solidFill>
              <a:cs typeface="+mn-ea"/>
              <a:sym typeface="+mn-lt"/>
            </a:endParaRPr>
          </a:p>
        </p:txBody>
      </p:sp>
      <p:sp>
        <p:nvSpPr>
          <p:cNvPr id="123" name="文本框 122">
            <a:extLst>
              <a:ext uri="{FF2B5EF4-FFF2-40B4-BE49-F238E27FC236}">
                <a16:creationId xmlns:a16="http://schemas.microsoft.com/office/drawing/2014/main" id="{1CFAA583-950C-7E72-93F5-76CD42C7B29B}"/>
              </a:ext>
            </a:extLst>
          </p:cNvPr>
          <p:cNvSpPr txBox="1"/>
          <p:nvPr/>
        </p:nvSpPr>
        <p:spPr>
          <a:xfrm>
            <a:off x="7089298" y="3450211"/>
            <a:ext cx="967996" cy="338554"/>
          </a:xfrm>
          <a:prstGeom prst="rect">
            <a:avLst/>
          </a:prstGeom>
          <a:noFill/>
        </p:spPr>
        <p:txBody>
          <a:bodyPr wrap="square">
            <a:noAutofit/>
          </a:bodyPr>
          <a:lstStyle>
            <a:defPPr>
              <a:defRPr lang="zh-CN"/>
            </a:defPPr>
            <a:lvl1pPr>
              <a:defRPr sz="1600" b="1">
                <a:solidFill>
                  <a:prstClr val="white"/>
                </a:solidFill>
                <a:latin typeface="Calibri"/>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mn-lt"/>
                <a:ea typeface="+mn-ea"/>
                <a:cs typeface="+mn-ea"/>
                <a:sym typeface="+mn-lt"/>
              </a:rPr>
              <a:t>硬件</a:t>
            </a:r>
          </a:p>
        </p:txBody>
      </p:sp>
      <p:sp>
        <p:nvSpPr>
          <p:cNvPr id="124" name="文本框 123">
            <a:extLst>
              <a:ext uri="{FF2B5EF4-FFF2-40B4-BE49-F238E27FC236}">
                <a16:creationId xmlns:a16="http://schemas.microsoft.com/office/drawing/2014/main" id="{6004E7B2-8E46-048D-E398-756085924808}"/>
              </a:ext>
            </a:extLst>
          </p:cNvPr>
          <p:cNvSpPr txBox="1"/>
          <p:nvPr/>
        </p:nvSpPr>
        <p:spPr>
          <a:xfrm>
            <a:off x="9553799" y="2024159"/>
            <a:ext cx="648653" cy="338554"/>
          </a:xfrm>
          <a:prstGeom prst="rect">
            <a:avLst/>
          </a:prstGeom>
          <a:noFill/>
        </p:spPr>
        <p:txBody>
          <a:bodyPr wrap="square">
            <a:noAutofit/>
          </a:bodyPr>
          <a:lstStyle>
            <a:defPPr>
              <a:defRPr lang="zh-CN"/>
            </a:defPPr>
            <a:lvl1pPr>
              <a:defRPr sz="1600" b="1">
                <a:solidFill>
                  <a:prstClr val="white"/>
                </a:solidFill>
                <a:latin typeface="Calibri"/>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mn-lt"/>
                <a:ea typeface="+mn-ea"/>
                <a:cs typeface="+mn-ea"/>
                <a:sym typeface="+mn-lt"/>
              </a:rPr>
              <a:t>政府</a:t>
            </a:r>
          </a:p>
        </p:txBody>
      </p:sp>
      <p:sp>
        <p:nvSpPr>
          <p:cNvPr id="125" name="文本框 124">
            <a:extLst>
              <a:ext uri="{FF2B5EF4-FFF2-40B4-BE49-F238E27FC236}">
                <a16:creationId xmlns:a16="http://schemas.microsoft.com/office/drawing/2014/main" id="{A5CF97ED-1A10-6562-BA21-37CBBCCD30E1}"/>
              </a:ext>
            </a:extLst>
          </p:cNvPr>
          <p:cNvSpPr txBox="1"/>
          <p:nvPr/>
        </p:nvSpPr>
        <p:spPr>
          <a:xfrm>
            <a:off x="9537814" y="4874351"/>
            <a:ext cx="664638" cy="338554"/>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cs typeface="+mn-ea"/>
                <a:sym typeface="+mn-lt"/>
              </a:rPr>
              <a:t>软件</a:t>
            </a:r>
          </a:p>
        </p:txBody>
      </p:sp>
      <p:cxnSp>
        <p:nvCxnSpPr>
          <p:cNvPr id="126" name="直接连接符 125">
            <a:extLst>
              <a:ext uri="{FF2B5EF4-FFF2-40B4-BE49-F238E27FC236}">
                <a16:creationId xmlns:a16="http://schemas.microsoft.com/office/drawing/2014/main" id="{E8B5A4FE-90E7-5988-4A28-01E5237B9CEE}"/>
              </a:ext>
            </a:extLst>
          </p:cNvPr>
          <p:cNvCxnSpPr>
            <a:cxnSpLocks/>
          </p:cNvCxnSpPr>
          <p:nvPr/>
        </p:nvCxnSpPr>
        <p:spPr>
          <a:xfrm>
            <a:off x="8574009" y="3759890"/>
            <a:ext cx="802149" cy="0"/>
          </a:xfrm>
          <a:prstGeom prst="line">
            <a:avLst/>
          </a:prstGeom>
          <a:noFill/>
          <a:ln w="6350" cap="flat" cmpd="sng" algn="ctr">
            <a:solidFill>
              <a:sysClr val="window" lastClr="FFFFFF">
                <a:alpha val="64000"/>
              </a:sysClr>
            </a:solidFill>
            <a:prstDash val="solid"/>
            <a:miter lim="800000"/>
          </a:ln>
          <a:effectLst/>
        </p:spPr>
      </p:cxnSp>
      <p:sp>
        <p:nvSpPr>
          <p:cNvPr id="127" name="文本框 126">
            <a:extLst>
              <a:ext uri="{FF2B5EF4-FFF2-40B4-BE49-F238E27FC236}">
                <a16:creationId xmlns:a16="http://schemas.microsoft.com/office/drawing/2014/main" id="{385AD391-355C-4E14-770F-A50678AD07B2}"/>
              </a:ext>
            </a:extLst>
          </p:cNvPr>
          <p:cNvSpPr txBox="1"/>
          <p:nvPr/>
        </p:nvSpPr>
        <p:spPr>
          <a:xfrm rot="19584839">
            <a:off x="7828268" y="2337498"/>
            <a:ext cx="2160000" cy="2160000"/>
          </a:xfrm>
          <a:prstGeom prst="rect">
            <a:avLst/>
          </a:prstGeom>
          <a:noFill/>
        </p:spPr>
        <p:txBody>
          <a:bodyPr wrap="none" rtlCol="0">
            <a:prstTxWarp prst="textArchUp">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cs typeface="+mn-ea"/>
                <a:sym typeface="+mn-lt"/>
              </a:rPr>
              <a:t>智慧硬件</a:t>
            </a:r>
          </a:p>
        </p:txBody>
      </p:sp>
      <p:sp>
        <p:nvSpPr>
          <p:cNvPr id="128" name="文本框 127">
            <a:extLst>
              <a:ext uri="{FF2B5EF4-FFF2-40B4-BE49-F238E27FC236}">
                <a16:creationId xmlns:a16="http://schemas.microsoft.com/office/drawing/2014/main" id="{E352CA02-5D0B-2498-38DC-F1B39B1AD545}"/>
              </a:ext>
            </a:extLst>
          </p:cNvPr>
          <p:cNvSpPr txBox="1"/>
          <p:nvPr/>
        </p:nvSpPr>
        <p:spPr>
          <a:xfrm rot="5400000">
            <a:off x="8052310" y="2506244"/>
            <a:ext cx="2399249" cy="2160000"/>
          </a:xfrm>
          <a:prstGeom prst="rect">
            <a:avLst/>
          </a:prstGeom>
          <a:noFill/>
        </p:spPr>
        <p:txBody>
          <a:bodyPr wrap="none" rtlCol="0">
            <a:prstTxWarp prst="textArchUp">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prstClr val="black"/>
                </a:solidFill>
                <a:cs typeface="+mn-ea"/>
                <a:sym typeface="+mn-lt"/>
              </a:rPr>
              <a:t>养老政府管理</a:t>
            </a: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文本框 128">
            <a:extLst>
              <a:ext uri="{FF2B5EF4-FFF2-40B4-BE49-F238E27FC236}">
                <a16:creationId xmlns:a16="http://schemas.microsoft.com/office/drawing/2014/main" id="{762C2CCC-881F-48F5-0536-E334F76E7C49}"/>
              </a:ext>
            </a:extLst>
          </p:cNvPr>
          <p:cNvSpPr txBox="1"/>
          <p:nvPr/>
        </p:nvSpPr>
        <p:spPr>
          <a:xfrm rot="13088705">
            <a:off x="7715011" y="2742949"/>
            <a:ext cx="2160000" cy="2160000"/>
          </a:xfrm>
          <a:prstGeom prst="rect">
            <a:avLst/>
          </a:prstGeom>
          <a:noFill/>
        </p:spPr>
        <p:txBody>
          <a:bodyPr wrap="none" rtlCol="0">
            <a:prstTxWarp prst="textArchDown">
              <a:avLst>
                <a:gd name="adj" fmla="val 5913207"/>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cs typeface="+mn-ea"/>
                <a:sym typeface="+mn-lt"/>
              </a:rPr>
              <a:t>智慧云空间</a:t>
            </a:r>
          </a:p>
        </p:txBody>
      </p:sp>
      <p:sp>
        <p:nvSpPr>
          <p:cNvPr id="130" name="文本框 129">
            <a:extLst>
              <a:ext uri="{FF2B5EF4-FFF2-40B4-BE49-F238E27FC236}">
                <a16:creationId xmlns:a16="http://schemas.microsoft.com/office/drawing/2014/main" id="{940EABDA-6CAE-CBDC-E951-420A00AB5F85}"/>
              </a:ext>
            </a:extLst>
          </p:cNvPr>
          <p:cNvSpPr txBox="1"/>
          <p:nvPr/>
        </p:nvSpPr>
        <p:spPr>
          <a:xfrm>
            <a:off x="8344143" y="3823264"/>
            <a:ext cx="1261884" cy="523220"/>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以</a:t>
            </a:r>
            <a:r>
              <a:rPr kumimoji="0" lang="en-US" altLang="zh-CN" sz="1400" b="0" i="0" u="none" strike="noStrike" kern="1200" cap="none" spc="0" normalizeH="0" baseline="0" noProof="0" dirty="0">
                <a:ln>
                  <a:noFill/>
                </a:ln>
                <a:solidFill>
                  <a:prstClr val="white"/>
                </a:solidFill>
                <a:effectLst/>
                <a:uLnTx/>
                <a:uFillTx/>
                <a:cs typeface="+mn-ea"/>
                <a:sym typeface="+mn-lt"/>
              </a:rPr>
              <a:t>123</a:t>
            </a:r>
            <a:r>
              <a:rPr kumimoji="0" lang="zh-CN" altLang="en-US" sz="1400" b="0" i="0" u="none" strike="noStrike" kern="1200" cap="none" spc="0" normalizeH="0" baseline="0" noProof="0" dirty="0">
                <a:ln>
                  <a:noFill/>
                </a:ln>
                <a:solidFill>
                  <a:prstClr val="white"/>
                </a:solidFill>
                <a:effectLst/>
                <a:uLnTx/>
                <a:uFillTx/>
                <a:cs typeface="+mn-ea"/>
                <a:sym typeface="+mn-lt"/>
              </a:rPr>
              <a:t>模式</a:t>
            </a:r>
            <a:endParaRPr kumimoji="0" lang="en-US" altLang="zh-CN" sz="1400" b="0"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cs typeface="+mn-ea"/>
                <a:sym typeface="+mn-lt"/>
              </a:rPr>
              <a:t>提供解决方案</a:t>
            </a:r>
            <a:endParaRPr kumimoji="0" lang="en-US" altLang="zh-CN" sz="1400" b="0" i="0" u="none" strike="noStrike" kern="1200" cap="none" spc="0" normalizeH="0" baseline="0" noProof="0" dirty="0">
              <a:ln>
                <a:noFill/>
              </a:ln>
              <a:solidFill>
                <a:prstClr val="white"/>
              </a:solidFill>
              <a:effectLst/>
              <a:uLnTx/>
              <a:uFillTx/>
              <a:cs typeface="+mn-ea"/>
              <a:sym typeface="+mn-lt"/>
            </a:endParaRPr>
          </a:p>
        </p:txBody>
      </p:sp>
      <p:sp>
        <p:nvSpPr>
          <p:cNvPr id="131" name="弧形 130">
            <a:extLst>
              <a:ext uri="{FF2B5EF4-FFF2-40B4-BE49-F238E27FC236}">
                <a16:creationId xmlns:a16="http://schemas.microsoft.com/office/drawing/2014/main" id="{444D3AEB-E7FD-F8A6-F509-7B7FEA791014}"/>
              </a:ext>
            </a:extLst>
          </p:cNvPr>
          <p:cNvSpPr/>
          <p:nvPr/>
        </p:nvSpPr>
        <p:spPr>
          <a:xfrm>
            <a:off x="6787158" y="1220399"/>
            <a:ext cx="4613238" cy="4531592"/>
          </a:xfrm>
          <a:prstGeom prst="arc">
            <a:avLst/>
          </a:prstGeom>
          <a:noFill/>
          <a:ln w="15875" cap="flat" cmpd="sng" algn="ctr">
            <a:gradFill>
              <a:gsLst>
                <a:gs pos="1000">
                  <a:schemeClr val="accent6">
                    <a:lumMod val="60000"/>
                    <a:lumOff val="40000"/>
                    <a:alpha val="30000"/>
                  </a:schemeClr>
                </a:gs>
                <a:gs pos="100000">
                  <a:schemeClr val="accent6">
                    <a:lumMod val="50000"/>
                  </a:schemeClr>
                </a:gs>
              </a:gsLst>
              <a:lin ang="5400000" scaled="1"/>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132" name="弧形 131">
            <a:extLst>
              <a:ext uri="{FF2B5EF4-FFF2-40B4-BE49-F238E27FC236}">
                <a16:creationId xmlns:a16="http://schemas.microsoft.com/office/drawing/2014/main" id="{76D40E28-8CCA-122F-FFD3-5C40B67A6668}"/>
              </a:ext>
            </a:extLst>
          </p:cNvPr>
          <p:cNvSpPr/>
          <p:nvPr/>
        </p:nvSpPr>
        <p:spPr>
          <a:xfrm rot="5400000">
            <a:off x="6808077" y="1310920"/>
            <a:ext cx="4613238" cy="4531592"/>
          </a:xfrm>
          <a:prstGeom prst="arc">
            <a:avLst/>
          </a:prstGeom>
          <a:noFill/>
          <a:ln w="15875" cap="flat" cmpd="sng" algn="ctr">
            <a:gradFill>
              <a:gsLst>
                <a:gs pos="1000">
                  <a:schemeClr val="accent6">
                    <a:lumMod val="60000"/>
                    <a:lumOff val="40000"/>
                    <a:alpha val="30000"/>
                  </a:schemeClr>
                </a:gs>
                <a:gs pos="100000">
                  <a:schemeClr val="accent6">
                    <a:lumMod val="50000"/>
                  </a:schemeClr>
                </a:gs>
              </a:gsLst>
              <a:lin ang="5400000" scaled="1"/>
            </a:gradFill>
            <a:prstDash val="solid"/>
            <a:miter lim="800000"/>
          </a:ln>
          <a:effectLst/>
        </p:spPr>
        <p:txBody>
          <a:bodyPr rtlCol="0" anchor="ctr">
            <a:noAutofit/>
          </a:bodyPr>
          <a:lstStyle/>
          <a:p>
            <a:pPr algn="ctr"/>
            <a:endParaRPr lang="zh-CN" altLang="en-US" kern="0" dirty="0">
              <a:solidFill>
                <a:prstClr val="black"/>
              </a:solidFill>
              <a:cs typeface="+mn-ea"/>
              <a:sym typeface="+mn-lt"/>
            </a:endParaRPr>
          </a:p>
        </p:txBody>
      </p:sp>
      <p:sp>
        <p:nvSpPr>
          <p:cNvPr id="133" name="弧形 132">
            <a:extLst>
              <a:ext uri="{FF2B5EF4-FFF2-40B4-BE49-F238E27FC236}">
                <a16:creationId xmlns:a16="http://schemas.microsoft.com/office/drawing/2014/main" id="{86275780-95E2-5F34-D8F2-315134285155}"/>
              </a:ext>
            </a:extLst>
          </p:cNvPr>
          <p:cNvSpPr/>
          <p:nvPr/>
        </p:nvSpPr>
        <p:spPr>
          <a:xfrm rot="10800000">
            <a:off x="6659398" y="1339826"/>
            <a:ext cx="4613238" cy="4531592"/>
          </a:xfrm>
          <a:prstGeom prst="arc">
            <a:avLst/>
          </a:prstGeom>
          <a:noFill/>
          <a:ln w="15875" cap="flat" cmpd="sng" algn="ctr">
            <a:gradFill>
              <a:gsLst>
                <a:gs pos="1000">
                  <a:schemeClr val="accent6">
                    <a:lumMod val="60000"/>
                    <a:lumOff val="40000"/>
                    <a:alpha val="30000"/>
                  </a:schemeClr>
                </a:gs>
                <a:gs pos="100000">
                  <a:schemeClr val="accent6">
                    <a:lumMod val="50000"/>
                  </a:schemeClr>
                </a:gs>
              </a:gsLst>
              <a:lin ang="5400000" scaled="1"/>
            </a:gradFill>
            <a:prstDash val="solid"/>
            <a:miter lim="800000"/>
          </a:ln>
          <a:effectLst/>
        </p:spPr>
        <p:txBody>
          <a:bodyPr rtlCol="0" anchor="ctr">
            <a:noAutofit/>
          </a:bodyPr>
          <a:lstStyle/>
          <a:p>
            <a:pPr algn="ctr"/>
            <a:endParaRPr lang="zh-CN" altLang="en-US" kern="0" dirty="0">
              <a:solidFill>
                <a:prstClr val="black"/>
              </a:solidFill>
              <a:cs typeface="+mn-ea"/>
              <a:sym typeface="+mn-lt"/>
            </a:endParaRPr>
          </a:p>
        </p:txBody>
      </p:sp>
      <p:sp>
        <p:nvSpPr>
          <p:cNvPr id="137" name="文本框 136">
            <a:extLst>
              <a:ext uri="{FF2B5EF4-FFF2-40B4-BE49-F238E27FC236}">
                <a16:creationId xmlns:a16="http://schemas.microsoft.com/office/drawing/2014/main" id="{6D22AABC-24A0-AEFD-F307-F64A839CA2E7}"/>
              </a:ext>
            </a:extLst>
          </p:cNvPr>
          <p:cNvSpPr txBox="1"/>
          <p:nvPr/>
        </p:nvSpPr>
        <p:spPr>
          <a:xfrm>
            <a:off x="8062019" y="3175115"/>
            <a:ext cx="1826141" cy="584775"/>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三大产品</a:t>
            </a:r>
            <a:endParaRPr kumimoji="0" lang="en-US" altLang="zh-CN" sz="3200" b="1" i="0" u="none" strike="noStrike" kern="1200" cap="none" spc="0" normalizeH="0" baseline="0" noProof="0" dirty="0">
              <a:ln>
                <a:noFill/>
              </a:ln>
              <a:solidFill>
                <a:prstClr val="white"/>
              </a:solidFill>
              <a:effectLst/>
              <a:uLnTx/>
              <a:uFillTx/>
              <a:cs typeface="+mn-ea"/>
              <a:sym typeface="+mn-lt"/>
            </a:endParaRPr>
          </a:p>
        </p:txBody>
      </p:sp>
      <p:sp>
        <p:nvSpPr>
          <p:cNvPr id="139" name="文本框 138">
            <a:extLst>
              <a:ext uri="{FF2B5EF4-FFF2-40B4-BE49-F238E27FC236}">
                <a16:creationId xmlns:a16="http://schemas.microsoft.com/office/drawing/2014/main" id="{905FAB9D-D676-0F34-46A3-1CD983E97C78}"/>
              </a:ext>
            </a:extLst>
          </p:cNvPr>
          <p:cNvSpPr txBox="1"/>
          <p:nvPr/>
        </p:nvSpPr>
        <p:spPr>
          <a:xfrm>
            <a:off x="873288" y="444544"/>
            <a:ext cx="2170976" cy="58477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chemeClr val="accent3">
                    <a:lumMod val="50000"/>
                  </a:schemeClr>
                </a:solidFill>
                <a:cs typeface="+mn-ea"/>
                <a:sym typeface="+mn-lt"/>
              </a:rPr>
              <a:t>项目简介</a:t>
            </a:r>
            <a:endPar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endParaRPr>
          </a:p>
        </p:txBody>
      </p:sp>
      <p:sp>
        <p:nvSpPr>
          <p:cNvPr id="141" name="任意多边形: 形状 140">
            <a:extLst>
              <a:ext uri="{FF2B5EF4-FFF2-40B4-BE49-F238E27FC236}">
                <a16:creationId xmlns:a16="http://schemas.microsoft.com/office/drawing/2014/main" id="{8AC717D2-B524-4C20-5D10-EC864B0C5330}"/>
              </a:ext>
            </a:extLst>
          </p:cNvPr>
          <p:cNvSpPr/>
          <p:nvPr/>
        </p:nvSpPr>
        <p:spPr>
          <a:xfrm rot="16200000" flipV="1">
            <a:off x="443874" y="657801"/>
            <a:ext cx="364743" cy="435986"/>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42" name="椭圆 141">
            <a:extLst>
              <a:ext uri="{FF2B5EF4-FFF2-40B4-BE49-F238E27FC236}">
                <a16:creationId xmlns:a16="http://schemas.microsoft.com/office/drawing/2014/main" id="{E3B289A9-5D7A-CE22-BD22-BF9172635A35}"/>
              </a:ext>
            </a:extLst>
          </p:cNvPr>
          <p:cNvSpPr/>
          <p:nvPr/>
        </p:nvSpPr>
        <p:spPr>
          <a:xfrm rot="16200000" flipV="1">
            <a:off x="408253" y="328679"/>
            <a:ext cx="435986" cy="435986"/>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cxnSp>
        <p:nvCxnSpPr>
          <p:cNvPr id="164" name="直接连接符 163">
            <a:extLst>
              <a:ext uri="{FF2B5EF4-FFF2-40B4-BE49-F238E27FC236}">
                <a16:creationId xmlns:a16="http://schemas.microsoft.com/office/drawing/2014/main" id="{7B9D582A-E8BA-5ECE-F952-B64A26495BF3}"/>
              </a:ext>
            </a:extLst>
          </p:cNvPr>
          <p:cNvCxnSpPr>
            <a:cxnSpLocks/>
          </p:cNvCxnSpPr>
          <p:nvPr/>
        </p:nvCxnSpPr>
        <p:spPr>
          <a:xfrm>
            <a:off x="510092" y="1810109"/>
            <a:ext cx="5378227" cy="0"/>
          </a:xfrm>
          <a:prstGeom prst="line">
            <a:avLst/>
          </a:prstGeom>
          <a:ln>
            <a:solidFill>
              <a:schemeClr val="accent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6" name="文本框 165">
            <a:extLst>
              <a:ext uri="{FF2B5EF4-FFF2-40B4-BE49-F238E27FC236}">
                <a16:creationId xmlns:a16="http://schemas.microsoft.com/office/drawing/2014/main" id="{E0ADE9FE-A501-0A6D-FBC8-C6542457A69D}"/>
              </a:ext>
            </a:extLst>
          </p:cNvPr>
          <p:cNvSpPr txBox="1"/>
          <p:nvPr/>
        </p:nvSpPr>
        <p:spPr>
          <a:xfrm>
            <a:off x="551113" y="3486195"/>
            <a:ext cx="5544888" cy="406778"/>
          </a:xfrm>
          <a:prstGeom prst="rect">
            <a:avLst/>
          </a:prstGeom>
          <a:noFill/>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2000" dirty="0">
                <a:cs typeface="+mn-ea"/>
                <a:sym typeface="+mn-lt"/>
              </a:rPr>
              <a:t>请输入文字内容请输入文字内容请输入文字内容</a:t>
            </a:r>
          </a:p>
        </p:txBody>
      </p:sp>
      <p:sp>
        <p:nvSpPr>
          <p:cNvPr id="178" name="文本框 177">
            <a:extLst>
              <a:ext uri="{FF2B5EF4-FFF2-40B4-BE49-F238E27FC236}">
                <a16:creationId xmlns:a16="http://schemas.microsoft.com/office/drawing/2014/main" id="{84F7C6AD-7A4C-BD13-B0CA-412E6C39F1C9}"/>
              </a:ext>
            </a:extLst>
          </p:cNvPr>
          <p:cNvSpPr txBox="1"/>
          <p:nvPr/>
        </p:nvSpPr>
        <p:spPr>
          <a:xfrm>
            <a:off x="2296592" y="5211518"/>
            <a:ext cx="1564347" cy="240772"/>
          </a:xfrm>
          <a:prstGeom prst="rect">
            <a:avLst/>
          </a:prstGeom>
          <a:noFill/>
        </p:spPr>
        <p:txBody>
          <a:bodyPr wrap="square" lIns="0" tIns="0" rIns="0" bIns="0">
            <a:noAutofit/>
          </a:bodyPr>
          <a:lstStyle>
            <a:defPPr>
              <a:defRPr lang="zh-CN"/>
            </a:defPPr>
            <a:lvl1pPr algn="just">
              <a:lnSpc>
                <a:spcPct val="150000"/>
              </a:lnSpc>
              <a:defRPr sz="1600">
                <a:latin typeface="思源宋体 CN Medium" panose="02020500000000000000" pitchFamily="18" charset="-122"/>
                <a:ea typeface="思源宋体 CN Medium" panose="02020500000000000000" pitchFamily="18" charset="-122"/>
                <a:cs typeface="OPPOSans M" panose="00020600040101010101" pitchFamily="18" charset="-122"/>
              </a:defRPr>
            </a:lvl1p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lt"/>
                <a:ea typeface="+mn-ea"/>
                <a:cs typeface="+mn-ea"/>
                <a:sym typeface="+mn-lt"/>
              </a:rPr>
              <a:t>请输入文字内容</a:t>
            </a:r>
          </a:p>
        </p:txBody>
      </p:sp>
      <p:sp>
        <p:nvSpPr>
          <p:cNvPr id="179" name="文本框 178">
            <a:extLst>
              <a:ext uri="{FF2B5EF4-FFF2-40B4-BE49-F238E27FC236}">
                <a16:creationId xmlns:a16="http://schemas.microsoft.com/office/drawing/2014/main" id="{148D7429-A2BE-148D-BF0D-6D667D907455}"/>
              </a:ext>
            </a:extLst>
          </p:cNvPr>
          <p:cNvSpPr txBox="1"/>
          <p:nvPr/>
        </p:nvSpPr>
        <p:spPr>
          <a:xfrm>
            <a:off x="4404700" y="5211518"/>
            <a:ext cx="1564347" cy="240772"/>
          </a:xfrm>
          <a:prstGeom prst="rect">
            <a:avLst/>
          </a:prstGeom>
          <a:noFill/>
        </p:spPr>
        <p:txBody>
          <a:bodyPr wrap="square" lIns="0" tIns="0" rIns="0" bIns="0">
            <a:noAutofit/>
          </a:bodyPr>
          <a:lstStyle>
            <a:defPPr>
              <a:defRPr lang="zh-CN"/>
            </a:defPPr>
            <a:lvl1pPr algn="just">
              <a:lnSpc>
                <a:spcPct val="150000"/>
              </a:lnSpc>
              <a:defRPr sz="1600">
                <a:latin typeface="思源宋体 CN Medium" panose="02020500000000000000" pitchFamily="18" charset="-122"/>
                <a:ea typeface="思源宋体 CN Medium" panose="02020500000000000000" pitchFamily="18" charset="-122"/>
                <a:cs typeface="OPPOSans M" panose="00020600040101010101" pitchFamily="18" charset="-122"/>
              </a:defRPr>
            </a:lvl1p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lt"/>
                <a:ea typeface="+mn-ea"/>
                <a:cs typeface="+mn-ea"/>
                <a:sym typeface="+mn-lt"/>
              </a:rPr>
              <a:t>请输入文字内容</a:t>
            </a:r>
          </a:p>
        </p:txBody>
      </p:sp>
      <p:grpSp>
        <p:nvGrpSpPr>
          <p:cNvPr id="7" name="组合 6">
            <a:extLst>
              <a:ext uri="{FF2B5EF4-FFF2-40B4-BE49-F238E27FC236}">
                <a16:creationId xmlns:a16="http://schemas.microsoft.com/office/drawing/2014/main" id="{9577F6D1-5081-DE8D-37B0-2752FFEF1A6B}"/>
              </a:ext>
            </a:extLst>
          </p:cNvPr>
          <p:cNvGrpSpPr/>
          <p:nvPr/>
        </p:nvGrpSpPr>
        <p:grpSpPr>
          <a:xfrm>
            <a:off x="4693195" y="4087917"/>
            <a:ext cx="992824" cy="992824"/>
            <a:chOff x="4693195" y="4087917"/>
            <a:chExt cx="992824" cy="992824"/>
          </a:xfrm>
        </p:grpSpPr>
        <p:sp>
          <p:nvSpPr>
            <p:cNvPr id="173" name="椭圆 172">
              <a:extLst>
                <a:ext uri="{FF2B5EF4-FFF2-40B4-BE49-F238E27FC236}">
                  <a16:creationId xmlns:a16="http://schemas.microsoft.com/office/drawing/2014/main" id="{3E80EEA7-1905-E5DA-19F6-F120AE279A75}"/>
                </a:ext>
              </a:extLst>
            </p:cNvPr>
            <p:cNvSpPr/>
            <p:nvPr/>
          </p:nvSpPr>
          <p:spPr>
            <a:xfrm>
              <a:off x="4693195" y="4087917"/>
              <a:ext cx="992824" cy="992824"/>
            </a:xfrm>
            <a:prstGeom prst="ellipse">
              <a:avLst/>
            </a:prstGeom>
            <a:solidFill>
              <a:schemeClr val="accent2">
                <a:lumMod val="5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75" name="椭圆 174">
              <a:extLst>
                <a:ext uri="{FF2B5EF4-FFF2-40B4-BE49-F238E27FC236}">
                  <a16:creationId xmlns:a16="http://schemas.microsoft.com/office/drawing/2014/main" id="{8C737257-AF8A-3BE2-6359-8BEBA6515AB1}"/>
                </a:ext>
              </a:extLst>
            </p:cNvPr>
            <p:cNvSpPr/>
            <p:nvPr/>
          </p:nvSpPr>
          <p:spPr>
            <a:xfrm>
              <a:off x="4785508" y="4180230"/>
              <a:ext cx="808200" cy="808200"/>
            </a:xfrm>
            <a:prstGeom prst="ellipse">
              <a:avLst/>
            </a:prstGeom>
            <a:gradFill>
              <a:gsLst>
                <a:gs pos="0">
                  <a:schemeClr val="accent2">
                    <a:lumMod val="60000"/>
                    <a:lumOff val="40000"/>
                  </a:schemeClr>
                </a:gs>
                <a:gs pos="100000">
                  <a:schemeClr val="accent6">
                    <a:lumMod val="75000"/>
                  </a:schemeClr>
                </a:gs>
              </a:gsLst>
              <a:lin ang="5400000" scaled="1"/>
            </a:gradFill>
            <a:ln>
              <a:noFill/>
            </a:ln>
            <a:effectLst>
              <a:outerShdw blurRad="127000" algn="ctr" rotWithShape="0">
                <a:srgbClr val="0083E6">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sp>
        <p:nvSpPr>
          <p:cNvPr id="180" name="old-man-walking_10816">
            <a:extLst>
              <a:ext uri="{FF2B5EF4-FFF2-40B4-BE49-F238E27FC236}">
                <a16:creationId xmlns:a16="http://schemas.microsoft.com/office/drawing/2014/main" id="{57F3EDB0-D5F6-B67A-046C-D9028BD0ADA2}"/>
              </a:ext>
            </a:extLst>
          </p:cNvPr>
          <p:cNvSpPr/>
          <p:nvPr/>
        </p:nvSpPr>
        <p:spPr>
          <a:xfrm>
            <a:off x="5041010" y="4245454"/>
            <a:ext cx="321279"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12927" h="593835">
                <a:moveTo>
                  <a:pt x="182911" y="111005"/>
                </a:moveTo>
                <a:cubicBezTo>
                  <a:pt x="196690" y="113512"/>
                  <a:pt x="209695" y="121750"/>
                  <a:pt x="218843" y="137510"/>
                </a:cubicBezTo>
                <a:cubicBezTo>
                  <a:pt x="243239" y="179060"/>
                  <a:pt x="266199" y="221325"/>
                  <a:pt x="288442" y="264307"/>
                </a:cubicBezTo>
                <a:cubicBezTo>
                  <a:pt x="290595" y="267889"/>
                  <a:pt x="299205" y="286514"/>
                  <a:pt x="299205" y="293678"/>
                </a:cubicBezTo>
                <a:cubicBezTo>
                  <a:pt x="304228" y="376060"/>
                  <a:pt x="308533" y="475635"/>
                  <a:pt x="312838" y="558734"/>
                </a:cubicBezTo>
                <a:cubicBezTo>
                  <a:pt x="315708" y="601715"/>
                  <a:pt x="248979" y="604581"/>
                  <a:pt x="246826" y="562315"/>
                </a:cubicBezTo>
                <a:cubicBezTo>
                  <a:pt x="243239" y="502141"/>
                  <a:pt x="239651" y="432653"/>
                  <a:pt x="236781" y="368180"/>
                </a:cubicBezTo>
                <a:cubicBezTo>
                  <a:pt x="236781" y="368180"/>
                  <a:pt x="164312" y="432653"/>
                  <a:pt x="163594" y="431220"/>
                </a:cubicBezTo>
                <a:cubicBezTo>
                  <a:pt x="163594" y="431937"/>
                  <a:pt x="163594" y="432653"/>
                  <a:pt x="164312" y="432653"/>
                </a:cubicBezTo>
                <a:cubicBezTo>
                  <a:pt x="173640" y="472053"/>
                  <a:pt x="187990" y="516468"/>
                  <a:pt x="198035" y="555868"/>
                </a:cubicBezTo>
                <a:cubicBezTo>
                  <a:pt x="208080" y="597417"/>
                  <a:pt x="142786" y="608879"/>
                  <a:pt x="132024" y="567330"/>
                </a:cubicBezTo>
                <a:cubicBezTo>
                  <a:pt x="127001" y="547272"/>
                  <a:pt x="107628" y="473486"/>
                  <a:pt x="98300" y="435519"/>
                </a:cubicBezTo>
                <a:cubicBezTo>
                  <a:pt x="94713" y="421191"/>
                  <a:pt x="98300" y="406148"/>
                  <a:pt x="109063" y="396118"/>
                </a:cubicBezTo>
                <a:lnTo>
                  <a:pt x="189425" y="319467"/>
                </a:lnTo>
                <a:cubicBezTo>
                  <a:pt x="177227" y="295827"/>
                  <a:pt x="164312" y="272187"/>
                  <a:pt x="151397" y="248547"/>
                </a:cubicBezTo>
                <a:cubicBezTo>
                  <a:pt x="119826" y="279351"/>
                  <a:pt x="76775" y="294394"/>
                  <a:pt x="25831" y="288664"/>
                </a:cubicBezTo>
                <a:lnTo>
                  <a:pt x="25831" y="593835"/>
                </a:lnTo>
                <a:lnTo>
                  <a:pt x="6458" y="593835"/>
                </a:lnTo>
                <a:lnTo>
                  <a:pt x="6458" y="278634"/>
                </a:lnTo>
                <a:cubicBezTo>
                  <a:pt x="-6457" y="262158"/>
                  <a:pt x="1" y="232787"/>
                  <a:pt x="25831" y="235652"/>
                </a:cubicBezTo>
                <a:cubicBezTo>
                  <a:pt x="68165" y="239951"/>
                  <a:pt x="101888" y="229205"/>
                  <a:pt x="124131" y="200551"/>
                </a:cubicBezTo>
                <a:cubicBezTo>
                  <a:pt x="123414" y="198401"/>
                  <a:pt x="121978" y="196969"/>
                  <a:pt x="121261" y="194820"/>
                </a:cubicBezTo>
                <a:cubicBezTo>
                  <a:pt x="93278" y="147539"/>
                  <a:pt x="141576" y="103483"/>
                  <a:pt x="182911" y="111005"/>
                </a:cubicBezTo>
                <a:close/>
                <a:moveTo>
                  <a:pt x="103349" y="0"/>
                </a:moveTo>
                <a:cubicBezTo>
                  <a:pt x="133481" y="0"/>
                  <a:pt x="157907" y="24220"/>
                  <a:pt x="157907" y="54097"/>
                </a:cubicBezTo>
                <a:cubicBezTo>
                  <a:pt x="157907" y="83974"/>
                  <a:pt x="133481" y="108194"/>
                  <a:pt x="103349" y="108194"/>
                </a:cubicBezTo>
                <a:cubicBezTo>
                  <a:pt x="73217" y="108194"/>
                  <a:pt x="48791" y="83974"/>
                  <a:pt x="48791" y="54097"/>
                </a:cubicBezTo>
                <a:cubicBezTo>
                  <a:pt x="48791" y="24220"/>
                  <a:pt x="73217" y="0"/>
                  <a:pt x="1033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6" name="组合 5">
            <a:extLst>
              <a:ext uri="{FF2B5EF4-FFF2-40B4-BE49-F238E27FC236}">
                <a16:creationId xmlns:a16="http://schemas.microsoft.com/office/drawing/2014/main" id="{8003CBCC-11EB-D017-4333-C9380C020FC4}"/>
              </a:ext>
            </a:extLst>
          </p:cNvPr>
          <p:cNvGrpSpPr/>
          <p:nvPr/>
        </p:nvGrpSpPr>
        <p:grpSpPr>
          <a:xfrm>
            <a:off x="2607074" y="4087917"/>
            <a:ext cx="992824" cy="992824"/>
            <a:chOff x="2607074" y="4087917"/>
            <a:chExt cx="992824" cy="992824"/>
          </a:xfrm>
        </p:grpSpPr>
        <p:sp>
          <p:nvSpPr>
            <p:cNvPr id="168" name="椭圆 167">
              <a:extLst>
                <a:ext uri="{FF2B5EF4-FFF2-40B4-BE49-F238E27FC236}">
                  <a16:creationId xmlns:a16="http://schemas.microsoft.com/office/drawing/2014/main" id="{9B8840EB-D31E-BE1D-4EA2-F7E7D5AD8EF6}"/>
                </a:ext>
              </a:extLst>
            </p:cNvPr>
            <p:cNvSpPr/>
            <p:nvPr/>
          </p:nvSpPr>
          <p:spPr>
            <a:xfrm>
              <a:off x="2607074" y="4087917"/>
              <a:ext cx="992824" cy="992824"/>
            </a:xfrm>
            <a:prstGeom prst="ellipse">
              <a:avLst/>
            </a:prstGeom>
            <a:solidFill>
              <a:schemeClr val="accent2">
                <a:lumMod val="5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70" name="椭圆 169">
              <a:extLst>
                <a:ext uri="{FF2B5EF4-FFF2-40B4-BE49-F238E27FC236}">
                  <a16:creationId xmlns:a16="http://schemas.microsoft.com/office/drawing/2014/main" id="{D8B9B80F-F14E-CF79-ED51-7D7F7E9D5E29}"/>
                </a:ext>
              </a:extLst>
            </p:cNvPr>
            <p:cNvSpPr/>
            <p:nvPr/>
          </p:nvSpPr>
          <p:spPr>
            <a:xfrm>
              <a:off x="2699387" y="4180230"/>
              <a:ext cx="808200" cy="808200"/>
            </a:xfrm>
            <a:prstGeom prst="ellipse">
              <a:avLst/>
            </a:prstGeom>
            <a:gradFill>
              <a:gsLst>
                <a:gs pos="0">
                  <a:schemeClr val="accent2">
                    <a:lumMod val="60000"/>
                    <a:lumOff val="40000"/>
                  </a:schemeClr>
                </a:gs>
                <a:gs pos="100000">
                  <a:schemeClr val="accent6">
                    <a:lumMod val="75000"/>
                  </a:schemeClr>
                </a:gs>
              </a:gsLst>
              <a:lin ang="5400000" scaled="1"/>
            </a:gradFill>
            <a:ln>
              <a:noFill/>
            </a:ln>
            <a:effectLst>
              <a:outerShdw blurRad="127000" algn="ctr" rotWithShape="0">
                <a:srgbClr val="0083E6">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sp>
        <p:nvSpPr>
          <p:cNvPr id="181" name="male-surgeon-wearing-uniform_27189">
            <a:extLst>
              <a:ext uri="{FF2B5EF4-FFF2-40B4-BE49-F238E27FC236}">
                <a16:creationId xmlns:a16="http://schemas.microsoft.com/office/drawing/2014/main" id="{DAED6E46-3BB2-4CF6-852D-FC6E1E9856BB}"/>
              </a:ext>
            </a:extLst>
          </p:cNvPr>
          <p:cNvSpPr/>
          <p:nvPr/>
        </p:nvSpPr>
        <p:spPr>
          <a:xfrm>
            <a:off x="2868998" y="4286224"/>
            <a:ext cx="468976" cy="542709"/>
          </a:xfrm>
          <a:custGeom>
            <a:avLst/>
            <a:gdLst>
              <a:gd name="connsiteX0" fmla="*/ 432940 w 523855"/>
              <a:gd name="connsiteY0" fmla="*/ 541220 h 606215"/>
              <a:gd name="connsiteX1" fmla="*/ 324978 w 523855"/>
              <a:gd name="connsiteY1" fmla="*/ 554804 h 606215"/>
              <a:gd name="connsiteX2" fmla="*/ 319572 w 523855"/>
              <a:gd name="connsiteY2" fmla="*/ 578837 h 606215"/>
              <a:gd name="connsiteX3" fmla="*/ 352361 w 523855"/>
              <a:gd name="connsiteY3" fmla="*/ 582320 h 606215"/>
              <a:gd name="connsiteX4" fmla="*/ 442358 w 523855"/>
              <a:gd name="connsiteY4" fmla="*/ 563860 h 606215"/>
              <a:gd name="connsiteX5" fmla="*/ 78707 w 523855"/>
              <a:gd name="connsiteY5" fmla="*/ 536518 h 606215"/>
              <a:gd name="connsiteX6" fmla="*/ 69114 w 523855"/>
              <a:gd name="connsiteY6" fmla="*/ 559158 h 606215"/>
              <a:gd name="connsiteX7" fmla="*/ 159112 w 523855"/>
              <a:gd name="connsiteY7" fmla="*/ 577618 h 606215"/>
              <a:gd name="connsiteX8" fmla="*/ 192076 w 523855"/>
              <a:gd name="connsiteY8" fmla="*/ 574135 h 606215"/>
              <a:gd name="connsiteX9" fmla="*/ 186669 w 523855"/>
              <a:gd name="connsiteY9" fmla="*/ 550102 h 606215"/>
              <a:gd name="connsiteX10" fmla="*/ 78707 w 523855"/>
              <a:gd name="connsiteY10" fmla="*/ 536518 h 606215"/>
              <a:gd name="connsiteX11" fmla="*/ 138705 w 523855"/>
              <a:gd name="connsiteY11" fmla="*/ 327713 h 606215"/>
              <a:gd name="connsiteX12" fmla="*/ 255388 w 523855"/>
              <a:gd name="connsiteY12" fmla="*/ 549057 h 606215"/>
              <a:gd name="connsiteX13" fmla="*/ 385151 w 523855"/>
              <a:gd name="connsiteY13" fmla="*/ 327713 h 606215"/>
              <a:gd name="connsiteX14" fmla="*/ 522588 w 523855"/>
              <a:gd name="connsiteY14" fmla="*/ 486189 h 606215"/>
              <a:gd name="connsiteX15" fmla="*/ 491892 w 523855"/>
              <a:gd name="connsiteY15" fmla="*/ 566472 h 606215"/>
              <a:gd name="connsiteX16" fmla="*/ 261841 w 523855"/>
              <a:gd name="connsiteY16" fmla="*/ 606178 h 606215"/>
              <a:gd name="connsiteX17" fmla="*/ 31790 w 523855"/>
              <a:gd name="connsiteY17" fmla="*/ 566472 h 606215"/>
              <a:gd name="connsiteX18" fmla="*/ 1268 w 523855"/>
              <a:gd name="connsiteY18" fmla="*/ 486189 h 606215"/>
              <a:gd name="connsiteX19" fmla="*/ 138705 w 523855"/>
              <a:gd name="connsiteY19" fmla="*/ 327713 h 606215"/>
              <a:gd name="connsiteX20" fmla="*/ 253158 w 523855"/>
              <a:gd name="connsiteY20" fmla="*/ 145372 h 606215"/>
              <a:gd name="connsiteX21" fmla="*/ 256646 w 523855"/>
              <a:gd name="connsiteY21" fmla="*/ 145372 h 606215"/>
              <a:gd name="connsiteX22" fmla="*/ 359544 w 523855"/>
              <a:gd name="connsiteY22" fmla="*/ 178980 h 606215"/>
              <a:gd name="connsiteX23" fmla="*/ 379426 w 523855"/>
              <a:gd name="connsiteY23" fmla="*/ 198657 h 606215"/>
              <a:gd name="connsiteX24" fmla="*/ 379949 w 523855"/>
              <a:gd name="connsiteY24" fmla="*/ 208583 h 606215"/>
              <a:gd name="connsiteX25" fmla="*/ 252809 w 523855"/>
              <a:gd name="connsiteY25" fmla="*/ 366524 h 606215"/>
              <a:gd name="connsiteX26" fmla="*/ 125843 w 523855"/>
              <a:gd name="connsiteY26" fmla="*/ 208583 h 606215"/>
              <a:gd name="connsiteX27" fmla="*/ 126192 w 523855"/>
              <a:gd name="connsiteY27" fmla="*/ 201269 h 606215"/>
              <a:gd name="connsiteX28" fmla="*/ 149213 w 523855"/>
              <a:gd name="connsiteY28" fmla="*/ 178980 h 606215"/>
              <a:gd name="connsiteX29" fmla="*/ 253158 w 523855"/>
              <a:gd name="connsiteY29" fmla="*/ 145372 h 606215"/>
              <a:gd name="connsiteX30" fmla="*/ 246878 w 523855"/>
              <a:gd name="connsiteY30" fmla="*/ 48909 h 606215"/>
              <a:gd name="connsiteX31" fmla="*/ 258390 w 523855"/>
              <a:gd name="connsiteY31" fmla="*/ 48909 h 606215"/>
              <a:gd name="connsiteX32" fmla="*/ 258390 w 523855"/>
              <a:gd name="connsiteY32" fmla="*/ 63174 h 606215"/>
              <a:gd name="connsiteX33" fmla="*/ 273042 w 523855"/>
              <a:gd name="connsiteY33" fmla="*/ 63174 h 606215"/>
              <a:gd name="connsiteX34" fmla="*/ 273042 w 523855"/>
              <a:gd name="connsiteY34" fmla="*/ 74655 h 606215"/>
              <a:gd name="connsiteX35" fmla="*/ 258390 w 523855"/>
              <a:gd name="connsiteY35" fmla="*/ 74655 h 606215"/>
              <a:gd name="connsiteX36" fmla="*/ 258390 w 523855"/>
              <a:gd name="connsiteY36" fmla="*/ 88920 h 606215"/>
              <a:gd name="connsiteX37" fmla="*/ 246878 w 523855"/>
              <a:gd name="connsiteY37" fmla="*/ 88920 h 606215"/>
              <a:gd name="connsiteX38" fmla="*/ 246878 w 523855"/>
              <a:gd name="connsiteY38" fmla="*/ 74655 h 606215"/>
              <a:gd name="connsiteX39" fmla="*/ 232749 w 523855"/>
              <a:gd name="connsiteY39" fmla="*/ 74655 h 606215"/>
              <a:gd name="connsiteX40" fmla="*/ 232749 w 523855"/>
              <a:gd name="connsiteY40" fmla="*/ 63174 h 606215"/>
              <a:gd name="connsiteX41" fmla="*/ 246878 w 523855"/>
              <a:gd name="connsiteY41" fmla="*/ 63174 h 606215"/>
              <a:gd name="connsiteX42" fmla="*/ 234147 w 523855"/>
              <a:gd name="connsiteY42" fmla="*/ 30068 h 606215"/>
              <a:gd name="connsiteX43" fmla="*/ 209207 w 523855"/>
              <a:gd name="connsiteY43" fmla="*/ 54970 h 606215"/>
              <a:gd name="connsiteX44" fmla="*/ 217927 w 523855"/>
              <a:gd name="connsiteY44" fmla="*/ 74126 h 606215"/>
              <a:gd name="connsiteX45" fmla="*/ 253332 w 523855"/>
              <a:gd name="connsiteY45" fmla="*/ 107735 h 606215"/>
              <a:gd name="connsiteX46" fmla="*/ 287865 w 523855"/>
              <a:gd name="connsiteY46" fmla="*/ 74126 h 606215"/>
              <a:gd name="connsiteX47" fmla="*/ 296585 w 523855"/>
              <a:gd name="connsiteY47" fmla="*/ 54970 h 606215"/>
              <a:gd name="connsiteX48" fmla="*/ 271645 w 523855"/>
              <a:gd name="connsiteY48" fmla="*/ 30068 h 606215"/>
              <a:gd name="connsiteX49" fmla="*/ 252809 w 523855"/>
              <a:gd name="connsiteY49" fmla="*/ 38601 h 606215"/>
              <a:gd name="connsiteX50" fmla="*/ 234147 w 523855"/>
              <a:gd name="connsiteY50" fmla="*/ 30068 h 606215"/>
              <a:gd name="connsiteX51" fmla="*/ 261473 w 523855"/>
              <a:gd name="connsiteY51" fmla="*/ 458 h 606215"/>
              <a:gd name="connsiteX52" fmla="*/ 371058 w 523855"/>
              <a:gd name="connsiteY52" fmla="*/ 40865 h 606215"/>
              <a:gd name="connsiteX53" fmla="*/ 371058 w 523855"/>
              <a:gd name="connsiteY53" fmla="*/ 162590 h 606215"/>
              <a:gd name="connsiteX54" fmla="*/ 251414 w 523855"/>
              <a:gd name="connsiteY54" fmla="*/ 123756 h 606215"/>
              <a:gd name="connsiteX55" fmla="*/ 134734 w 523855"/>
              <a:gd name="connsiteY55" fmla="*/ 162590 h 606215"/>
              <a:gd name="connsiteX56" fmla="*/ 134734 w 523855"/>
              <a:gd name="connsiteY56" fmla="*/ 40865 h 606215"/>
              <a:gd name="connsiteX57" fmla="*/ 261473 w 523855"/>
              <a:gd name="connsiteY57" fmla="*/ 458 h 606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23855" h="606215">
                <a:moveTo>
                  <a:pt x="432940" y="541220"/>
                </a:moveTo>
                <a:cubicBezTo>
                  <a:pt x="432242" y="541395"/>
                  <a:pt x="373640" y="565775"/>
                  <a:pt x="324978" y="554804"/>
                </a:cubicBezTo>
                <a:lnTo>
                  <a:pt x="319572" y="578837"/>
                </a:lnTo>
                <a:cubicBezTo>
                  <a:pt x="330385" y="581275"/>
                  <a:pt x="341548" y="582320"/>
                  <a:pt x="352361" y="582320"/>
                </a:cubicBezTo>
                <a:cubicBezTo>
                  <a:pt x="398232" y="582320"/>
                  <a:pt x="440265" y="564731"/>
                  <a:pt x="442358" y="563860"/>
                </a:cubicBezTo>
                <a:close/>
                <a:moveTo>
                  <a:pt x="78707" y="536518"/>
                </a:moveTo>
                <a:lnTo>
                  <a:pt x="69114" y="559158"/>
                </a:lnTo>
                <a:cubicBezTo>
                  <a:pt x="71207" y="560029"/>
                  <a:pt x="113241" y="577618"/>
                  <a:pt x="159112" y="577618"/>
                </a:cubicBezTo>
                <a:cubicBezTo>
                  <a:pt x="170100" y="577618"/>
                  <a:pt x="181088" y="576573"/>
                  <a:pt x="192076" y="574135"/>
                </a:cubicBezTo>
                <a:lnTo>
                  <a:pt x="186669" y="550102"/>
                </a:lnTo>
                <a:cubicBezTo>
                  <a:pt x="138008" y="561073"/>
                  <a:pt x="79230" y="536693"/>
                  <a:pt x="78707" y="536518"/>
                </a:cubicBezTo>
                <a:close/>
                <a:moveTo>
                  <a:pt x="138705" y="327713"/>
                </a:moveTo>
                <a:lnTo>
                  <a:pt x="255388" y="549057"/>
                </a:lnTo>
                <a:lnTo>
                  <a:pt x="385151" y="327713"/>
                </a:lnTo>
                <a:cubicBezTo>
                  <a:pt x="385151" y="327713"/>
                  <a:pt x="492415" y="337291"/>
                  <a:pt x="522588" y="486189"/>
                </a:cubicBezTo>
                <a:cubicBezTo>
                  <a:pt x="527995" y="512834"/>
                  <a:pt x="515786" y="553411"/>
                  <a:pt x="491892" y="566472"/>
                </a:cubicBezTo>
                <a:cubicBezTo>
                  <a:pt x="456311" y="585977"/>
                  <a:pt x="388290" y="607223"/>
                  <a:pt x="261841" y="606178"/>
                </a:cubicBezTo>
                <a:cubicBezTo>
                  <a:pt x="135391" y="607223"/>
                  <a:pt x="67545" y="585977"/>
                  <a:pt x="31790" y="566472"/>
                </a:cubicBezTo>
                <a:cubicBezTo>
                  <a:pt x="8070" y="553411"/>
                  <a:pt x="-4139" y="512834"/>
                  <a:pt x="1268" y="486189"/>
                </a:cubicBezTo>
                <a:cubicBezTo>
                  <a:pt x="31441" y="337291"/>
                  <a:pt x="138705" y="327713"/>
                  <a:pt x="138705" y="327713"/>
                </a:cubicBezTo>
                <a:close/>
                <a:moveTo>
                  <a:pt x="253158" y="145372"/>
                </a:moveTo>
                <a:lnTo>
                  <a:pt x="256646" y="145372"/>
                </a:lnTo>
                <a:cubicBezTo>
                  <a:pt x="323617" y="145372"/>
                  <a:pt x="357800" y="177239"/>
                  <a:pt x="359544" y="178980"/>
                </a:cubicBezTo>
                <a:lnTo>
                  <a:pt x="379426" y="198657"/>
                </a:lnTo>
                <a:cubicBezTo>
                  <a:pt x="379775" y="201966"/>
                  <a:pt x="379949" y="205275"/>
                  <a:pt x="379949" y="208583"/>
                </a:cubicBezTo>
                <a:cubicBezTo>
                  <a:pt x="379949" y="278586"/>
                  <a:pt x="323093" y="366524"/>
                  <a:pt x="252809" y="366524"/>
                </a:cubicBezTo>
                <a:cubicBezTo>
                  <a:pt x="182699" y="366524"/>
                  <a:pt x="125843" y="278586"/>
                  <a:pt x="125843" y="208583"/>
                </a:cubicBezTo>
                <a:cubicBezTo>
                  <a:pt x="125843" y="206145"/>
                  <a:pt x="126017" y="203707"/>
                  <a:pt x="126192" y="201269"/>
                </a:cubicBezTo>
                <a:lnTo>
                  <a:pt x="149213" y="178980"/>
                </a:lnTo>
                <a:cubicBezTo>
                  <a:pt x="150434" y="177761"/>
                  <a:pt x="183571" y="146591"/>
                  <a:pt x="253158" y="145372"/>
                </a:cubicBezTo>
                <a:close/>
                <a:moveTo>
                  <a:pt x="246878" y="48909"/>
                </a:moveTo>
                <a:lnTo>
                  <a:pt x="258390" y="48909"/>
                </a:lnTo>
                <a:lnTo>
                  <a:pt x="258390" y="63174"/>
                </a:lnTo>
                <a:lnTo>
                  <a:pt x="273042" y="63174"/>
                </a:lnTo>
                <a:lnTo>
                  <a:pt x="273042" y="74655"/>
                </a:lnTo>
                <a:lnTo>
                  <a:pt x="258390" y="74655"/>
                </a:lnTo>
                <a:lnTo>
                  <a:pt x="258390" y="88920"/>
                </a:lnTo>
                <a:lnTo>
                  <a:pt x="246878" y="88920"/>
                </a:lnTo>
                <a:lnTo>
                  <a:pt x="246878" y="74655"/>
                </a:lnTo>
                <a:lnTo>
                  <a:pt x="232749" y="74655"/>
                </a:lnTo>
                <a:lnTo>
                  <a:pt x="232749" y="63174"/>
                </a:lnTo>
                <a:lnTo>
                  <a:pt x="246878" y="63174"/>
                </a:lnTo>
                <a:close/>
                <a:moveTo>
                  <a:pt x="234147" y="30068"/>
                </a:moveTo>
                <a:cubicBezTo>
                  <a:pt x="220369" y="30068"/>
                  <a:pt x="209207" y="41213"/>
                  <a:pt x="209207" y="54970"/>
                </a:cubicBezTo>
                <a:cubicBezTo>
                  <a:pt x="209207" y="62633"/>
                  <a:pt x="212520" y="69424"/>
                  <a:pt x="217927" y="74126"/>
                </a:cubicBezTo>
                <a:lnTo>
                  <a:pt x="253332" y="107735"/>
                </a:lnTo>
                <a:lnTo>
                  <a:pt x="287865" y="74126"/>
                </a:lnTo>
                <a:cubicBezTo>
                  <a:pt x="293272" y="69424"/>
                  <a:pt x="296585" y="62633"/>
                  <a:pt x="296585" y="54970"/>
                </a:cubicBezTo>
                <a:cubicBezTo>
                  <a:pt x="296585" y="41213"/>
                  <a:pt x="285423" y="30068"/>
                  <a:pt x="271645" y="30068"/>
                </a:cubicBezTo>
                <a:cubicBezTo>
                  <a:pt x="264145" y="30068"/>
                  <a:pt x="257518" y="33377"/>
                  <a:pt x="252809" y="38601"/>
                </a:cubicBezTo>
                <a:cubicBezTo>
                  <a:pt x="248274" y="33377"/>
                  <a:pt x="241647" y="30068"/>
                  <a:pt x="234147" y="30068"/>
                </a:cubicBezTo>
                <a:close/>
                <a:moveTo>
                  <a:pt x="261473" y="458"/>
                </a:moveTo>
                <a:cubicBezTo>
                  <a:pt x="324935" y="4948"/>
                  <a:pt x="371058" y="40865"/>
                  <a:pt x="371058" y="40865"/>
                </a:cubicBezTo>
                <a:lnTo>
                  <a:pt x="371058" y="162590"/>
                </a:lnTo>
                <a:cubicBezTo>
                  <a:pt x="371058" y="162590"/>
                  <a:pt x="330595" y="122363"/>
                  <a:pt x="251414" y="123756"/>
                </a:cubicBezTo>
                <a:cubicBezTo>
                  <a:pt x="172232" y="124975"/>
                  <a:pt x="134734" y="162590"/>
                  <a:pt x="134734" y="162590"/>
                </a:cubicBezTo>
                <a:lnTo>
                  <a:pt x="134734" y="40865"/>
                </a:lnTo>
                <a:cubicBezTo>
                  <a:pt x="179077" y="6385"/>
                  <a:pt x="223396" y="-2235"/>
                  <a:pt x="261473" y="4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5" name="组合 4">
            <a:extLst>
              <a:ext uri="{FF2B5EF4-FFF2-40B4-BE49-F238E27FC236}">
                <a16:creationId xmlns:a16="http://schemas.microsoft.com/office/drawing/2014/main" id="{83A731C8-FC25-8254-370C-CDAAAF23113E}"/>
              </a:ext>
            </a:extLst>
          </p:cNvPr>
          <p:cNvGrpSpPr/>
          <p:nvPr/>
        </p:nvGrpSpPr>
        <p:grpSpPr>
          <a:xfrm>
            <a:off x="520953" y="4087917"/>
            <a:ext cx="992824" cy="992824"/>
            <a:chOff x="520953" y="4087917"/>
            <a:chExt cx="992824" cy="992824"/>
          </a:xfrm>
        </p:grpSpPr>
        <p:sp>
          <p:nvSpPr>
            <p:cNvPr id="144" name="椭圆 143">
              <a:extLst>
                <a:ext uri="{FF2B5EF4-FFF2-40B4-BE49-F238E27FC236}">
                  <a16:creationId xmlns:a16="http://schemas.microsoft.com/office/drawing/2014/main" id="{2FF0CA05-20CA-754D-3764-6FBB04FA8157}"/>
                </a:ext>
              </a:extLst>
            </p:cNvPr>
            <p:cNvSpPr/>
            <p:nvPr/>
          </p:nvSpPr>
          <p:spPr>
            <a:xfrm>
              <a:off x="520953" y="4087917"/>
              <a:ext cx="992824" cy="992824"/>
            </a:xfrm>
            <a:prstGeom prst="ellipse">
              <a:avLst/>
            </a:prstGeom>
            <a:solidFill>
              <a:schemeClr val="accent2">
                <a:lumMod val="5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154" name="椭圆 153">
              <a:extLst>
                <a:ext uri="{FF2B5EF4-FFF2-40B4-BE49-F238E27FC236}">
                  <a16:creationId xmlns:a16="http://schemas.microsoft.com/office/drawing/2014/main" id="{D349F731-34BA-C973-F19A-A299BCB9E4DB}"/>
                </a:ext>
              </a:extLst>
            </p:cNvPr>
            <p:cNvSpPr/>
            <p:nvPr/>
          </p:nvSpPr>
          <p:spPr>
            <a:xfrm>
              <a:off x="613266" y="4180230"/>
              <a:ext cx="808200" cy="808200"/>
            </a:xfrm>
            <a:prstGeom prst="ellipse">
              <a:avLst/>
            </a:prstGeom>
            <a:gradFill>
              <a:gsLst>
                <a:gs pos="0">
                  <a:schemeClr val="accent2">
                    <a:lumMod val="60000"/>
                    <a:lumOff val="40000"/>
                  </a:schemeClr>
                </a:gs>
                <a:gs pos="100000">
                  <a:schemeClr val="accent6">
                    <a:lumMod val="75000"/>
                  </a:schemeClr>
                </a:gs>
              </a:gsLst>
              <a:lin ang="5400000" scaled="1"/>
            </a:gradFill>
            <a:ln>
              <a:noFill/>
            </a:ln>
            <a:effectLst>
              <a:outerShdw blurRad="127000" algn="ctr" rotWithShape="0">
                <a:srgbClr val="0083E6">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grpSp>
      <p:sp>
        <p:nvSpPr>
          <p:cNvPr id="182" name="图形 41">
            <a:extLst>
              <a:ext uri="{FF2B5EF4-FFF2-40B4-BE49-F238E27FC236}">
                <a16:creationId xmlns:a16="http://schemas.microsoft.com/office/drawing/2014/main" id="{3506030D-88BA-61AF-3433-81E6B1AC03C9}"/>
              </a:ext>
            </a:extLst>
          </p:cNvPr>
          <p:cNvSpPr>
            <a:spLocks noChangeAspect="1"/>
          </p:cNvSpPr>
          <p:nvPr/>
        </p:nvSpPr>
        <p:spPr>
          <a:xfrm>
            <a:off x="783257" y="4320220"/>
            <a:ext cx="472863" cy="474716"/>
          </a:xfrm>
          <a:custGeom>
            <a:avLst/>
            <a:gdLst>
              <a:gd name="connsiteX0" fmla="*/ 1154429 w 2428875"/>
              <a:gd name="connsiteY0" fmla="*/ 13715 h 2438400"/>
              <a:gd name="connsiteX1" fmla="*/ 1018986 w 2428875"/>
              <a:gd name="connsiteY1" fmla="*/ 13715 h 2438400"/>
              <a:gd name="connsiteX2" fmla="*/ 253723 w 2428875"/>
              <a:gd name="connsiteY2" fmla="*/ 414629 h 2438400"/>
              <a:gd name="connsiteX3" fmla="*/ 186001 w 2428875"/>
              <a:gd name="connsiteY3" fmla="*/ 521630 h 2438400"/>
              <a:gd name="connsiteX4" fmla="*/ 186001 w 2428875"/>
              <a:gd name="connsiteY4" fmla="*/ 2175408 h 2438400"/>
              <a:gd name="connsiteX5" fmla="*/ 50560 w 2428875"/>
              <a:gd name="connsiteY5" fmla="*/ 2175408 h 2438400"/>
              <a:gd name="connsiteX6" fmla="*/ 446 w 2428875"/>
              <a:gd name="connsiteY6" fmla="*/ 2209946 h 2438400"/>
              <a:gd name="connsiteX7" fmla="*/ 446 w 2428875"/>
              <a:gd name="connsiteY7" fmla="*/ 2404308 h 2438400"/>
              <a:gd name="connsiteX8" fmla="*/ 50560 w 2428875"/>
              <a:gd name="connsiteY8" fmla="*/ 2438846 h 2438400"/>
              <a:gd name="connsiteX9" fmla="*/ 1201837 w 2428875"/>
              <a:gd name="connsiteY9" fmla="*/ 2438846 h 2438400"/>
              <a:gd name="connsiteX10" fmla="*/ 1201837 w 2428875"/>
              <a:gd name="connsiteY10" fmla="*/ 290697 h 2438400"/>
              <a:gd name="connsiteX11" fmla="*/ 1151724 w 2428875"/>
              <a:gd name="connsiteY11" fmla="*/ 13715 h 2438400"/>
              <a:gd name="connsiteX12" fmla="*/ 820559 w 2428875"/>
              <a:gd name="connsiteY12" fmla="*/ 1928899 h 2438400"/>
              <a:gd name="connsiteX13" fmla="*/ 785345 w 2428875"/>
              <a:gd name="connsiteY13" fmla="*/ 1964113 h 2438400"/>
              <a:gd name="connsiteX14" fmla="*/ 597754 w 2428875"/>
              <a:gd name="connsiteY14" fmla="*/ 1964113 h 2438400"/>
              <a:gd name="connsiteX15" fmla="*/ 563208 w 2428875"/>
              <a:gd name="connsiteY15" fmla="*/ 1929584 h 2438400"/>
              <a:gd name="connsiteX16" fmla="*/ 563214 w 2428875"/>
              <a:gd name="connsiteY16" fmla="*/ 1928899 h 2438400"/>
              <a:gd name="connsiteX17" fmla="*/ 563214 w 2428875"/>
              <a:gd name="connsiteY17" fmla="*/ 1761623 h 2438400"/>
              <a:gd name="connsiteX18" fmla="*/ 597069 w 2428875"/>
              <a:gd name="connsiteY18" fmla="*/ 1726416 h 2438400"/>
              <a:gd name="connsiteX19" fmla="*/ 597754 w 2428875"/>
              <a:gd name="connsiteY19" fmla="*/ 1726409 h 2438400"/>
              <a:gd name="connsiteX20" fmla="*/ 789407 w 2428875"/>
              <a:gd name="connsiteY20" fmla="*/ 1726409 h 2438400"/>
              <a:gd name="connsiteX21" fmla="*/ 824623 w 2428875"/>
              <a:gd name="connsiteY21" fmla="*/ 1761623 h 2438400"/>
              <a:gd name="connsiteX22" fmla="*/ 820559 w 2428875"/>
              <a:gd name="connsiteY22" fmla="*/ 1436557 h 2438400"/>
              <a:gd name="connsiteX23" fmla="*/ 785345 w 2428875"/>
              <a:gd name="connsiteY23" fmla="*/ 1471775 h 2438400"/>
              <a:gd name="connsiteX24" fmla="*/ 597754 w 2428875"/>
              <a:gd name="connsiteY24" fmla="*/ 1471775 h 2438400"/>
              <a:gd name="connsiteX25" fmla="*/ 563208 w 2428875"/>
              <a:gd name="connsiteY25" fmla="*/ 1437247 h 2438400"/>
              <a:gd name="connsiteX26" fmla="*/ 563214 w 2428875"/>
              <a:gd name="connsiteY26" fmla="*/ 1436557 h 2438400"/>
              <a:gd name="connsiteX27" fmla="*/ 563214 w 2428875"/>
              <a:gd name="connsiteY27" fmla="*/ 1271315 h 2438400"/>
              <a:gd name="connsiteX28" fmla="*/ 597069 w 2428875"/>
              <a:gd name="connsiteY28" fmla="*/ 1236107 h 2438400"/>
              <a:gd name="connsiteX29" fmla="*/ 597754 w 2428875"/>
              <a:gd name="connsiteY29" fmla="*/ 1236101 h 2438400"/>
              <a:gd name="connsiteX30" fmla="*/ 789407 w 2428875"/>
              <a:gd name="connsiteY30" fmla="*/ 1236101 h 2438400"/>
              <a:gd name="connsiteX31" fmla="*/ 824623 w 2428875"/>
              <a:gd name="connsiteY31" fmla="*/ 1271315 h 2438400"/>
              <a:gd name="connsiteX32" fmla="*/ 820559 w 2428875"/>
              <a:gd name="connsiteY32" fmla="*/ 946250 h 2438400"/>
              <a:gd name="connsiteX33" fmla="*/ 785345 w 2428875"/>
              <a:gd name="connsiteY33" fmla="*/ 981464 h 2438400"/>
              <a:gd name="connsiteX34" fmla="*/ 597754 w 2428875"/>
              <a:gd name="connsiteY34" fmla="*/ 981464 h 2438400"/>
              <a:gd name="connsiteX35" fmla="*/ 563214 w 2428875"/>
              <a:gd name="connsiteY35" fmla="*/ 948960 h 2438400"/>
              <a:gd name="connsiteX36" fmla="*/ 563214 w 2428875"/>
              <a:gd name="connsiteY36" fmla="*/ 778296 h 2438400"/>
              <a:gd name="connsiteX37" fmla="*/ 597754 w 2428875"/>
              <a:gd name="connsiteY37" fmla="*/ 745792 h 2438400"/>
              <a:gd name="connsiteX38" fmla="*/ 789407 w 2428875"/>
              <a:gd name="connsiteY38" fmla="*/ 745792 h 2438400"/>
              <a:gd name="connsiteX39" fmla="*/ 824617 w 2428875"/>
              <a:gd name="connsiteY39" fmla="*/ 779644 h 2438400"/>
              <a:gd name="connsiteX40" fmla="*/ 824623 w 2428875"/>
              <a:gd name="connsiteY40" fmla="*/ 780329 h 2438400"/>
              <a:gd name="connsiteX41" fmla="*/ 2378170 w 2428875"/>
              <a:gd name="connsiteY41" fmla="*/ 2165248 h 2438400"/>
              <a:gd name="connsiteX42" fmla="*/ 2242724 w 2428875"/>
              <a:gd name="connsiteY42" fmla="*/ 2165248 h 2438400"/>
              <a:gd name="connsiteX43" fmla="*/ 2242724 w 2428875"/>
              <a:gd name="connsiteY43" fmla="*/ 645563 h 2438400"/>
              <a:gd name="connsiteX44" fmla="*/ 2175002 w 2428875"/>
              <a:gd name="connsiteY44" fmla="*/ 543302 h 2438400"/>
              <a:gd name="connsiteX45" fmla="*/ 1511328 w 2428875"/>
              <a:gd name="connsiteY45" fmla="*/ 195209 h 2438400"/>
              <a:gd name="connsiteX46" fmla="*/ 1393492 w 2428875"/>
              <a:gd name="connsiteY46" fmla="*/ 195209 h 2438400"/>
              <a:gd name="connsiteX47" fmla="*/ 1325769 w 2428875"/>
              <a:gd name="connsiteY47" fmla="*/ 471515 h 2438400"/>
              <a:gd name="connsiteX48" fmla="*/ 1325769 w 2428875"/>
              <a:gd name="connsiteY48" fmla="*/ 2343358 h 2438400"/>
              <a:gd name="connsiteX49" fmla="*/ 1329832 w 2428875"/>
              <a:gd name="connsiteY49" fmla="*/ 2434784 h 2438400"/>
              <a:gd name="connsiteX50" fmla="*/ 2380203 w 2428875"/>
              <a:gd name="connsiteY50" fmla="*/ 2434784 h 2438400"/>
              <a:gd name="connsiteX51" fmla="*/ 2430319 w 2428875"/>
              <a:gd name="connsiteY51" fmla="*/ 2400244 h 2438400"/>
              <a:gd name="connsiteX52" fmla="*/ 2430319 w 2428875"/>
              <a:gd name="connsiteY52" fmla="*/ 2207913 h 2438400"/>
              <a:gd name="connsiteX53" fmla="*/ 2380203 w 2428875"/>
              <a:gd name="connsiteY53" fmla="*/ 2168634 h 2438400"/>
              <a:gd name="connsiteX54" fmla="*/ 1909533 w 2428875"/>
              <a:gd name="connsiteY54" fmla="*/ 1919417 h 2438400"/>
              <a:gd name="connsiteX55" fmla="*/ 1876361 w 2428875"/>
              <a:gd name="connsiteY55" fmla="*/ 1953955 h 2438400"/>
              <a:gd name="connsiteX56" fmla="*/ 1874995 w 2428875"/>
              <a:gd name="connsiteY56" fmla="*/ 1953955 h 2438400"/>
              <a:gd name="connsiteX57" fmla="*/ 1685371 w 2428875"/>
              <a:gd name="connsiteY57" fmla="*/ 1953955 h 2438400"/>
              <a:gd name="connsiteX58" fmla="*/ 1650164 w 2428875"/>
              <a:gd name="connsiteY58" fmla="*/ 1920100 h 2438400"/>
              <a:gd name="connsiteX59" fmla="*/ 1650157 w 2428875"/>
              <a:gd name="connsiteY59" fmla="*/ 1919417 h 2438400"/>
              <a:gd name="connsiteX60" fmla="*/ 1650157 w 2428875"/>
              <a:gd name="connsiteY60" fmla="*/ 1756885 h 2438400"/>
              <a:gd name="connsiteX61" fmla="*/ 1684686 w 2428875"/>
              <a:gd name="connsiteY61" fmla="*/ 1722338 h 2438400"/>
              <a:gd name="connsiteX62" fmla="*/ 1685371 w 2428875"/>
              <a:gd name="connsiteY62" fmla="*/ 1722345 h 2438400"/>
              <a:gd name="connsiteX63" fmla="*/ 1877026 w 2428875"/>
              <a:gd name="connsiteY63" fmla="*/ 1722345 h 2438400"/>
              <a:gd name="connsiteX64" fmla="*/ 1911564 w 2428875"/>
              <a:gd name="connsiteY64" fmla="*/ 1755516 h 2438400"/>
              <a:gd name="connsiteX65" fmla="*/ 1911564 w 2428875"/>
              <a:gd name="connsiteY65" fmla="*/ 1756885 h 2438400"/>
              <a:gd name="connsiteX66" fmla="*/ 1909533 w 2428875"/>
              <a:gd name="connsiteY66" fmla="*/ 1427077 h 2438400"/>
              <a:gd name="connsiteX67" fmla="*/ 1876361 w 2428875"/>
              <a:gd name="connsiteY67" fmla="*/ 1461615 h 2438400"/>
              <a:gd name="connsiteX68" fmla="*/ 1874995 w 2428875"/>
              <a:gd name="connsiteY68" fmla="*/ 1461615 h 2438400"/>
              <a:gd name="connsiteX69" fmla="*/ 1685371 w 2428875"/>
              <a:gd name="connsiteY69" fmla="*/ 1461614 h 2438400"/>
              <a:gd name="connsiteX70" fmla="*/ 1650164 w 2428875"/>
              <a:gd name="connsiteY70" fmla="*/ 1427760 h 2438400"/>
              <a:gd name="connsiteX71" fmla="*/ 1650157 w 2428875"/>
              <a:gd name="connsiteY71" fmla="*/ 1427077 h 2438400"/>
              <a:gd name="connsiteX72" fmla="*/ 1650157 w 2428875"/>
              <a:gd name="connsiteY72" fmla="*/ 1264542 h 2438400"/>
              <a:gd name="connsiteX73" fmla="*/ 1684688 w 2428875"/>
              <a:gd name="connsiteY73" fmla="*/ 1229998 h 2438400"/>
              <a:gd name="connsiteX74" fmla="*/ 1685371 w 2428875"/>
              <a:gd name="connsiteY74" fmla="*/ 1230005 h 2438400"/>
              <a:gd name="connsiteX75" fmla="*/ 1877026 w 2428875"/>
              <a:gd name="connsiteY75" fmla="*/ 1230005 h 2438400"/>
              <a:gd name="connsiteX76" fmla="*/ 1911564 w 2428875"/>
              <a:gd name="connsiteY76" fmla="*/ 1263176 h 2438400"/>
              <a:gd name="connsiteX77" fmla="*/ 1911564 w 2428875"/>
              <a:gd name="connsiteY77" fmla="*/ 1264542 h 2438400"/>
              <a:gd name="connsiteX78" fmla="*/ 1909533 w 2428875"/>
              <a:gd name="connsiteY78" fmla="*/ 934737 h 2438400"/>
              <a:gd name="connsiteX79" fmla="*/ 1874995 w 2428875"/>
              <a:gd name="connsiteY79" fmla="*/ 969274 h 2438400"/>
              <a:gd name="connsiteX80" fmla="*/ 1685371 w 2428875"/>
              <a:gd name="connsiteY80" fmla="*/ 969274 h 2438400"/>
              <a:gd name="connsiteX81" fmla="*/ 1650164 w 2428875"/>
              <a:gd name="connsiteY81" fmla="*/ 935420 h 2438400"/>
              <a:gd name="connsiteX82" fmla="*/ 1650157 w 2428875"/>
              <a:gd name="connsiteY82" fmla="*/ 934737 h 2438400"/>
              <a:gd name="connsiteX83" fmla="*/ 1650157 w 2428875"/>
              <a:gd name="connsiteY83" fmla="*/ 772202 h 2438400"/>
              <a:gd name="connsiteX84" fmla="*/ 1685371 w 2428875"/>
              <a:gd name="connsiteY84" fmla="*/ 736988 h 2438400"/>
              <a:gd name="connsiteX85" fmla="*/ 1877026 w 2428875"/>
              <a:gd name="connsiteY85" fmla="*/ 736988 h 2438400"/>
              <a:gd name="connsiteX86" fmla="*/ 1911570 w 2428875"/>
              <a:gd name="connsiteY86" fmla="*/ 771519 h 2438400"/>
              <a:gd name="connsiteX87" fmla="*/ 1911564 w 2428875"/>
              <a:gd name="connsiteY87" fmla="*/ 772202 h 243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428875" h="2438400">
                <a:moveTo>
                  <a:pt x="1154429" y="13715"/>
                </a:moveTo>
                <a:cubicBezTo>
                  <a:pt x="1111014" y="-3976"/>
                  <a:pt x="1062400" y="-3976"/>
                  <a:pt x="1018986" y="13715"/>
                </a:cubicBezTo>
                <a:lnTo>
                  <a:pt x="253723" y="414629"/>
                </a:lnTo>
                <a:cubicBezTo>
                  <a:pt x="213358" y="435313"/>
                  <a:pt x="187419" y="476296"/>
                  <a:pt x="186001" y="521630"/>
                </a:cubicBezTo>
                <a:lnTo>
                  <a:pt x="186001" y="2175408"/>
                </a:lnTo>
                <a:lnTo>
                  <a:pt x="50560" y="2175408"/>
                </a:lnTo>
                <a:cubicBezTo>
                  <a:pt x="18056" y="2175408"/>
                  <a:pt x="446" y="2192339"/>
                  <a:pt x="446" y="2209946"/>
                </a:cubicBezTo>
                <a:lnTo>
                  <a:pt x="446" y="2404308"/>
                </a:lnTo>
                <a:cubicBezTo>
                  <a:pt x="446" y="2421239"/>
                  <a:pt x="18053" y="2438846"/>
                  <a:pt x="50560" y="2438846"/>
                </a:cubicBezTo>
                <a:lnTo>
                  <a:pt x="1201837" y="2438846"/>
                </a:lnTo>
                <a:lnTo>
                  <a:pt x="1201837" y="290697"/>
                </a:lnTo>
                <a:cubicBezTo>
                  <a:pt x="1201837" y="63828"/>
                  <a:pt x="1201837" y="31322"/>
                  <a:pt x="1151724" y="13715"/>
                </a:cubicBezTo>
                <a:close/>
                <a:moveTo>
                  <a:pt x="820559" y="1928899"/>
                </a:moveTo>
                <a:cubicBezTo>
                  <a:pt x="820557" y="1948347"/>
                  <a:pt x="804792" y="1964112"/>
                  <a:pt x="785345" y="1964113"/>
                </a:cubicBezTo>
                <a:lnTo>
                  <a:pt x="597754" y="1964113"/>
                </a:lnTo>
                <a:cubicBezTo>
                  <a:pt x="578680" y="1964118"/>
                  <a:pt x="563213" y="1948659"/>
                  <a:pt x="563208" y="1929584"/>
                </a:cubicBezTo>
                <a:cubicBezTo>
                  <a:pt x="563208" y="1929356"/>
                  <a:pt x="563210" y="1929127"/>
                  <a:pt x="563214" y="1928899"/>
                </a:cubicBezTo>
                <a:lnTo>
                  <a:pt x="563214" y="1761623"/>
                </a:lnTo>
                <a:cubicBezTo>
                  <a:pt x="562841" y="1742553"/>
                  <a:pt x="577998" y="1726790"/>
                  <a:pt x="597069" y="1726416"/>
                </a:cubicBezTo>
                <a:cubicBezTo>
                  <a:pt x="597298" y="1726412"/>
                  <a:pt x="597526" y="1726409"/>
                  <a:pt x="597754" y="1726409"/>
                </a:cubicBezTo>
                <a:lnTo>
                  <a:pt x="789407" y="1726409"/>
                </a:lnTo>
                <a:cubicBezTo>
                  <a:pt x="808856" y="1726409"/>
                  <a:pt x="824622" y="1742175"/>
                  <a:pt x="824623" y="1761623"/>
                </a:cubicBezTo>
                <a:close/>
                <a:moveTo>
                  <a:pt x="820559" y="1436557"/>
                </a:moveTo>
                <a:cubicBezTo>
                  <a:pt x="820560" y="1456006"/>
                  <a:pt x="804794" y="1471774"/>
                  <a:pt x="785345" y="1471775"/>
                </a:cubicBezTo>
                <a:lnTo>
                  <a:pt x="597754" y="1471775"/>
                </a:lnTo>
                <a:cubicBezTo>
                  <a:pt x="578680" y="1471780"/>
                  <a:pt x="563213" y="1456321"/>
                  <a:pt x="563208" y="1437247"/>
                </a:cubicBezTo>
                <a:cubicBezTo>
                  <a:pt x="563208" y="1437017"/>
                  <a:pt x="563210" y="1436787"/>
                  <a:pt x="563214" y="1436557"/>
                </a:cubicBezTo>
                <a:lnTo>
                  <a:pt x="563214" y="1271315"/>
                </a:lnTo>
                <a:cubicBezTo>
                  <a:pt x="562841" y="1252244"/>
                  <a:pt x="577998" y="1236481"/>
                  <a:pt x="597069" y="1236107"/>
                </a:cubicBezTo>
                <a:cubicBezTo>
                  <a:pt x="597298" y="1236103"/>
                  <a:pt x="597526" y="1236101"/>
                  <a:pt x="597754" y="1236101"/>
                </a:cubicBezTo>
                <a:lnTo>
                  <a:pt x="789407" y="1236101"/>
                </a:lnTo>
                <a:cubicBezTo>
                  <a:pt x="808856" y="1236101"/>
                  <a:pt x="824622" y="1251866"/>
                  <a:pt x="824623" y="1271315"/>
                </a:cubicBezTo>
                <a:close/>
                <a:moveTo>
                  <a:pt x="820559" y="946250"/>
                </a:moveTo>
                <a:cubicBezTo>
                  <a:pt x="820557" y="965698"/>
                  <a:pt x="804792" y="981463"/>
                  <a:pt x="785345" y="981464"/>
                </a:cubicBezTo>
                <a:lnTo>
                  <a:pt x="597754" y="981464"/>
                </a:lnTo>
                <a:cubicBezTo>
                  <a:pt x="579446" y="981497"/>
                  <a:pt x="564292" y="967237"/>
                  <a:pt x="563214" y="948960"/>
                </a:cubicBezTo>
                <a:lnTo>
                  <a:pt x="563214" y="778296"/>
                </a:lnTo>
                <a:cubicBezTo>
                  <a:pt x="563950" y="759861"/>
                  <a:pt x="579309" y="745407"/>
                  <a:pt x="597754" y="745792"/>
                </a:cubicBezTo>
                <a:lnTo>
                  <a:pt x="789407" y="745792"/>
                </a:lnTo>
                <a:cubicBezTo>
                  <a:pt x="808478" y="745417"/>
                  <a:pt x="824242" y="760573"/>
                  <a:pt x="824617" y="779644"/>
                </a:cubicBezTo>
                <a:cubicBezTo>
                  <a:pt x="824621" y="779872"/>
                  <a:pt x="824623" y="780101"/>
                  <a:pt x="824623" y="780329"/>
                </a:cubicBezTo>
                <a:close/>
                <a:moveTo>
                  <a:pt x="2378170" y="2165248"/>
                </a:moveTo>
                <a:lnTo>
                  <a:pt x="2242724" y="2165248"/>
                </a:lnTo>
                <a:lnTo>
                  <a:pt x="2242724" y="645563"/>
                </a:lnTo>
                <a:cubicBezTo>
                  <a:pt x="2242029" y="601184"/>
                  <a:pt x="2215590" y="561261"/>
                  <a:pt x="2175002" y="543302"/>
                </a:cubicBezTo>
                <a:lnTo>
                  <a:pt x="1511328" y="195209"/>
                </a:lnTo>
                <a:cubicBezTo>
                  <a:pt x="1474107" y="177227"/>
                  <a:pt x="1430713" y="177227"/>
                  <a:pt x="1393492" y="195209"/>
                </a:cubicBezTo>
                <a:cubicBezTo>
                  <a:pt x="1351503" y="212139"/>
                  <a:pt x="1325769" y="251418"/>
                  <a:pt x="1325769" y="471515"/>
                </a:cubicBezTo>
                <a:lnTo>
                  <a:pt x="1325769" y="2343358"/>
                </a:lnTo>
                <a:lnTo>
                  <a:pt x="1329832" y="2434784"/>
                </a:lnTo>
                <a:lnTo>
                  <a:pt x="2380203" y="2434784"/>
                </a:lnTo>
                <a:cubicBezTo>
                  <a:pt x="2395103" y="2434784"/>
                  <a:pt x="2428288" y="2417174"/>
                  <a:pt x="2430319" y="2400244"/>
                </a:cubicBezTo>
                <a:lnTo>
                  <a:pt x="2430319" y="2207913"/>
                </a:lnTo>
                <a:cubicBezTo>
                  <a:pt x="2430319" y="2186243"/>
                  <a:pt x="2397813" y="2168634"/>
                  <a:pt x="2380203" y="2168634"/>
                </a:cubicBezTo>
                <a:close/>
                <a:moveTo>
                  <a:pt x="1909533" y="1919417"/>
                </a:moveTo>
                <a:cubicBezTo>
                  <a:pt x="1909910" y="1938114"/>
                  <a:pt x="1895059" y="1953577"/>
                  <a:pt x="1876361" y="1953955"/>
                </a:cubicBezTo>
                <a:cubicBezTo>
                  <a:pt x="1875906" y="1953964"/>
                  <a:pt x="1875450" y="1953964"/>
                  <a:pt x="1874995" y="1953955"/>
                </a:cubicBezTo>
                <a:lnTo>
                  <a:pt x="1685371" y="1953955"/>
                </a:lnTo>
                <a:cubicBezTo>
                  <a:pt x="1666300" y="1954328"/>
                  <a:pt x="1650537" y="1939171"/>
                  <a:pt x="1650164" y="1920100"/>
                </a:cubicBezTo>
                <a:cubicBezTo>
                  <a:pt x="1650159" y="1919872"/>
                  <a:pt x="1650157" y="1919645"/>
                  <a:pt x="1650157" y="1919417"/>
                </a:cubicBezTo>
                <a:lnTo>
                  <a:pt x="1650157" y="1756885"/>
                </a:lnTo>
                <a:cubicBezTo>
                  <a:pt x="1650152" y="1737810"/>
                  <a:pt x="1665611" y="1722343"/>
                  <a:pt x="1684686" y="1722338"/>
                </a:cubicBezTo>
                <a:cubicBezTo>
                  <a:pt x="1684915" y="1722338"/>
                  <a:pt x="1685143" y="1722340"/>
                  <a:pt x="1685371" y="1722345"/>
                </a:cubicBezTo>
                <a:lnTo>
                  <a:pt x="1877026" y="1722345"/>
                </a:lnTo>
                <a:cubicBezTo>
                  <a:pt x="1895723" y="1721967"/>
                  <a:pt x="1911187" y="1736819"/>
                  <a:pt x="1911564" y="1755516"/>
                </a:cubicBezTo>
                <a:cubicBezTo>
                  <a:pt x="1911573" y="1755972"/>
                  <a:pt x="1911573" y="1756429"/>
                  <a:pt x="1911564" y="1756885"/>
                </a:cubicBezTo>
                <a:close/>
                <a:moveTo>
                  <a:pt x="1909533" y="1427077"/>
                </a:moveTo>
                <a:cubicBezTo>
                  <a:pt x="1909910" y="1445774"/>
                  <a:pt x="1895059" y="1461237"/>
                  <a:pt x="1876361" y="1461615"/>
                </a:cubicBezTo>
                <a:cubicBezTo>
                  <a:pt x="1875906" y="1461624"/>
                  <a:pt x="1875450" y="1461624"/>
                  <a:pt x="1874995" y="1461615"/>
                </a:cubicBezTo>
                <a:lnTo>
                  <a:pt x="1685371" y="1461614"/>
                </a:lnTo>
                <a:cubicBezTo>
                  <a:pt x="1666300" y="1461988"/>
                  <a:pt x="1650537" y="1446831"/>
                  <a:pt x="1650164" y="1427760"/>
                </a:cubicBezTo>
                <a:cubicBezTo>
                  <a:pt x="1650159" y="1427532"/>
                  <a:pt x="1650157" y="1427304"/>
                  <a:pt x="1650157" y="1427077"/>
                </a:cubicBezTo>
                <a:lnTo>
                  <a:pt x="1650157" y="1264542"/>
                </a:lnTo>
                <a:cubicBezTo>
                  <a:pt x="1650154" y="1245468"/>
                  <a:pt x="1665614" y="1230002"/>
                  <a:pt x="1684688" y="1229998"/>
                </a:cubicBezTo>
                <a:cubicBezTo>
                  <a:pt x="1684916" y="1229998"/>
                  <a:pt x="1685144" y="1230000"/>
                  <a:pt x="1685371" y="1230005"/>
                </a:cubicBezTo>
                <a:lnTo>
                  <a:pt x="1877026" y="1230005"/>
                </a:lnTo>
                <a:cubicBezTo>
                  <a:pt x="1895723" y="1229627"/>
                  <a:pt x="1911187" y="1244479"/>
                  <a:pt x="1911564" y="1263176"/>
                </a:cubicBezTo>
                <a:cubicBezTo>
                  <a:pt x="1911573" y="1263631"/>
                  <a:pt x="1911573" y="1264087"/>
                  <a:pt x="1911564" y="1264542"/>
                </a:cubicBezTo>
                <a:close/>
                <a:moveTo>
                  <a:pt x="1909533" y="934737"/>
                </a:moveTo>
                <a:cubicBezTo>
                  <a:pt x="1909533" y="953811"/>
                  <a:pt x="1894070" y="969274"/>
                  <a:pt x="1874995" y="969274"/>
                </a:cubicBezTo>
                <a:lnTo>
                  <a:pt x="1685371" y="969274"/>
                </a:lnTo>
                <a:cubicBezTo>
                  <a:pt x="1666300" y="969648"/>
                  <a:pt x="1650537" y="954491"/>
                  <a:pt x="1650164" y="935420"/>
                </a:cubicBezTo>
                <a:cubicBezTo>
                  <a:pt x="1650159" y="935192"/>
                  <a:pt x="1650157" y="934964"/>
                  <a:pt x="1650157" y="934737"/>
                </a:cubicBezTo>
                <a:lnTo>
                  <a:pt x="1650157" y="772202"/>
                </a:lnTo>
                <a:cubicBezTo>
                  <a:pt x="1650159" y="752755"/>
                  <a:pt x="1665924" y="736990"/>
                  <a:pt x="1685371" y="736988"/>
                </a:cubicBezTo>
                <a:lnTo>
                  <a:pt x="1877026" y="736988"/>
                </a:lnTo>
                <a:cubicBezTo>
                  <a:pt x="1896101" y="736985"/>
                  <a:pt x="1911567" y="752445"/>
                  <a:pt x="1911570" y="771519"/>
                </a:cubicBezTo>
                <a:cubicBezTo>
                  <a:pt x="1911570" y="771747"/>
                  <a:pt x="1911568" y="771975"/>
                  <a:pt x="1911564" y="772202"/>
                </a:cubicBezTo>
                <a:close/>
              </a:path>
            </a:pathLst>
          </a:custGeom>
          <a:solidFill>
            <a:schemeClr val="bg1"/>
          </a:solidFill>
          <a:ln w="2381"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Tree>
    <p:custDataLst>
      <p:tags r:id="rId1"/>
    </p:custDataLst>
    <p:extLst>
      <p:ext uri="{BB962C8B-B14F-4D97-AF65-F5344CB8AC3E}">
        <p14:creationId xmlns:p14="http://schemas.microsoft.com/office/powerpoint/2010/main" val="306690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BF02410-20BA-05F5-8F30-89BAC7386064}"/>
              </a:ext>
            </a:extLst>
          </p:cNvPr>
          <p:cNvGrpSpPr/>
          <p:nvPr/>
        </p:nvGrpSpPr>
        <p:grpSpPr>
          <a:xfrm>
            <a:off x="390589" y="1350837"/>
            <a:ext cx="9804971" cy="1520373"/>
            <a:chOff x="390589" y="1350837"/>
            <a:chExt cx="9804971" cy="1520373"/>
          </a:xfrm>
        </p:grpSpPr>
        <p:sp>
          <p:nvSpPr>
            <p:cNvPr id="3" name="矩形: 圆角 2">
              <a:extLst>
                <a:ext uri="{FF2B5EF4-FFF2-40B4-BE49-F238E27FC236}">
                  <a16:creationId xmlns:a16="http://schemas.microsoft.com/office/drawing/2014/main" id="{28F1EFD9-EB2A-0133-71A3-E9F78971171E}"/>
                </a:ext>
              </a:extLst>
            </p:cNvPr>
            <p:cNvSpPr/>
            <p:nvPr/>
          </p:nvSpPr>
          <p:spPr>
            <a:xfrm>
              <a:off x="390589" y="1541110"/>
              <a:ext cx="9804971" cy="1330100"/>
            </a:xfrm>
            <a:prstGeom prst="roundRect">
              <a:avLst>
                <a:gd name="adj" fmla="val 11333"/>
              </a:avLst>
            </a:prstGeom>
            <a:solidFill>
              <a:schemeClr val="bg1"/>
            </a:solidFill>
            <a:ln w="12700" cap="flat" cmpd="sng" algn="ctr">
              <a:noFill/>
              <a:prstDash val="solid"/>
              <a:miter lim="800000"/>
            </a:ln>
            <a:effectLst>
              <a:outerShdw blurRad="254000" dist="165100" dir="5400000" sx="98000" sy="98000" algn="t" rotWithShape="0">
                <a:srgbClr val="3E669C">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6" name="矩形: 对角圆角 5">
              <a:extLst>
                <a:ext uri="{FF2B5EF4-FFF2-40B4-BE49-F238E27FC236}">
                  <a16:creationId xmlns:a16="http://schemas.microsoft.com/office/drawing/2014/main" id="{B1EA347C-3136-E606-636B-4BCB5AAC6B15}"/>
                </a:ext>
              </a:extLst>
            </p:cNvPr>
            <p:cNvSpPr/>
            <p:nvPr/>
          </p:nvSpPr>
          <p:spPr>
            <a:xfrm>
              <a:off x="390589" y="1350837"/>
              <a:ext cx="3260089" cy="553864"/>
            </a:xfrm>
            <a:prstGeom prst="round2DiagRect">
              <a:avLst>
                <a:gd name="adj1" fmla="val 50000"/>
                <a:gd name="adj2" fmla="val 0"/>
              </a:avLst>
            </a:prstGeom>
            <a:solidFill>
              <a:schemeClr val="accent2">
                <a:lumMod val="50000"/>
              </a:schemeClr>
            </a:solidFill>
            <a:ln w="12700" cap="flat" cmpd="sng" algn="ctr">
              <a:noFill/>
              <a:prstDash val="solid"/>
              <a:miter lim="800000"/>
            </a:ln>
            <a:effectLst>
              <a:outerShdw blurRad="279400" dist="317500" dir="3000000" sx="88000" sy="88000" algn="t" rotWithShape="0">
                <a:schemeClr val="accent3">
                  <a:lumMod val="50000"/>
                  <a:alpha val="23000"/>
                </a:schemeClr>
              </a:outerShdw>
            </a:effectLst>
          </p:spPr>
          <p:txBody>
            <a:bodyPr lIns="324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kern="0" dirty="0">
                  <a:solidFill>
                    <a:prstClr val="white"/>
                  </a:solidFill>
                  <a:cs typeface="+mn-ea"/>
                  <a:sym typeface="+mn-lt"/>
                </a:rPr>
                <a:t>政府级应用</a:t>
              </a:r>
              <a:endParaRPr kumimoji="0" lang="zh-CN" altLang="en-US" sz="2400" b="1" i="0" u="none" strike="noStrike" kern="0" cap="none" spc="0" normalizeH="0" baseline="0" noProof="0" dirty="0">
                <a:ln>
                  <a:noFill/>
                </a:ln>
                <a:solidFill>
                  <a:prstClr val="white"/>
                </a:solidFill>
                <a:effectLst/>
                <a:uLnTx/>
                <a:uFillTx/>
                <a:cs typeface="+mn-ea"/>
                <a:sym typeface="+mn-lt"/>
              </a:endParaRPr>
            </a:p>
          </p:txBody>
        </p:sp>
      </p:grpSp>
      <p:grpSp>
        <p:nvGrpSpPr>
          <p:cNvPr id="10" name="组合 9">
            <a:extLst>
              <a:ext uri="{FF2B5EF4-FFF2-40B4-BE49-F238E27FC236}">
                <a16:creationId xmlns:a16="http://schemas.microsoft.com/office/drawing/2014/main" id="{14F3E22E-F82C-1CB5-0446-4A0514D6C53E}"/>
              </a:ext>
            </a:extLst>
          </p:cNvPr>
          <p:cNvGrpSpPr/>
          <p:nvPr/>
        </p:nvGrpSpPr>
        <p:grpSpPr>
          <a:xfrm>
            <a:off x="390589" y="3011419"/>
            <a:ext cx="9804971" cy="1468707"/>
            <a:chOff x="390589" y="3011419"/>
            <a:chExt cx="9804971" cy="1468707"/>
          </a:xfrm>
        </p:grpSpPr>
        <p:sp>
          <p:nvSpPr>
            <p:cNvPr id="4" name="矩形: 圆角 3">
              <a:extLst>
                <a:ext uri="{FF2B5EF4-FFF2-40B4-BE49-F238E27FC236}">
                  <a16:creationId xmlns:a16="http://schemas.microsoft.com/office/drawing/2014/main" id="{D5D803F2-3EFD-014B-1B55-A1FB99844CA3}"/>
                </a:ext>
              </a:extLst>
            </p:cNvPr>
            <p:cNvSpPr/>
            <p:nvPr/>
          </p:nvSpPr>
          <p:spPr>
            <a:xfrm>
              <a:off x="390589" y="3150026"/>
              <a:ext cx="9804971" cy="1330100"/>
            </a:xfrm>
            <a:prstGeom prst="roundRect">
              <a:avLst>
                <a:gd name="adj" fmla="val 11333"/>
              </a:avLst>
            </a:prstGeom>
            <a:solidFill>
              <a:schemeClr val="bg1"/>
            </a:solidFill>
            <a:ln w="12700" cap="flat" cmpd="sng" algn="ctr">
              <a:noFill/>
              <a:prstDash val="solid"/>
              <a:miter lim="800000"/>
            </a:ln>
            <a:effectLst>
              <a:outerShdw blurRad="254000" dist="165100" dir="5400000" sx="98000" sy="98000" algn="t" rotWithShape="0">
                <a:srgbClr val="3E669C">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7" name="矩形: 对角圆角 6">
              <a:extLst>
                <a:ext uri="{FF2B5EF4-FFF2-40B4-BE49-F238E27FC236}">
                  <a16:creationId xmlns:a16="http://schemas.microsoft.com/office/drawing/2014/main" id="{7DC94E3A-AA6E-2DEB-4340-8BBCCEE5C0A3}"/>
                </a:ext>
              </a:extLst>
            </p:cNvPr>
            <p:cNvSpPr/>
            <p:nvPr/>
          </p:nvSpPr>
          <p:spPr>
            <a:xfrm>
              <a:off x="390589" y="3011419"/>
              <a:ext cx="3260089" cy="553864"/>
            </a:xfrm>
            <a:prstGeom prst="round2DiagRect">
              <a:avLst>
                <a:gd name="adj1" fmla="val 50000"/>
                <a:gd name="adj2" fmla="val 0"/>
              </a:avLst>
            </a:prstGeom>
            <a:solidFill>
              <a:schemeClr val="accent6">
                <a:lumMod val="75000"/>
              </a:schemeClr>
            </a:solidFill>
            <a:ln w="12700" cap="flat" cmpd="sng" algn="ctr">
              <a:noFill/>
              <a:prstDash val="solid"/>
              <a:miter lim="800000"/>
            </a:ln>
            <a:effectLst>
              <a:outerShdw blurRad="279400" dist="317500" dir="3000000" sx="88000" sy="88000" algn="t" rotWithShape="0">
                <a:srgbClr val="13883D">
                  <a:alpha val="23000"/>
                </a:srgbClr>
              </a:outerShdw>
            </a:effectLst>
          </p:spPr>
          <p:txBody>
            <a:bodyPr lIns="324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智慧硬件</a:t>
              </a:r>
            </a:p>
          </p:txBody>
        </p:sp>
      </p:grpSp>
      <p:grpSp>
        <p:nvGrpSpPr>
          <p:cNvPr id="11" name="组合 10">
            <a:extLst>
              <a:ext uri="{FF2B5EF4-FFF2-40B4-BE49-F238E27FC236}">
                <a16:creationId xmlns:a16="http://schemas.microsoft.com/office/drawing/2014/main" id="{961DCC4E-928E-F456-9FD5-5D2D1B4FE992}"/>
              </a:ext>
            </a:extLst>
          </p:cNvPr>
          <p:cNvGrpSpPr/>
          <p:nvPr/>
        </p:nvGrpSpPr>
        <p:grpSpPr>
          <a:xfrm>
            <a:off x="390589" y="4644696"/>
            <a:ext cx="9804971" cy="1556438"/>
            <a:chOff x="390589" y="4644696"/>
            <a:chExt cx="9804971" cy="1556438"/>
          </a:xfrm>
        </p:grpSpPr>
        <p:sp>
          <p:nvSpPr>
            <p:cNvPr id="5" name="矩形: 圆角 4">
              <a:extLst>
                <a:ext uri="{FF2B5EF4-FFF2-40B4-BE49-F238E27FC236}">
                  <a16:creationId xmlns:a16="http://schemas.microsoft.com/office/drawing/2014/main" id="{AEF27AEA-F0A8-EBAE-04DD-5DBA4FB2ACB5}"/>
                </a:ext>
              </a:extLst>
            </p:cNvPr>
            <p:cNvSpPr/>
            <p:nvPr/>
          </p:nvSpPr>
          <p:spPr>
            <a:xfrm>
              <a:off x="390589" y="4871034"/>
              <a:ext cx="9804971" cy="1330100"/>
            </a:xfrm>
            <a:prstGeom prst="roundRect">
              <a:avLst>
                <a:gd name="adj" fmla="val 11333"/>
              </a:avLst>
            </a:prstGeom>
            <a:solidFill>
              <a:schemeClr val="bg1"/>
            </a:solidFill>
            <a:ln w="12700" cap="flat" cmpd="sng" algn="ctr">
              <a:noFill/>
              <a:prstDash val="solid"/>
              <a:miter lim="800000"/>
            </a:ln>
            <a:effectLst>
              <a:outerShdw blurRad="254000" dist="165100" dir="5400000" sx="98000" sy="98000" algn="t" rotWithShape="0">
                <a:srgbClr val="3E669C">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 name="矩形: 对角圆角 7">
              <a:extLst>
                <a:ext uri="{FF2B5EF4-FFF2-40B4-BE49-F238E27FC236}">
                  <a16:creationId xmlns:a16="http://schemas.microsoft.com/office/drawing/2014/main" id="{0D491D4B-4267-C3D2-3A6C-213BBA357FBA}"/>
                </a:ext>
              </a:extLst>
            </p:cNvPr>
            <p:cNvSpPr/>
            <p:nvPr/>
          </p:nvSpPr>
          <p:spPr>
            <a:xfrm>
              <a:off x="390589" y="4644696"/>
              <a:ext cx="3260089" cy="553864"/>
            </a:xfrm>
            <a:prstGeom prst="round2DiagRect">
              <a:avLst>
                <a:gd name="adj1" fmla="val 50000"/>
                <a:gd name="adj2" fmla="val 0"/>
              </a:avLst>
            </a:prstGeom>
            <a:solidFill>
              <a:schemeClr val="accent6">
                <a:lumMod val="50000"/>
              </a:schemeClr>
            </a:solidFill>
            <a:ln w="12700" cap="flat" cmpd="sng" algn="ctr">
              <a:noFill/>
              <a:prstDash val="solid"/>
              <a:miter lim="800000"/>
            </a:ln>
            <a:effectLst>
              <a:outerShdw blurRad="279400" dist="317500" dir="3000000" sx="88000" sy="88000" algn="t" rotWithShape="0">
                <a:srgbClr val="13883D">
                  <a:alpha val="23000"/>
                </a:srgbClr>
              </a:outerShdw>
            </a:effectLst>
          </p:spPr>
          <p:txBody>
            <a:bodyPr lIns="324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智慧云管理</a:t>
              </a:r>
            </a:p>
          </p:txBody>
        </p:sp>
      </p:grpSp>
      <p:sp>
        <p:nvSpPr>
          <p:cNvPr id="9" name="文本框 8">
            <a:extLst>
              <a:ext uri="{FF2B5EF4-FFF2-40B4-BE49-F238E27FC236}">
                <a16:creationId xmlns:a16="http://schemas.microsoft.com/office/drawing/2014/main" id="{5C12675D-D57E-6CFF-BB41-5E1590BB4BBF}"/>
              </a:ext>
            </a:extLst>
          </p:cNvPr>
          <p:cNvSpPr txBox="1"/>
          <p:nvPr/>
        </p:nvSpPr>
        <p:spPr>
          <a:xfrm>
            <a:off x="724804" y="2028635"/>
            <a:ext cx="8258079" cy="802168"/>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cs typeface="+mn-ea"/>
                <a:sym typeface="+mn-lt"/>
              </a:rPr>
              <a:t>请在这里输入内容请在这里输入内容请在这里输入内容请在这里输入内容请在这里输入内容请在这里输入内容请在这里输入内容</a:t>
            </a:r>
          </a:p>
        </p:txBody>
      </p:sp>
      <p:sp>
        <p:nvSpPr>
          <p:cNvPr id="15" name="文本框 14">
            <a:extLst>
              <a:ext uri="{FF2B5EF4-FFF2-40B4-BE49-F238E27FC236}">
                <a16:creationId xmlns:a16="http://schemas.microsoft.com/office/drawing/2014/main" id="{E56FA975-C30E-AB55-84D9-79113DBF78A0}"/>
              </a:ext>
            </a:extLst>
          </p:cNvPr>
          <p:cNvSpPr txBox="1"/>
          <p:nvPr/>
        </p:nvSpPr>
        <p:spPr>
          <a:xfrm>
            <a:off x="873288" y="444544"/>
            <a:ext cx="2170976" cy="58477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chemeClr val="accent3">
                    <a:lumMod val="50000"/>
                  </a:schemeClr>
                </a:solidFill>
                <a:cs typeface="+mn-ea"/>
                <a:sym typeface="+mn-lt"/>
              </a:rPr>
              <a:t>产品简介</a:t>
            </a:r>
            <a:endPar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endParaRPr>
          </a:p>
        </p:txBody>
      </p:sp>
      <p:sp>
        <p:nvSpPr>
          <p:cNvPr id="17" name="任意多边形: 形状 16">
            <a:extLst>
              <a:ext uri="{FF2B5EF4-FFF2-40B4-BE49-F238E27FC236}">
                <a16:creationId xmlns:a16="http://schemas.microsoft.com/office/drawing/2014/main" id="{654285B9-0C3E-67CF-51D3-92A6A9479BCD}"/>
              </a:ext>
            </a:extLst>
          </p:cNvPr>
          <p:cNvSpPr/>
          <p:nvPr/>
        </p:nvSpPr>
        <p:spPr>
          <a:xfrm rot="16200000" flipV="1">
            <a:off x="443874" y="657801"/>
            <a:ext cx="364743" cy="435986"/>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8" name="椭圆 17">
            <a:extLst>
              <a:ext uri="{FF2B5EF4-FFF2-40B4-BE49-F238E27FC236}">
                <a16:creationId xmlns:a16="http://schemas.microsoft.com/office/drawing/2014/main" id="{6F9882C1-94A6-1C79-32BE-6C80BC9DFE62}"/>
              </a:ext>
            </a:extLst>
          </p:cNvPr>
          <p:cNvSpPr/>
          <p:nvPr/>
        </p:nvSpPr>
        <p:spPr>
          <a:xfrm rot="16200000" flipV="1">
            <a:off x="408253" y="328679"/>
            <a:ext cx="435986" cy="435986"/>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9" name="文本框 18">
            <a:extLst>
              <a:ext uri="{FF2B5EF4-FFF2-40B4-BE49-F238E27FC236}">
                <a16:creationId xmlns:a16="http://schemas.microsoft.com/office/drawing/2014/main" id="{BF9ED4FB-4DEC-FE1F-6373-D9458117F600}"/>
              </a:ext>
            </a:extLst>
          </p:cNvPr>
          <p:cNvSpPr txBox="1"/>
          <p:nvPr/>
        </p:nvSpPr>
        <p:spPr>
          <a:xfrm>
            <a:off x="724804" y="3645702"/>
            <a:ext cx="8258079" cy="843570"/>
          </a:xfrm>
          <a:prstGeom prst="rect">
            <a:avLst/>
          </a:prstGeom>
          <a:noFill/>
        </p:spPr>
        <p:txBody>
          <a:bodyPr wrap="square" rtlCol="0">
            <a:noAutofit/>
          </a:bodyPr>
          <a:lstStyle>
            <a:defPPr>
              <a:defRPr lang="zh-CN"/>
            </a:defPPr>
            <a:lvl1pPr marR="0" lvl="0" indent="0" fontAlgn="auto">
              <a:lnSpc>
                <a:spcPct val="150000"/>
              </a:lnSpc>
              <a:spcBef>
                <a:spcPts val="0"/>
              </a:spcBef>
              <a:spcAft>
                <a:spcPts val="0"/>
              </a:spcAft>
              <a:buClrTx/>
              <a:buSzTx/>
              <a:buFontTx/>
              <a:buNone/>
              <a:tabLst/>
              <a:defRPr kumimoji="0" sz="1600" b="0" i="0" u="none" strike="noStrike" cap="none" spc="0" normalizeH="0" baseline="0">
                <a:ln>
                  <a:noFill/>
                </a:ln>
                <a:solidFill>
                  <a:prstClr val="black"/>
                </a:solidFill>
                <a:effectLst/>
                <a:uLnTx/>
                <a:uFillTx/>
                <a:cs typeface="+mn-ea"/>
              </a:defRPr>
            </a:lvl1pPr>
          </a:lstStyle>
          <a:p>
            <a:r>
              <a:rPr lang="zh-CN" altLang="en-US" dirty="0">
                <a:sym typeface="+mn-lt"/>
              </a:rPr>
              <a:t>请在这里输入内容请在这里输入内容请在这里输入内容请在这里输入内容请在这里输入内容请在这里输入内容请在这里输入内容</a:t>
            </a:r>
          </a:p>
        </p:txBody>
      </p:sp>
      <p:sp>
        <p:nvSpPr>
          <p:cNvPr id="20" name="文本框 19">
            <a:extLst>
              <a:ext uri="{FF2B5EF4-FFF2-40B4-BE49-F238E27FC236}">
                <a16:creationId xmlns:a16="http://schemas.microsoft.com/office/drawing/2014/main" id="{13FC244B-D1AF-D6F5-5D49-8CAA32099EEB}"/>
              </a:ext>
            </a:extLst>
          </p:cNvPr>
          <p:cNvSpPr txBox="1"/>
          <p:nvPr/>
        </p:nvSpPr>
        <p:spPr>
          <a:xfrm>
            <a:off x="689287" y="5260339"/>
            <a:ext cx="8258079" cy="904239"/>
          </a:xfrm>
          <a:prstGeom prst="rect">
            <a:avLst/>
          </a:prstGeom>
          <a:noFill/>
        </p:spPr>
        <p:txBody>
          <a:bodyPr wrap="square" rtlCol="0">
            <a:noAutofit/>
          </a:bodyPr>
          <a:lstStyle>
            <a:defPPr>
              <a:defRPr lang="zh-CN"/>
            </a:defPPr>
            <a:lvl1pPr marR="0" lvl="0" indent="0" fontAlgn="auto">
              <a:lnSpc>
                <a:spcPct val="150000"/>
              </a:lnSpc>
              <a:spcBef>
                <a:spcPts val="0"/>
              </a:spcBef>
              <a:spcAft>
                <a:spcPts val="0"/>
              </a:spcAft>
              <a:buClrTx/>
              <a:buSzTx/>
              <a:buFontTx/>
              <a:buNone/>
              <a:tabLst/>
              <a:defRPr kumimoji="0" sz="1600" b="0" i="0" u="none" strike="noStrike" cap="none" spc="0" normalizeH="0" baseline="0">
                <a:ln>
                  <a:noFill/>
                </a:ln>
                <a:solidFill>
                  <a:prstClr val="black"/>
                </a:solidFill>
                <a:effectLst/>
                <a:uLnTx/>
                <a:uFillTx/>
                <a:cs typeface="+mn-ea"/>
              </a:defRPr>
            </a:lvl1pPr>
          </a:lstStyle>
          <a:p>
            <a:r>
              <a:rPr lang="zh-CN" altLang="en-US" dirty="0">
                <a:sym typeface="+mn-lt"/>
              </a:rPr>
              <a:t>请在这里输入内容请在这里输入内容请在这里输入内容请在这里输入内容请在这里输入内容请在这里输入内容请在这里输入内容</a:t>
            </a:r>
          </a:p>
        </p:txBody>
      </p:sp>
      <p:sp>
        <p:nvSpPr>
          <p:cNvPr id="21" name="矩形: 圆角 20">
            <a:extLst>
              <a:ext uri="{FF2B5EF4-FFF2-40B4-BE49-F238E27FC236}">
                <a16:creationId xmlns:a16="http://schemas.microsoft.com/office/drawing/2014/main" id="{94A89712-ABB3-7E9C-240D-19C67F6A6AB7}"/>
              </a:ext>
            </a:extLst>
          </p:cNvPr>
          <p:cNvSpPr/>
          <p:nvPr/>
        </p:nvSpPr>
        <p:spPr>
          <a:xfrm>
            <a:off x="9250680" y="1058166"/>
            <a:ext cx="2392680" cy="5323584"/>
          </a:xfrm>
          <a:prstGeom prst="roundRect">
            <a:avLst>
              <a:gd name="adj" fmla="val 103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pic>
        <p:nvPicPr>
          <p:cNvPr id="13" name="图片 12" descr="图片包含 矩形&#10;&#10;描述已自动生成">
            <a:extLst>
              <a:ext uri="{FF2B5EF4-FFF2-40B4-BE49-F238E27FC236}">
                <a16:creationId xmlns:a16="http://schemas.microsoft.com/office/drawing/2014/main" id="{1F1C9F3C-AC8C-9523-4708-58AFBD2D13E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47366" y="808146"/>
            <a:ext cx="3542308" cy="6403918"/>
          </a:xfrm>
          <a:prstGeom prst="rect">
            <a:avLst/>
          </a:prstGeom>
        </p:spPr>
      </p:pic>
    </p:spTree>
    <p:extLst>
      <p:ext uri="{BB962C8B-B14F-4D97-AF65-F5344CB8AC3E}">
        <p14:creationId xmlns:p14="http://schemas.microsoft.com/office/powerpoint/2010/main" val="7274394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path path="circle">
            <a:fillToRect r="100000" b="100000"/>
          </a:path>
        </a:gradFill>
        <a:effectLst/>
      </p:bgPr>
    </p:bg>
    <p:spTree>
      <p:nvGrpSpPr>
        <p:cNvPr id="1" name=""/>
        <p:cNvGrpSpPr/>
        <p:nvPr/>
      </p:nvGrpSpPr>
      <p:grpSpPr>
        <a:xfrm>
          <a:off x="0" y="0"/>
          <a:ext cx="0" cy="0"/>
          <a:chOff x="0" y="0"/>
          <a:chExt cx="0" cy="0"/>
        </a:xfrm>
      </p:grpSpPr>
      <p:sp>
        <p:nvSpPr>
          <p:cNvPr id="52" name="圆: 空心 51">
            <a:extLst>
              <a:ext uri="{FF2B5EF4-FFF2-40B4-BE49-F238E27FC236}">
                <a16:creationId xmlns:a16="http://schemas.microsoft.com/office/drawing/2014/main" id="{BFC15BFE-C168-823F-017B-EDBE02696252}"/>
              </a:ext>
            </a:extLst>
          </p:cNvPr>
          <p:cNvSpPr/>
          <p:nvPr/>
        </p:nvSpPr>
        <p:spPr>
          <a:xfrm>
            <a:off x="11282180" y="3660523"/>
            <a:ext cx="397686" cy="397686"/>
          </a:xfrm>
          <a:prstGeom prst="donut">
            <a:avLst>
              <a:gd name="adj" fmla="val 12891"/>
            </a:avLst>
          </a:prstGeom>
          <a:gradFill>
            <a:gsLst>
              <a:gs pos="0">
                <a:schemeClr val="accent3">
                  <a:lumMod val="5000"/>
                  <a:lumOff val="95000"/>
                  <a:alpha val="0"/>
                </a:schemeClr>
              </a:gs>
              <a:gs pos="49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53" name="圆: 空心 52">
            <a:extLst>
              <a:ext uri="{FF2B5EF4-FFF2-40B4-BE49-F238E27FC236}">
                <a16:creationId xmlns:a16="http://schemas.microsoft.com/office/drawing/2014/main" id="{86C9AD57-EC68-0FA5-84F9-68D496FF483D}"/>
              </a:ext>
            </a:extLst>
          </p:cNvPr>
          <p:cNvSpPr/>
          <p:nvPr/>
        </p:nvSpPr>
        <p:spPr>
          <a:xfrm>
            <a:off x="11282180" y="1347877"/>
            <a:ext cx="397686" cy="397686"/>
          </a:xfrm>
          <a:prstGeom prst="donut">
            <a:avLst>
              <a:gd name="adj" fmla="val 12891"/>
            </a:avLst>
          </a:prstGeom>
          <a:gradFill>
            <a:gsLst>
              <a:gs pos="0">
                <a:schemeClr val="accent3">
                  <a:lumMod val="5000"/>
                  <a:lumOff val="95000"/>
                  <a:alpha val="0"/>
                </a:schemeClr>
              </a:gs>
              <a:gs pos="49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47" name="圆: 空心 46">
            <a:extLst>
              <a:ext uri="{FF2B5EF4-FFF2-40B4-BE49-F238E27FC236}">
                <a16:creationId xmlns:a16="http://schemas.microsoft.com/office/drawing/2014/main" id="{363757D4-CAD1-EE28-1579-89AFA17E3097}"/>
              </a:ext>
            </a:extLst>
          </p:cNvPr>
          <p:cNvSpPr/>
          <p:nvPr/>
        </p:nvSpPr>
        <p:spPr>
          <a:xfrm>
            <a:off x="406328" y="3608029"/>
            <a:ext cx="397686" cy="397686"/>
          </a:xfrm>
          <a:prstGeom prst="donut">
            <a:avLst>
              <a:gd name="adj" fmla="val 12891"/>
            </a:avLst>
          </a:prstGeom>
          <a:gradFill>
            <a:gsLst>
              <a:gs pos="100000">
                <a:schemeClr val="accent3">
                  <a:lumMod val="5000"/>
                  <a:lumOff val="95000"/>
                  <a:alpha val="0"/>
                </a:schemeClr>
              </a:gs>
              <a:gs pos="49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pic>
        <p:nvPicPr>
          <p:cNvPr id="4" name="图片 3">
            <a:extLst>
              <a:ext uri="{FF2B5EF4-FFF2-40B4-BE49-F238E27FC236}">
                <a16:creationId xmlns:a16="http://schemas.microsoft.com/office/drawing/2014/main" id="{4B58C42E-3945-B4E7-EAFA-C5B06C7D263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47748" y="3306428"/>
            <a:ext cx="5320862" cy="3551572"/>
          </a:xfrm>
          <a:prstGeom prst="rect">
            <a:avLst/>
          </a:prstGeom>
        </p:spPr>
      </p:pic>
      <p:sp>
        <p:nvSpPr>
          <p:cNvPr id="18" name="文本框 17">
            <a:extLst>
              <a:ext uri="{FF2B5EF4-FFF2-40B4-BE49-F238E27FC236}">
                <a16:creationId xmlns:a16="http://schemas.microsoft.com/office/drawing/2014/main" id="{1F6556EE-8A9E-6E45-62F1-A86EC30CE364}"/>
              </a:ext>
            </a:extLst>
          </p:cNvPr>
          <p:cNvSpPr txBox="1"/>
          <p:nvPr/>
        </p:nvSpPr>
        <p:spPr>
          <a:xfrm>
            <a:off x="873288" y="444544"/>
            <a:ext cx="3287232" cy="58477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chemeClr val="accent3">
                    <a:lumMod val="50000"/>
                  </a:schemeClr>
                </a:solidFill>
                <a:cs typeface="+mn-ea"/>
                <a:sym typeface="+mn-lt"/>
              </a:rPr>
              <a:t>项目</a:t>
            </a:r>
            <a:r>
              <a:rPr lang="en-US" altLang="zh-CN" sz="3200" b="1" dirty="0">
                <a:solidFill>
                  <a:schemeClr val="accent3">
                    <a:lumMod val="50000"/>
                  </a:schemeClr>
                </a:solidFill>
                <a:cs typeface="+mn-ea"/>
                <a:sym typeface="+mn-lt"/>
              </a:rPr>
              <a:t>PEST</a:t>
            </a:r>
            <a:r>
              <a:rPr lang="zh-CN" altLang="en-US" sz="3200" b="1" dirty="0">
                <a:solidFill>
                  <a:schemeClr val="accent3">
                    <a:lumMod val="50000"/>
                  </a:schemeClr>
                </a:solidFill>
                <a:cs typeface="+mn-ea"/>
                <a:sym typeface="+mn-lt"/>
              </a:rPr>
              <a:t>分析</a:t>
            </a:r>
            <a:endPar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endParaRPr>
          </a:p>
        </p:txBody>
      </p:sp>
      <p:sp>
        <p:nvSpPr>
          <p:cNvPr id="23" name="任意多边形: 形状 22">
            <a:extLst>
              <a:ext uri="{FF2B5EF4-FFF2-40B4-BE49-F238E27FC236}">
                <a16:creationId xmlns:a16="http://schemas.microsoft.com/office/drawing/2014/main" id="{C17FBB01-C387-EDD3-C244-BCACF4AAFB23}"/>
              </a:ext>
            </a:extLst>
          </p:cNvPr>
          <p:cNvSpPr/>
          <p:nvPr/>
        </p:nvSpPr>
        <p:spPr>
          <a:xfrm rot="16200000" flipV="1">
            <a:off x="443874" y="657801"/>
            <a:ext cx="364743" cy="435986"/>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5" name="椭圆 24">
            <a:extLst>
              <a:ext uri="{FF2B5EF4-FFF2-40B4-BE49-F238E27FC236}">
                <a16:creationId xmlns:a16="http://schemas.microsoft.com/office/drawing/2014/main" id="{A6CD0417-6ACF-0316-92C8-995972E22AF6}"/>
              </a:ext>
            </a:extLst>
          </p:cNvPr>
          <p:cNvSpPr/>
          <p:nvPr/>
        </p:nvSpPr>
        <p:spPr>
          <a:xfrm rot="16200000" flipV="1">
            <a:off x="408253" y="328679"/>
            <a:ext cx="435986" cy="435986"/>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1" name="矩形 30">
            <a:extLst>
              <a:ext uri="{FF2B5EF4-FFF2-40B4-BE49-F238E27FC236}">
                <a16:creationId xmlns:a16="http://schemas.microsoft.com/office/drawing/2014/main" id="{CA9CEAB9-375D-FBC1-8766-A33B00ECE82C}"/>
              </a:ext>
            </a:extLst>
          </p:cNvPr>
          <p:cNvSpPr/>
          <p:nvPr/>
        </p:nvSpPr>
        <p:spPr>
          <a:xfrm>
            <a:off x="512134" y="4301222"/>
            <a:ext cx="4136579" cy="1156407"/>
          </a:xfrm>
          <a:prstGeom prst="rect">
            <a:avLst/>
          </a:prstGeom>
        </p:spPr>
        <p:txBody>
          <a:bodyPr wrap="square">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请在这里输入内容请在这里输入内容请在这里输入内容请在这里输入内容请在这里输入内容请在这里输入内容请在这里</a:t>
            </a:r>
          </a:p>
        </p:txBody>
      </p:sp>
      <p:sp>
        <p:nvSpPr>
          <p:cNvPr id="34" name="矩形 33">
            <a:extLst>
              <a:ext uri="{FF2B5EF4-FFF2-40B4-BE49-F238E27FC236}">
                <a16:creationId xmlns:a16="http://schemas.microsoft.com/office/drawing/2014/main" id="{8EC6821A-63EB-4B5D-4F07-74D2EF05F98A}"/>
              </a:ext>
            </a:extLst>
          </p:cNvPr>
          <p:cNvSpPr/>
          <p:nvPr/>
        </p:nvSpPr>
        <p:spPr>
          <a:xfrm>
            <a:off x="512134" y="3671824"/>
            <a:ext cx="2119007" cy="364744"/>
          </a:xfrm>
          <a:prstGeom prst="rect">
            <a:avLst/>
          </a:prstGeom>
        </p:spPr>
        <p:txBody>
          <a:bodyPr wrap="square">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800" b="1" dirty="0">
                <a:solidFill>
                  <a:schemeClr val="accent3">
                    <a:lumMod val="50000"/>
                  </a:schemeClr>
                </a:solidFill>
                <a:cs typeface="+mn-ea"/>
                <a:sym typeface="+mn-lt"/>
              </a:rPr>
              <a:t>社会环境</a:t>
            </a:r>
            <a:endParaRPr kumimoji="0" lang="zh-CN" altLang="en-US" sz="2800" b="1" i="0" u="none" strike="noStrike" kern="1200" cap="none" spc="0" normalizeH="0" baseline="0" noProof="0" dirty="0">
              <a:ln>
                <a:noFill/>
              </a:ln>
              <a:solidFill>
                <a:schemeClr val="accent3">
                  <a:lumMod val="50000"/>
                </a:schemeClr>
              </a:solidFill>
              <a:effectLst/>
              <a:uLnTx/>
              <a:uFillTx/>
              <a:cs typeface="+mn-ea"/>
              <a:sym typeface="+mn-lt"/>
            </a:endParaRPr>
          </a:p>
        </p:txBody>
      </p:sp>
      <p:sp>
        <p:nvSpPr>
          <p:cNvPr id="42" name="矩形 41">
            <a:extLst>
              <a:ext uri="{FF2B5EF4-FFF2-40B4-BE49-F238E27FC236}">
                <a16:creationId xmlns:a16="http://schemas.microsoft.com/office/drawing/2014/main" id="{93324080-62B3-0035-DBB4-50D649B2E8CA}"/>
              </a:ext>
            </a:extLst>
          </p:cNvPr>
          <p:cNvSpPr/>
          <p:nvPr/>
        </p:nvSpPr>
        <p:spPr>
          <a:xfrm>
            <a:off x="6667935" y="1987258"/>
            <a:ext cx="5011933" cy="1156407"/>
          </a:xfrm>
          <a:prstGeom prst="rect">
            <a:avLst/>
          </a:prstGeom>
        </p:spPr>
        <p:txBody>
          <a:bodyPr wrap="square">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请在这里输入内容请在这里输入内容请在这里输入内容请在这里输入内容请在这里输入内容请在这里输入内容请在这里输入内容请在这里输入内容</a:t>
            </a:r>
          </a:p>
        </p:txBody>
      </p:sp>
      <p:sp>
        <p:nvSpPr>
          <p:cNvPr id="43" name="矩形 42">
            <a:extLst>
              <a:ext uri="{FF2B5EF4-FFF2-40B4-BE49-F238E27FC236}">
                <a16:creationId xmlns:a16="http://schemas.microsoft.com/office/drawing/2014/main" id="{F2679EC4-6698-F8C8-6407-F6705723C9F5}"/>
              </a:ext>
            </a:extLst>
          </p:cNvPr>
          <p:cNvSpPr/>
          <p:nvPr/>
        </p:nvSpPr>
        <p:spPr>
          <a:xfrm>
            <a:off x="9929161" y="1357860"/>
            <a:ext cx="2119007" cy="364744"/>
          </a:xfrm>
          <a:prstGeom prst="rect">
            <a:avLst/>
          </a:prstGeom>
        </p:spPr>
        <p:txBody>
          <a:bodyPr wrap="square">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800" b="1" dirty="0">
                <a:solidFill>
                  <a:schemeClr val="accent3">
                    <a:lumMod val="50000"/>
                  </a:schemeClr>
                </a:solidFill>
                <a:cs typeface="+mn-ea"/>
                <a:sym typeface="+mn-lt"/>
              </a:rPr>
              <a:t>政治环境</a:t>
            </a:r>
            <a:endParaRPr kumimoji="0" lang="zh-CN" altLang="en-US" sz="2800" b="1" i="0" u="none" strike="noStrike" kern="1200" cap="none" spc="0" normalizeH="0" baseline="0" noProof="0" dirty="0">
              <a:ln>
                <a:noFill/>
              </a:ln>
              <a:solidFill>
                <a:schemeClr val="accent3">
                  <a:lumMod val="50000"/>
                </a:schemeClr>
              </a:solidFill>
              <a:effectLst/>
              <a:uLnTx/>
              <a:uFillTx/>
              <a:cs typeface="+mn-ea"/>
              <a:sym typeface="+mn-lt"/>
            </a:endParaRPr>
          </a:p>
        </p:txBody>
      </p:sp>
      <p:sp>
        <p:nvSpPr>
          <p:cNvPr id="45" name="矩形 44">
            <a:extLst>
              <a:ext uri="{FF2B5EF4-FFF2-40B4-BE49-F238E27FC236}">
                <a16:creationId xmlns:a16="http://schemas.microsoft.com/office/drawing/2014/main" id="{CA242FF2-9126-D227-610F-BE336E40DC0C}"/>
              </a:ext>
            </a:extLst>
          </p:cNvPr>
          <p:cNvSpPr/>
          <p:nvPr/>
        </p:nvSpPr>
        <p:spPr>
          <a:xfrm>
            <a:off x="7399455" y="4353716"/>
            <a:ext cx="4136579" cy="1156407"/>
          </a:xfrm>
          <a:prstGeom prst="rect">
            <a:avLst/>
          </a:prstGeom>
        </p:spPr>
        <p:txBody>
          <a:bodyPr wrap="square">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请在这里输入内容请在这里输入内容请在这里输入内容请在这里输入内容请在这里输入内容请在这里输入内容请在这里</a:t>
            </a:r>
          </a:p>
        </p:txBody>
      </p:sp>
      <p:sp>
        <p:nvSpPr>
          <p:cNvPr id="46" name="矩形 45">
            <a:extLst>
              <a:ext uri="{FF2B5EF4-FFF2-40B4-BE49-F238E27FC236}">
                <a16:creationId xmlns:a16="http://schemas.microsoft.com/office/drawing/2014/main" id="{71DFA026-3ADA-41EC-B200-81229B388320}"/>
              </a:ext>
            </a:extLst>
          </p:cNvPr>
          <p:cNvSpPr/>
          <p:nvPr/>
        </p:nvSpPr>
        <p:spPr>
          <a:xfrm>
            <a:off x="9929160" y="3724318"/>
            <a:ext cx="2119007" cy="364744"/>
          </a:xfrm>
          <a:prstGeom prst="rect">
            <a:avLst/>
          </a:prstGeom>
        </p:spPr>
        <p:txBody>
          <a:bodyPr wrap="square">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800" b="1" dirty="0">
                <a:solidFill>
                  <a:schemeClr val="accent3">
                    <a:lumMod val="50000"/>
                  </a:schemeClr>
                </a:solidFill>
                <a:cs typeface="+mn-ea"/>
                <a:sym typeface="+mn-lt"/>
              </a:rPr>
              <a:t>社会环境</a:t>
            </a:r>
            <a:endParaRPr kumimoji="0" lang="zh-CN" altLang="en-US" sz="2800" b="1" i="0" u="none" strike="noStrike" kern="1200" cap="none" spc="0" normalizeH="0" baseline="0" noProof="0" dirty="0">
              <a:ln>
                <a:noFill/>
              </a:ln>
              <a:solidFill>
                <a:schemeClr val="accent3">
                  <a:lumMod val="50000"/>
                </a:schemeClr>
              </a:solidFill>
              <a:effectLst/>
              <a:uLnTx/>
              <a:uFillTx/>
              <a:cs typeface="+mn-ea"/>
              <a:sym typeface="+mn-lt"/>
            </a:endParaRPr>
          </a:p>
        </p:txBody>
      </p:sp>
      <p:sp>
        <p:nvSpPr>
          <p:cNvPr id="6" name="圆: 空心 5">
            <a:extLst>
              <a:ext uri="{FF2B5EF4-FFF2-40B4-BE49-F238E27FC236}">
                <a16:creationId xmlns:a16="http://schemas.microsoft.com/office/drawing/2014/main" id="{F74C1A99-E185-39A1-71A5-FF8DEB91CF5E}"/>
              </a:ext>
            </a:extLst>
          </p:cNvPr>
          <p:cNvSpPr/>
          <p:nvPr/>
        </p:nvSpPr>
        <p:spPr>
          <a:xfrm>
            <a:off x="406328" y="1284082"/>
            <a:ext cx="397686" cy="397686"/>
          </a:xfrm>
          <a:prstGeom prst="donut">
            <a:avLst>
              <a:gd name="adj" fmla="val 12891"/>
            </a:avLst>
          </a:prstGeom>
          <a:gradFill>
            <a:gsLst>
              <a:gs pos="100000">
                <a:schemeClr val="accent3">
                  <a:lumMod val="5000"/>
                  <a:lumOff val="95000"/>
                  <a:alpha val="0"/>
                </a:schemeClr>
              </a:gs>
              <a:gs pos="51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3" name="矩形 12">
            <a:extLst>
              <a:ext uri="{FF2B5EF4-FFF2-40B4-BE49-F238E27FC236}">
                <a16:creationId xmlns:a16="http://schemas.microsoft.com/office/drawing/2014/main" id="{4BEECB1C-8681-48D9-8B41-6F4C3E7C39CC}"/>
              </a:ext>
            </a:extLst>
          </p:cNvPr>
          <p:cNvSpPr/>
          <p:nvPr/>
        </p:nvSpPr>
        <p:spPr>
          <a:xfrm>
            <a:off x="512134" y="1987258"/>
            <a:ext cx="5011933" cy="1156407"/>
          </a:xfrm>
          <a:prstGeom prst="rect">
            <a:avLst/>
          </a:prstGeom>
        </p:spPr>
        <p:txBody>
          <a:bodyPr wrap="square">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请在这里输入内容请在这里输入内容请在这里输入内容请在这里输入内容请在这里输入内容请在这里输入内容请在这里输入内容请在这里输入内容</a:t>
            </a:r>
          </a:p>
        </p:txBody>
      </p:sp>
      <p:sp>
        <p:nvSpPr>
          <p:cNvPr id="17" name="矩形 16">
            <a:extLst>
              <a:ext uri="{FF2B5EF4-FFF2-40B4-BE49-F238E27FC236}">
                <a16:creationId xmlns:a16="http://schemas.microsoft.com/office/drawing/2014/main" id="{FE776596-F509-4C37-A255-E0656AE4A60D}"/>
              </a:ext>
            </a:extLst>
          </p:cNvPr>
          <p:cNvSpPr/>
          <p:nvPr/>
        </p:nvSpPr>
        <p:spPr>
          <a:xfrm>
            <a:off x="512134" y="1357860"/>
            <a:ext cx="2119007" cy="364744"/>
          </a:xfrm>
          <a:prstGeom prst="rect">
            <a:avLst/>
          </a:prstGeom>
        </p:spPr>
        <p:txBody>
          <a:bodyPr wrap="square">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800" b="1" dirty="0">
                <a:solidFill>
                  <a:schemeClr val="accent3">
                    <a:lumMod val="50000"/>
                  </a:schemeClr>
                </a:solidFill>
                <a:cs typeface="+mn-ea"/>
                <a:sym typeface="+mn-lt"/>
              </a:rPr>
              <a:t>政治环境</a:t>
            </a:r>
            <a:endParaRPr kumimoji="0" lang="zh-CN" altLang="en-US" sz="2800" b="1" i="0" u="none" strike="noStrike" kern="1200" cap="none" spc="0" normalizeH="0" baseline="0" noProof="0" dirty="0">
              <a:ln>
                <a:noFill/>
              </a:ln>
              <a:solidFill>
                <a:schemeClr val="accent3">
                  <a:lumMod val="50000"/>
                </a:schemeClr>
              </a:solidFill>
              <a:effectLst/>
              <a:uLnTx/>
              <a:uFillTx/>
              <a:cs typeface="+mn-ea"/>
              <a:sym typeface="+mn-lt"/>
            </a:endParaRPr>
          </a:p>
        </p:txBody>
      </p:sp>
      <p:cxnSp>
        <p:nvCxnSpPr>
          <p:cNvPr id="8" name="直接连接符 7">
            <a:extLst>
              <a:ext uri="{FF2B5EF4-FFF2-40B4-BE49-F238E27FC236}">
                <a16:creationId xmlns:a16="http://schemas.microsoft.com/office/drawing/2014/main" id="{C043A804-1C96-C42A-92CC-A9F051D6D748}"/>
              </a:ext>
            </a:extLst>
          </p:cNvPr>
          <p:cNvCxnSpPr>
            <a:cxnSpLocks/>
            <a:endCxn id="4" idx="0"/>
          </p:cNvCxnSpPr>
          <p:nvPr/>
        </p:nvCxnSpPr>
        <p:spPr>
          <a:xfrm>
            <a:off x="355600" y="3306428"/>
            <a:ext cx="4752579"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54" name="直接连接符 53">
            <a:extLst>
              <a:ext uri="{FF2B5EF4-FFF2-40B4-BE49-F238E27FC236}">
                <a16:creationId xmlns:a16="http://schemas.microsoft.com/office/drawing/2014/main" id="{503C073B-58D2-66AD-915C-3273C01B811D}"/>
              </a:ext>
            </a:extLst>
          </p:cNvPr>
          <p:cNvCxnSpPr>
            <a:cxnSpLocks/>
          </p:cNvCxnSpPr>
          <p:nvPr/>
        </p:nvCxnSpPr>
        <p:spPr>
          <a:xfrm>
            <a:off x="6927287" y="3306428"/>
            <a:ext cx="4752579"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164544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a:extLst>
              <a:ext uri="{FF2B5EF4-FFF2-40B4-BE49-F238E27FC236}">
                <a16:creationId xmlns:a16="http://schemas.microsoft.com/office/drawing/2014/main" id="{528F7D97-7D87-D335-051F-0863D4ACB476}"/>
              </a:ext>
            </a:extLst>
          </p:cNvPr>
          <p:cNvSpPr txBox="1"/>
          <p:nvPr/>
        </p:nvSpPr>
        <p:spPr>
          <a:xfrm>
            <a:off x="873288" y="444544"/>
            <a:ext cx="2170976" cy="584775"/>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1" dirty="0">
                <a:solidFill>
                  <a:schemeClr val="accent3">
                    <a:lumMod val="50000"/>
                  </a:schemeClr>
                </a:solidFill>
                <a:cs typeface="+mn-ea"/>
                <a:sym typeface="+mn-lt"/>
              </a:rPr>
              <a:t>产品创新</a:t>
            </a:r>
            <a:endParaRPr kumimoji="0" lang="zh-CN" altLang="en-US" sz="3200" b="1" i="0" u="none" strike="noStrike" kern="1200" cap="none" spc="0" normalizeH="0" baseline="0" noProof="0" dirty="0">
              <a:ln>
                <a:noFill/>
              </a:ln>
              <a:solidFill>
                <a:schemeClr val="accent3">
                  <a:lumMod val="50000"/>
                </a:schemeClr>
              </a:solidFill>
              <a:effectLst/>
              <a:uLnTx/>
              <a:uFillTx/>
              <a:cs typeface="+mn-ea"/>
              <a:sym typeface="+mn-lt"/>
            </a:endParaRPr>
          </a:p>
        </p:txBody>
      </p:sp>
      <p:grpSp>
        <p:nvGrpSpPr>
          <p:cNvPr id="43" name="组合 42">
            <a:extLst>
              <a:ext uri="{FF2B5EF4-FFF2-40B4-BE49-F238E27FC236}">
                <a16:creationId xmlns:a16="http://schemas.microsoft.com/office/drawing/2014/main" id="{D0663F20-5E9C-4E4C-92F4-673B65CD9A61}"/>
              </a:ext>
            </a:extLst>
          </p:cNvPr>
          <p:cNvGrpSpPr/>
          <p:nvPr/>
        </p:nvGrpSpPr>
        <p:grpSpPr>
          <a:xfrm>
            <a:off x="408252" y="328679"/>
            <a:ext cx="435987" cy="729487"/>
            <a:chOff x="695325" y="314421"/>
            <a:chExt cx="444509" cy="743745"/>
          </a:xfrm>
        </p:grpSpPr>
        <p:sp>
          <p:nvSpPr>
            <p:cNvPr id="44" name="任意多边形: 形状 43">
              <a:extLst>
                <a:ext uri="{FF2B5EF4-FFF2-40B4-BE49-F238E27FC236}">
                  <a16:creationId xmlns:a16="http://schemas.microsoft.com/office/drawing/2014/main" id="{ADDAF012-B58F-8C0A-4BC9-C88646EFB854}"/>
                </a:ext>
              </a:extLst>
            </p:cNvPr>
            <p:cNvSpPr/>
            <p:nvPr/>
          </p:nvSpPr>
          <p:spPr>
            <a:xfrm rot="16200000" flipV="1">
              <a:off x="731643" y="649976"/>
              <a:ext cx="371872" cy="444508"/>
            </a:xfrm>
            <a:custGeom>
              <a:avLst/>
              <a:gdLst>
                <a:gd name="connsiteX0" fmla="*/ 4503949 w 7535963"/>
                <a:gd name="connsiteY0" fmla="*/ 0 h 9007918"/>
                <a:gd name="connsiteX1" fmla="*/ 7532301 w 7535963"/>
                <a:gd name="connsiteY1" fmla="*/ 1170047 h 9007918"/>
                <a:gd name="connsiteX2" fmla="*/ 7535963 w 7535963"/>
                <a:gd name="connsiteY2" fmla="*/ 1173538 h 9007918"/>
                <a:gd name="connsiteX3" fmla="*/ 7383205 w 7535963"/>
                <a:gd name="connsiteY3" fmla="*/ 1319179 h 9007918"/>
                <a:gd name="connsiteX4" fmla="*/ 6064029 w 7535963"/>
                <a:gd name="connsiteY4" fmla="*/ 4503959 h 9007918"/>
                <a:gd name="connsiteX5" fmla="*/ 7383205 w 7535963"/>
                <a:gd name="connsiteY5" fmla="*/ 7688739 h 9007918"/>
                <a:gd name="connsiteX6" fmla="*/ 7535963 w 7535963"/>
                <a:gd name="connsiteY6" fmla="*/ 7834380 h 9007918"/>
                <a:gd name="connsiteX7" fmla="*/ 7532301 w 7535963"/>
                <a:gd name="connsiteY7" fmla="*/ 7837871 h 9007918"/>
                <a:gd name="connsiteX8" fmla="*/ 4503949 w 7535963"/>
                <a:gd name="connsiteY8" fmla="*/ 9007918 h 9007918"/>
                <a:gd name="connsiteX9" fmla="*/ 0 w 7535963"/>
                <a:gd name="connsiteY9" fmla="*/ 4503959 h 9007918"/>
                <a:gd name="connsiteX10" fmla="*/ 4503949 w 7535963"/>
                <a:gd name="connsiteY10" fmla="*/ 0 h 900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963" h="9007918">
                  <a:moveTo>
                    <a:pt x="4503949" y="0"/>
                  </a:moveTo>
                  <a:cubicBezTo>
                    <a:pt x="5669946" y="0"/>
                    <a:pt x="6732458" y="443077"/>
                    <a:pt x="7532301" y="1170047"/>
                  </a:cubicBezTo>
                  <a:lnTo>
                    <a:pt x="7535963" y="1173538"/>
                  </a:lnTo>
                  <a:lnTo>
                    <a:pt x="7383205" y="1319179"/>
                  </a:lnTo>
                  <a:cubicBezTo>
                    <a:pt x="6568151" y="2134235"/>
                    <a:pt x="6064029" y="3260225"/>
                    <a:pt x="6064029" y="4503959"/>
                  </a:cubicBezTo>
                  <a:cubicBezTo>
                    <a:pt x="6064029" y="5747693"/>
                    <a:pt x="6568151" y="6873683"/>
                    <a:pt x="7383205" y="7688739"/>
                  </a:cubicBezTo>
                  <a:lnTo>
                    <a:pt x="7535963" y="7834380"/>
                  </a:lnTo>
                  <a:lnTo>
                    <a:pt x="7532301" y="7837871"/>
                  </a:lnTo>
                  <a:cubicBezTo>
                    <a:pt x="6732458" y="8564841"/>
                    <a:pt x="5669946" y="9007918"/>
                    <a:pt x="4503949" y="9007918"/>
                  </a:cubicBezTo>
                  <a:cubicBezTo>
                    <a:pt x="2016486" y="9007918"/>
                    <a:pt x="0" y="6991427"/>
                    <a:pt x="0" y="4503959"/>
                  </a:cubicBezTo>
                  <a:cubicBezTo>
                    <a:pt x="0" y="2016491"/>
                    <a:pt x="2016486" y="0"/>
                    <a:pt x="4503949" y="0"/>
                  </a:cubicBezTo>
                  <a:close/>
                </a:path>
              </a:pathLst>
            </a:custGeom>
            <a:gradFill>
              <a:gsLst>
                <a:gs pos="33000">
                  <a:schemeClr val="accent2"/>
                </a:gs>
                <a:gs pos="91000">
                  <a:schemeClr val="accent3">
                    <a:lumMod val="60000"/>
                    <a:lumOff val="40000"/>
                  </a:schemeClr>
                </a:gs>
              </a:gsLst>
              <a:path path="circle">
                <a:fillToRect r="100000" b="100000"/>
              </a:path>
            </a:gradFill>
            <a:ln>
              <a:noFill/>
            </a:ln>
            <a:effectLst>
              <a:outerShdw blurRad="50800" dist="38100" dir="2700000" algn="tl" rotWithShape="0">
                <a:srgbClr val="18C35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id="{10C31B81-BF17-1FAA-076C-6EF39C3BD63D}"/>
                </a:ext>
              </a:extLst>
            </p:cNvPr>
            <p:cNvSpPr/>
            <p:nvPr/>
          </p:nvSpPr>
          <p:spPr>
            <a:xfrm rot="16200000" flipV="1">
              <a:off x="695326" y="314421"/>
              <a:ext cx="444507" cy="444508"/>
            </a:xfrm>
            <a:prstGeom prst="ellipse">
              <a:avLst/>
            </a:prstGeom>
            <a:gradFill flip="none" rotWithShape="1">
              <a:gsLst>
                <a:gs pos="0">
                  <a:schemeClr val="accent3">
                    <a:alpha val="37000"/>
                  </a:schemeClr>
                </a:gs>
                <a:gs pos="100000">
                  <a:schemeClr val="accent2">
                    <a:alpha val="48000"/>
                  </a:schemeClr>
                </a:gs>
              </a:gsLst>
              <a:lin ang="0" scaled="1"/>
              <a:tileRect/>
            </a:gradFill>
            <a:ln w="3175">
              <a:gradFill>
                <a:gsLst>
                  <a:gs pos="0">
                    <a:schemeClr val="accent2">
                      <a:lumMod val="20000"/>
                      <a:lumOff val="80000"/>
                    </a:schemeClr>
                  </a:gs>
                  <a:gs pos="74000">
                    <a:schemeClr val="accent2">
                      <a:lumMod val="40000"/>
                      <a:lumOff val="60000"/>
                    </a:schemeClr>
                  </a:gs>
                  <a:gs pos="100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grpSp>
        <p:nvGrpSpPr>
          <p:cNvPr id="2" name="组合 1">
            <a:extLst>
              <a:ext uri="{FF2B5EF4-FFF2-40B4-BE49-F238E27FC236}">
                <a16:creationId xmlns:a16="http://schemas.microsoft.com/office/drawing/2014/main" id="{B487C32C-E90E-99E2-8615-82B1C81BBE01}"/>
              </a:ext>
            </a:extLst>
          </p:cNvPr>
          <p:cNvGrpSpPr/>
          <p:nvPr/>
        </p:nvGrpSpPr>
        <p:grpSpPr>
          <a:xfrm>
            <a:off x="390589" y="1394063"/>
            <a:ext cx="3595465" cy="2071450"/>
            <a:chOff x="390589" y="1394063"/>
            <a:chExt cx="3595465" cy="2071450"/>
          </a:xfrm>
        </p:grpSpPr>
        <p:sp>
          <p:nvSpPr>
            <p:cNvPr id="60" name="矩形: 圆角 59">
              <a:extLst>
                <a:ext uri="{FF2B5EF4-FFF2-40B4-BE49-F238E27FC236}">
                  <a16:creationId xmlns:a16="http://schemas.microsoft.com/office/drawing/2014/main" id="{96216241-15D6-5582-89E8-4FE0E026CC02}"/>
                </a:ext>
              </a:extLst>
            </p:cNvPr>
            <p:cNvSpPr/>
            <p:nvPr/>
          </p:nvSpPr>
          <p:spPr>
            <a:xfrm>
              <a:off x="390589" y="1514179"/>
              <a:ext cx="3595465" cy="1951334"/>
            </a:xfrm>
            <a:prstGeom prst="roundRect">
              <a:avLst>
                <a:gd name="adj" fmla="val 4545"/>
              </a:avLst>
            </a:prstGeom>
            <a:solidFill>
              <a:schemeClr val="bg1"/>
            </a:solidFill>
            <a:ln w="12700" cap="flat" cmpd="sng" algn="ctr">
              <a:noFill/>
              <a:prstDash val="solid"/>
              <a:miter lim="800000"/>
            </a:ln>
            <a:effectLst>
              <a:outerShdw blurRad="254000" dist="165100" dir="5400000" sx="98000" sy="98000" algn="t" rotWithShape="0">
                <a:srgbClr val="3E669C">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62" name="矩形: 对角圆角 61">
              <a:extLst>
                <a:ext uri="{FF2B5EF4-FFF2-40B4-BE49-F238E27FC236}">
                  <a16:creationId xmlns:a16="http://schemas.microsoft.com/office/drawing/2014/main" id="{9BD7B2B8-30E6-A09C-A1BF-974E875CFBCC}"/>
                </a:ext>
              </a:extLst>
            </p:cNvPr>
            <p:cNvSpPr/>
            <p:nvPr/>
          </p:nvSpPr>
          <p:spPr>
            <a:xfrm>
              <a:off x="390589" y="1394063"/>
              <a:ext cx="2094953" cy="380029"/>
            </a:xfrm>
            <a:prstGeom prst="round2DiagRect">
              <a:avLst>
                <a:gd name="adj1" fmla="val 50000"/>
                <a:gd name="adj2" fmla="val 0"/>
              </a:avLst>
            </a:prstGeom>
            <a:solidFill>
              <a:schemeClr val="accent6">
                <a:lumMod val="75000"/>
              </a:schemeClr>
            </a:solidFill>
            <a:ln w="12700" cap="flat" cmpd="sng" algn="ctr">
              <a:noFill/>
              <a:prstDash val="solid"/>
              <a:miter lim="800000"/>
            </a:ln>
            <a:effectLst>
              <a:outerShdw blurRad="279400" dist="317500" dir="3000000" sx="88000" sy="88000" algn="t" rotWithShape="0">
                <a:schemeClr val="accent3">
                  <a:lumMod val="50000"/>
                  <a:alpha val="23000"/>
                </a:schemeClr>
              </a:outerShdw>
            </a:effectLst>
          </p:spPr>
          <p:txBody>
            <a:bodyPr lIns="324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模式创新</a:t>
              </a:r>
            </a:p>
          </p:txBody>
        </p:sp>
      </p:grpSp>
      <p:grpSp>
        <p:nvGrpSpPr>
          <p:cNvPr id="3" name="组合 2">
            <a:extLst>
              <a:ext uri="{FF2B5EF4-FFF2-40B4-BE49-F238E27FC236}">
                <a16:creationId xmlns:a16="http://schemas.microsoft.com/office/drawing/2014/main" id="{71B37161-CA6F-B451-6BC2-FAD2952B54CB}"/>
              </a:ext>
            </a:extLst>
          </p:cNvPr>
          <p:cNvGrpSpPr/>
          <p:nvPr/>
        </p:nvGrpSpPr>
        <p:grpSpPr>
          <a:xfrm>
            <a:off x="4320552" y="1394063"/>
            <a:ext cx="3595465" cy="2071450"/>
            <a:chOff x="4320552" y="1394063"/>
            <a:chExt cx="3595465" cy="2071450"/>
          </a:xfrm>
        </p:grpSpPr>
        <p:sp>
          <p:nvSpPr>
            <p:cNvPr id="80" name="矩形: 圆角 79">
              <a:extLst>
                <a:ext uri="{FF2B5EF4-FFF2-40B4-BE49-F238E27FC236}">
                  <a16:creationId xmlns:a16="http://schemas.microsoft.com/office/drawing/2014/main" id="{0BA7D337-F7C4-CABC-B655-D6042F8D3698}"/>
                </a:ext>
              </a:extLst>
            </p:cNvPr>
            <p:cNvSpPr/>
            <p:nvPr/>
          </p:nvSpPr>
          <p:spPr>
            <a:xfrm>
              <a:off x="4320552" y="1514179"/>
              <a:ext cx="3595465" cy="1951334"/>
            </a:xfrm>
            <a:prstGeom prst="roundRect">
              <a:avLst>
                <a:gd name="adj" fmla="val 4545"/>
              </a:avLst>
            </a:prstGeom>
            <a:solidFill>
              <a:schemeClr val="bg1"/>
            </a:solidFill>
            <a:ln w="12700" cap="flat" cmpd="sng" algn="ctr">
              <a:noFill/>
              <a:prstDash val="solid"/>
              <a:miter lim="800000"/>
            </a:ln>
            <a:effectLst>
              <a:outerShdw blurRad="254000" dist="165100" dir="5400000" sx="98000" sy="98000" algn="t" rotWithShape="0">
                <a:srgbClr val="3E669C">
                  <a:alpha val="6000"/>
                </a:srgbClr>
              </a:outerShdw>
            </a:effectLst>
          </p:spPr>
          <p:txBody>
            <a:bodyPr rtlCol="0" anchor="ctr">
              <a:noAutofit/>
            </a:bodyPr>
            <a:lstStyle/>
            <a:p>
              <a:pPr algn="ctr"/>
              <a:endParaRPr lang="zh-CN" altLang="en-US" kern="0" dirty="0">
                <a:solidFill>
                  <a:prstClr val="white"/>
                </a:solidFill>
                <a:cs typeface="+mn-ea"/>
                <a:sym typeface="+mn-lt"/>
              </a:endParaRPr>
            </a:p>
          </p:txBody>
        </p:sp>
        <p:sp>
          <p:nvSpPr>
            <p:cNvPr id="81" name="矩形: 对角圆角 80">
              <a:extLst>
                <a:ext uri="{FF2B5EF4-FFF2-40B4-BE49-F238E27FC236}">
                  <a16:creationId xmlns:a16="http://schemas.microsoft.com/office/drawing/2014/main" id="{86A42B2F-15EC-5C3B-D69A-C7108C3EC0AE}"/>
                </a:ext>
              </a:extLst>
            </p:cNvPr>
            <p:cNvSpPr/>
            <p:nvPr/>
          </p:nvSpPr>
          <p:spPr>
            <a:xfrm>
              <a:off x="4320552" y="1394063"/>
              <a:ext cx="2071354" cy="380029"/>
            </a:xfrm>
            <a:prstGeom prst="round2DiagRect">
              <a:avLst>
                <a:gd name="adj1" fmla="val 50000"/>
                <a:gd name="adj2" fmla="val 0"/>
              </a:avLst>
            </a:prstGeom>
            <a:solidFill>
              <a:schemeClr val="accent6">
                <a:lumMod val="50000"/>
              </a:schemeClr>
            </a:solidFill>
            <a:ln w="12700" cap="flat" cmpd="sng" algn="ctr">
              <a:noFill/>
              <a:prstDash val="solid"/>
              <a:miter lim="800000"/>
            </a:ln>
            <a:effectLst>
              <a:outerShdw blurRad="279400" dist="317500" dir="3000000" sx="88000" sy="88000" algn="t" rotWithShape="0">
                <a:schemeClr val="accent3">
                  <a:lumMod val="50000"/>
                  <a:alpha val="23000"/>
                </a:schemeClr>
              </a:outerShdw>
            </a:effectLst>
          </p:spPr>
          <p:txBody>
            <a:bodyPr lIns="324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理念创新</a:t>
              </a:r>
            </a:p>
          </p:txBody>
        </p:sp>
      </p:grpSp>
      <p:grpSp>
        <p:nvGrpSpPr>
          <p:cNvPr id="4" name="组合 3">
            <a:extLst>
              <a:ext uri="{FF2B5EF4-FFF2-40B4-BE49-F238E27FC236}">
                <a16:creationId xmlns:a16="http://schemas.microsoft.com/office/drawing/2014/main" id="{CACE10FC-E542-E82C-5F71-31696129D532}"/>
              </a:ext>
            </a:extLst>
          </p:cNvPr>
          <p:cNvGrpSpPr/>
          <p:nvPr/>
        </p:nvGrpSpPr>
        <p:grpSpPr>
          <a:xfrm>
            <a:off x="8250512" y="1394063"/>
            <a:ext cx="3595465" cy="2071450"/>
            <a:chOff x="8250512" y="1394063"/>
            <a:chExt cx="3595465" cy="2071450"/>
          </a:xfrm>
        </p:grpSpPr>
        <p:sp>
          <p:nvSpPr>
            <p:cNvPr id="87" name="矩形: 圆角 86">
              <a:extLst>
                <a:ext uri="{FF2B5EF4-FFF2-40B4-BE49-F238E27FC236}">
                  <a16:creationId xmlns:a16="http://schemas.microsoft.com/office/drawing/2014/main" id="{94A512A8-692E-F509-F73C-1AED0BAEB8E7}"/>
                </a:ext>
              </a:extLst>
            </p:cNvPr>
            <p:cNvSpPr/>
            <p:nvPr/>
          </p:nvSpPr>
          <p:spPr>
            <a:xfrm>
              <a:off x="8250512" y="1514179"/>
              <a:ext cx="3595465" cy="1951334"/>
            </a:xfrm>
            <a:prstGeom prst="roundRect">
              <a:avLst>
                <a:gd name="adj" fmla="val 3473"/>
              </a:avLst>
            </a:prstGeom>
            <a:solidFill>
              <a:schemeClr val="bg1"/>
            </a:solidFill>
            <a:ln w="12700" cap="flat" cmpd="sng" algn="ctr">
              <a:noFill/>
              <a:prstDash val="solid"/>
              <a:miter lim="800000"/>
            </a:ln>
            <a:effectLst>
              <a:outerShdw blurRad="254000" dist="165100" dir="5400000" sx="98000" sy="98000" algn="t" rotWithShape="0">
                <a:srgbClr val="3E669C">
                  <a:alpha val="6000"/>
                </a:srgbClr>
              </a:outerShdw>
            </a:effectLst>
          </p:spPr>
          <p:txBody>
            <a:bodyPr rtlCol="0" anchor="ctr">
              <a:noAutofit/>
            </a:bodyPr>
            <a:lstStyle/>
            <a:p>
              <a:pPr algn="ctr"/>
              <a:endParaRPr lang="zh-CN" altLang="en-US" kern="0" dirty="0">
                <a:solidFill>
                  <a:prstClr val="white"/>
                </a:solidFill>
                <a:cs typeface="+mn-ea"/>
                <a:sym typeface="+mn-lt"/>
              </a:endParaRPr>
            </a:p>
          </p:txBody>
        </p:sp>
        <p:sp>
          <p:nvSpPr>
            <p:cNvPr id="88" name="矩形: 对角圆角 87">
              <a:extLst>
                <a:ext uri="{FF2B5EF4-FFF2-40B4-BE49-F238E27FC236}">
                  <a16:creationId xmlns:a16="http://schemas.microsoft.com/office/drawing/2014/main" id="{7B5B01E5-8FD4-AB3B-84C4-533D2458E472}"/>
                </a:ext>
              </a:extLst>
            </p:cNvPr>
            <p:cNvSpPr/>
            <p:nvPr/>
          </p:nvSpPr>
          <p:spPr>
            <a:xfrm>
              <a:off x="8250512" y="1394063"/>
              <a:ext cx="2071354" cy="380029"/>
            </a:xfrm>
            <a:prstGeom prst="round2DiagRect">
              <a:avLst>
                <a:gd name="adj1" fmla="val 50000"/>
                <a:gd name="adj2" fmla="val 0"/>
              </a:avLst>
            </a:prstGeom>
            <a:solidFill>
              <a:schemeClr val="accent3">
                <a:lumMod val="50000"/>
              </a:schemeClr>
            </a:solidFill>
            <a:ln w="12700" cap="flat" cmpd="sng" algn="ctr">
              <a:noFill/>
              <a:prstDash val="solid"/>
              <a:miter lim="800000"/>
            </a:ln>
            <a:effectLst>
              <a:outerShdw blurRad="279400" dist="317500" dir="3000000" sx="88000" sy="88000" algn="t" rotWithShape="0">
                <a:schemeClr val="accent3">
                  <a:lumMod val="50000"/>
                  <a:alpha val="23000"/>
                </a:schemeClr>
              </a:outerShdw>
            </a:effectLst>
          </p:spPr>
          <p:txBody>
            <a:bodyPr lIns="324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产品创新</a:t>
              </a:r>
            </a:p>
          </p:txBody>
        </p:sp>
      </p:grpSp>
      <p:grpSp>
        <p:nvGrpSpPr>
          <p:cNvPr id="5" name="组合 4">
            <a:extLst>
              <a:ext uri="{FF2B5EF4-FFF2-40B4-BE49-F238E27FC236}">
                <a16:creationId xmlns:a16="http://schemas.microsoft.com/office/drawing/2014/main" id="{698BC39D-3E78-3492-9A4E-EAA1B43BDB5E}"/>
              </a:ext>
            </a:extLst>
          </p:cNvPr>
          <p:cNvGrpSpPr/>
          <p:nvPr/>
        </p:nvGrpSpPr>
        <p:grpSpPr>
          <a:xfrm>
            <a:off x="390589" y="3928918"/>
            <a:ext cx="3595465" cy="2071450"/>
            <a:chOff x="390589" y="3928918"/>
            <a:chExt cx="3595465" cy="2071450"/>
          </a:xfrm>
        </p:grpSpPr>
        <p:sp>
          <p:nvSpPr>
            <p:cNvPr id="95" name="矩形: 圆角 94">
              <a:extLst>
                <a:ext uri="{FF2B5EF4-FFF2-40B4-BE49-F238E27FC236}">
                  <a16:creationId xmlns:a16="http://schemas.microsoft.com/office/drawing/2014/main" id="{BC9F85E5-7DC4-7976-DD71-1AF32B05C291}"/>
                </a:ext>
              </a:extLst>
            </p:cNvPr>
            <p:cNvSpPr/>
            <p:nvPr/>
          </p:nvSpPr>
          <p:spPr>
            <a:xfrm>
              <a:off x="390589" y="4049034"/>
              <a:ext cx="3595465" cy="1951334"/>
            </a:xfrm>
            <a:prstGeom prst="roundRect">
              <a:avLst>
                <a:gd name="adj" fmla="val 4545"/>
              </a:avLst>
            </a:prstGeom>
            <a:solidFill>
              <a:schemeClr val="bg1"/>
            </a:solidFill>
            <a:ln w="12700" cap="flat" cmpd="sng" algn="ctr">
              <a:noFill/>
              <a:prstDash val="solid"/>
              <a:miter lim="800000"/>
            </a:ln>
            <a:effectLst>
              <a:outerShdw blurRad="254000" dist="165100" dir="5400000" sx="98000" sy="98000" algn="t" rotWithShape="0">
                <a:srgbClr val="3E669C">
                  <a:alpha val="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96" name="矩形: 对角圆角 95">
              <a:extLst>
                <a:ext uri="{FF2B5EF4-FFF2-40B4-BE49-F238E27FC236}">
                  <a16:creationId xmlns:a16="http://schemas.microsoft.com/office/drawing/2014/main" id="{2C89BF9E-5EC3-36EC-F5C6-B676FE3F1C0C}"/>
                </a:ext>
              </a:extLst>
            </p:cNvPr>
            <p:cNvSpPr/>
            <p:nvPr/>
          </p:nvSpPr>
          <p:spPr>
            <a:xfrm>
              <a:off x="390589" y="3928918"/>
              <a:ext cx="2094953" cy="380029"/>
            </a:xfrm>
            <a:prstGeom prst="round2DiagRect">
              <a:avLst>
                <a:gd name="adj1" fmla="val 50000"/>
                <a:gd name="adj2" fmla="val 0"/>
              </a:avLst>
            </a:prstGeom>
            <a:solidFill>
              <a:schemeClr val="accent3">
                <a:lumMod val="60000"/>
                <a:lumOff val="40000"/>
              </a:schemeClr>
            </a:solidFill>
            <a:ln w="12700" cap="flat" cmpd="sng" algn="ctr">
              <a:noFill/>
              <a:prstDash val="solid"/>
              <a:miter lim="800000"/>
            </a:ln>
            <a:effectLst>
              <a:outerShdw blurRad="279400" dist="317500" dir="3000000" sx="88000" sy="88000" algn="t" rotWithShape="0">
                <a:schemeClr val="accent3">
                  <a:lumMod val="50000"/>
                  <a:alpha val="23000"/>
                </a:schemeClr>
              </a:outerShdw>
            </a:effectLst>
          </p:spPr>
          <p:txBody>
            <a:bodyPr lIns="324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管理创新</a:t>
              </a:r>
            </a:p>
          </p:txBody>
        </p:sp>
      </p:grpSp>
      <p:grpSp>
        <p:nvGrpSpPr>
          <p:cNvPr id="6" name="组合 5">
            <a:extLst>
              <a:ext uri="{FF2B5EF4-FFF2-40B4-BE49-F238E27FC236}">
                <a16:creationId xmlns:a16="http://schemas.microsoft.com/office/drawing/2014/main" id="{984E7C5F-1941-987F-AAEA-9C3129167CEA}"/>
              </a:ext>
            </a:extLst>
          </p:cNvPr>
          <p:cNvGrpSpPr/>
          <p:nvPr/>
        </p:nvGrpSpPr>
        <p:grpSpPr>
          <a:xfrm>
            <a:off x="4320552" y="3928918"/>
            <a:ext cx="3595465" cy="2071450"/>
            <a:chOff x="4320552" y="3928918"/>
            <a:chExt cx="3595465" cy="2071450"/>
          </a:xfrm>
        </p:grpSpPr>
        <p:sp>
          <p:nvSpPr>
            <p:cNvPr id="97" name="矩形: 圆角 96">
              <a:extLst>
                <a:ext uri="{FF2B5EF4-FFF2-40B4-BE49-F238E27FC236}">
                  <a16:creationId xmlns:a16="http://schemas.microsoft.com/office/drawing/2014/main" id="{6428A51D-C913-EF14-F3FE-2E00E3AD3261}"/>
                </a:ext>
              </a:extLst>
            </p:cNvPr>
            <p:cNvSpPr/>
            <p:nvPr/>
          </p:nvSpPr>
          <p:spPr>
            <a:xfrm>
              <a:off x="4320552" y="4049034"/>
              <a:ext cx="3595465" cy="1951334"/>
            </a:xfrm>
            <a:prstGeom prst="roundRect">
              <a:avLst>
                <a:gd name="adj" fmla="val 4545"/>
              </a:avLst>
            </a:prstGeom>
            <a:solidFill>
              <a:schemeClr val="bg1"/>
            </a:solidFill>
            <a:ln w="12700" cap="flat" cmpd="sng" algn="ctr">
              <a:noFill/>
              <a:prstDash val="solid"/>
              <a:miter lim="800000"/>
            </a:ln>
            <a:effectLst>
              <a:outerShdw blurRad="254000" dist="165100" dir="5400000" sx="98000" sy="98000" algn="t" rotWithShape="0">
                <a:srgbClr val="3E669C">
                  <a:alpha val="6000"/>
                </a:srgbClr>
              </a:outerShdw>
            </a:effectLst>
          </p:spPr>
          <p:txBody>
            <a:bodyPr rtlCol="0" anchor="ctr">
              <a:noAutofit/>
            </a:bodyPr>
            <a:lstStyle/>
            <a:p>
              <a:pPr algn="ctr"/>
              <a:endParaRPr lang="zh-CN" altLang="en-US" kern="0" dirty="0">
                <a:solidFill>
                  <a:prstClr val="white"/>
                </a:solidFill>
                <a:cs typeface="+mn-ea"/>
                <a:sym typeface="+mn-lt"/>
              </a:endParaRPr>
            </a:p>
          </p:txBody>
        </p:sp>
        <p:sp>
          <p:nvSpPr>
            <p:cNvPr id="98" name="矩形: 对角圆角 97">
              <a:extLst>
                <a:ext uri="{FF2B5EF4-FFF2-40B4-BE49-F238E27FC236}">
                  <a16:creationId xmlns:a16="http://schemas.microsoft.com/office/drawing/2014/main" id="{222B2833-DFE8-7251-2E3E-524122D09B43}"/>
                </a:ext>
              </a:extLst>
            </p:cNvPr>
            <p:cNvSpPr/>
            <p:nvPr/>
          </p:nvSpPr>
          <p:spPr>
            <a:xfrm>
              <a:off x="4320552" y="3928918"/>
              <a:ext cx="2071354" cy="380029"/>
            </a:xfrm>
            <a:prstGeom prst="round2DiagRect">
              <a:avLst>
                <a:gd name="adj1" fmla="val 50000"/>
                <a:gd name="adj2" fmla="val 0"/>
              </a:avLst>
            </a:prstGeom>
            <a:solidFill>
              <a:schemeClr val="accent2">
                <a:lumMod val="60000"/>
                <a:lumOff val="40000"/>
              </a:schemeClr>
            </a:solidFill>
            <a:ln w="12700" cap="flat" cmpd="sng" algn="ctr">
              <a:noFill/>
              <a:prstDash val="solid"/>
              <a:miter lim="800000"/>
            </a:ln>
            <a:effectLst>
              <a:outerShdw blurRad="279400" dist="317500" dir="3000000" sx="88000" sy="88000" algn="t" rotWithShape="0">
                <a:schemeClr val="accent3">
                  <a:lumMod val="50000"/>
                  <a:alpha val="23000"/>
                </a:schemeClr>
              </a:outerShdw>
            </a:effectLst>
          </p:spPr>
          <p:txBody>
            <a:bodyPr lIns="324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cs typeface="+mn-ea"/>
                  <a:sym typeface="+mn-lt"/>
                </a:rPr>
                <a:t>服务创新</a:t>
              </a:r>
            </a:p>
          </p:txBody>
        </p:sp>
      </p:grpSp>
      <p:grpSp>
        <p:nvGrpSpPr>
          <p:cNvPr id="7" name="组合 6">
            <a:extLst>
              <a:ext uri="{FF2B5EF4-FFF2-40B4-BE49-F238E27FC236}">
                <a16:creationId xmlns:a16="http://schemas.microsoft.com/office/drawing/2014/main" id="{7599B0F9-D086-DBA1-22AA-4138A3A571F3}"/>
              </a:ext>
            </a:extLst>
          </p:cNvPr>
          <p:cNvGrpSpPr/>
          <p:nvPr/>
        </p:nvGrpSpPr>
        <p:grpSpPr>
          <a:xfrm>
            <a:off x="8250512" y="3928918"/>
            <a:ext cx="3595465" cy="2071450"/>
            <a:chOff x="8250512" y="3928918"/>
            <a:chExt cx="3595465" cy="2071450"/>
          </a:xfrm>
        </p:grpSpPr>
        <p:sp>
          <p:nvSpPr>
            <p:cNvPr id="99" name="矩形: 圆角 98">
              <a:extLst>
                <a:ext uri="{FF2B5EF4-FFF2-40B4-BE49-F238E27FC236}">
                  <a16:creationId xmlns:a16="http://schemas.microsoft.com/office/drawing/2014/main" id="{710B1671-376E-78EE-E194-A440EBA236BE}"/>
                </a:ext>
              </a:extLst>
            </p:cNvPr>
            <p:cNvSpPr/>
            <p:nvPr/>
          </p:nvSpPr>
          <p:spPr>
            <a:xfrm>
              <a:off x="8250512" y="4049034"/>
              <a:ext cx="3595465" cy="1951334"/>
            </a:xfrm>
            <a:prstGeom prst="roundRect">
              <a:avLst>
                <a:gd name="adj" fmla="val 3473"/>
              </a:avLst>
            </a:prstGeom>
            <a:solidFill>
              <a:schemeClr val="bg1"/>
            </a:solidFill>
            <a:ln w="12700" cap="flat" cmpd="sng" algn="ctr">
              <a:noFill/>
              <a:prstDash val="solid"/>
              <a:miter lim="800000"/>
            </a:ln>
            <a:effectLst>
              <a:outerShdw blurRad="254000" dist="165100" dir="5400000" sx="98000" sy="98000" algn="t" rotWithShape="0">
                <a:srgbClr val="3E669C">
                  <a:alpha val="6000"/>
                </a:srgbClr>
              </a:outerShdw>
            </a:effectLst>
          </p:spPr>
          <p:txBody>
            <a:bodyPr rtlCol="0" anchor="ctr">
              <a:noAutofit/>
            </a:bodyPr>
            <a:lstStyle/>
            <a:p>
              <a:pPr algn="ctr"/>
              <a:endParaRPr lang="zh-CN" altLang="en-US" kern="0" dirty="0">
                <a:solidFill>
                  <a:prstClr val="white"/>
                </a:solidFill>
                <a:cs typeface="+mn-ea"/>
                <a:sym typeface="+mn-lt"/>
              </a:endParaRPr>
            </a:p>
          </p:txBody>
        </p:sp>
        <p:sp>
          <p:nvSpPr>
            <p:cNvPr id="100" name="矩形: 对角圆角 99">
              <a:extLst>
                <a:ext uri="{FF2B5EF4-FFF2-40B4-BE49-F238E27FC236}">
                  <a16:creationId xmlns:a16="http://schemas.microsoft.com/office/drawing/2014/main" id="{9C76B322-3DCC-91CE-E43F-75AE802BE80B}"/>
                </a:ext>
              </a:extLst>
            </p:cNvPr>
            <p:cNvSpPr/>
            <p:nvPr/>
          </p:nvSpPr>
          <p:spPr>
            <a:xfrm>
              <a:off x="8250512" y="3928918"/>
              <a:ext cx="2071354" cy="380029"/>
            </a:xfrm>
            <a:prstGeom prst="round2DiagRect">
              <a:avLst>
                <a:gd name="adj1" fmla="val 50000"/>
                <a:gd name="adj2" fmla="val 0"/>
              </a:avLst>
            </a:prstGeom>
            <a:solidFill>
              <a:schemeClr val="accent3">
                <a:lumMod val="75000"/>
              </a:schemeClr>
            </a:solidFill>
            <a:ln w="12700" cap="flat" cmpd="sng" algn="ctr">
              <a:noFill/>
              <a:prstDash val="solid"/>
              <a:miter lim="800000"/>
            </a:ln>
            <a:effectLst>
              <a:outerShdw blurRad="279400" dist="317500" dir="3000000" sx="88000" sy="88000" algn="t" rotWithShape="0">
                <a:schemeClr val="accent3">
                  <a:lumMod val="50000"/>
                  <a:alpha val="23000"/>
                </a:schemeClr>
              </a:outerShdw>
            </a:effectLst>
          </p:spPr>
          <p:txBody>
            <a:bodyPr lIns="324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kern="0" dirty="0">
                  <a:solidFill>
                    <a:prstClr val="white"/>
                  </a:solidFill>
                  <a:cs typeface="+mn-ea"/>
                  <a:sym typeface="+mn-lt"/>
                </a:rPr>
                <a:t>场景创新</a:t>
              </a:r>
              <a:endParaRPr kumimoji="0" lang="zh-CN" altLang="en-US" sz="2400" b="1" i="0" u="none" strike="noStrike" kern="0" cap="none" spc="0" normalizeH="0" baseline="0" noProof="0" dirty="0">
                <a:ln>
                  <a:noFill/>
                </a:ln>
                <a:solidFill>
                  <a:prstClr val="white"/>
                </a:solidFill>
                <a:effectLst/>
                <a:uLnTx/>
                <a:uFillTx/>
                <a:cs typeface="+mn-ea"/>
                <a:sym typeface="+mn-lt"/>
              </a:endParaRPr>
            </a:p>
          </p:txBody>
        </p:sp>
      </p:grpSp>
      <p:sp>
        <p:nvSpPr>
          <p:cNvPr id="101" name="矩形 100">
            <a:extLst>
              <a:ext uri="{FF2B5EF4-FFF2-40B4-BE49-F238E27FC236}">
                <a16:creationId xmlns:a16="http://schemas.microsoft.com/office/drawing/2014/main" id="{43E2BE20-9DAA-4320-C549-307CE611CB2B}"/>
              </a:ext>
            </a:extLst>
          </p:cNvPr>
          <p:cNvSpPr/>
          <p:nvPr/>
        </p:nvSpPr>
        <p:spPr>
          <a:xfrm>
            <a:off x="612477" y="2041599"/>
            <a:ext cx="3151687" cy="1156407"/>
          </a:xfrm>
          <a:prstGeom prst="rect">
            <a:avLst/>
          </a:prstGeom>
        </p:spPr>
        <p:txBody>
          <a:bodyPr wrap="square">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请在这里输入内容请在这里输入内容请在这里输入内容请在这里输入内容请在这里输入内容</a:t>
            </a:r>
          </a:p>
        </p:txBody>
      </p:sp>
      <p:sp>
        <p:nvSpPr>
          <p:cNvPr id="102" name="矩形 101">
            <a:extLst>
              <a:ext uri="{FF2B5EF4-FFF2-40B4-BE49-F238E27FC236}">
                <a16:creationId xmlns:a16="http://schemas.microsoft.com/office/drawing/2014/main" id="{4F6E551C-48C1-7E0C-7F49-CA6914BA3489}"/>
              </a:ext>
            </a:extLst>
          </p:cNvPr>
          <p:cNvSpPr/>
          <p:nvPr/>
        </p:nvSpPr>
        <p:spPr>
          <a:xfrm>
            <a:off x="4542440" y="2041599"/>
            <a:ext cx="3151687" cy="1156407"/>
          </a:xfrm>
          <a:prstGeom prst="rect">
            <a:avLst/>
          </a:prstGeom>
        </p:spPr>
        <p:txBody>
          <a:bodyPr wrap="square">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请在这里输入内容请在这里输入内容请在这里输入内容请在这里输入内容请在这里输入内容</a:t>
            </a:r>
          </a:p>
        </p:txBody>
      </p:sp>
      <p:sp>
        <p:nvSpPr>
          <p:cNvPr id="103" name="矩形 102">
            <a:extLst>
              <a:ext uri="{FF2B5EF4-FFF2-40B4-BE49-F238E27FC236}">
                <a16:creationId xmlns:a16="http://schemas.microsoft.com/office/drawing/2014/main" id="{2771C3B7-D652-6666-5F6F-4897A341F75C}"/>
              </a:ext>
            </a:extLst>
          </p:cNvPr>
          <p:cNvSpPr/>
          <p:nvPr/>
        </p:nvSpPr>
        <p:spPr>
          <a:xfrm>
            <a:off x="8472400" y="2041599"/>
            <a:ext cx="3151687" cy="1156407"/>
          </a:xfrm>
          <a:prstGeom prst="rect">
            <a:avLst/>
          </a:prstGeom>
        </p:spPr>
        <p:txBody>
          <a:bodyPr wrap="square">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请在这里输入内容请在这里输入内容请在这里输入内容请在这里输入内容请在这里输入内容</a:t>
            </a:r>
          </a:p>
        </p:txBody>
      </p:sp>
      <p:sp>
        <p:nvSpPr>
          <p:cNvPr id="104" name="矩形 103">
            <a:extLst>
              <a:ext uri="{FF2B5EF4-FFF2-40B4-BE49-F238E27FC236}">
                <a16:creationId xmlns:a16="http://schemas.microsoft.com/office/drawing/2014/main" id="{D85826AC-78BD-CC29-ADC9-2919FC5D9CEE}"/>
              </a:ext>
            </a:extLst>
          </p:cNvPr>
          <p:cNvSpPr/>
          <p:nvPr/>
        </p:nvSpPr>
        <p:spPr>
          <a:xfrm>
            <a:off x="8472400" y="4576454"/>
            <a:ext cx="3151687" cy="1156407"/>
          </a:xfrm>
          <a:prstGeom prst="rect">
            <a:avLst/>
          </a:prstGeom>
        </p:spPr>
        <p:txBody>
          <a:bodyPr wrap="square">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请在这里输入内容请在这里输入内容请在这里输入内容请在这里输入内容请在这里输入内容</a:t>
            </a:r>
          </a:p>
        </p:txBody>
      </p:sp>
      <p:sp>
        <p:nvSpPr>
          <p:cNvPr id="105" name="矩形 104">
            <a:extLst>
              <a:ext uri="{FF2B5EF4-FFF2-40B4-BE49-F238E27FC236}">
                <a16:creationId xmlns:a16="http://schemas.microsoft.com/office/drawing/2014/main" id="{E278B13B-F332-D4FF-209C-805355D55F4F}"/>
              </a:ext>
            </a:extLst>
          </p:cNvPr>
          <p:cNvSpPr/>
          <p:nvPr/>
        </p:nvSpPr>
        <p:spPr>
          <a:xfrm>
            <a:off x="4542439" y="4576454"/>
            <a:ext cx="3151687" cy="1156407"/>
          </a:xfrm>
          <a:prstGeom prst="rect">
            <a:avLst/>
          </a:prstGeom>
        </p:spPr>
        <p:txBody>
          <a:bodyPr wrap="square">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请在这里输入内容请在这里输入内容请在这里输入内容请在这里输入内容请在这里输入内容</a:t>
            </a:r>
          </a:p>
        </p:txBody>
      </p:sp>
      <p:sp>
        <p:nvSpPr>
          <p:cNvPr id="106" name="矩形 105">
            <a:extLst>
              <a:ext uri="{FF2B5EF4-FFF2-40B4-BE49-F238E27FC236}">
                <a16:creationId xmlns:a16="http://schemas.microsoft.com/office/drawing/2014/main" id="{B188B71C-8E18-B602-5837-0253292647FD}"/>
              </a:ext>
            </a:extLst>
          </p:cNvPr>
          <p:cNvSpPr/>
          <p:nvPr/>
        </p:nvSpPr>
        <p:spPr>
          <a:xfrm>
            <a:off x="626245" y="4576454"/>
            <a:ext cx="3151687" cy="1156407"/>
          </a:xfrm>
          <a:prstGeom prst="rect">
            <a:avLst/>
          </a:prstGeom>
        </p:spPr>
        <p:txBody>
          <a:bodyPr wrap="square">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cs typeface="+mn-ea"/>
                <a:sym typeface="+mn-lt"/>
              </a:rPr>
              <a:t>请在这里输入内容请在这里输入内容请在这里输入内容请在这里输入内容请在这里输入内容</a:t>
            </a:r>
          </a:p>
        </p:txBody>
      </p:sp>
    </p:spTree>
    <p:extLst>
      <p:ext uri="{BB962C8B-B14F-4D97-AF65-F5344CB8AC3E}">
        <p14:creationId xmlns:p14="http://schemas.microsoft.com/office/powerpoint/2010/main" val="30607933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a6d36651-0b48-4411-9034-86e9269caefc&quot;,&quot;Name&quot;:null,&quot;Kind&quot;:&quot;Custom&quot;,&quot;OldGuidesSetting&quot;:{&quot;HeaderHeight&quot;:0.0,&quot;FooterHeight&quot;:0.0,&quot;SideMargin&quot;:0.0,&quot;TopMargin&quot;:0.0,&quot;BottomMargin&quot;:0.0,&quot;IntervalMargin&quot;:0.0}}"/>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SHADOWSIZE" val="98"/>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ISLIDE.ICON" val="#102393;#23608;"/>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ISLIDE.ICON" val="#23638;#23638;#23638;#23638;"/>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PA" val="v5.2.11"/>
</p:tagLst>
</file>

<file path=ppt/tags/tag49.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PA" val="v5.2.11"/>
</p:tagLst>
</file>

<file path=ppt/tags/tag51.xml><?xml version="1.0" encoding="utf-8"?>
<p:tagLst xmlns:a="http://schemas.openxmlformats.org/drawingml/2006/main" xmlns:r="http://schemas.openxmlformats.org/officeDocument/2006/relationships" xmlns:p="http://schemas.openxmlformats.org/presentationml/2006/main">
  <p:tag name="PA" val="v5.2.11"/>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51PPT模板网  www.51pptmoban.com">
  <a:themeElements>
    <a:clrScheme name="养老科技风配色">
      <a:dk1>
        <a:sysClr val="windowText" lastClr="000000"/>
      </a:dk1>
      <a:lt1>
        <a:sysClr val="window" lastClr="FFFFFF"/>
      </a:lt1>
      <a:dk2>
        <a:srgbClr val="44546A"/>
      </a:dk2>
      <a:lt2>
        <a:srgbClr val="E7E6E6"/>
      </a:lt2>
      <a:accent1>
        <a:srgbClr val="4FE6D4"/>
      </a:accent1>
      <a:accent2>
        <a:srgbClr val="1DC931"/>
      </a:accent2>
      <a:accent3>
        <a:srgbClr val="18A695"/>
      </a:accent3>
      <a:accent4>
        <a:srgbClr val="50D8FD"/>
      </a:accent4>
      <a:accent5>
        <a:srgbClr val="1E96D8"/>
      </a:accent5>
      <a:accent6>
        <a:srgbClr val="50E686"/>
      </a:accent6>
      <a:hlink>
        <a:srgbClr val="0563C1"/>
      </a:hlink>
      <a:folHlink>
        <a:srgbClr val="954F72"/>
      </a:folHlink>
    </a:clrScheme>
    <a:fontScheme name="自定义 1">
      <a:majorFont>
        <a:latin typeface="HarmonyOS Sans SC Black"/>
        <a:ea typeface="HarmonyOS Sans SC Black"/>
        <a:cs typeface=""/>
      </a:majorFont>
      <a:minorFont>
        <a:latin typeface="HarmonyOS Sans SC"/>
        <a:ea typeface="HarmonyOS Sans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ctr">
          <a:defRPr sz="4500" b="1" dirty="0">
            <a:solidFill>
              <a:schemeClr val="accent1"/>
            </a:solidFill>
            <a:latin typeface="思源宋体 CN Heavy" panose="02020900000000000000" pitchFamily="18" charset="-122"/>
            <a:ea typeface="思源宋体 CN Heavy" panose="02020900000000000000"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rgbClr val="222222"/>
      </a:dk1>
      <a:lt1>
        <a:sysClr val="window" lastClr="FFFFFF"/>
      </a:lt1>
      <a:dk2>
        <a:srgbClr val="000000"/>
      </a:dk2>
      <a:lt2>
        <a:srgbClr val="FFFFFF"/>
      </a:lt2>
      <a:accent1>
        <a:srgbClr val="0236A4"/>
      </a:accent1>
      <a:accent2>
        <a:srgbClr val="039C64"/>
      </a:accent2>
      <a:accent3>
        <a:srgbClr val="637DFF"/>
      </a:accent3>
      <a:accent4>
        <a:srgbClr val="F93600"/>
      </a:accent4>
      <a:accent5>
        <a:srgbClr val="FF5627"/>
      </a:accent5>
      <a:accent6>
        <a:srgbClr val="FF714A"/>
      </a:accent6>
      <a:hlink>
        <a:srgbClr val="12C350"/>
      </a:hlink>
      <a:folHlink>
        <a:srgbClr val="0672B9"/>
      </a:folHlink>
    </a:clrScheme>
    <a:fontScheme name="鸿蒙">
      <a:majorFont>
        <a:latin typeface="HarmonyOS Sans Black"/>
        <a:ea typeface="HarmonyOS Sans SC Black"/>
        <a:cs typeface=""/>
      </a:majorFont>
      <a:minorFont>
        <a:latin typeface="HarmonyOS Sans SC"/>
        <a:ea typeface="HarmonyOS Sans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4889</TotalTime>
  <Words>1724</Words>
  <Application>Microsoft Office PowerPoint</Application>
  <PresentationFormat>宽屏</PresentationFormat>
  <Paragraphs>241</Paragraphs>
  <Slides>18</Slides>
  <Notes>18</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18</vt:i4>
      </vt:variant>
    </vt:vector>
  </HeadingPairs>
  <TitlesOfParts>
    <vt:vector size="25" baseType="lpstr">
      <vt:lpstr>汉仪雅酷黑 45W</vt:lpstr>
      <vt:lpstr>Arial</vt:lpstr>
      <vt:lpstr>OPPOSans H</vt:lpstr>
      <vt:lpstr>HarmonyOS Sans SC Black</vt:lpstr>
      <vt:lpstr>HarmonyOS Sans SC</vt:lpstr>
      <vt:lpstr>51PPT模板网  www.51pptmoban.com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智慧养老企业商业计划书汇报ppt模板</dc:title>
  <dc:creator>鹿游原</dc:creator>
  <cp:keywords>P界达人</cp:keywords>
  <dc:description>www.51pptmoban.com</dc:description>
  <cp:lastModifiedBy>Win user</cp:lastModifiedBy>
  <cp:revision>74</cp:revision>
  <dcterms:created xsi:type="dcterms:W3CDTF">2021-06-30T08:52:05Z</dcterms:created>
  <dcterms:modified xsi:type="dcterms:W3CDTF">2022-08-25T09:23:37Z</dcterms:modified>
</cp:coreProperties>
</file>