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59" r:id="rId5"/>
    <p:sldId id="260" r:id="rId6"/>
    <p:sldId id="265" r:id="rId7"/>
    <p:sldId id="261" r:id="rId8"/>
    <p:sldId id="262" r:id="rId9"/>
    <p:sldId id="269" r:id="rId10"/>
    <p:sldId id="263" r:id="rId11"/>
    <p:sldId id="266" r:id="rId12"/>
    <p:sldId id="270" r:id="rId13"/>
    <p:sldId id="267" r:id="rId14"/>
    <p:sldId id="268" r:id="rId15"/>
    <p:sldId id="271" r:id="rId16"/>
    <p:sldId id="328" r:id="rId17"/>
    <p:sldId id="329"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31918"/>
    <a:srgbClr val="ABD5F5"/>
    <a:srgbClr val="FF551D"/>
    <a:srgbClr val="CA2F00"/>
    <a:srgbClr val="FFA080"/>
    <a:srgbClr val="9386FA"/>
    <a:srgbClr val="6F92E6"/>
    <a:srgbClr val="AEC1F1"/>
    <a:srgbClr val="CBE8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21" autoAdjust="0"/>
    <p:restoredTop sz="94660"/>
  </p:normalViewPr>
  <p:slideViewPr>
    <p:cSldViewPr snapToGrid="0">
      <p:cViewPr>
        <p:scale>
          <a:sx n="66" d="100"/>
          <a:sy n="66" d="100"/>
        </p:scale>
        <p:origin x="1662" y="810"/>
      </p:cViewPr>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D98518-D479-4A91-BA78-286E5775B81A}" type="datetimeFigureOut">
              <a:rPr lang="zh-CN" altLang="en-US" smtClean="0"/>
              <a:t>2022/8/28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6BFC6C-AC6F-4B45-AEB6-063C38173DC7}" type="slidenum">
              <a:rPr lang="zh-CN" altLang="en-US" smtClean="0"/>
              <a:t>‹#›</a:t>
            </a:fld>
            <a:endParaRPr lang="zh-CN" altLang="en-US"/>
          </a:p>
        </p:txBody>
      </p:sp>
    </p:spTree>
    <p:extLst>
      <p:ext uri="{BB962C8B-B14F-4D97-AF65-F5344CB8AC3E}">
        <p14:creationId xmlns:p14="http://schemas.microsoft.com/office/powerpoint/2010/main" val="2228931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a:t>
            </a:fld>
            <a:endParaRPr lang="zh-CN" altLang="en-US"/>
          </a:p>
        </p:txBody>
      </p:sp>
    </p:spTree>
    <p:extLst>
      <p:ext uri="{BB962C8B-B14F-4D97-AF65-F5344CB8AC3E}">
        <p14:creationId xmlns:p14="http://schemas.microsoft.com/office/powerpoint/2010/main" val="27523725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6BFC6C-AC6F-4B45-AEB6-063C38173DC7}" type="slidenum">
              <a:rPr lang="zh-CN" altLang="en-US" smtClean="0"/>
              <a:t>10</a:t>
            </a:fld>
            <a:endParaRPr lang="zh-CN" altLang="en-US"/>
          </a:p>
        </p:txBody>
      </p:sp>
    </p:spTree>
    <p:extLst>
      <p:ext uri="{BB962C8B-B14F-4D97-AF65-F5344CB8AC3E}">
        <p14:creationId xmlns:p14="http://schemas.microsoft.com/office/powerpoint/2010/main" val="2478691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11</a:t>
            </a:fld>
            <a:endParaRPr lang="zh-CN" altLang="en-US"/>
          </a:p>
        </p:txBody>
      </p:sp>
    </p:spTree>
    <p:extLst>
      <p:ext uri="{BB962C8B-B14F-4D97-AF65-F5344CB8AC3E}">
        <p14:creationId xmlns:p14="http://schemas.microsoft.com/office/powerpoint/2010/main" val="25807064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6BFC6C-AC6F-4B45-AEB6-063C38173DC7}" type="slidenum">
              <a:rPr lang="zh-CN" altLang="en-US" smtClean="0"/>
              <a:t>12</a:t>
            </a:fld>
            <a:endParaRPr lang="zh-CN" altLang="en-US"/>
          </a:p>
        </p:txBody>
      </p:sp>
    </p:spTree>
    <p:extLst>
      <p:ext uri="{BB962C8B-B14F-4D97-AF65-F5344CB8AC3E}">
        <p14:creationId xmlns:p14="http://schemas.microsoft.com/office/powerpoint/2010/main" val="3815322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13</a:t>
            </a:fld>
            <a:endParaRPr lang="zh-CN" altLang="en-US"/>
          </a:p>
        </p:txBody>
      </p:sp>
    </p:spTree>
    <p:extLst>
      <p:ext uri="{BB962C8B-B14F-4D97-AF65-F5344CB8AC3E}">
        <p14:creationId xmlns:p14="http://schemas.microsoft.com/office/powerpoint/2010/main" val="22696701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14</a:t>
            </a:fld>
            <a:endParaRPr lang="zh-CN" altLang="en-US"/>
          </a:p>
        </p:txBody>
      </p:sp>
    </p:spTree>
    <p:extLst>
      <p:ext uri="{BB962C8B-B14F-4D97-AF65-F5344CB8AC3E}">
        <p14:creationId xmlns:p14="http://schemas.microsoft.com/office/powerpoint/2010/main" val="1514463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15</a:t>
            </a:fld>
            <a:endParaRPr lang="zh-CN" altLang="en-US"/>
          </a:p>
        </p:txBody>
      </p:sp>
    </p:spTree>
    <p:extLst>
      <p:ext uri="{BB962C8B-B14F-4D97-AF65-F5344CB8AC3E}">
        <p14:creationId xmlns:p14="http://schemas.microsoft.com/office/powerpoint/2010/main" val="38216230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16</a:t>
            </a:fld>
            <a:endParaRPr lang="zh-CN" altLang="en-US"/>
          </a:p>
        </p:txBody>
      </p:sp>
    </p:spTree>
    <p:extLst>
      <p:ext uri="{BB962C8B-B14F-4D97-AF65-F5344CB8AC3E}">
        <p14:creationId xmlns:p14="http://schemas.microsoft.com/office/powerpoint/2010/main" val="15033877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17</a:t>
            </a:fld>
            <a:endParaRPr lang="zh-CN" altLang="en-US"/>
          </a:p>
        </p:txBody>
      </p:sp>
    </p:spTree>
    <p:extLst>
      <p:ext uri="{BB962C8B-B14F-4D97-AF65-F5344CB8AC3E}">
        <p14:creationId xmlns:p14="http://schemas.microsoft.com/office/powerpoint/2010/main" val="552592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2</a:t>
            </a:fld>
            <a:endParaRPr lang="zh-CN" altLang="en-US"/>
          </a:p>
        </p:txBody>
      </p:sp>
    </p:spTree>
    <p:extLst>
      <p:ext uri="{BB962C8B-B14F-4D97-AF65-F5344CB8AC3E}">
        <p14:creationId xmlns:p14="http://schemas.microsoft.com/office/powerpoint/2010/main" val="2090520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6BFC6C-AC6F-4B45-AEB6-063C38173DC7}" type="slidenum">
              <a:rPr lang="zh-CN" altLang="en-US" smtClean="0"/>
              <a:t>3</a:t>
            </a:fld>
            <a:endParaRPr lang="zh-CN" altLang="en-US"/>
          </a:p>
        </p:txBody>
      </p:sp>
    </p:spTree>
    <p:extLst>
      <p:ext uri="{BB962C8B-B14F-4D97-AF65-F5344CB8AC3E}">
        <p14:creationId xmlns:p14="http://schemas.microsoft.com/office/powerpoint/2010/main" val="2651049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4</a:t>
            </a:fld>
            <a:endParaRPr lang="zh-CN" altLang="en-US"/>
          </a:p>
        </p:txBody>
      </p:sp>
    </p:spTree>
    <p:extLst>
      <p:ext uri="{BB962C8B-B14F-4D97-AF65-F5344CB8AC3E}">
        <p14:creationId xmlns:p14="http://schemas.microsoft.com/office/powerpoint/2010/main" val="3131093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6BFC6C-AC6F-4B45-AEB6-063C38173DC7}" type="slidenum">
              <a:rPr lang="zh-CN" altLang="en-US" smtClean="0"/>
              <a:t>5</a:t>
            </a:fld>
            <a:endParaRPr lang="zh-CN" altLang="en-US"/>
          </a:p>
        </p:txBody>
      </p:sp>
    </p:spTree>
    <p:extLst>
      <p:ext uri="{BB962C8B-B14F-4D97-AF65-F5344CB8AC3E}">
        <p14:creationId xmlns:p14="http://schemas.microsoft.com/office/powerpoint/2010/main" val="2861799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6BFC6C-AC6F-4B45-AEB6-063C38173DC7}" type="slidenum">
              <a:rPr lang="zh-CN" altLang="en-US" smtClean="0"/>
              <a:t>6</a:t>
            </a:fld>
            <a:endParaRPr lang="zh-CN" altLang="en-US"/>
          </a:p>
        </p:txBody>
      </p:sp>
    </p:spTree>
    <p:extLst>
      <p:ext uri="{BB962C8B-B14F-4D97-AF65-F5344CB8AC3E}">
        <p14:creationId xmlns:p14="http://schemas.microsoft.com/office/powerpoint/2010/main" val="510383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6BFC6C-AC6F-4B45-AEB6-063C38173DC7}" type="slidenum">
              <a:rPr lang="zh-CN" altLang="en-US" smtClean="0"/>
              <a:t>7</a:t>
            </a:fld>
            <a:endParaRPr lang="zh-CN" altLang="en-US"/>
          </a:p>
        </p:txBody>
      </p:sp>
    </p:spTree>
    <p:extLst>
      <p:ext uri="{BB962C8B-B14F-4D97-AF65-F5344CB8AC3E}">
        <p14:creationId xmlns:p14="http://schemas.microsoft.com/office/powerpoint/2010/main" val="14759080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6BFC6C-AC6F-4B45-AEB6-063C38173DC7}" type="slidenum">
              <a:rPr lang="zh-CN" altLang="en-US" smtClean="0"/>
              <a:t>8</a:t>
            </a:fld>
            <a:endParaRPr lang="zh-CN" altLang="en-US"/>
          </a:p>
        </p:txBody>
      </p:sp>
    </p:spTree>
    <p:extLst>
      <p:ext uri="{BB962C8B-B14F-4D97-AF65-F5344CB8AC3E}">
        <p14:creationId xmlns:p14="http://schemas.microsoft.com/office/powerpoint/2010/main" val="2904435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6BFC6C-AC6F-4B45-AEB6-063C38173DC7}" type="slidenum">
              <a:rPr lang="zh-CN" altLang="en-US" smtClean="0"/>
              <a:t>9</a:t>
            </a:fld>
            <a:endParaRPr lang="zh-CN" altLang="en-US"/>
          </a:p>
        </p:txBody>
      </p:sp>
    </p:spTree>
    <p:extLst>
      <p:ext uri="{BB962C8B-B14F-4D97-AF65-F5344CB8AC3E}">
        <p14:creationId xmlns:p14="http://schemas.microsoft.com/office/powerpoint/2010/main" val="35601373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1176667-6E10-40AF-A4EB-73071E35530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3322" y="0"/>
            <a:ext cx="12398644" cy="6858000"/>
          </a:xfrm>
          <a:prstGeom prst="rect">
            <a:avLst/>
          </a:prstGeom>
        </p:spPr>
      </p:pic>
    </p:spTree>
    <p:extLst>
      <p:ext uri="{BB962C8B-B14F-4D97-AF65-F5344CB8AC3E}">
        <p14:creationId xmlns:p14="http://schemas.microsoft.com/office/powerpoint/2010/main" val="2672301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BAC9CB4-80F1-40F0-A96A-2215B7E670C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1999" cy="6858000"/>
          </a:xfrm>
          <a:custGeom>
            <a:avLst/>
            <a:gdLst>
              <a:gd name="connsiteX0" fmla="*/ 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9" h="6858000">
                <a:moveTo>
                  <a:pt x="0" y="0"/>
                </a:moveTo>
                <a:lnTo>
                  <a:pt x="12191999" y="0"/>
                </a:lnTo>
                <a:lnTo>
                  <a:pt x="12191999" y="6858000"/>
                </a:lnTo>
                <a:lnTo>
                  <a:pt x="0" y="6858000"/>
                </a:lnTo>
                <a:close/>
              </a:path>
            </a:pathLst>
          </a:custGeom>
        </p:spPr>
      </p:pic>
      <p:sp>
        <p:nvSpPr>
          <p:cNvPr id="3" name="矩形: 圆角 2">
            <a:extLst>
              <a:ext uri="{FF2B5EF4-FFF2-40B4-BE49-F238E27FC236}">
                <a16:creationId xmlns:a16="http://schemas.microsoft.com/office/drawing/2014/main" id="{8CC2FC06-F29C-4E6C-B46C-4D5751F2B908}"/>
              </a:ext>
            </a:extLst>
          </p:cNvPr>
          <p:cNvSpPr/>
          <p:nvPr userDrawn="1"/>
        </p:nvSpPr>
        <p:spPr>
          <a:xfrm>
            <a:off x="1978335" y="1178833"/>
            <a:ext cx="9408122" cy="4630057"/>
          </a:xfrm>
          <a:prstGeom prst="roundRect">
            <a:avLst>
              <a:gd name="adj" fmla="val 1307"/>
            </a:avLst>
          </a:prstGeom>
          <a:solidFill>
            <a:schemeClr val="bg1">
              <a:alpha val="32000"/>
            </a:schemeClr>
          </a:solidFill>
          <a:ln>
            <a:noFill/>
          </a:ln>
          <a:effectLst>
            <a:outerShdw blurRad="63500" sx="101000" sy="101000" algn="ctr" rotWithShape="0">
              <a:schemeClr val="accent6">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2722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渡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23A2278-D115-410F-A307-5B936DEE70D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圆角 2">
            <a:extLst>
              <a:ext uri="{FF2B5EF4-FFF2-40B4-BE49-F238E27FC236}">
                <a16:creationId xmlns:a16="http://schemas.microsoft.com/office/drawing/2014/main" id="{E0B5F4D2-623F-4BEC-9B2B-BDC48133A773}"/>
              </a:ext>
            </a:extLst>
          </p:cNvPr>
          <p:cNvSpPr/>
          <p:nvPr userDrawn="1"/>
        </p:nvSpPr>
        <p:spPr>
          <a:xfrm>
            <a:off x="1391939" y="1113971"/>
            <a:ext cx="9408122" cy="4630057"/>
          </a:xfrm>
          <a:prstGeom prst="roundRect">
            <a:avLst>
              <a:gd name="adj" fmla="val 7890"/>
            </a:avLst>
          </a:prstGeom>
          <a:solidFill>
            <a:schemeClr val="bg1">
              <a:alpha val="32000"/>
            </a:schemeClr>
          </a:solidFill>
          <a:ln>
            <a:noFill/>
          </a:ln>
          <a:effectLst>
            <a:outerShdw blurRad="63500" sx="101000" sy="101000" algn="ctr" rotWithShape="0">
              <a:schemeClr val="accent6">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9C88F1E-F81B-4B44-83B6-7249166981C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0" y="3846830"/>
            <a:ext cx="6096000" cy="3011170"/>
          </a:xfrm>
          <a:custGeom>
            <a:avLst/>
            <a:gdLst>
              <a:gd name="connsiteX0" fmla="*/ 0 w 6096000"/>
              <a:gd name="connsiteY0" fmla="*/ 0 h 3011170"/>
              <a:gd name="connsiteX1" fmla="*/ 6096000 w 6096000"/>
              <a:gd name="connsiteY1" fmla="*/ 0 h 3011170"/>
              <a:gd name="connsiteX2" fmla="*/ 6096000 w 6096000"/>
              <a:gd name="connsiteY2" fmla="*/ 3011170 h 3011170"/>
              <a:gd name="connsiteX3" fmla="*/ 0 w 6096000"/>
              <a:gd name="connsiteY3" fmla="*/ 3011170 h 3011170"/>
            </a:gdLst>
            <a:ahLst/>
            <a:cxnLst>
              <a:cxn ang="0">
                <a:pos x="connsiteX0" y="connsiteY0"/>
              </a:cxn>
              <a:cxn ang="0">
                <a:pos x="connsiteX1" y="connsiteY1"/>
              </a:cxn>
              <a:cxn ang="0">
                <a:pos x="connsiteX2" y="connsiteY2"/>
              </a:cxn>
              <a:cxn ang="0">
                <a:pos x="connsiteX3" y="connsiteY3"/>
              </a:cxn>
            </a:cxnLst>
            <a:rect l="l" t="t" r="r" b="b"/>
            <a:pathLst>
              <a:path w="6096000" h="3011170">
                <a:moveTo>
                  <a:pt x="0" y="0"/>
                </a:moveTo>
                <a:lnTo>
                  <a:pt x="6096000" y="0"/>
                </a:lnTo>
                <a:lnTo>
                  <a:pt x="6096000" y="3011170"/>
                </a:lnTo>
                <a:lnTo>
                  <a:pt x="0" y="3011170"/>
                </a:lnTo>
                <a:close/>
              </a:path>
            </a:pathLst>
          </a:custGeom>
        </p:spPr>
      </p:pic>
      <p:pic>
        <p:nvPicPr>
          <p:cNvPr id="5" name="图片 4">
            <a:extLst>
              <a:ext uri="{FF2B5EF4-FFF2-40B4-BE49-F238E27FC236}">
                <a16:creationId xmlns:a16="http://schemas.microsoft.com/office/drawing/2014/main" id="{C67CA292-8CFB-4F56-BCD3-3E1B91D574E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flipH="1">
            <a:off x="6096000" y="3846830"/>
            <a:ext cx="6096000" cy="3011170"/>
          </a:xfrm>
          <a:custGeom>
            <a:avLst/>
            <a:gdLst>
              <a:gd name="connsiteX0" fmla="*/ 6096000 w 6096000"/>
              <a:gd name="connsiteY0" fmla="*/ 0 h 3011170"/>
              <a:gd name="connsiteX1" fmla="*/ 0 w 6096000"/>
              <a:gd name="connsiteY1" fmla="*/ 0 h 3011170"/>
              <a:gd name="connsiteX2" fmla="*/ 0 w 6096000"/>
              <a:gd name="connsiteY2" fmla="*/ 3011170 h 3011170"/>
              <a:gd name="connsiteX3" fmla="*/ 6096000 w 6096000"/>
              <a:gd name="connsiteY3" fmla="*/ 3011170 h 3011170"/>
            </a:gdLst>
            <a:ahLst/>
            <a:cxnLst>
              <a:cxn ang="0">
                <a:pos x="connsiteX0" y="connsiteY0"/>
              </a:cxn>
              <a:cxn ang="0">
                <a:pos x="connsiteX1" y="connsiteY1"/>
              </a:cxn>
              <a:cxn ang="0">
                <a:pos x="connsiteX2" y="connsiteY2"/>
              </a:cxn>
              <a:cxn ang="0">
                <a:pos x="connsiteX3" y="connsiteY3"/>
              </a:cxn>
            </a:cxnLst>
            <a:rect l="l" t="t" r="r" b="b"/>
            <a:pathLst>
              <a:path w="6096000" h="3011170">
                <a:moveTo>
                  <a:pt x="6096000" y="0"/>
                </a:moveTo>
                <a:lnTo>
                  <a:pt x="0" y="0"/>
                </a:lnTo>
                <a:lnTo>
                  <a:pt x="0" y="3011170"/>
                </a:lnTo>
                <a:lnTo>
                  <a:pt x="6096000" y="3011170"/>
                </a:lnTo>
                <a:close/>
              </a:path>
            </a:pathLst>
          </a:custGeom>
        </p:spPr>
      </p:pic>
      <p:sp>
        <p:nvSpPr>
          <p:cNvPr id="6" name="任意多边形: 形状 5">
            <a:extLst>
              <a:ext uri="{FF2B5EF4-FFF2-40B4-BE49-F238E27FC236}">
                <a16:creationId xmlns:a16="http://schemas.microsoft.com/office/drawing/2014/main" id="{49E68581-1BF5-4569-ACB6-821B1A0319C2}"/>
              </a:ext>
            </a:extLst>
          </p:cNvPr>
          <p:cNvSpPr/>
          <p:nvPr userDrawn="1"/>
        </p:nvSpPr>
        <p:spPr>
          <a:xfrm>
            <a:off x="-1" y="4939946"/>
            <a:ext cx="6095999" cy="1918054"/>
          </a:xfrm>
          <a:custGeom>
            <a:avLst/>
            <a:gdLst>
              <a:gd name="connsiteX0" fmla="*/ 0 w 4775200"/>
              <a:gd name="connsiteY0" fmla="*/ 0 h 1502476"/>
              <a:gd name="connsiteX1" fmla="*/ 62032 w 4775200"/>
              <a:gd name="connsiteY1" fmla="*/ 51386 h 1502476"/>
              <a:gd name="connsiteX2" fmla="*/ 4697949 w 4775200"/>
              <a:gd name="connsiteY2" fmla="*/ 1497288 h 1502476"/>
              <a:gd name="connsiteX3" fmla="*/ 4775200 w 4775200"/>
              <a:gd name="connsiteY3" fmla="*/ 1498498 h 1502476"/>
              <a:gd name="connsiteX4" fmla="*/ 4775200 w 4775200"/>
              <a:gd name="connsiteY4" fmla="*/ 1502476 h 1502476"/>
              <a:gd name="connsiteX5" fmla="*/ 0 w 4775200"/>
              <a:gd name="connsiteY5" fmla="*/ 1502476 h 1502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75200" h="1502476">
                <a:moveTo>
                  <a:pt x="0" y="0"/>
                </a:moveTo>
                <a:lnTo>
                  <a:pt x="62032" y="51386"/>
                </a:lnTo>
                <a:cubicBezTo>
                  <a:pt x="1177096" y="888369"/>
                  <a:pt x="2832795" y="1438721"/>
                  <a:pt x="4697949" y="1497288"/>
                </a:cubicBezTo>
                <a:lnTo>
                  <a:pt x="4775200" y="1498498"/>
                </a:lnTo>
                <a:lnTo>
                  <a:pt x="4775200" y="1502476"/>
                </a:lnTo>
                <a:lnTo>
                  <a:pt x="0" y="1502476"/>
                </a:lnTo>
                <a:close/>
              </a:path>
            </a:pathLst>
          </a:custGeom>
          <a:gradFill>
            <a:gsLst>
              <a:gs pos="0">
                <a:schemeClr val="accent6"/>
              </a:gs>
              <a:gs pos="100000">
                <a:srgbClr val="3385FF"/>
              </a:gs>
            </a:gsLst>
            <a:lin ang="2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7BD4179A-9D89-4D96-98FF-C0FD39A35605}"/>
              </a:ext>
            </a:extLst>
          </p:cNvPr>
          <p:cNvSpPr/>
          <p:nvPr userDrawn="1"/>
        </p:nvSpPr>
        <p:spPr>
          <a:xfrm flipH="1">
            <a:off x="6096001" y="4939946"/>
            <a:ext cx="6095999" cy="1918054"/>
          </a:xfrm>
          <a:custGeom>
            <a:avLst/>
            <a:gdLst>
              <a:gd name="connsiteX0" fmla="*/ 0 w 4775200"/>
              <a:gd name="connsiteY0" fmla="*/ 0 h 1502476"/>
              <a:gd name="connsiteX1" fmla="*/ 62032 w 4775200"/>
              <a:gd name="connsiteY1" fmla="*/ 51386 h 1502476"/>
              <a:gd name="connsiteX2" fmla="*/ 4697949 w 4775200"/>
              <a:gd name="connsiteY2" fmla="*/ 1497288 h 1502476"/>
              <a:gd name="connsiteX3" fmla="*/ 4775200 w 4775200"/>
              <a:gd name="connsiteY3" fmla="*/ 1498498 h 1502476"/>
              <a:gd name="connsiteX4" fmla="*/ 4775200 w 4775200"/>
              <a:gd name="connsiteY4" fmla="*/ 1502476 h 1502476"/>
              <a:gd name="connsiteX5" fmla="*/ 0 w 4775200"/>
              <a:gd name="connsiteY5" fmla="*/ 1502476 h 1502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75200" h="1502476">
                <a:moveTo>
                  <a:pt x="0" y="0"/>
                </a:moveTo>
                <a:lnTo>
                  <a:pt x="62032" y="51386"/>
                </a:lnTo>
                <a:cubicBezTo>
                  <a:pt x="1177096" y="888369"/>
                  <a:pt x="2832795" y="1438721"/>
                  <a:pt x="4697949" y="1497288"/>
                </a:cubicBezTo>
                <a:lnTo>
                  <a:pt x="4775200" y="1498498"/>
                </a:lnTo>
                <a:lnTo>
                  <a:pt x="4775200" y="1502476"/>
                </a:lnTo>
                <a:lnTo>
                  <a:pt x="0" y="1502476"/>
                </a:lnTo>
                <a:close/>
              </a:path>
            </a:pathLst>
          </a:custGeom>
          <a:gradFill>
            <a:gsLst>
              <a:gs pos="0">
                <a:schemeClr val="accent6"/>
              </a:gs>
              <a:gs pos="100000">
                <a:srgbClr val="3385FF"/>
              </a:gs>
            </a:gsLst>
            <a:lin ang="2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5D9B3446-EF17-423D-94EB-652E17936CAF}"/>
              </a:ext>
            </a:extLst>
          </p:cNvPr>
          <p:cNvSpPr/>
          <p:nvPr userDrawn="1"/>
        </p:nvSpPr>
        <p:spPr>
          <a:xfrm>
            <a:off x="0" y="5210629"/>
            <a:ext cx="6095999" cy="1647371"/>
          </a:xfrm>
          <a:custGeom>
            <a:avLst/>
            <a:gdLst>
              <a:gd name="connsiteX0" fmla="*/ 0 w 4775200"/>
              <a:gd name="connsiteY0" fmla="*/ 0 h 1502476"/>
              <a:gd name="connsiteX1" fmla="*/ 62032 w 4775200"/>
              <a:gd name="connsiteY1" fmla="*/ 51386 h 1502476"/>
              <a:gd name="connsiteX2" fmla="*/ 4697949 w 4775200"/>
              <a:gd name="connsiteY2" fmla="*/ 1497288 h 1502476"/>
              <a:gd name="connsiteX3" fmla="*/ 4775200 w 4775200"/>
              <a:gd name="connsiteY3" fmla="*/ 1498498 h 1502476"/>
              <a:gd name="connsiteX4" fmla="*/ 4775200 w 4775200"/>
              <a:gd name="connsiteY4" fmla="*/ 1502476 h 1502476"/>
              <a:gd name="connsiteX5" fmla="*/ 0 w 4775200"/>
              <a:gd name="connsiteY5" fmla="*/ 1502476 h 1502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75200" h="1502476">
                <a:moveTo>
                  <a:pt x="0" y="0"/>
                </a:moveTo>
                <a:lnTo>
                  <a:pt x="62032" y="51386"/>
                </a:lnTo>
                <a:cubicBezTo>
                  <a:pt x="1177096" y="888369"/>
                  <a:pt x="2832795" y="1438721"/>
                  <a:pt x="4697949" y="1497288"/>
                </a:cubicBezTo>
                <a:lnTo>
                  <a:pt x="4775200" y="1498498"/>
                </a:lnTo>
                <a:lnTo>
                  <a:pt x="4775200" y="1502476"/>
                </a:lnTo>
                <a:lnTo>
                  <a:pt x="0" y="1502476"/>
                </a:lnTo>
                <a:close/>
              </a:path>
            </a:pathLst>
          </a:cu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 name="任意多边形: 形状 8">
            <a:extLst>
              <a:ext uri="{FF2B5EF4-FFF2-40B4-BE49-F238E27FC236}">
                <a16:creationId xmlns:a16="http://schemas.microsoft.com/office/drawing/2014/main" id="{F17F9FD3-3AAE-4773-ADD0-122A126AD575}"/>
              </a:ext>
            </a:extLst>
          </p:cNvPr>
          <p:cNvSpPr/>
          <p:nvPr userDrawn="1"/>
        </p:nvSpPr>
        <p:spPr>
          <a:xfrm flipH="1">
            <a:off x="6090175" y="5210629"/>
            <a:ext cx="6095999" cy="1647371"/>
          </a:xfrm>
          <a:custGeom>
            <a:avLst/>
            <a:gdLst>
              <a:gd name="connsiteX0" fmla="*/ 0 w 4775200"/>
              <a:gd name="connsiteY0" fmla="*/ 0 h 1502476"/>
              <a:gd name="connsiteX1" fmla="*/ 62032 w 4775200"/>
              <a:gd name="connsiteY1" fmla="*/ 51386 h 1502476"/>
              <a:gd name="connsiteX2" fmla="*/ 4697949 w 4775200"/>
              <a:gd name="connsiteY2" fmla="*/ 1497288 h 1502476"/>
              <a:gd name="connsiteX3" fmla="*/ 4775200 w 4775200"/>
              <a:gd name="connsiteY3" fmla="*/ 1498498 h 1502476"/>
              <a:gd name="connsiteX4" fmla="*/ 4775200 w 4775200"/>
              <a:gd name="connsiteY4" fmla="*/ 1502476 h 1502476"/>
              <a:gd name="connsiteX5" fmla="*/ 0 w 4775200"/>
              <a:gd name="connsiteY5" fmla="*/ 1502476 h 1502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75200" h="1502476">
                <a:moveTo>
                  <a:pt x="0" y="0"/>
                </a:moveTo>
                <a:lnTo>
                  <a:pt x="62032" y="51386"/>
                </a:lnTo>
                <a:cubicBezTo>
                  <a:pt x="1177096" y="888369"/>
                  <a:pt x="2832795" y="1438721"/>
                  <a:pt x="4697949" y="1497288"/>
                </a:cubicBezTo>
                <a:lnTo>
                  <a:pt x="4775200" y="1498498"/>
                </a:lnTo>
                <a:lnTo>
                  <a:pt x="4775200" y="1502476"/>
                </a:lnTo>
                <a:lnTo>
                  <a:pt x="0" y="1502476"/>
                </a:lnTo>
                <a:close/>
              </a:path>
            </a:pathLst>
          </a:cu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0" name="组合 9">
            <a:extLst>
              <a:ext uri="{FF2B5EF4-FFF2-40B4-BE49-F238E27FC236}">
                <a16:creationId xmlns:a16="http://schemas.microsoft.com/office/drawing/2014/main" id="{BF8C072A-E027-4C8C-B244-032A57488A73}"/>
              </a:ext>
            </a:extLst>
          </p:cNvPr>
          <p:cNvGrpSpPr/>
          <p:nvPr userDrawn="1"/>
        </p:nvGrpSpPr>
        <p:grpSpPr>
          <a:xfrm>
            <a:off x="4316735" y="1168248"/>
            <a:ext cx="3225140" cy="3225140"/>
            <a:chOff x="4316735" y="1168248"/>
            <a:chExt cx="3225140" cy="3225140"/>
          </a:xfrm>
        </p:grpSpPr>
        <p:sp>
          <p:nvSpPr>
            <p:cNvPr id="11" name="椭圆 10">
              <a:extLst>
                <a:ext uri="{FF2B5EF4-FFF2-40B4-BE49-F238E27FC236}">
                  <a16:creationId xmlns:a16="http://schemas.microsoft.com/office/drawing/2014/main" id="{8AC10585-B59E-40BB-B1E0-64ABF8130B8B}"/>
                </a:ext>
              </a:extLst>
            </p:cNvPr>
            <p:cNvSpPr/>
            <p:nvPr/>
          </p:nvSpPr>
          <p:spPr>
            <a:xfrm>
              <a:off x="4316735" y="1168248"/>
              <a:ext cx="3225140" cy="3225140"/>
            </a:xfrm>
            <a:prstGeom prst="ellipse">
              <a:avLst/>
            </a:prstGeom>
            <a:gradFill>
              <a:gsLst>
                <a:gs pos="0">
                  <a:schemeClr val="bg1">
                    <a:alpha val="13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3315168A-9815-44B1-8607-690228881A4B}"/>
                </a:ext>
              </a:extLst>
            </p:cNvPr>
            <p:cNvSpPr/>
            <p:nvPr/>
          </p:nvSpPr>
          <p:spPr>
            <a:xfrm>
              <a:off x="4435493" y="1289843"/>
              <a:ext cx="2987624" cy="2987624"/>
            </a:xfrm>
            <a:prstGeom prst="ellipse">
              <a:avLst/>
            </a:prstGeom>
            <a:gradFill flip="none" rotWithShape="1">
              <a:gsLst>
                <a:gs pos="0">
                  <a:schemeClr val="bg1">
                    <a:alpha val="13000"/>
                    <a:lumMod val="100000"/>
                  </a:schemeClr>
                </a:gs>
                <a:gs pos="100000">
                  <a:schemeClr val="bg1">
                    <a:alpha val="0"/>
                  </a:schemeClr>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 name="椭圆 12">
              <a:extLst>
                <a:ext uri="{FF2B5EF4-FFF2-40B4-BE49-F238E27FC236}">
                  <a16:creationId xmlns:a16="http://schemas.microsoft.com/office/drawing/2014/main" id="{B892C2C6-C749-4935-AA45-46C18C4BCF02}"/>
                </a:ext>
              </a:extLst>
            </p:cNvPr>
            <p:cNvSpPr/>
            <p:nvPr/>
          </p:nvSpPr>
          <p:spPr>
            <a:xfrm>
              <a:off x="4554251" y="1411438"/>
              <a:ext cx="2750108" cy="2750108"/>
            </a:xfrm>
            <a:prstGeom prst="ellipse">
              <a:avLst/>
            </a:prstGeom>
            <a:gradFill flip="none" rotWithShape="1">
              <a:gsLst>
                <a:gs pos="0">
                  <a:schemeClr val="bg1">
                    <a:alpha val="13000"/>
                    <a:lumMod val="100000"/>
                  </a:schemeClr>
                </a:gs>
                <a:gs pos="100000">
                  <a:schemeClr val="bg1">
                    <a:alpha val="0"/>
                  </a:schemeClr>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 name="椭圆 13">
              <a:extLst>
                <a:ext uri="{FF2B5EF4-FFF2-40B4-BE49-F238E27FC236}">
                  <a16:creationId xmlns:a16="http://schemas.microsoft.com/office/drawing/2014/main" id="{BA82D94C-4BF4-4009-B827-902928523E9C}"/>
                </a:ext>
              </a:extLst>
            </p:cNvPr>
            <p:cNvSpPr/>
            <p:nvPr/>
          </p:nvSpPr>
          <p:spPr>
            <a:xfrm>
              <a:off x="4673009" y="1533034"/>
              <a:ext cx="2512592" cy="2512592"/>
            </a:xfrm>
            <a:prstGeom prst="ellipse">
              <a:avLst/>
            </a:prstGeom>
            <a:gradFill flip="none" rotWithShape="1">
              <a:gsLst>
                <a:gs pos="0">
                  <a:schemeClr val="bg1">
                    <a:alpha val="13000"/>
                    <a:lumMod val="100000"/>
                  </a:schemeClr>
                </a:gs>
                <a:gs pos="100000">
                  <a:schemeClr val="bg1">
                    <a:alpha val="0"/>
                  </a:schemeClr>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 name="椭圆 14">
              <a:extLst>
                <a:ext uri="{FF2B5EF4-FFF2-40B4-BE49-F238E27FC236}">
                  <a16:creationId xmlns:a16="http://schemas.microsoft.com/office/drawing/2014/main" id="{3DD103FA-0DAA-4921-856C-8A8D37C066D6}"/>
                </a:ext>
              </a:extLst>
            </p:cNvPr>
            <p:cNvSpPr/>
            <p:nvPr/>
          </p:nvSpPr>
          <p:spPr>
            <a:xfrm>
              <a:off x="4791767" y="1654629"/>
              <a:ext cx="2275076" cy="2275076"/>
            </a:xfrm>
            <a:prstGeom prst="ellipse">
              <a:avLst/>
            </a:prstGeom>
            <a:gradFill>
              <a:gsLst>
                <a:gs pos="0">
                  <a:schemeClr val="bg1">
                    <a:alpha val="13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74385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内容页1">
    <p:spTree>
      <p:nvGrpSpPr>
        <p:cNvPr id="1" name=""/>
        <p:cNvGrpSpPr/>
        <p:nvPr/>
      </p:nvGrpSpPr>
      <p:grpSpPr>
        <a:xfrm>
          <a:off x="0" y="0"/>
          <a:ext cx="0" cy="0"/>
          <a:chOff x="0" y="0"/>
          <a:chExt cx="0" cy="0"/>
        </a:xfrm>
      </p:grpSpPr>
      <p:pic>
        <p:nvPicPr>
          <p:cNvPr id="2" name="图片 1" descr="沙滩上有一些人&#10;&#10;描述已自动生成">
            <a:extLst>
              <a:ext uri="{FF2B5EF4-FFF2-40B4-BE49-F238E27FC236}">
                <a16:creationId xmlns:a16="http://schemas.microsoft.com/office/drawing/2014/main" id="{9291BDC9-E2AC-4147-ABA3-7AC728F845F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Tree>
    <p:extLst>
      <p:ext uri="{BB962C8B-B14F-4D97-AF65-F5344CB8AC3E}">
        <p14:creationId xmlns:p14="http://schemas.microsoft.com/office/powerpoint/2010/main" val="829930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内容页2">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6610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结尾页">
    <p:spTree>
      <p:nvGrpSpPr>
        <p:cNvPr id="1" name=""/>
        <p:cNvGrpSpPr/>
        <p:nvPr/>
      </p:nvGrpSpPr>
      <p:grpSpPr>
        <a:xfrm>
          <a:off x="0" y="0"/>
          <a:ext cx="0" cy="0"/>
          <a:chOff x="0" y="0"/>
          <a:chExt cx="0" cy="0"/>
        </a:xfrm>
      </p:grpSpPr>
      <p:pic>
        <p:nvPicPr>
          <p:cNvPr id="2" name="图片 1" descr="沙滩上站着&#10;&#10;描述已自动生成">
            <a:extLst>
              <a:ext uri="{FF2B5EF4-FFF2-40B4-BE49-F238E27FC236}">
                <a16:creationId xmlns:a16="http://schemas.microsoft.com/office/drawing/2014/main" id="{01B16BBB-553A-44E9-933F-95210F2815C2}"/>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Tree>
    <p:extLst>
      <p:ext uri="{BB962C8B-B14F-4D97-AF65-F5344CB8AC3E}">
        <p14:creationId xmlns:p14="http://schemas.microsoft.com/office/powerpoint/2010/main" val="3249814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8281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255291"/>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4" r:id="rId5"/>
    <p:sldLayoutId id="2147483662" r:id="rId6"/>
    <p:sldLayoutId id="2147483663"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1.jpg"/></Relationships>
</file>

<file path=ppt/slides/_rels/slide17.xml.rels><?xml version="1.0" encoding="UTF-8" standalone="yes"?>
<Relationships xmlns="http://schemas.openxmlformats.org/package/2006/relationships"><Relationship Id="rId3" Type="http://schemas.openxmlformats.org/officeDocument/2006/relationships/hyperlink" Target="https://www.51pptmoban.com/shejishi/qingqing/"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hyperlink" Target="http://www.51pptmoban.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sv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F1DDD43-B7A4-476A-A5E0-4CB32E468BB5}"/>
              </a:ext>
            </a:extLst>
          </p:cNvPr>
          <p:cNvSpPr txBox="1"/>
          <p:nvPr/>
        </p:nvSpPr>
        <p:spPr>
          <a:xfrm>
            <a:off x="1415039" y="2841535"/>
            <a:ext cx="9361922" cy="1200329"/>
          </a:xfrm>
          <a:prstGeom prst="rect">
            <a:avLst/>
          </a:prstGeom>
          <a:noFill/>
        </p:spPr>
        <p:txBody>
          <a:bodyPr wrap="none" rtlCol="0">
            <a:spAutoFit/>
          </a:bodyPr>
          <a:lstStyle/>
          <a:p>
            <a:r>
              <a:rPr lang="zh-CN" altLang="en-US" sz="7200" b="1" dirty="0">
                <a:gradFill>
                  <a:gsLst>
                    <a:gs pos="0">
                      <a:schemeClr val="bg1"/>
                    </a:gs>
                    <a:gs pos="100000">
                      <a:schemeClr val="bg1">
                        <a:alpha val="52000"/>
                      </a:schemeClr>
                    </a:gs>
                  </a:gsLst>
                  <a:lin ang="5400000" scaled="1"/>
                </a:gradFill>
                <a:effectLst>
                  <a:reflection blurRad="6350" stA="60000" endA="900" endPos="58000" dist="63500" dir="5400000" sy="-100000" algn="bl" rotWithShape="0"/>
                </a:effectLst>
                <a:latin typeface="思源宋体 CN" panose="02020400000000000000" pitchFamily="18" charset="-122"/>
                <a:ea typeface="思源宋体 CN" panose="02020400000000000000" pitchFamily="18" charset="-122"/>
              </a:rPr>
              <a:t>夏日旅游方案</a:t>
            </a:r>
            <a:r>
              <a:rPr lang="en-US" altLang="zh-CN" sz="7200" b="1" dirty="0">
                <a:gradFill>
                  <a:gsLst>
                    <a:gs pos="0">
                      <a:schemeClr val="bg1"/>
                    </a:gs>
                    <a:gs pos="100000">
                      <a:schemeClr val="bg1">
                        <a:alpha val="52000"/>
                      </a:schemeClr>
                    </a:gs>
                  </a:gsLst>
                  <a:lin ang="5400000" scaled="1"/>
                </a:gradFill>
                <a:effectLst>
                  <a:reflection blurRad="6350" stA="60000" endA="900" endPos="58000" dist="63500" dir="5400000" sy="-100000" algn="bl" rotWithShape="0"/>
                </a:effectLst>
                <a:latin typeface="思源宋体 CN" panose="02020400000000000000" pitchFamily="18" charset="-122"/>
                <a:ea typeface="思源宋体 CN" panose="02020400000000000000" pitchFamily="18" charset="-122"/>
              </a:rPr>
              <a:t>PPT</a:t>
            </a:r>
            <a:r>
              <a:rPr lang="zh-CN" altLang="en-US" sz="7200" b="1" dirty="0">
                <a:gradFill>
                  <a:gsLst>
                    <a:gs pos="0">
                      <a:schemeClr val="bg1"/>
                    </a:gs>
                    <a:gs pos="100000">
                      <a:schemeClr val="bg1">
                        <a:alpha val="52000"/>
                      </a:schemeClr>
                    </a:gs>
                  </a:gsLst>
                  <a:lin ang="5400000" scaled="1"/>
                </a:gradFill>
                <a:effectLst>
                  <a:reflection blurRad="6350" stA="60000" endA="900" endPos="58000" dist="63500" dir="5400000" sy="-100000" algn="bl" rotWithShape="0"/>
                </a:effectLst>
                <a:latin typeface="思源宋体 CN" panose="02020400000000000000" pitchFamily="18" charset="-122"/>
                <a:ea typeface="思源宋体 CN" panose="02020400000000000000" pitchFamily="18" charset="-122"/>
              </a:rPr>
              <a:t>模板</a:t>
            </a:r>
          </a:p>
        </p:txBody>
      </p:sp>
      <p:sp>
        <p:nvSpPr>
          <p:cNvPr id="7" name="文本框 6">
            <a:extLst>
              <a:ext uri="{FF2B5EF4-FFF2-40B4-BE49-F238E27FC236}">
                <a16:creationId xmlns:a16="http://schemas.microsoft.com/office/drawing/2014/main" id="{667783F4-0B70-4085-AB96-70749E407214}"/>
              </a:ext>
            </a:extLst>
          </p:cNvPr>
          <p:cNvSpPr txBox="1"/>
          <p:nvPr/>
        </p:nvSpPr>
        <p:spPr>
          <a:xfrm>
            <a:off x="10995839" y="152400"/>
            <a:ext cx="1196161" cy="369332"/>
          </a:xfrm>
          <a:prstGeom prst="rect">
            <a:avLst/>
          </a:prstGeom>
          <a:noFill/>
        </p:spPr>
        <p:txBody>
          <a:bodyPr wrap="none">
            <a:spAutoFit/>
          </a:bodyPr>
          <a:lstStyle/>
          <a:p>
            <a:r>
              <a:rPr kumimoji="0" lang="zh-CN" altLang="en-US"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SUMMER</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8" name="文本框 7">
            <a:extLst>
              <a:ext uri="{FF2B5EF4-FFF2-40B4-BE49-F238E27FC236}">
                <a16:creationId xmlns:a16="http://schemas.microsoft.com/office/drawing/2014/main" id="{EEEF6A3C-E2D5-407A-8D5E-B7113B6BAC4A}"/>
              </a:ext>
            </a:extLst>
          </p:cNvPr>
          <p:cNvSpPr txBox="1"/>
          <p:nvPr/>
        </p:nvSpPr>
        <p:spPr>
          <a:xfrm>
            <a:off x="11194001" y="436246"/>
            <a:ext cx="975139"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TEMPLATE</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9" name="矩形 8">
            <a:extLst>
              <a:ext uri="{FF2B5EF4-FFF2-40B4-BE49-F238E27FC236}">
                <a16:creationId xmlns:a16="http://schemas.microsoft.com/office/drawing/2014/main" id="{F30E5623-ADBE-464E-A629-E276C599CB39}"/>
              </a:ext>
            </a:extLst>
          </p:cNvPr>
          <p:cNvSpPr/>
          <p:nvPr/>
        </p:nvSpPr>
        <p:spPr>
          <a:xfrm>
            <a:off x="11334873" y="703719"/>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47B2A2D6-9C30-4A4A-9BB3-1A6EB284304B}"/>
              </a:ext>
            </a:extLst>
          </p:cNvPr>
          <p:cNvSpPr txBox="1"/>
          <p:nvPr/>
        </p:nvSpPr>
        <p:spPr>
          <a:xfrm>
            <a:off x="0" y="5554116"/>
            <a:ext cx="1915886" cy="1200329"/>
          </a:xfrm>
          <a:prstGeom prst="rect">
            <a:avLst/>
          </a:prstGeom>
          <a:noFill/>
        </p:spPr>
        <p:txBody>
          <a:bodyPr wrap="square">
            <a:spAutoFit/>
          </a:bodyPr>
          <a:lstStyle/>
          <a:p>
            <a:pPr marL="285750" indent="-285750">
              <a:buFont typeface="等线" panose="02010600030101010101" pitchFamily="2" charset="-122"/>
              <a:buChar char="–"/>
            </a:pPr>
            <a:r>
              <a:rPr lang="en-US" altLang="zh-CN" b="1" dirty="0">
                <a:solidFill>
                  <a:schemeClr val="bg1"/>
                </a:solidFill>
              </a:rPr>
              <a:t>BLUE</a:t>
            </a:r>
          </a:p>
          <a:p>
            <a:pPr marL="285750" indent="-285750">
              <a:buFont typeface="等线" panose="02010600030101010101" pitchFamily="2" charset="-122"/>
              <a:buChar char="–"/>
            </a:pPr>
            <a:r>
              <a:rPr lang="zh-CN" altLang="en-US" b="1" dirty="0">
                <a:solidFill>
                  <a:schemeClr val="bg1"/>
                </a:solidFill>
              </a:rPr>
              <a:t>TRAVEL</a:t>
            </a:r>
            <a:endParaRPr lang="en-US" altLang="zh-CN" b="1" dirty="0">
              <a:solidFill>
                <a:schemeClr val="bg1"/>
              </a:solidFill>
            </a:endParaRPr>
          </a:p>
          <a:p>
            <a:pPr marL="285750" indent="-285750">
              <a:buFont typeface="等线" panose="02010600030101010101" pitchFamily="2" charset="-122"/>
              <a:buChar char="–"/>
            </a:pPr>
            <a:r>
              <a:rPr lang="en-US" altLang="zh-CN" b="1" dirty="0">
                <a:solidFill>
                  <a:schemeClr val="bg1"/>
                </a:solidFill>
              </a:rPr>
              <a:t>APPEAR</a:t>
            </a:r>
          </a:p>
          <a:p>
            <a:pPr marL="285750" indent="-285750">
              <a:buFont typeface="等线" panose="02010600030101010101" pitchFamily="2" charset="-122"/>
              <a:buChar char="–"/>
            </a:pPr>
            <a:r>
              <a:rPr lang="en-US" altLang="zh-CN" b="1" dirty="0">
                <a:solidFill>
                  <a:schemeClr val="bg1"/>
                </a:solidFill>
              </a:rPr>
              <a:t>SUMMER</a:t>
            </a:r>
          </a:p>
        </p:txBody>
      </p:sp>
      <p:sp>
        <p:nvSpPr>
          <p:cNvPr id="12" name="文本框 11">
            <a:extLst>
              <a:ext uri="{FF2B5EF4-FFF2-40B4-BE49-F238E27FC236}">
                <a16:creationId xmlns:a16="http://schemas.microsoft.com/office/drawing/2014/main" id="{B8800FA3-DEC4-4406-8445-9755DB57ECD0}"/>
              </a:ext>
            </a:extLst>
          </p:cNvPr>
          <p:cNvSpPr txBox="1"/>
          <p:nvPr/>
        </p:nvSpPr>
        <p:spPr>
          <a:xfrm>
            <a:off x="11600795" y="4813160"/>
            <a:ext cx="461665" cy="1872342"/>
          </a:xfrm>
          <a:prstGeom prst="rect">
            <a:avLst/>
          </a:prstGeom>
          <a:noFill/>
        </p:spPr>
        <p:txBody>
          <a:bodyPr vert="eaVert" wrap="square" rtlCol="0">
            <a:spAutoFit/>
          </a:bodyPr>
          <a:lstStyle/>
          <a:p>
            <a:pPr algn="dist"/>
            <a:r>
              <a:rPr lang="zh-CN" altLang="en-US" dirty="0">
                <a:solidFill>
                  <a:schemeClr val="bg1"/>
                </a:solidFill>
                <a:latin typeface="思源黑体 CN Bold" panose="020B0800000000000000" pitchFamily="34" charset="-122"/>
                <a:ea typeface="思源黑体 CN Bold" panose="020B0800000000000000" pitchFamily="34" charset="-122"/>
              </a:rPr>
              <a:t>旅游方案模板</a:t>
            </a:r>
          </a:p>
        </p:txBody>
      </p:sp>
      <p:sp>
        <p:nvSpPr>
          <p:cNvPr id="13" name="文本框 12">
            <a:extLst>
              <a:ext uri="{FF2B5EF4-FFF2-40B4-BE49-F238E27FC236}">
                <a16:creationId xmlns:a16="http://schemas.microsoft.com/office/drawing/2014/main" id="{12F3BDBE-B7B2-496A-84BC-A3E7CF7EAB26}"/>
              </a:ext>
            </a:extLst>
          </p:cNvPr>
          <p:cNvSpPr txBox="1"/>
          <p:nvPr/>
        </p:nvSpPr>
        <p:spPr>
          <a:xfrm>
            <a:off x="66402" y="152400"/>
            <a:ext cx="1915886" cy="369332"/>
          </a:xfrm>
          <a:prstGeom prst="rect">
            <a:avLst/>
          </a:prstGeom>
          <a:noFill/>
        </p:spPr>
        <p:txBody>
          <a:bodyPr wrap="square">
            <a:spAutoFit/>
          </a:bodyPr>
          <a:lstStyle/>
          <a:p>
            <a:r>
              <a:rPr lang="en-US" altLang="zh-CN" b="1" dirty="0">
                <a:solidFill>
                  <a:schemeClr val="bg1"/>
                </a:solidFill>
              </a:rPr>
              <a:t>20XX/XX/XX</a:t>
            </a:r>
          </a:p>
        </p:txBody>
      </p:sp>
      <p:sp>
        <p:nvSpPr>
          <p:cNvPr id="14" name="矩形 13">
            <a:extLst>
              <a:ext uri="{FF2B5EF4-FFF2-40B4-BE49-F238E27FC236}">
                <a16:creationId xmlns:a16="http://schemas.microsoft.com/office/drawing/2014/main" id="{D4583B7A-3315-47D0-80F8-35A218281580}"/>
              </a:ext>
            </a:extLst>
          </p:cNvPr>
          <p:cNvSpPr/>
          <p:nvPr/>
        </p:nvSpPr>
        <p:spPr>
          <a:xfrm>
            <a:off x="156270" y="545744"/>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97701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46F8DB9-8B9F-4BF0-A490-578FC4C24119}"/>
              </a:ext>
            </a:extLst>
          </p:cNvPr>
          <p:cNvSpPr/>
          <p:nvPr/>
        </p:nvSpPr>
        <p:spPr>
          <a:xfrm>
            <a:off x="0" y="-3333"/>
            <a:ext cx="12192000" cy="68580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9E35E751-2D29-449B-A13F-6DB50A669378}"/>
              </a:ext>
            </a:extLst>
          </p:cNvPr>
          <p:cNvSpPr/>
          <p:nvPr/>
        </p:nvSpPr>
        <p:spPr>
          <a:xfrm>
            <a:off x="311166" y="518070"/>
            <a:ext cx="1147536" cy="386670"/>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8C06024F-DEDE-47B9-AAA5-BC8031FD9B8D}"/>
              </a:ext>
            </a:extLst>
          </p:cNvPr>
          <p:cNvSpPr/>
          <p:nvPr/>
        </p:nvSpPr>
        <p:spPr>
          <a:xfrm>
            <a:off x="810110" y="1207680"/>
            <a:ext cx="149648" cy="222132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CC92D89A-C407-455B-B529-8567F4D044EC}"/>
              </a:ext>
            </a:extLst>
          </p:cNvPr>
          <p:cNvSpPr/>
          <p:nvPr/>
        </p:nvSpPr>
        <p:spPr>
          <a:xfrm>
            <a:off x="528170" y="1059090"/>
            <a:ext cx="149648" cy="222132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EBCE73A1-845E-4D81-B79D-2650EBD7F7CD}"/>
              </a:ext>
            </a:extLst>
          </p:cNvPr>
          <p:cNvSpPr txBox="1"/>
          <p:nvPr/>
        </p:nvSpPr>
        <p:spPr>
          <a:xfrm>
            <a:off x="400050" y="164127"/>
            <a:ext cx="1750800" cy="707886"/>
          </a:xfrm>
          <a:prstGeom prst="rect">
            <a:avLst/>
          </a:prstGeom>
          <a:noFill/>
        </p:spPr>
        <p:txBody>
          <a:bodyPr wrap="none" rtlCol="0">
            <a:spAutoFit/>
          </a:bodyPr>
          <a:lstStyle/>
          <a:p>
            <a:r>
              <a:rPr lang="en-US" altLang="zh-CN" sz="4000" dirty="0">
                <a:solidFill>
                  <a:schemeClr val="bg1"/>
                </a:solidFill>
                <a:latin typeface="思源黑体 CN Bold" panose="020B0800000000000000" pitchFamily="34" charset="-122"/>
                <a:ea typeface="思源黑体 CN Bold" panose="020B0800000000000000" pitchFamily="34" charset="-122"/>
              </a:rPr>
              <a:t>Day01</a:t>
            </a:r>
            <a:endParaRPr lang="zh-CN" altLang="en-US" sz="4000" dirty="0">
              <a:solidFill>
                <a:schemeClr val="bg1"/>
              </a:solidFill>
              <a:latin typeface="思源黑体 CN Bold" panose="020B0800000000000000" pitchFamily="34" charset="-122"/>
              <a:ea typeface="思源黑体 CN Bold" panose="020B0800000000000000" pitchFamily="34" charset="-122"/>
            </a:endParaRPr>
          </a:p>
        </p:txBody>
      </p:sp>
      <p:sp>
        <p:nvSpPr>
          <p:cNvPr id="10" name="文本框 9">
            <a:extLst>
              <a:ext uri="{FF2B5EF4-FFF2-40B4-BE49-F238E27FC236}">
                <a16:creationId xmlns:a16="http://schemas.microsoft.com/office/drawing/2014/main" id="{4BA98FFD-F73A-4FEB-82D5-0455A1F1E3BA}"/>
              </a:ext>
            </a:extLst>
          </p:cNvPr>
          <p:cNvSpPr txBox="1"/>
          <p:nvPr/>
        </p:nvSpPr>
        <p:spPr>
          <a:xfrm>
            <a:off x="220393" y="1010002"/>
            <a:ext cx="615553" cy="2616675"/>
          </a:xfrm>
          <a:prstGeom prst="rect">
            <a:avLst/>
          </a:prstGeom>
          <a:noFill/>
        </p:spPr>
        <p:txBody>
          <a:bodyPr vert="eaVert" wrap="square" rtlCol="0">
            <a:spAutoFit/>
          </a:bodyPr>
          <a:lstStyle/>
          <a:p>
            <a:pPr algn="ctr"/>
            <a:r>
              <a:rPr lang="zh-CN" altLang="en-US" sz="2800" b="1" dirty="0">
                <a:solidFill>
                  <a:schemeClr val="bg1"/>
                </a:solidFill>
                <a:latin typeface="思源宋体 CN" panose="02020400000000000000" pitchFamily="18" charset="-122"/>
                <a:ea typeface="思源宋体 CN" panose="02020400000000000000" pitchFamily="18" charset="-122"/>
              </a:rPr>
              <a:t>添加文本内容</a:t>
            </a:r>
          </a:p>
        </p:txBody>
      </p:sp>
      <p:sp>
        <p:nvSpPr>
          <p:cNvPr id="11" name="矩形 10">
            <a:extLst>
              <a:ext uri="{FF2B5EF4-FFF2-40B4-BE49-F238E27FC236}">
                <a16:creationId xmlns:a16="http://schemas.microsoft.com/office/drawing/2014/main" id="{8371E820-4127-4AAA-9AB6-4362982BCCB7}"/>
              </a:ext>
            </a:extLst>
          </p:cNvPr>
          <p:cNvSpPr/>
          <p:nvPr/>
        </p:nvSpPr>
        <p:spPr>
          <a:xfrm>
            <a:off x="217337" y="2724150"/>
            <a:ext cx="93829" cy="140970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六边形 1">
            <a:extLst>
              <a:ext uri="{FF2B5EF4-FFF2-40B4-BE49-F238E27FC236}">
                <a16:creationId xmlns:a16="http://schemas.microsoft.com/office/drawing/2014/main" id="{A668F430-0A1D-4892-A9F5-BC2D87433C66}"/>
              </a:ext>
            </a:extLst>
          </p:cNvPr>
          <p:cNvSpPr/>
          <p:nvPr/>
        </p:nvSpPr>
        <p:spPr>
          <a:xfrm>
            <a:off x="2324100" y="2724150"/>
            <a:ext cx="544830" cy="469681"/>
          </a:xfrm>
          <a:prstGeom prst="hexagon">
            <a:avLst/>
          </a:prstGeom>
          <a:solidFill>
            <a:srgbClr val="ABD5F5"/>
          </a:solidFill>
          <a:ln w="155575" cap="rnd">
            <a:solidFill>
              <a:srgbClr val="ABD5F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a:extLst>
              <a:ext uri="{FF2B5EF4-FFF2-40B4-BE49-F238E27FC236}">
                <a16:creationId xmlns:a16="http://schemas.microsoft.com/office/drawing/2014/main" id="{39E92561-401A-4D81-B192-D1C8076B8409}"/>
              </a:ext>
            </a:extLst>
          </p:cNvPr>
          <p:cNvSpPr/>
          <p:nvPr/>
        </p:nvSpPr>
        <p:spPr>
          <a:xfrm>
            <a:off x="5251694" y="2724150"/>
            <a:ext cx="544830" cy="469681"/>
          </a:xfrm>
          <a:prstGeom prst="hexagon">
            <a:avLst/>
          </a:prstGeom>
          <a:solidFill>
            <a:srgbClr val="ABD5F5"/>
          </a:solidFill>
          <a:ln w="155575" cap="rnd">
            <a:solidFill>
              <a:srgbClr val="ABD5F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a:extLst>
              <a:ext uri="{FF2B5EF4-FFF2-40B4-BE49-F238E27FC236}">
                <a16:creationId xmlns:a16="http://schemas.microsoft.com/office/drawing/2014/main" id="{6E11B0A7-AD3C-4836-A53A-D5AA43338DFC}"/>
              </a:ext>
            </a:extLst>
          </p:cNvPr>
          <p:cNvSpPr/>
          <p:nvPr/>
        </p:nvSpPr>
        <p:spPr>
          <a:xfrm>
            <a:off x="8179288" y="2724150"/>
            <a:ext cx="544830" cy="469681"/>
          </a:xfrm>
          <a:prstGeom prst="hexagon">
            <a:avLst/>
          </a:prstGeom>
          <a:solidFill>
            <a:srgbClr val="ABD5F5"/>
          </a:solidFill>
          <a:ln w="155575" cap="rnd">
            <a:solidFill>
              <a:srgbClr val="ABD5F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六边形 44">
            <a:extLst>
              <a:ext uri="{FF2B5EF4-FFF2-40B4-BE49-F238E27FC236}">
                <a16:creationId xmlns:a16="http://schemas.microsoft.com/office/drawing/2014/main" id="{65070E6A-7B15-4E77-8129-CA29FAD7CCE4}"/>
              </a:ext>
            </a:extLst>
          </p:cNvPr>
          <p:cNvSpPr/>
          <p:nvPr/>
        </p:nvSpPr>
        <p:spPr>
          <a:xfrm>
            <a:off x="3787897" y="3748231"/>
            <a:ext cx="544830" cy="469681"/>
          </a:xfrm>
          <a:prstGeom prst="hexagon">
            <a:avLst/>
          </a:prstGeom>
          <a:solidFill>
            <a:srgbClr val="ABD5F5"/>
          </a:solidFill>
          <a:ln w="155575" cap="rnd">
            <a:solidFill>
              <a:srgbClr val="ABD5F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六边形 45">
            <a:extLst>
              <a:ext uri="{FF2B5EF4-FFF2-40B4-BE49-F238E27FC236}">
                <a16:creationId xmlns:a16="http://schemas.microsoft.com/office/drawing/2014/main" id="{C7596651-E933-47C7-A767-C7DAB5F19715}"/>
              </a:ext>
            </a:extLst>
          </p:cNvPr>
          <p:cNvSpPr/>
          <p:nvPr/>
        </p:nvSpPr>
        <p:spPr>
          <a:xfrm>
            <a:off x="6724063" y="3775001"/>
            <a:ext cx="544830" cy="469681"/>
          </a:xfrm>
          <a:prstGeom prst="hexagon">
            <a:avLst/>
          </a:prstGeom>
          <a:solidFill>
            <a:srgbClr val="ABD5F5"/>
          </a:solidFill>
          <a:ln w="155575" cap="rnd">
            <a:solidFill>
              <a:srgbClr val="ABD5F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六边形 46">
            <a:extLst>
              <a:ext uri="{FF2B5EF4-FFF2-40B4-BE49-F238E27FC236}">
                <a16:creationId xmlns:a16="http://schemas.microsoft.com/office/drawing/2014/main" id="{D8123043-5EAB-4669-B3C5-B8C696FC8A61}"/>
              </a:ext>
            </a:extLst>
          </p:cNvPr>
          <p:cNvSpPr/>
          <p:nvPr/>
        </p:nvSpPr>
        <p:spPr>
          <a:xfrm>
            <a:off x="9613175" y="3775001"/>
            <a:ext cx="544830" cy="469681"/>
          </a:xfrm>
          <a:prstGeom prst="hexagon">
            <a:avLst/>
          </a:prstGeom>
          <a:solidFill>
            <a:srgbClr val="ABD5F5"/>
          </a:solidFill>
          <a:ln w="155575" cap="rnd">
            <a:solidFill>
              <a:srgbClr val="ABD5F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06E0FDC6-14F6-44C5-83D4-59EB7BD970DE}"/>
              </a:ext>
            </a:extLst>
          </p:cNvPr>
          <p:cNvCxnSpPr>
            <a:cxnSpLocks/>
          </p:cNvCxnSpPr>
          <p:nvPr/>
        </p:nvCxnSpPr>
        <p:spPr>
          <a:xfrm>
            <a:off x="2971800" y="3193831"/>
            <a:ext cx="621971" cy="473294"/>
          </a:xfrm>
          <a:prstGeom prst="line">
            <a:avLst/>
          </a:prstGeom>
          <a:ln w="15875" cap="rnd">
            <a:solidFill>
              <a:schemeClr val="bg1">
                <a:alpha val="61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0C49F73B-6E71-4B37-B4E8-C106C966EB49}"/>
              </a:ext>
            </a:extLst>
          </p:cNvPr>
          <p:cNvCxnSpPr>
            <a:cxnSpLocks/>
          </p:cNvCxnSpPr>
          <p:nvPr/>
        </p:nvCxnSpPr>
        <p:spPr>
          <a:xfrm flipH="1">
            <a:off x="4486612" y="3157538"/>
            <a:ext cx="699751" cy="591979"/>
          </a:xfrm>
          <a:prstGeom prst="line">
            <a:avLst/>
          </a:prstGeom>
          <a:ln w="15875" cap="rnd">
            <a:solidFill>
              <a:schemeClr val="bg1">
                <a:alpha val="61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A729491A-A989-492E-8B49-E0CCC5F31B4E}"/>
              </a:ext>
            </a:extLst>
          </p:cNvPr>
          <p:cNvCxnSpPr>
            <a:cxnSpLocks/>
          </p:cNvCxnSpPr>
          <p:nvPr/>
        </p:nvCxnSpPr>
        <p:spPr>
          <a:xfrm>
            <a:off x="5861855" y="3193831"/>
            <a:ext cx="757406" cy="623789"/>
          </a:xfrm>
          <a:prstGeom prst="line">
            <a:avLst/>
          </a:prstGeom>
          <a:ln w="15875" cap="rnd">
            <a:solidFill>
              <a:schemeClr val="bg1">
                <a:alpha val="61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2E616C16-769E-4DAD-8E43-89AC92524BC4}"/>
              </a:ext>
            </a:extLst>
          </p:cNvPr>
          <p:cNvCxnSpPr>
            <a:cxnSpLocks/>
          </p:cNvCxnSpPr>
          <p:nvPr/>
        </p:nvCxnSpPr>
        <p:spPr>
          <a:xfrm flipH="1">
            <a:off x="7378627" y="3209735"/>
            <a:ext cx="699751" cy="591979"/>
          </a:xfrm>
          <a:prstGeom prst="line">
            <a:avLst/>
          </a:prstGeom>
          <a:ln w="15875" cap="rnd">
            <a:solidFill>
              <a:schemeClr val="bg1">
                <a:alpha val="61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F3D984D5-BE05-41D6-8B8F-0F54CACBE8AA}"/>
              </a:ext>
            </a:extLst>
          </p:cNvPr>
          <p:cNvCxnSpPr>
            <a:cxnSpLocks/>
          </p:cNvCxnSpPr>
          <p:nvPr/>
        </p:nvCxnSpPr>
        <p:spPr>
          <a:xfrm>
            <a:off x="8801579" y="3209735"/>
            <a:ext cx="738661" cy="591979"/>
          </a:xfrm>
          <a:prstGeom prst="line">
            <a:avLst/>
          </a:prstGeom>
          <a:ln w="15875" cap="rnd">
            <a:solidFill>
              <a:schemeClr val="bg1">
                <a:alpha val="61000"/>
              </a:schemeClr>
            </a:solidFill>
          </a:ln>
        </p:spPr>
        <p:style>
          <a:lnRef idx="1">
            <a:schemeClr val="accent1"/>
          </a:lnRef>
          <a:fillRef idx="0">
            <a:schemeClr val="accent1"/>
          </a:fillRef>
          <a:effectRef idx="0">
            <a:schemeClr val="accent1"/>
          </a:effectRef>
          <a:fontRef idx="minor">
            <a:schemeClr val="tx1"/>
          </a:fontRef>
        </p:style>
      </p:cxnSp>
      <p:sp>
        <p:nvSpPr>
          <p:cNvPr id="53" name="文本框 52">
            <a:extLst>
              <a:ext uri="{FF2B5EF4-FFF2-40B4-BE49-F238E27FC236}">
                <a16:creationId xmlns:a16="http://schemas.microsoft.com/office/drawing/2014/main" id="{7F61132B-1233-43DA-93FD-BFD0BCE2FF6B}"/>
              </a:ext>
            </a:extLst>
          </p:cNvPr>
          <p:cNvSpPr txBox="1"/>
          <p:nvPr/>
        </p:nvSpPr>
        <p:spPr>
          <a:xfrm>
            <a:off x="2321932" y="2697380"/>
            <a:ext cx="604653" cy="523220"/>
          </a:xfrm>
          <a:prstGeom prst="rect">
            <a:avLst/>
          </a:prstGeom>
          <a:noFill/>
        </p:spPr>
        <p:txBody>
          <a:bodyPr vert="horz" wrap="none" rtlCol="0">
            <a:spAutoFit/>
          </a:bodyPr>
          <a:lstStyle/>
          <a:p>
            <a:pPr algn="ctr"/>
            <a:r>
              <a:rPr kumimoji="0" lang="en-US" altLang="zh-CN" sz="2800" b="1" i="0" u="none" strike="noStrike" kern="1200" cap="none" spc="0" normalizeH="0" baseline="0" noProof="0" dirty="0">
                <a:ln>
                  <a:noFill/>
                </a:ln>
                <a:solidFill>
                  <a:schemeClr val="accent6"/>
                </a:solidFill>
                <a:effectLst/>
                <a:uLnTx/>
                <a:uFillTx/>
                <a:latin typeface="思源宋体 CN" panose="02020400000000000000" pitchFamily="18" charset="-122"/>
                <a:ea typeface="思源宋体 CN" panose="02020400000000000000" pitchFamily="18" charset="-122"/>
                <a:cs typeface="+mn-cs"/>
              </a:rPr>
              <a:t>01</a:t>
            </a:r>
            <a:endParaRPr lang="zh-CN" altLang="en-US" sz="2800" b="1" dirty="0">
              <a:solidFill>
                <a:schemeClr val="accent6"/>
              </a:solidFill>
              <a:latin typeface="思源宋体 CN" panose="02020400000000000000" pitchFamily="18" charset="-122"/>
              <a:ea typeface="思源宋体 CN" panose="02020400000000000000" pitchFamily="18" charset="-122"/>
            </a:endParaRPr>
          </a:p>
        </p:txBody>
      </p:sp>
      <p:sp>
        <p:nvSpPr>
          <p:cNvPr id="54" name="文本框 53">
            <a:extLst>
              <a:ext uri="{FF2B5EF4-FFF2-40B4-BE49-F238E27FC236}">
                <a16:creationId xmlns:a16="http://schemas.microsoft.com/office/drawing/2014/main" id="{0EC33B36-BC82-4CEC-9E7E-227148150536}"/>
              </a:ext>
            </a:extLst>
          </p:cNvPr>
          <p:cNvSpPr txBox="1"/>
          <p:nvPr/>
        </p:nvSpPr>
        <p:spPr>
          <a:xfrm>
            <a:off x="5230203" y="2697380"/>
            <a:ext cx="604653" cy="523220"/>
          </a:xfrm>
          <a:prstGeom prst="rect">
            <a:avLst/>
          </a:prstGeom>
          <a:noFill/>
        </p:spPr>
        <p:txBody>
          <a:bodyPr vert="horz" wrap="none" rtlCol="0">
            <a:spAutoFit/>
          </a:bodyPr>
          <a:lstStyle/>
          <a:p>
            <a:pPr algn="ctr"/>
            <a:r>
              <a:rPr kumimoji="0" lang="en-US" altLang="zh-CN" sz="2800" b="1" i="0" u="none" strike="noStrike" kern="1200" cap="none" spc="0" normalizeH="0" baseline="0" noProof="0" dirty="0">
                <a:ln>
                  <a:noFill/>
                </a:ln>
                <a:solidFill>
                  <a:schemeClr val="accent6"/>
                </a:solidFill>
                <a:effectLst/>
                <a:uLnTx/>
                <a:uFillTx/>
                <a:latin typeface="思源宋体 CN" panose="02020400000000000000" pitchFamily="18" charset="-122"/>
                <a:ea typeface="思源宋体 CN" panose="02020400000000000000" pitchFamily="18" charset="-122"/>
                <a:cs typeface="+mn-cs"/>
              </a:rPr>
              <a:t>03</a:t>
            </a:r>
            <a:endParaRPr lang="zh-CN" altLang="en-US" sz="2800" b="1" dirty="0">
              <a:solidFill>
                <a:schemeClr val="accent6"/>
              </a:solidFill>
              <a:latin typeface="思源宋体 CN" panose="02020400000000000000" pitchFamily="18" charset="-122"/>
              <a:ea typeface="思源宋体 CN" panose="02020400000000000000" pitchFamily="18" charset="-122"/>
            </a:endParaRPr>
          </a:p>
        </p:txBody>
      </p:sp>
      <p:sp>
        <p:nvSpPr>
          <p:cNvPr id="55" name="文本框 54">
            <a:extLst>
              <a:ext uri="{FF2B5EF4-FFF2-40B4-BE49-F238E27FC236}">
                <a16:creationId xmlns:a16="http://schemas.microsoft.com/office/drawing/2014/main" id="{DB8B90AD-8142-4321-A0F8-D07B1D0ED15B}"/>
              </a:ext>
            </a:extLst>
          </p:cNvPr>
          <p:cNvSpPr txBox="1"/>
          <p:nvPr/>
        </p:nvSpPr>
        <p:spPr>
          <a:xfrm>
            <a:off x="8119315" y="2697380"/>
            <a:ext cx="604653" cy="523220"/>
          </a:xfrm>
          <a:prstGeom prst="rect">
            <a:avLst/>
          </a:prstGeom>
          <a:noFill/>
        </p:spPr>
        <p:txBody>
          <a:bodyPr vert="horz" wrap="none" rtlCol="0">
            <a:spAutoFit/>
          </a:bodyPr>
          <a:lstStyle/>
          <a:p>
            <a:pPr algn="ctr"/>
            <a:r>
              <a:rPr kumimoji="0" lang="en-US" altLang="zh-CN" sz="2800" b="1" i="0" u="none" strike="noStrike" kern="1200" cap="none" spc="0" normalizeH="0" baseline="0" noProof="0" dirty="0">
                <a:ln>
                  <a:noFill/>
                </a:ln>
                <a:solidFill>
                  <a:schemeClr val="accent6"/>
                </a:solidFill>
                <a:effectLst/>
                <a:uLnTx/>
                <a:uFillTx/>
                <a:latin typeface="思源宋体 CN" panose="02020400000000000000" pitchFamily="18" charset="-122"/>
                <a:ea typeface="思源宋体 CN" panose="02020400000000000000" pitchFamily="18" charset="-122"/>
                <a:cs typeface="+mn-cs"/>
              </a:rPr>
              <a:t>05</a:t>
            </a:r>
            <a:endParaRPr lang="zh-CN" altLang="en-US" sz="2800" b="1" dirty="0">
              <a:solidFill>
                <a:schemeClr val="accent6"/>
              </a:solidFill>
              <a:latin typeface="思源宋体 CN" panose="02020400000000000000" pitchFamily="18" charset="-122"/>
              <a:ea typeface="思源宋体 CN" panose="02020400000000000000" pitchFamily="18" charset="-122"/>
            </a:endParaRPr>
          </a:p>
        </p:txBody>
      </p:sp>
      <p:sp>
        <p:nvSpPr>
          <p:cNvPr id="65" name="文本框 64">
            <a:extLst>
              <a:ext uri="{FF2B5EF4-FFF2-40B4-BE49-F238E27FC236}">
                <a16:creationId xmlns:a16="http://schemas.microsoft.com/office/drawing/2014/main" id="{2AE551D6-BBAA-4355-A60A-AB8EAFC28EC3}"/>
              </a:ext>
            </a:extLst>
          </p:cNvPr>
          <p:cNvSpPr txBox="1"/>
          <p:nvPr/>
        </p:nvSpPr>
        <p:spPr>
          <a:xfrm>
            <a:off x="3740065" y="3748231"/>
            <a:ext cx="604653" cy="523220"/>
          </a:xfrm>
          <a:prstGeom prst="rect">
            <a:avLst/>
          </a:prstGeom>
          <a:noFill/>
        </p:spPr>
        <p:txBody>
          <a:bodyPr vert="horz" wrap="square" rtlCol="0">
            <a:spAutoFit/>
          </a:bodyPr>
          <a:lstStyle/>
          <a:p>
            <a:pPr algn="ctr"/>
            <a:r>
              <a:rPr kumimoji="0" lang="en-US" altLang="zh-CN" sz="2800" b="1" i="0" u="none" strike="noStrike" kern="1200" cap="none" spc="0" normalizeH="0" baseline="0" noProof="0" dirty="0">
                <a:ln>
                  <a:noFill/>
                </a:ln>
                <a:solidFill>
                  <a:schemeClr val="accent6"/>
                </a:solidFill>
                <a:effectLst/>
                <a:uLnTx/>
                <a:uFillTx/>
                <a:latin typeface="思源宋体 CN" panose="02020400000000000000" pitchFamily="18" charset="-122"/>
                <a:ea typeface="思源宋体 CN" panose="02020400000000000000" pitchFamily="18" charset="-122"/>
                <a:cs typeface="+mn-cs"/>
              </a:rPr>
              <a:t>02</a:t>
            </a:r>
            <a:endParaRPr lang="zh-CN" altLang="en-US" sz="2800" b="1" dirty="0">
              <a:solidFill>
                <a:schemeClr val="accent6"/>
              </a:solidFill>
              <a:latin typeface="思源宋体 CN" panose="02020400000000000000" pitchFamily="18" charset="-122"/>
              <a:ea typeface="思源宋体 CN" panose="02020400000000000000" pitchFamily="18" charset="-122"/>
            </a:endParaRPr>
          </a:p>
        </p:txBody>
      </p:sp>
      <p:sp>
        <p:nvSpPr>
          <p:cNvPr id="66" name="文本框 65">
            <a:extLst>
              <a:ext uri="{FF2B5EF4-FFF2-40B4-BE49-F238E27FC236}">
                <a16:creationId xmlns:a16="http://schemas.microsoft.com/office/drawing/2014/main" id="{104D9762-A31D-44AB-AF4E-1809D61A16DE}"/>
              </a:ext>
            </a:extLst>
          </p:cNvPr>
          <p:cNvSpPr txBox="1"/>
          <p:nvPr/>
        </p:nvSpPr>
        <p:spPr>
          <a:xfrm>
            <a:off x="6694152" y="3748231"/>
            <a:ext cx="604653" cy="523220"/>
          </a:xfrm>
          <a:prstGeom prst="rect">
            <a:avLst/>
          </a:prstGeom>
          <a:noFill/>
        </p:spPr>
        <p:txBody>
          <a:bodyPr vert="horz" wrap="square" rtlCol="0">
            <a:spAutoFit/>
          </a:bodyPr>
          <a:lstStyle/>
          <a:p>
            <a:pPr algn="ctr"/>
            <a:r>
              <a:rPr kumimoji="0" lang="en-US" altLang="zh-CN" sz="2800" b="1" i="0" u="none" strike="noStrike" kern="1200" cap="none" spc="0" normalizeH="0" baseline="0" noProof="0" dirty="0">
                <a:ln>
                  <a:noFill/>
                </a:ln>
                <a:solidFill>
                  <a:schemeClr val="accent6"/>
                </a:solidFill>
                <a:effectLst/>
                <a:uLnTx/>
                <a:uFillTx/>
                <a:latin typeface="思源宋体 CN" panose="02020400000000000000" pitchFamily="18" charset="-122"/>
                <a:ea typeface="思源宋体 CN" panose="02020400000000000000" pitchFamily="18" charset="-122"/>
                <a:cs typeface="+mn-cs"/>
              </a:rPr>
              <a:t>04</a:t>
            </a:r>
            <a:endParaRPr lang="zh-CN" altLang="en-US" sz="2800" b="1" dirty="0">
              <a:solidFill>
                <a:schemeClr val="accent6"/>
              </a:solidFill>
              <a:latin typeface="思源宋体 CN" panose="02020400000000000000" pitchFamily="18" charset="-122"/>
              <a:ea typeface="思源宋体 CN" panose="02020400000000000000" pitchFamily="18" charset="-122"/>
            </a:endParaRPr>
          </a:p>
        </p:txBody>
      </p:sp>
      <p:sp>
        <p:nvSpPr>
          <p:cNvPr id="67" name="文本框 66">
            <a:extLst>
              <a:ext uri="{FF2B5EF4-FFF2-40B4-BE49-F238E27FC236}">
                <a16:creationId xmlns:a16="http://schemas.microsoft.com/office/drawing/2014/main" id="{385051BD-437C-4F54-89E9-97D57AECA243}"/>
              </a:ext>
            </a:extLst>
          </p:cNvPr>
          <p:cNvSpPr txBox="1"/>
          <p:nvPr/>
        </p:nvSpPr>
        <p:spPr>
          <a:xfrm>
            <a:off x="9583264" y="3748231"/>
            <a:ext cx="604653" cy="523220"/>
          </a:xfrm>
          <a:prstGeom prst="rect">
            <a:avLst/>
          </a:prstGeom>
          <a:noFill/>
        </p:spPr>
        <p:txBody>
          <a:bodyPr vert="horz" wrap="square" rtlCol="0">
            <a:spAutoFit/>
          </a:bodyPr>
          <a:lstStyle/>
          <a:p>
            <a:pPr algn="ctr"/>
            <a:r>
              <a:rPr kumimoji="0" lang="en-US" altLang="zh-CN" sz="2800" b="1" i="0" u="none" strike="noStrike" kern="1200" cap="none" spc="0" normalizeH="0" baseline="0" noProof="0" dirty="0">
                <a:ln>
                  <a:noFill/>
                </a:ln>
                <a:solidFill>
                  <a:schemeClr val="accent6"/>
                </a:solidFill>
                <a:effectLst/>
                <a:uLnTx/>
                <a:uFillTx/>
                <a:latin typeface="思源宋体 CN" panose="02020400000000000000" pitchFamily="18" charset="-122"/>
                <a:ea typeface="思源宋体 CN" panose="02020400000000000000" pitchFamily="18" charset="-122"/>
                <a:cs typeface="+mn-cs"/>
              </a:rPr>
              <a:t>06</a:t>
            </a:r>
            <a:endParaRPr lang="zh-CN" altLang="en-US" sz="2800" b="1" dirty="0">
              <a:solidFill>
                <a:schemeClr val="accent6"/>
              </a:solidFill>
              <a:latin typeface="思源宋体 CN" panose="02020400000000000000" pitchFamily="18" charset="-122"/>
              <a:ea typeface="思源宋体 CN" panose="02020400000000000000" pitchFamily="18" charset="-122"/>
            </a:endParaRPr>
          </a:p>
        </p:txBody>
      </p:sp>
      <p:sp>
        <p:nvSpPr>
          <p:cNvPr id="68" name="文本框 67">
            <a:extLst>
              <a:ext uri="{FF2B5EF4-FFF2-40B4-BE49-F238E27FC236}">
                <a16:creationId xmlns:a16="http://schemas.microsoft.com/office/drawing/2014/main" id="{9B699EDA-DDDB-4B9E-B541-46051E04D6CD}"/>
              </a:ext>
            </a:extLst>
          </p:cNvPr>
          <p:cNvSpPr txBox="1"/>
          <p:nvPr/>
        </p:nvSpPr>
        <p:spPr>
          <a:xfrm>
            <a:off x="1426229" y="1170942"/>
            <a:ext cx="2358631" cy="1294842"/>
          </a:xfrm>
          <a:prstGeom prst="rect">
            <a:avLst/>
          </a:prstGeom>
          <a:noFill/>
        </p:spPr>
        <p:txBody>
          <a:bodyPr wrap="square">
            <a:spAutoFit/>
          </a:bodyPr>
          <a:lstStyle/>
          <a:p>
            <a:pPr algn="ctr">
              <a:lnSpc>
                <a:spcPct val="150000"/>
              </a:lnSpc>
            </a:pPr>
            <a:r>
              <a:rPr kumimoji="0" lang="zh-CN" altLang="en-US"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a:t>
            </a:r>
            <a:endParaRPr lang="zh-CN" altLang="en-US" dirty="0">
              <a:solidFill>
                <a:schemeClr val="bg1"/>
              </a:solidFill>
              <a:effectLst/>
              <a:latin typeface="思源黑体 CN Normal" panose="020B0400000000000000" pitchFamily="34" charset="-122"/>
              <a:ea typeface="思源黑体 CN Normal" panose="020B0400000000000000" pitchFamily="34" charset="-122"/>
            </a:endParaRPr>
          </a:p>
        </p:txBody>
      </p:sp>
      <p:sp>
        <p:nvSpPr>
          <p:cNvPr id="69" name="文本框 68">
            <a:extLst>
              <a:ext uri="{FF2B5EF4-FFF2-40B4-BE49-F238E27FC236}">
                <a16:creationId xmlns:a16="http://schemas.microsoft.com/office/drawing/2014/main" id="{248AE985-FE89-48B8-8695-0CC2FB79B194}"/>
              </a:ext>
            </a:extLst>
          </p:cNvPr>
          <p:cNvSpPr txBox="1"/>
          <p:nvPr/>
        </p:nvSpPr>
        <p:spPr>
          <a:xfrm>
            <a:off x="4277288" y="1170942"/>
            <a:ext cx="2358631" cy="1294842"/>
          </a:xfrm>
          <a:prstGeom prst="rect">
            <a:avLst/>
          </a:prstGeom>
          <a:noFill/>
        </p:spPr>
        <p:txBody>
          <a:bodyPr wrap="square">
            <a:spAutoFit/>
          </a:bodyPr>
          <a:lstStyle/>
          <a:p>
            <a:pPr algn="ctr">
              <a:lnSpc>
                <a:spcPct val="150000"/>
              </a:lnSpc>
            </a:pPr>
            <a:r>
              <a:rPr kumimoji="0" lang="zh-CN" altLang="en-US"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a:t>
            </a:r>
            <a:endParaRPr lang="zh-CN" altLang="en-US" dirty="0">
              <a:solidFill>
                <a:schemeClr val="bg1"/>
              </a:solidFill>
              <a:effectLst/>
              <a:latin typeface="思源黑体 CN Normal" panose="020B0400000000000000" pitchFamily="34" charset="-122"/>
              <a:ea typeface="思源黑体 CN Normal" panose="020B0400000000000000" pitchFamily="34" charset="-122"/>
            </a:endParaRPr>
          </a:p>
        </p:txBody>
      </p:sp>
      <p:sp>
        <p:nvSpPr>
          <p:cNvPr id="70" name="文本框 69">
            <a:extLst>
              <a:ext uri="{FF2B5EF4-FFF2-40B4-BE49-F238E27FC236}">
                <a16:creationId xmlns:a16="http://schemas.microsoft.com/office/drawing/2014/main" id="{3FED7C02-9A51-4EF0-ABBC-B9B424340B70}"/>
              </a:ext>
            </a:extLst>
          </p:cNvPr>
          <p:cNvSpPr txBox="1"/>
          <p:nvPr/>
        </p:nvSpPr>
        <p:spPr>
          <a:xfrm>
            <a:off x="7298805" y="1170942"/>
            <a:ext cx="2358631" cy="1294842"/>
          </a:xfrm>
          <a:prstGeom prst="rect">
            <a:avLst/>
          </a:prstGeom>
          <a:noFill/>
        </p:spPr>
        <p:txBody>
          <a:bodyPr wrap="square">
            <a:spAutoFit/>
          </a:bodyPr>
          <a:lstStyle/>
          <a:p>
            <a:pPr algn="ctr">
              <a:lnSpc>
                <a:spcPct val="150000"/>
              </a:lnSpc>
            </a:pPr>
            <a:r>
              <a:rPr kumimoji="0" lang="zh-CN" altLang="en-US"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a:t>
            </a:r>
            <a:endParaRPr lang="zh-CN" altLang="en-US" dirty="0">
              <a:solidFill>
                <a:schemeClr val="bg1"/>
              </a:solidFill>
              <a:effectLst/>
              <a:latin typeface="思源黑体 CN Normal" panose="020B0400000000000000" pitchFamily="34" charset="-122"/>
              <a:ea typeface="思源黑体 CN Normal" panose="020B0400000000000000" pitchFamily="34" charset="-122"/>
            </a:endParaRPr>
          </a:p>
        </p:txBody>
      </p:sp>
      <p:sp>
        <p:nvSpPr>
          <p:cNvPr id="71" name="文本框 70">
            <a:extLst>
              <a:ext uri="{FF2B5EF4-FFF2-40B4-BE49-F238E27FC236}">
                <a16:creationId xmlns:a16="http://schemas.microsoft.com/office/drawing/2014/main" id="{D2A551D4-6682-48BA-81DC-849B2EF8F545}"/>
              </a:ext>
            </a:extLst>
          </p:cNvPr>
          <p:cNvSpPr txBox="1"/>
          <p:nvPr/>
        </p:nvSpPr>
        <p:spPr>
          <a:xfrm>
            <a:off x="2827732" y="4403597"/>
            <a:ext cx="2358631" cy="1294842"/>
          </a:xfrm>
          <a:prstGeom prst="rect">
            <a:avLst/>
          </a:prstGeom>
          <a:noFill/>
        </p:spPr>
        <p:txBody>
          <a:bodyPr wrap="square">
            <a:spAutoFit/>
          </a:bodyPr>
          <a:lstStyle/>
          <a:p>
            <a:pPr algn="ctr">
              <a:lnSpc>
                <a:spcPct val="150000"/>
              </a:lnSpc>
            </a:pPr>
            <a:r>
              <a:rPr kumimoji="0" lang="zh-CN" altLang="en-US"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a:t>
            </a:r>
            <a:endParaRPr lang="zh-CN" altLang="en-US" dirty="0">
              <a:solidFill>
                <a:schemeClr val="bg1"/>
              </a:solidFill>
              <a:effectLst/>
              <a:latin typeface="思源黑体 CN Normal" panose="020B0400000000000000" pitchFamily="34" charset="-122"/>
              <a:ea typeface="思源黑体 CN Normal" panose="020B0400000000000000" pitchFamily="34" charset="-122"/>
            </a:endParaRPr>
          </a:p>
        </p:txBody>
      </p:sp>
      <p:sp>
        <p:nvSpPr>
          <p:cNvPr id="72" name="文本框 71">
            <a:extLst>
              <a:ext uri="{FF2B5EF4-FFF2-40B4-BE49-F238E27FC236}">
                <a16:creationId xmlns:a16="http://schemas.microsoft.com/office/drawing/2014/main" id="{1A49D25E-1651-4815-8373-C569B466A51B}"/>
              </a:ext>
            </a:extLst>
          </p:cNvPr>
          <p:cNvSpPr txBox="1"/>
          <p:nvPr/>
        </p:nvSpPr>
        <p:spPr>
          <a:xfrm>
            <a:off x="5861855" y="4413628"/>
            <a:ext cx="2358631" cy="1294842"/>
          </a:xfrm>
          <a:prstGeom prst="rect">
            <a:avLst/>
          </a:prstGeom>
          <a:noFill/>
        </p:spPr>
        <p:txBody>
          <a:bodyPr wrap="square">
            <a:spAutoFit/>
          </a:bodyPr>
          <a:lstStyle/>
          <a:p>
            <a:pPr algn="ctr">
              <a:lnSpc>
                <a:spcPct val="150000"/>
              </a:lnSpc>
            </a:pPr>
            <a:r>
              <a:rPr kumimoji="0" lang="zh-CN" altLang="en-US"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a:t>
            </a:r>
            <a:endParaRPr lang="zh-CN" altLang="en-US" dirty="0">
              <a:solidFill>
                <a:schemeClr val="bg1"/>
              </a:solidFill>
              <a:effectLst/>
              <a:latin typeface="思源黑体 CN Normal" panose="020B0400000000000000" pitchFamily="34" charset="-122"/>
              <a:ea typeface="思源黑体 CN Normal" panose="020B0400000000000000" pitchFamily="34" charset="-122"/>
            </a:endParaRPr>
          </a:p>
        </p:txBody>
      </p:sp>
      <p:sp>
        <p:nvSpPr>
          <p:cNvPr id="73" name="文本框 72">
            <a:extLst>
              <a:ext uri="{FF2B5EF4-FFF2-40B4-BE49-F238E27FC236}">
                <a16:creationId xmlns:a16="http://schemas.microsoft.com/office/drawing/2014/main" id="{010F8FEC-C29A-428E-8543-3FA338593CF5}"/>
              </a:ext>
            </a:extLst>
          </p:cNvPr>
          <p:cNvSpPr txBox="1"/>
          <p:nvPr/>
        </p:nvSpPr>
        <p:spPr>
          <a:xfrm>
            <a:off x="8801579" y="4403597"/>
            <a:ext cx="2358631" cy="1294842"/>
          </a:xfrm>
          <a:prstGeom prst="rect">
            <a:avLst/>
          </a:prstGeom>
          <a:noFill/>
        </p:spPr>
        <p:txBody>
          <a:bodyPr wrap="square">
            <a:spAutoFit/>
          </a:bodyPr>
          <a:lstStyle/>
          <a:p>
            <a:pPr algn="ctr">
              <a:lnSpc>
                <a:spcPct val="150000"/>
              </a:lnSpc>
            </a:pPr>
            <a:r>
              <a:rPr kumimoji="0" lang="zh-CN" altLang="en-US"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a:t>
            </a:r>
            <a:endParaRPr lang="zh-CN" altLang="en-US" dirty="0">
              <a:solidFill>
                <a:schemeClr val="bg1"/>
              </a:solidFill>
              <a:effectLst/>
              <a:latin typeface="思源黑体 CN Normal" panose="020B0400000000000000" pitchFamily="34" charset="-122"/>
              <a:ea typeface="思源黑体 CN Normal" panose="020B0400000000000000" pitchFamily="34" charset="-122"/>
            </a:endParaRPr>
          </a:p>
        </p:txBody>
      </p:sp>
      <p:sp>
        <p:nvSpPr>
          <p:cNvPr id="74" name="文本框 73">
            <a:extLst>
              <a:ext uri="{FF2B5EF4-FFF2-40B4-BE49-F238E27FC236}">
                <a16:creationId xmlns:a16="http://schemas.microsoft.com/office/drawing/2014/main" id="{57020928-381E-4ABD-B97C-A1667B41BC65}"/>
              </a:ext>
            </a:extLst>
          </p:cNvPr>
          <p:cNvSpPr txBox="1"/>
          <p:nvPr/>
        </p:nvSpPr>
        <p:spPr>
          <a:xfrm>
            <a:off x="10995839" y="152400"/>
            <a:ext cx="1196161" cy="369332"/>
          </a:xfrm>
          <a:prstGeom prst="rect">
            <a:avLst/>
          </a:prstGeom>
          <a:noFill/>
        </p:spPr>
        <p:txBody>
          <a:bodyPr wrap="none">
            <a:spAutoFit/>
          </a:bodyPr>
          <a:lstStyle/>
          <a:p>
            <a:r>
              <a:rPr kumimoji="0" lang="zh-CN" altLang="en-US"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SUMMER</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75" name="文本框 74">
            <a:extLst>
              <a:ext uri="{FF2B5EF4-FFF2-40B4-BE49-F238E27FC236}">
                <a16:creationId xmlns:a16="http://schemas.microsoft.com/office/drawing/2014/main" id="{31DE2CCF-E910-4D9B-BEC7-6BDE6752B6ED}"/>
              </a:ext>
            </a:extLst>
          </p:cNvPr>
          <p:cNvSpPr txBox="1"/>
          <p:nvPr/>
        </p:nvSpPr>
        <p:spPr>
          <a:xfrm>
            <a:off x="11194001" y="436246"/>
            <a:ext cx="975139"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TEMPLATE</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76" name="矩形 75">
            <a:extLst>
              <a:ext uri="{FF2B5EF4-FFF2-40B4-BE49-F238E27FC236}">
                <a16:creationId xmlns:a16="http://schemas.microsoft.com/office/drawing/2014/main" id="{6BE2FCD3-6BC1-4836-9F46-65C8C71B4967}"/>
              </a:ext>
            </a:extLst>
          </p:cNvPr>
          <p:cNvSpPr/>
          <p:nvPr/>
        </p:nvSpPr>
        <p:spPr>
          <a:xfrm>
            <a:off x="11334873" y="703719"/>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09583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游戏机, 烟花, 山, 高&#10;&#10;描述已自动生成">
            <a:extLst>
              <a:ext uri="{FF2B5EF4-FFF2-40B4-BE49-F238E27FC236}">
                <a16:creationId xmlns:a16="http://schemas.microsoft.com/office/drawing/2014/main" id="{F8AE9081-4BF4-4847-AFA1-DF447C5706D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0" y="0"/>
            <a:ext cx="12192000" cy="6858000"/>
          </a:xfrm>
          <a:custGeom>
            <a:avLst/>
            <a:gdLst>
              <a:gd name="connsiteX0" fmla="*/ 12192000 w 12192000"/>
              <a:gd name="connsiteY0" fmla="*/ 0 h 6858000"/>
              <a:gd name="connsiteX1" fmla="*/ 0 w 12192000"/>
              <a:gd name="connsiteY1" fmla="*/ 0 h 6858000"/>
              <a:gd name="connsiteX2" fmla="*/ 0 w 12192000"/>
              <a:gd name="connsiteY2" fmla="*/ 6858000 h 6858000"/>
              <a:gd name="connsiteX3" fmla="*/ 1219200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12192000" y="0"/>
                </a:moveTo>
                <a:lnTo>
                  <a:pt x="0" y="0"/>
                </a:lnTo>
                <a:lnTo>
                  <a:pt x="0" y="6858000"/>
                </a:lnTo>
                <a:lnTo>
                  <a:pt x="12192000" y="6858000"/>
                </a:lnTo>
                <a:close/>
              </a:path>
            </a:pathLst>
          </a:custGeom>
        </p:spPr>
      </p:pic>
      <p:sp>
        <p:nvSpPr>
          <p:cNvPr id="6" name="矩形 5">
            <a:extLst>
              <a:ext uri="{FF2B5EF4-FFF2-40B4-BE49-F238E27FC236}">
                <a16:creationId xmlns:a16="http://schemas.microsoft.com/office/drawing/2014/main" id="{7BE9870B-C164-4EF8-B1CA-5C6D7582BECD}"/>
              </a:ext>
            </a:extLst>
          </p:cNvPr>
          <p:cNvSpPr/>
          <p:nvPr/>
        </p:nvSpPr>
        <p:spPr>
          <a:xfrm>
            <a:off x="311166" y="518070"/>
            <a:ext cx="1147536" cy="386670"/>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B6ADC0B2-EAE6-4E57-ADD4-FB0E40D2446B}"/>
              </a:ext>
            </a:extLst>
          </p:cNvPr>
          <p:cNvSpPr/>
          <p:nvPr/>
        </p:nvSpPr>
        <p:spPr>
          <a:xfrm>
            <a:off x="810110" y="1207680"/>
            <a:ext cx="149648" cy="222132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2AF1BB83-2E6E-45A5-B703-FD65D40F2BF9}"/>
              </a:ext>
            </a:extLst>
          </p:cNvPr>
          <p:cNvSpPr/>
          <p:nvPr/>
        </p:nvSpPr>
        <p:spPr>
          <a:xfrm>
            <a:off x="528170" y="1059090"/>
            <a:ext cx="149648" cy="222132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4B9BA814-EC80-4763-B297-3006CDDDC73B}"/>
              </a:ext>
            </a:extLst>
          </p:cNvPr>
          <p:cNvSpPr txBox="1"/>
          <p:nvPr/>
        </p:nvSpPr>
        <p:spPr>
          <a:xfrm>
            <a:off x="400050" y="164127"/>
            <a:ext cx="1750800" cy="707886"/>
          </a:xfrm>
          <a:prstGeom prst="rect">
            <a:avLst/>
          </a:prstGeom>
          <a:noFill/>
        </p:spPr>
        <p:txBody>
          <a:bodyPr wrap="none" rtlCol="0">
            <a:spAutoFit/>
          </a:bodyPr>
          <a:lstStyle/>
          <a:p>
            <a:r>
              <a:rPr lang="en-US" altLang="zh-CN" sz="4000" dirty="0">
                <a:solidFill>
                  <a:schemeClr val="bg1"/>
                </a:solidFill>
                <a:latin typeface="思源黑体 CN Bold" panose="020B0800000000000000" pitchFamily="34" charset="-122"/>
                <a:ea typeface="思源黑体 CN Bold" panose="020B0800000000000000" pitchFamily="34" charset="-122"/>
              </a:rPr>
              <a:t>Day02</a:t>
            </a:r>
            <a:endParaRPr lang="zh-CN" altLang="en-US" sz="4000" dirty="0">
              <a:solidFill>
                <a:schemeClr val="bg1"/>
              </a:solidFill>
              <a:latin typeface="思源黑体 CN Bold" panose="020B0800000000000000" pitchFamily="34" charset="-122"/>
              <a:ea typeface="思源黑体 CN Bold" panose="020B0800000000000000" pitchFamily="34" charset="-122"/>
            </a:endParaRPr>
          </a:p>
        </p:txBody>
      </p:sp>
      <p:sp>
        <p:nvSpPr>
          <p:cNvPr id="10" name="文本框 9">
            <a:extLst>
              <a:ext uri="{FF2B5EF4-FFF2-40B4-BE49-F238E27FC236}">
                <a16:creationId xmlns:a16="http://schemas.microsoft.com/office/drawing/2014/main" id="{FAD42783-6B80-45D4-9C4D-DBD09184ABFE}"/>
              </a:ext>
            </a:extLst>
          </p:cNvPr>
          <p:cNvSpPr txBox="1"/>
          <p:nvPr/>
        </p:nvSpPr>
        <p:spPr>
          <a:xfrm>
            <a:off x="220393" y="1010002"/>
            <a:ext cx="615553" cy="2616675"/>
          </a:xfrm>
          <a:prstGeom prst="rect">
            <a:avLst/>
          </a:prstGeom>
          <a:noFill/>
        </p:spPr>
        <p:txBody>
          <a:bodyPr vert="eaVert" wrap="square" rtlCol="0">
            <a:spAutoFit/>
          </a:bodyPr>
          <a:lstStyle/>
          <a:p>
            <a:pPr algn="ctr"/>
            <a:r>
              <a:rPr lang="zh-CN" altLang="en-US" sz="2800" b="1" dirty="0">
                <a:solidFill>
                  <a:schemeClr val="bg1"/>
                </a:solidFill>
                <a:latin typeface="思源宋体 CN" panose="02020400000000000000" pitchFamily="18" charset="-122"/>
                <a:ea typeface="思源宋体 CN" panose="02020400000000000000" pitchFamily="18" charset="-122"/>
              </a:rPr>
              <a:t>添加文本内容</a:t>
            </a:r>
          </a:p>
        </p:txBody>
      </p:sp>
      <p:sp>
        <p:nvSpPr>
          <p:cNvPr id="11" name="矩形 10">
            <a:extLst>
              <a:ext uri="{FF2B5EF4-FFF2-40B4-BE49-F238E27FC236}">
                <a16:creationId xmlns:a16="http://schemas.microsoft.com/office/drawing/2014/main" id="{76EF460E-A5DA-49A2-94A2-EF9E20ACB7CA}"/>
              </a:ext>
            </a:extLst>
          </p:cNvPr>
          <p:cNvSpPr/>
          <p:nvPr/>
        </p:nvSpPr>
        <p:spPr>
          <a:xfrm>
            <a:off x="217337" y="2724150"/>
            <a:ext cx="93829" cy="140970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26669A49-C5A6-40B4-9CE2-4E340AD0EF11}"/>
              </a:ext>
            </a:extLst>
          </p:cNvPr>
          <p:cNvSpPr/>
          <p:nvPr/>
        </p:nvSpPr>
        <p:spPr>
          <a:xfrm rot="900000">
            <a:off x="7282426" y="-610659"/>
            <a:ext cx="3655151" cy="8079318"/>
          </a:xfrm>
          <a:custGeom>
            <a:avLst/>
            <a:gdLst>
              <a:gd name="connsiteX0" fmla="*/ 0 w 3655151"/>
              <a:gd name="connsiteY0" fmla="*/ 979394 h 8079318"/>
              <a:gd name="connsiteX1" fmla="*/ 3655151 w 3655151"/>
              <a:gd name="connsiteY1" fmla="*/ 0 h 8079318"/>
              <a:gd name="connsiteX2" fmla="*/ 3655151 w 3655151"/>
              <a:gd name="connsiteY2" fmla="*/ 7099924 h 8079318"/>
              <a:gd name="connsiteX3" fmla="*/ 0 w 3655151"/>
              <a:gd name="connsiteY3" fmla="*/ 8079318 h 8079318"/>
            </a:gdLst>
            <a:ahLst/>
            <a:cxnLst>
              <a:cxn ang="0">
                <a:pos x="connsiteX0" y="connsiteY0"/>
              </a:cxn>
              <a:cxn ang="0">
                <a:pos x="connsiteX1" y="connsiteY1"/>
              </a:cxn>
              <a:cxn ang="0">
                <a:pos x="connsiteX2" y="connsiteY2"/>
              </a:cxn>
              <a:cxn ang="0">
                <a:pos x="connsiteX3" y="connsiteY3"/>
              </a:cxn>
            </a:cxnLst>
            <a:rect l="l" t="t" r="r" b="b"/>
            <a:pathLst>
              <a:path w="3655151" h="8079318">
                <a:moveTo>
                  <a:pt x="0" y="979394"/>
                </a:moveTo>
                <a:lnTo>
                  <a:pt x="3655151" y="0"/>
                </a:lnTo>
                <a:lnTo>
                  <a:pt x="3655151" y="7099924"/>
                </a:lnTo>
                <a:lnTo>
                  <a:pt x="0" y="8079318"/>
                </a:lnTo>
                <a:close/>
              </a:path>
            </a:pathLst>
          </a:cu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20" name="任意多边形: 形状 19">
            <a:extLst>
              <a:ext uri="{FF2B5EF4-FFF2-40B4-BE49-F238E27FC236}">
                <a16:creationId xmlns:a16="http://schemas.microsoft.com/office/drawing/2014/main" id="{7EB60752-7EEC-4163-A8C5-A9BD5C465DFD}"/>
              </a:ext>
            </a:extLst>
          </p:cNvPr>
          <p:cNvSpPr/>
          <p:nvPr/>
        </p:nvSpPr>
        <p:spPr>
          <a:xfrm rot="900000">
            <a:off x="11277958" y="-7293"/>
            <a:ext cx="299607" cy="7023729"/>
          </a:xfrm>
          <a:custGeom>
            <a:avLst/>
            <a:gdLst>
              <a:gd name="connsiteX0" fmla="*/ 0 w 299607"/>
              <a:gd name="connsiteY0" fmla="*/ 0 h 7023729"/>
              <a:gd name="connsiteX1" fmla="*/ 299607 w 299607"/>
              <a:gd name="connsiteY1" fmla="*/ 1118148 h 7023729"/>
              <a:gd name="connsiteX2" fmla="*/ 299607 w 299607"/>
              <a:gd name="connsiteY2" fmla="*/ 6943450 h 7023729"/>
              <a:gd name="connsiteX3" fmla="*/ 0 w 299607"/>
              <a:gd name="connsiteY3" fmla="*/ 7023729 h 7023729"/>
            </a:gdLst>
            <a:ahLst/>
            <a:cxnLst>
              <a:cxn ang="0">
                <a:pos x="connsiteX0" y="connsiteY0"/>
              </a:cxn>
              <a:cxn ang="0">
                <a:pos x="connsiteX1" y="connsiteY1"/>
              </a:cxn>
              <a:cxn ang="0">
                <a:pos x="connsiteX2" y="connsiteY2"/>
              </a:cxn>
              <a:cxn ang="0">
                <a:pos x="connsiteX3" y="connsiteY3"/>
              </a:cxn>
            </a:cxnLst>
            <a:rect l="l" t="t" r="r" b="b"/>
            <a:pathLst>
              <a:path w="299607" h="7023729">
                <a:moveTo>
                  <a:pt x="0" y="0"/>
                </a:moveTo>
                <a:lnTo>
                  <a:pt x="299607" y="1118148"/>
                </a:lnTo>
                <a:lnTo>
                  <a:pt x="299607" y="6943450"/>
                </a:lnTo>
                <a:lnTo>
                  <a:pt x="0" y="7023729"/>
                </a:lnTo>
                <a:close/>
              </a:path>
            </a:pathLst>
          </a:cu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22" name="任意多边形: 形状 21">
            <a:extLst>
              <a:ext uri="{FF2B5EF4-FFF2-40B4-BE49-F238E27FC236}">
                <a16:creationId xmlns:a16="http://schemas.microsoft.com/office/drawing/2014/main" id="{09AC2EF4-25B0-49D0-848B-1D10F31E4195}"/>
              </a:ext>
            </a:extLst>
          </p:cNvPr>
          <p:cNvSpPr/>
          <p:nvPr/>
        </p:nvSpPr>
        <p:spPr>
          <a:xfrm rot="900000">
            <a:off x="7042088" y="-138826"/>
            <a:ext cx="133352" cy="7135655"/>
          </a:xfrm>
          <a:custGeom>
            <a:avLst/>
            <a:gdLst>
              <a:gd name="connsiteX0" fmla="*/ 0 w 133352"/>
              <a:gd name="connsiteY0" fmla="*/ 35731 h 7135655"/>
              <a:gd name="connsiteX1" fmla="*/ 133352 w 133352"/>
              <a:gd name="connsiteY1" fmla="*/ 0 h 7135655"/>
              <a:gd name="connsiteX2" fmla="*/ 133352 w 133352"/>
              <a:gd name="connsiteY2" fmla="*/ 7099923 h 7135655"/>
              <a:gd name="connsiteX3" fmla="*/ 0 w 133352"/>
              <a:gd name="connsiteY3" fmla="*/ 7135655 h 7135655"/>
            </a:gdLst>
            <a:ahLst/>
            <a:cxnLst>
              <a:cxn ang="0">
                <a:pos x="connsiteX0" y="connsiteY0"/>
              </a:cxn>
              <a:cxn ang="0">
                <a:pos x="connsiteX1" y="connsiteY1"/>
              </a:cxn>
              <a:cxn ang="0">
                <a:pos x="connsiteX2" y="connsiteY2"/>
              </a:cxn>
              <a:cxn ang="0">
                <a:pos x="connsiteX3" y="connsiteY3"/>
              </a:cxn>
            </a:cxnLst>
            <a:rect l="l" t="t" r="r" b="b"/>
            <a:pathLst>
              <a:path w="133352" h="7135655">
                <a:moveTo>
                  <a:pt x="0" y="35731"/>
                </a:moveTo>
                <a:lnTo>
                  <a:pt x="133352" y="0"/>
                </a:lnTo>
                <a:lnTo>
                  <a:pt x="133352" y="7099923"/>
                </a:lnTo>
                <a:lnTo>
                  <a:pt x="0" y="7135655"/>
                </a:lnTo>
                <a:close/>
              </a:path>
            </a:pathLst>
          </a:cu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24" name="任意多边形: 形状 23">
            <a:extLst>
              <a:ext uri="{FF2B5EF4-FFF2-40B4-BE49-F238E27FC236}">
                <a16:creationId xmlns:a16="http://schemas.microsoft.com/office/drawing/2014/main" id="{1774ADF4-4873-467F-B413-9BEFA4776346}"/>
              </a:ext>
            </a:extLst>
          </p:cNvPr>
          <p:cNvSpPr/>
          <p:nvPr/>
        </p:nvSpPr>
        <p:spPr>
          <a:xfrm rot="900000">
            <a:off x="6920315" y="-129895"/>
            <a:ext cx="66676" cy="7117790"/>
          </a:xfrm>
          <a:custGeom>
            <a:avLst/>
            <a:gdLst>
              <a:gd name="connsiteX0" fmla="*/ 0 w 66676"/>
              <a:gd name="connsiteY0" fmla="*/ 17866 h 7117790"/>
              <a:gd name="connsiteX1" fmla="*/ 66676 w 66676"/>
              <a:gd name="connsiteY1" fmla="*/ 0 h 7117790"/>
              <a:gd name="connsiteX2" fmla="*/ 66676 w 66676"/>
              <a:gd name="connsiteY2" fmla="*/ 7099924 h 7117790"/>
              <a:gd name="connsiteX3" fmla="*/ 0 w 66676"/>
              <a:gd name="connsiteY3" fmla="*/ 7117790 h 7117790"/>
            </a:gdLst>
            <a:ahLst/>
            <a:cxnLst>
              <a:cxn ang="0">
                <a:pos x="connsiteX0" y="connsiteY0"/>
              </a:cxn>
              <a:cxn ang="0">
                <a:pos x="connsiteX1" y="connsiteY1"/>
              </a:cxn>
              <a:cxn ang="0">
                <a:pos x="connsiteX2" y="connsiteY2"/>
              </a:cxn>
              <a:cxn ang="0">
                <a:pos x="connsiteX3" y="connsiteY3"/>
              </a:cxn>
            </a:cxnLst>
            <a:rect l="l" t="t" r="r" b="b"/>
            <a:pathLst>
              <a:path w="66676" h="7117790">
                <a:moveTo>
                  <a:pt x="0" y="17866"/>
                </a:moveTo>
                <a:lnTo>
                  <a:pt x="66676" y="0"/>
                </a:lnTo>
                <a:lnTo>
                  <a:pt x="66676" y="7099924"/>
                </a:lnTo>
                <a:lnTo>
                  <a:pt x="0" y="7117790"/>
                </a:lnTo>
                <a:close/>
              </a:path>
            </a:pathLst>
          </a:cu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26" name="文本框 25">
            <a:extLst>
              <a:ext uri="{FF2B5EF4-FFF2-40B4-BE49-F238E27FC236}">
                <a16:creationId xmlns:a16="http://schemas.microsoft.com/office/drawing/2014/main" id="{2EC0DED6-D23F-4A4B-B043-9C12383E9231}"/>
              </a:ext>
            </a:extLst>
          </p:cNvPr>
          <p:cNvSpPr txBox="1"/>
          <p:nvPr/>
        </p:nvSpPr>
        <p:spPr>
          <a:xfrm>
            <a:off x="9364423" y="1167046"/>
            <a:ext cx="1210588" cy="1323439"/>
          </a:xfrm>
          <a:prstGeom prst="rect">
            <a:avLst/>
          </a:prstGeom>
          <a:noFill/>
        </p:spPr>
        <p:txBody>
          <a:bodyPr wrap="none" rtlCol="0">
            <a:spAutoFit/>
          </a:bodyPr>
          <a:lstStyle/>
          <a:p>
            <a:r>
              <a:rPr kumimoji="0" lang="zh-CN" altLang="en-US" sz="8000" b="1" i="0" u="none" strike="noStrike" kern="1200" cap="none" spc="0" normalizeH="0" baseline="0" noProof="0" dirty="0">
                <a:ln>
                  <a:noFill/>
                </a:ln>
                <a:solidFill>
                  <a:schemeClr val="bg1"/>
                </a:solidFill>
                <a:effectLst/>
                <a:uLnTx/>
                <a:uFillTx/>
                <a:latin typeface="思源宋体 CN" panose="02020400000000000000" pitchFamily="18" charset="-122"/>
                <a:ea typeface="思源宋体 CN" panose="02020400000000000000" pitchFamily="18" charset="-122"/>
                <a:cs typeface="+mn-cs"/>
              </a:rPr>
              <a:t>文</a:t>
            </a:r>
            <a:endParaRPr lang="zh-CN" altLang="en-US" sz="8000" b="1" dirty="0">
              <a:solidFill>
                <a:schemeClr val="bg1"/>
              </a:solidFill>
              <a:latin typeface="思源宋体 CN" panose="02020400000000000000" pitchFamily="18" charset="-122"/>
              <a:ea typeface="思源宋体 CN" panose="02020400000000000000" pitchFamily="18" charset="-122"/>
            </a:endParaRPr>
          </a:p>
        </p:txBody>
      </p:sp>
      <p:sp>
        <p:nvSpPr>
          <p:cNvPr id="27" name="文本框 26">
            <a:extLst>
              <a:ext uri="{FF2B5EF4-FFF2-40B4-BE49-F238E27FC236}">
                <a16:creationId xmlns:a16="http://schemas.microsoft.com/office/drawing/2014/main" id="{21DCCE3D-AEA9-4B5E-9CF1-B68D49EF86DE}"/>
              </a:ext>
            </a:extLst>
          </p:cNvPr>
          <p:cNvSpPr txBox="1"/>
          <p:nvPr/>
        </p:nvSpPr>
        <p:spPr>
          <a:xfrm>
            <a:off x="9848409" y="2301777"/>
            <a:ext cx="1107996" cy="1200329"/>
          </a:xfrm>
          <a:prstGeom prst="rect">
            <a:avLst/>
          </a:prstGeom>
          <a:noFill/>
        </p:spPr>
        <p:txBody>
          <a:bodyPr wrap="none" rtlCol="0">
            <a:spAutoFit/>
          </a:bodyPr>
          <a:lstStyle/>
          <a:p>
            <a:r>
              <a:rPr kumimoji="0" lang="zh-CN" altLang="en-US" sz="7200" b="1" i="0" u="none" strike="noStrike" kern="1200" cap="none" spc="0" normalizeH="0" baseline="0" noProof="0" dirty="0">
                <a:ln>
                  <a:noFill/>
                </a:ln>
                <a:solidFill>
                  <a:schemeClr val="bg1"/>
                </a:solidFill>
                <a:effectLst/>
                <a:uLnTx/>
                <a:uFillTx/>
                <a:latin typeface="思源宋体 CN" panose="02020400000000000000" pitchFamily="18" charset="-122"/>
                <a:ea typeface="思源宋体 CN" panose="02020400000000000000" pitchFamily="18" charset="-122"/>
                <a:cs typeface="+mn-cs"/>
              </a:rPr>
              <a:t>本</a:t>
            </a:r>
            <a:endParaRPr lang="zh-CN" altLang="en-US" sz="7200" b="1" dirty="0">
              <a:solidFill>
                <a:schemeClr val="bg1"/>
              </a:solidFill>
              <a:latin typeface="思源宋体 CN" panose="02020400000000000000" pitchFamily="18" charset="-122"/>
              <a:ea typeface="思源宋体 CN" panose="02020400000000000000" pitchFamily="18" charset="-122"/>
            </a:endParaRPr>
          </a:p>
        </p:txBody>
      </p:sp>
      <p:sp>
        <p:nvSpPr>
          <p:cNvPr id="28" name="文本框 27">
            <a:extLst>
              <a:ext uri="{FF2B5EF4-FFF2-40B4-BE49-F238E27FC236}">
                <a16:creationId xmlns:a16="http://schemas.microsoft.com/office/drawing/2014/main" id="{BD70112E-773F-4559-8A6D-EAB1E281F965}"/>
              </a:ext>
            </a:extLst>
          </p:cNvPr>
          <p:cNvSpPr txBox="1"/>
          <p:nvPr/>
        </p:nvSpPr>
        <p:spPr>
          <a:xfrm>
            <a:off x="9115144" y="3310682"/>
            <a:ext cx="1210588" cy="1323439"/>
          </a:xfrm>
          <a:prstGeom prst="rect">
            <a:avLst/>
          </a:prstGeom>
          <a:noFill/>
        </p:spPr>
        <p:txBody>
          <a:bodyPr wrap="none" rtlCol="0">
            <a:spAutoFit/>
          </a:bodyPr>
          <a:lstStyle/>
          <a:p>
            <a:r>
              <a:rPr kumimoji="0" lang="zh-CN" altLang="en-US" sz="8000" b="1" i="0" u="none" strike="noStrike" kern="1200" cap="none" spc="0" normalizeH="0" baseline="0" noProof="0" dirty="0">
                <a:ln>
                  <a:noFill/>
                </a:ln>
                <a:solidFill>
                  <a:schemeClr val="bg1"/>
                </a:solidFill>
                <a:effectLst/>
                <a:uLnTx/>
                <a:uFillTx/>
                <a:latin typeface="思源宋体 CN" panose="02020400000000000000" pitchFamily="18" charset="-122"/>
                <a:ea typeface="思源宋体 CN" panose="02020400000000000000" pitchFamily="18" charset="-122"/>
                <a:cs typeface="+mn-cs"/>
              </a:rPr>
              <a:t>内</a:t>
            </a:r>
            <a:endParaRPr lang="zh-CN" altLang="en-US" sz="8000" b="1" dirty="0">
              <a:solidFill>
                <a:schemeClr val="bg1"/>
              </a:solidFill>
              <a:latin typeface="思源宋体 CN" panose="02020400000000000000" pitchFamily="18" charset="-122"/>
              <a:ea typeface="思源宋体 CN" panose="02020400000000000000" pitchFamily="18" charset="-122"/>
            </a:endParaRPr>
          </a:p>
        </p:txBody>
      </p:sp>
      <p:sp>
        <p:nvSpPr>
          <p:cNvPr id="29" name="文本框 28">
            <a:extLst>
              <a:ext uri="{FF2B5EF4-FFF2-40B4-BE49-F238E27FC236}">
                <a16:creationId xmlns:a16="http://schemas.microsoft.com/office/drawing/2014/main" id="{1BB48F33-42D3-41F1-BB61-7B293C33561B}"/>
              </a:ext>
            </a:extLst>
          </p:cNvPr>
          <p:cNvSpPr txBox="1"/>
          <p:nvPr/>
        </p:nvSpPr>
        <p:spPr>
          <a:xfrm>
            <a:off x="9364423" y="4530343"/>
            <a:ext cx="1031051" cy="1107996"/>
          </a:xfrm>
          <a:prstGeom prst="rect">
            <a:avLst/>
          </a:prstGeom>
          <a:noFill/>
        </p:spPr>
        <p:txBody>
          <a:bodyPr wrap="none" rtlCol="0">
            <a:spAutoFit/>
          </a:bodyPr>
          <a:lstStyle/>
          <a:p>
            <a:r>
              <a:rPr kumimoji="0" lang="zh-CN" altLang="en-US" sz="6600" b="1" i="0" u="none" strike="noStrike" kern="1200" cap="none" spc="0" normalizeH="0" baseline="0" noProof="0">
                <a:ln>
                  <a:noFill/>
                </a:ln>
                <a:solidFill>
                  <a:schemeClr val="bg1"/>
                </a:solidFill>
                <a:effectLst/>
                <a:uLnTx/>
                <a:uFillTx/>
                <a:latin typeface="思源宋体 CN" panose="02020400000000000000" pitchFamily="18" charset="-122"/>
                <a:ea typeface="思源宋体 CN" panose="02020400000000000000" pitchFamily="18" charset="-122"/>
                <a:cs typeface="+mn-cs"/>
              </a:rPr>
              <a:t>容</a:t>
            </a:r>
            <a:endParaRPr lang="zh-CN" altLang="en-US" sz="6600" b="1" dirty="0">
              <a:solidFill>
                <a:schemeClr val="bg1"/>
              </a:solidFill>
              <a:latin typeface="思源宋体 CN" panose="02020400000000000000" pitchFamily="18" charset="-122"/>
              <a:ea typeface="思源宋体 CN" panose="02020400000000000000" pitchFamily="18" charset="-122"/>
            </a:endParaRPr>
          </a:p>
        </p:txBody>
      </p:sp>
      <p:cxnSp>
        <p:nvCxnSpPr>
          <p:cNvPr id="31" name="直接连接符 30">
            <a:extLst>
              <a:ext uri="{FF2B5EF4-FFF2-40B4-BE49-F238E27FC236}">
                <a16:creationId xmlns:a16="http://schemas.microsoft.com/office/drawing/2014/main" id="{5CBBD5D0-8051-41AC-89B8-186C9E09687A}"/>
              </a:ext>
            </a:extLst>
          </p:cNvPr>
          <p:cNvCxnSpPr>
            <a:cxnSpLocks/>
          </p:cNvCxnSpPr>
          <p:nvPr/>
        </p:nvCxnSpPr>
        <p:spPr>
          <a:xfrm>
            <a:off x="1775730" y="2550227"/>
            <a:ext cx="33092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C1C0EEF6-49C7-46F9-B953-ACF13933A008}"/>
              </a:ext>
            </a:extLst>
          </p:cNvPr>
          <p:cNvSpPr txBox="1"/>
          <p:nvPr/>
        </p:nvSpPr>
        <p:spPr>
          <a:xfrm>
            <a:off x="1654914" y="1818036"/>
            <a:ext cx="2714205" cy="584775"/>
          </a:xfrm>
          <a:prstGeom prst="rect">
            <a:avLst/>
          </a:prstGeom>
          <a:noFill/>
        </p:spPr>
        <p:txBody>
          <a:bodyPr wrap="none">
            <a:spAutoFit/>
          </a:bodyPr>
          <a:lstStyle/>
          <a:p>
            <a:r>
              <a:rPr kumimoji="0" lang="zh-CN" altLang="en-US" sz="3200" b="1"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Normal" panose="020B0400000000000000" pitchFamily="34" charset="-122"/>
                <a:cs typeface="+mn-cs"/>
              </a:rPr>
              <a:t>添加文本内容</a:t>
            </a:r>
            <a:endParaRPr lang="zh-CN" altLang="en-US" sz="3200" b="1" dirty="0">
              <a:solidFill>
                <a:schemeClr val="bg1"/>
              </a:solidFill>
            </a:endParaRPr>
          </a:p>
        </p:txBody>
      </p:sp>
      <p:sp>
        <p:nvSpPr>
          <p:cNvPr id="35" name="文本框 34">
            <a:extLst>
              <a:ext uri="{FF2B5EF4-FFF2-40B4-BE49-F238E27FC236}">
                <a16:creationId xmlns:a16="http://schemas.microsoft.com/office/drawing/2014/main" id="{4EA00F81-AA57-486E-9A5D-C2348014BB9F}"/>
              </a:ext>
            </a:extLst>
          </p:cNvPr>
          <p:cNvSpPr txBox="1"/>
          <p:nvPr/>
        </p:nvSpPr>
        <p:spPr>
          <a:xfrm>
            <a:off x="1648044" y="2734095"/>
            <a:ext cx="4049332" cy="2125838"/>
          </a:xfrm>
          <a:prstGeom prst="rect">
            <a:avLst/>
          </a:prstGeom>
          <a:noFill/>
        </p:spPr>
        <p:txBody>
          <a:bodyPr wrap="square">
            <a:spAutoFit/>
          </a:bodyPr>
          <a:lstStyle/>
          <a:p>
            <a:pPr>
              <a:lnSpc>
                <a:spcPct val="150000"/>
              </a:lnSpc>
            </a:pPr>
            <a:r>
              <a:rPr kumimoji="0" lang="zh-CN" altLang="en-US"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添加文本内容添加文本内容添加文本内容添加文本内容添加文本内容添加文本内容添加文本内容添加文本内容</a:t>
            </a:r>
            <a:endParaRPr lang="zh-CN" altLang="en-US" dirty="0">
              <a:solidFill>
                <a:schemeClr val="bg1"/>
              </a:solidFill>
              <a:effectLst/>
              <a:latin typeface="思源黑体 CN Normal" panose="020B0400000000000000" pitchFamily="34" charset="-122"/>
              <a:ea typeface="思源黑体 CN Normal" panose="020B0400000000000000" pitchFamily="34" charset="-122"/>
            </a:endParaRPr>
          </a:p>
          <a:p>
            <a:pPr>
              <a:lnSpc>
                <a:spcPct val="150000"/>
              </a:lnSpc>
            </a:pPr>
            <a:r>
              <a:rPr kumimoji="0" lang="zh-CN" altLang="en-US"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a:t>
            </a:r>
            <a:endParaRPr lang="zh-CN" altLang="en-US" dirty="0">
              <a:solidFill>
                <a:schemeClr val="bg1"/>
              </a:solidFill>
              <a:effectLst/>
              <a:latin typeface="思源黑体 CN Normal" panose="020B0400000000000000" pitchFamily="34" charset="-122"/>
              <a:ea typeface="思源黑体 CN Normal" panose="020B0400000000000000" pitchFamily="34" charset="-122"/>
            </a:endParaRPr>
          </a:p>
        </p:txBody>
      </p:sp>
      <p:sp>
        <p:nvSpPr>
          <p:cNvPr id="36" name="文本框 35">
            <a:extLst>
              <a:ext uri="{FF2B5EF4-FFF2-40B4-BE49-F238E27FC236}">
                <a16:creationId xmlns:a16="http://schemas.microsoft.com/office/drawing/2014/main" id="{DCFDCCE9-223A-4B23-B94C-3CE744226687}"/>
              </a:ext>
            </a:extLst>
          </p:cNvPr>
          <p:cNvSpPr txBox="1"/>
          <p:nvPr/>
        </p:nvSpPr>
        <p:spPr>
          <a:xfrm>
            <a:off x="10995839" y="152400"/>
            <a:ext cx="1196161" cy="369332"/>
          </a:xfrm>
          <a:prstGeom prst="rect">
            <a:avLst/>
          </a:prstGeom>
          <a:noFill/>
        </p:spPr>
        <p:txBody>
          <a:bodyPr wrap="none">
            <a:spAutoFit/>
          </a:bodyPr>
          <a:lstStyle/>
          <a:p>
            <a:r>
              <a:rPr kumimoji="0" lang="zh-CN" altLang="en-US"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SUMMER</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37" name="文本框 36">
            <a:extLst>
              <a:ext uri="{FF2B5EF4-FFF2-40B4-BE49-F238E27FC236}">
                <a16:creationId xmlns:a16="http://schemas.microsoft.com/office/drawing/2014/main" id="{FE3FE59D-A670-45E4-8AE0-93205FF19657}"/>
              </a:ext>
            </a:extLst>
          </p:cNvPr>
          <p:cNvSpPr txBox="1"/>
          <p:nvPr/>
        </p:nvSpPr>
        <p:spPr>
          <a:xfrm>
            <a:off x="11194001" y="436246"/>
            <a:ext cx="975139"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TEMPLATE</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38" name="矩形 37">
            <a:extLst>
              <a:ext uri="{FF2B5EF4-FFF2-40B4-BE49-F238E27FC236}">
                <a16:creationId xmlns:a16="http://schemas.microsoft.com/office/drawing/2014/main" id="{02BED67D-90E5-4941-B4E7-61169CE78AE9}"/>
              </a:ext>
            </a:extLst>
          </p:cNvPr>
          <p:cNvSpPr/>
          <p:nvPr/>
        </p:nvSpPr>
        <p:spPr>
          <a:xfrm>
            <a:off x="11334873" y="703719"/>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7026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46">
            <a:extLst>
              <a:ext uri="{FF2B5EF4-FFF2-40B4-BE49-F238E27FC236}">
                <a16:creationId xmlns:a16="http://schemas.microsoft.com/office/drawing/2014/main" id="{1E7601CB-1331-42EA-AF7A-0615C0F57216}"/>
              </a:ext>
            </a:extLst>
          </p:cNvPr>
          <p:cNvSpPr txBox="1"/>
          <p:nvPr/>
        </p:nvSpPr>
        <p:spPr>
          <a:xfrm>
            <a:off x="2451430" y="2650107"/>
            <a:ext cx="6955751" cy="1446550"/>
          </a:xfrm>
          <a:prstGeom prst="rect">
            <a:avLst/>
          </a:prstGeom>
          <a:noFill/>
        </p:spPr>
        <p:txBody>
          <a:bodyPr wrap="none" rtlCol="0">
            <a:spAutoFit/>
          </a:bodyPr>
          <a:lstStyle/>
          <a:p>
            <a:pPr algn="ctr"/>
            <a:r>
              <a:rPr lang="zh-CN" altLang="en-US" sz="8800" b="1" dirty="0">
                <a:gradFill>
                  <a:gsLst>
                    <a:gs pos="0">
                      <a:schemeClr val="bg1"/>
                    </a:gs>
                    <a:gs pos="100000">
                      <a:schemeClr val="bg1">
                        <a:alpha val="52000"/>
                      </a:schemeClr>
                    </a:gs>
                  </a:gsLst>
                  <a:lin ang="5400000" scaled="1"/>
                </a:gradFill>
                <a:effectLst>
                  <a:reflection blurRad="6350" stA="60000" endA="900" endPos="58000" dist="63500" dir="5400000" sy="-100000" algn="bl" rotWithShape="0"/>
                </a:effectLst>
                <a:latin typeface="思源宋体 CN" panose="02020400000000000000" pitchFamily="18" charset="-122"/>
                <a:ea typeface="思源宋体 CN" panose="02020400000000000000" pitchFamily="18" charset="-122"/>
              </a:rPr>
              <a:t>添加文本内容</a:t>
            </a:r>
          </a:p>
        </p:txBody>
      </p:sp>
      <p:sp>
        <p:nvSpPr>
          <p:cNvPr id="50" name="文本框 49">
            <a:extLst>
              <a:ext uri="{FF2B5EF4-FFF2-40B4-BE49-F238E27FC236}">
                <a16:creationId xmlns:a16="http://schemas.microsoft.com/office/drawing/2014/main" id="{569E0A63-3D82-4ECA-803A-50A93519775A}"/>
              </a:ext>
            </a:extLst>
          </p:cNvPr>
          <p:cNvSpPr txBox="1"/>
          <p:nvPr/>
        </p:nvSpPr>
        <p:spPr>
          <a:xfrm>
            <a:off x="5344152" y="1832866"/>
            <a:ext cx="1181734" cy="1107996"/>
          </a:xfrm>
          <a:prstGeom prst="rect">
            <a:avLst/>
          </a:prstGeom>
          <a:noFill/>
        </p:spPr>
        <p:txBody>
          <a:bodyPr wrap="none">
            <a:spAutoFit/>
          </a:bodyPr>
          <a:lstStyle/>
          <a:p>
            <a:pPr algn="ctr"/>
            <a:r>
              <a:rPr kumimoji="0" lang="en-US" altLang="zh-CN" sz="6600" b="0" i="0" u="none" strike="noStrike" kern="1200" cap="none" spc="0" normalizeH="0" baseline="0" noProof="0" dirty="0">
                <a:ln>
                  <a:noFill/>
                </a:ln>
                <a:gradFill>
                  <a:gsLst>
                    <a:gs pos="0">
                      <a:schemeClr val="accent6"/>
                    </a:gs>
                    <a:gs pos="100000">
                      <a:srgbClr val="3385FF">
                        <a:alpha val="43000"/>
                      </a:srgbClr>
                    </a:gs>
                  </a:gsLst>
                  <a:lin ang="5400000" scaled="0"/>
                </a:gradFill>
                <a:effectLst/>
                <a:uLnTx/>
                <a:uFillTx/>
                <a:latin typeface="思源黑体 CN Bold" panose="020B0800000000000000" pitchFamily="34" charset="-122"/>
                <a:ea typeface="思源黑体 CN Bold" panose="020B0800000000000000" pitchFamily="34" charset="-122"/>
                <a:cs typeface="+mn-cs"/>
              </a:rPr>
              <a:t>04</a:t>
            </a:r>
            <a:endParaRPr lang="zh-CN" altLang="en-US" sz="6600" dirty="0">
              <a:gradFill>
                <a:gsLst>
                  <a:gs pos="0">
                    <a:schemeClr val="accent6"/>
                  </a:gs>
                  <a:gs pos="100000">
                    <a:srgbClr val="3385FF">
                      <a:alpha val="43000"/>
                    </a:srgbClr>
                  </a:gs>
                </a:gsLst>
                <a:lin ang="5400000" scaled="0"/>
              </a:gradFill>
            </a:endParaRPr>
          </a:p>
        </p:txBody>
      </p:sp>
      <p:sp>
        <p:nvSpPr>
          <p:cNvPr id="51" name="文本框 50">
            <a:extLst>
              <a:ext uri="{FF2B5EF4-FFF2-40B4-BE49-F238E27FC236}">
                <a16:creationId xmlns:a16="http://schemas.microsoft.com/office/drawing/2014/main" id="{3ED7A419-24DC-4AD2-821A-4282552AF1F0}"/>
              </a:ext>
            </a:extLst>
          </p:cNvPr>
          <p:cNvSpPr txBox="1"/>
          <p:nvPr/>
        </p:nvSpPr>
        <p:spPr>
          <a:xfrm>
            <a:off x="66402" y="152400"/>
            <a:ext cx="1915886" cy="369332"/>
          </a:xfrm>
          <a:prstGeom prst="rect">
            <a:avLst/>
          </a:prstGeom>
          <a:noFill/>
        </p:spPr>
        <p:txBody>
          <a:bodyPr wrap="square">
            <a:spAutoFit/>
          </a:bodyPr>
          <a:lstStyle/>
          <a:p>
            <a:r>
              <a:rPr lang="en-US" altLang="zh-CN" b="1" dirty="0">
                <a:solidFill>
                  <a:schemeClr val="bg1"/>
                </a:solidFill>
              </a:rPr>
              <a:t>20XX/XX/XX</a:t>
            </a:r>
          </a:p>
        </p:txBody>
      </p:sp>
      <p:sp>
        <p:nvSpPr>
          <p:cNvPr id="52" name="矩形 51">
            <a:extLst>
              <a:ext uri="{FF2B5EF4-FFF2-40B4-BE49-F238E27FC236}">
                <a16:creationId xmlns:a16="http://schemas.microsoft.com/office/drawing/2014/main" id="{CC0C7373-3B91-4EB6-99A7-7BED34D49832}"/>
              </a:ext>
            </a:extLst>
          </p:cNvPr>
          <p:cNvSpPr/>
          <p:nvPr/>
        </p:nvSpPr>
        <p:spPr>
          <a:xfrm>
            <a:off x="156270" y="545744"/>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94FEBC9D-32AC-4E57-9BD5-704AFE2F4748}"/>
              </a:ext>
            </a:extLst>
          </p:cNvPr>
          <p:cNvSpPr txBox="1"/>
          <p:nvPr/>
        </p:nvSpPr>
        <p:spPr>
          <a:xfrm>
            <a:off x="10995839" y="152400"/>
            <a:ext cx="1196161" cy="369332"/>
          </a:xfrm>
          <a:prstGeom prst="rect">
            <a:avLst/>
          </a:prstGeom>
          <a:noFill/>
        </p:spPr>
        <p:txBody>
          <a:bodyPr wrap="none">
            <a:spAutoFit/>
          </a:bodyPr>
          <a:lstStyle/>
          <a:p>
            <a:r>
              <a:rPr kumimoji="0" lang="zh-CN" altLang="en-US"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SUMMER</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54" name="文本框 53">
            <a:extLst>
              <a:ext uri="{FF2B5EF4-FFF2-40B4-BE49-F238E27FC236}">
                <a16:creationId xmlns:a16="http://schemas.microsoft.com/office/drawing/2014/main" id="{D731B9F1-79A1-4BAA-8C65-B30C7A939371}"/>
              </a:ext>
            </a:extLst>
          </p:cNvPr>
          <p:cNvSpPr txBox="1"/>
          <p:nvPr/>
        </p:nvSpPr>
        <p:spPr>
          <a:xfrm>
            <a:off x="11194001" y="436246"/>
            <a:ext cx="975139"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TEMPLATE</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55" name="矩形 54">
            <a:extLst>
              <a:ext uri="{FF2B5EF4-FFF2-40B4-BE49-F238E27FC236}">
                <a16:creationId xmlns:a16="http://schemas.microsoft.com/office/drawing/2014/main" id="{B8375588-105C-48C0-846D-AFAC82106D7B}"/>
              </a:ext>
            </a:extLst>
          </p:cNvPr>
          <p:cNvSpPr/>
          <p:nvPr/>
        </p:nvSpPr>
        <p:spPr>
          <a:xfrm>
            <a:off x="11334873" y="703719"/>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25286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31918"/>
        </a:solidFill>
        <a:effectLst/>
      </p:bgPr>
    </p:bg>
    <p:spTree>
      <p:nvGrpSpPr>
        <p:cNvPr id="1" name=""/>
        <p:cNvGrpSpPr/>
        <p:nvPr/>
      </p:nvGrpSpPr>
      <p:grpSpPr>
        <a:xfrm>
          <a:off x="0" y="0"/>
          <a:ext cx="0" cy="0"/>
          <a:chOff x="0" y="0"/>
          <a:chExt cx="0" cy="0"/>
        </a:xfrm>
      </p:grpSpPr>
      <p:pic>
        <p:nvPicPr>
          <p:cNvPr id="5" name="图片 4" descr="图片包含 游戏机, 烟花, 山, 高&#10;&#10;描述已自动生成">
            <a:extLst>
              <a:ext uri="{FF2B5EF4-FFF2-40B4-BE49-F238E27FC236}">
                <a16:creationId xmlns:a16="http://schemas.microsoft.com/office/drawing/2014/main" id="{F8AE9081-4BF4-4847-AFA1-DF447C5706D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3998790" y="3149524"/>
            <a:ext cx="4194420" cy="3708476"/>
          </a:xfrm>
          <a:custGeom>
            <a:avLst/>
            <a:gdLst>
              <a:gd name="connsiteX0" fmla="*/ 12192000 w 12192000"/>
              <a:gd name="connsiteY0" fmla="*/ 0 h 6858000"/>
              <a:gd name="connsiteX1" fmla="*/ 0 w 12192000"/>
              <a:gd name="connsiteY1" fmla="*/ 0 h 6858000"/>
              <a:gd name="connsiteX2" fmla="*/ 0 w 12192000"/>
              <a:gd name="connsiteY2" fmla="*/ 6858000 h 6858000"/>
              <a:gd name="connsiteX3" fmla="*/ 1219200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12192000" y="0"/>
                </a:moveTo>
                <a:lnTo>
                  <a:pt x="0" y="0"/>
                </a:lnTo>
                <a:lnTo>
                  <a:pt x="0" y="6858000"/>
                </a:lnTo>
                <a:lnTo>
                  <a:pt x="12192000" y="6858000"/>
                </a:lnTo>
                <a:close/>
              </a:path>
            </a:pathLst>
          </a:custGeom>
          <a:effectLst>
            <a:softEdge rad="482600"/>
          </a:effectLst>
        </p:spPr>
      </p:pic>
      <p:sp>
        <p:nvSpPr>
          <p:cNvPr id="6" name="矩形 5">
            <a:extLst>
              <a:ext uri="{FF2B5EF4-FFF2-40B4-BE49-F238E27FC236}">
                <a16:creationId xmlns:a16="http://schemas.microsoft.com/office/drawing/2014/main" id="{7BE9870B-C164-4EF8-B1CA-5C6D7582BECD}"/>
              </a:ext>
            </a:extLst>
          </p:cNvPr>
          <p:cNvSpPr/>
          <p:nvPr/>
        </p:nvSpPr>
        <p:spPr>
          <a:xfrm>
            <a:off x="311166" y="518070"/>
            <a:ext cx="1147536" cy="386670"/>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B6ADC0B2-EAE6-4E57-ADD4-FB0E40D2446B}"/>
              </a:ext>
            </a:extLst>
          </p:cNvPr>
          <p:cNvSpPr/>
          <p:nvPr/>
        </p:nvSpPr>
        <p:spPr>
          <a:xfrm>
            <a:off x="810110" y="1207680"/>
            <a:ext cx="149648" cy="222132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2AF1BB83-2E6E-45A5-B703-FD65D40F2BF9}"/>
              </a:ext>
            </a:extLst>
          </p:cNvPr>
          <p:cNvSpPr/>
          <p:nvPr/>
        </p:nvSpPr>
        <p:spPr>
          <a:xfrm>
            <a:off x="528170" y="1059090"/>
            <a:ext cx="149648" cy="222132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4B9BA814-EC80-4763-B297-3006CDDDC73B}"/>
              </a:ext>
            </a:extLst>
          </p:cNvPr>
          <p:cNvSpPr txBox="1"/>
          <p:nvPr/>
        </p:nvSpPr>
        <p:spPr>
          <a:xfrm>
            <a:off x="400050" y="164127"/>
            <a:ext cx="1750800" cy="707886"/>
          </a:xfrm>
          <a:prstGeom prst="rect">
            <a:avLst/>
          </a:prstGeom>
          <a:noFill/>
        </p:spPr>
        <p:txBody>
          <a:bodyPr wrap="none" rtlCol="0">
            <a:spAutoFit/>
          </a:bodyPr>
          <a:lstStyle/>
          <a:p>
            <a:r>
              <a:rPr lang="en-US" altLang="zh-CN" sz="4000" dirty="0">
                <a:solidFill>
                  <a:schemeClr val="bg1"/>
                </a:solidFill>
                <a:latin typeface="思源黑体 CN Bold" panose="020B0800000000000000" pitchFamily="34" charset="-122"/>
                <a:ea typeface="思源黑体 CN Bold" panose="020B0800000000000000" pitchFamily="34" charset="-122"/>
              </a:rPr>
              <a:t>Day02</a:t>
            </a:r>
            <a:endParaRPr lang="zh-CN" altLang="en-US" sz="4000" dirty="0">
              <a:solidFill>
                <a:schemeClr val="bg1"/>
              </a:solidFill>
              <a:latin typeface="思源黑体 CN Bold" panose="020B0800000000000000" pitchFamily="34" charset="-122"/>
              <a:ea typeface="思源黑体 CN Bold" panose="020B0800000000000000" pitchFamily="34" charset="-122"/>
            </a:endParaRPr>
          </a:p>
        </p:txBody>
      </p:sp>
      <p:sp>
        <p:nvSpPr>
          <p:cNvPr id="10" name="文本框 9">
            <a:extLst>
              <a:ext uri="{FF2B5EF4-FFF2-40B4-BE49-F238E27FC236}">
                <a16:creationId xmlns:a16="http://schemas.microsoft.com/office/drawing/2014/main" id="{FAD42783-6B80-45D4-9C4D-DBD09184ABFE}"/>
              </a:ext>
            </a:extLst>
          </p:cNvPr>
          <p:cNvSpPr txBox="1"/>
          <p:nvPr/>
        </p:nvSpPr>
        <p:spPr>
          <a:xfrm>
            <a:off x="220393" y="1010002"/>
            <a:ext cx="615553" cy="2616675"/>
          </a:xfrm>
          <a:prstGeom prst="rect">
            <a:avLst/>
          </a:prstGeom>
          <a:noFill/>
        </p:spPr>
        <p:txBody>
          <a:bodyPr vert="eaVert" wrap="square" rtlCol="0">
            <a:spAutoFit/>
          </a:bodyPr>
          <a:lstStyle/>
          <a:p>
            <a:pPr algn="ctr"/>
            <a:r>
              <a:rPr lang="zh-CN" altLang="en-US" sz="2800" b="1" dirty="0">
                <a:solidFill>
                  <a:schemeClr val="bg1"/>
                </a:solidFill>
                <a:latin typeface="思源宋体 CN" panose="02020400000000000000" pitchFamily="18" charset="-122"/>
                <a:ea typeface="思源宋体 CN" panose="02020400000000000000" pitchFamily="18" charset="-122"/>
              </a:rPr>
              <a:t>添加文本内容</a:t>
            </a:r>
          </a:p>
        </p:txBody>
      </p:sp>
      <p:sp>
        <p:nvSpPr>
          <p:cNvPr id="11" name="矩形 10">
            <a:extLst>
              <a:ext uri="{FF2B5EF4-FFF2-40B4-BE49-F238E27FC236}">
                <a16:creationId xmlns:a16="http://schemas.microsoft.com/office/drawing/2014/main" id="{76EF460E-A5DA-49A2-94A2-EF9E20ACB7CA}"/>
              </a:ext>
            </a:extLst>
          </p:cNvPr>
          <p:cNvSpPr/>
          <p:nvPr/>
        </p:nvSpPr>
        <p:spPr>
          <a:xfrm>
            <a:off x="217337" y="2724150"/>
            <a:ext cx="93829" cy="140970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id="{9F6EF1A9-5088-45CB-B38E-E3DBB7E37751}"/>
              </a:ext>
            </a:extLst>
          </p:cNvPr>
          <p:cNvSpPr/>
          <p:nvPr/>
        </p:nvSpPr>
        <p:spPr>
          <a:xfrm>
            <a:off x="3751429" y="3436176"/>
            <a:ext cx="4689142" cy="4689142"/>
          </a:xfrm>
          <a:prstGeom prst="ellipse">
            <a:avLst/>
          </a:prstGeom>
          <a:noFill/>
          <a:ln>
            <a:gradFill>
              <a:gsLst>
                <a:gs pos="0">
                  <a:schemeClr val="accent1"/>
                </a:gs>
                <a:gs pos="31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59FAC80E-11E0-428D-A1F4-C7EC82F62832}"/>
              </a:ext>
            </a:extLst>
          </p:cNvPr>
          <p:cNvSpPr/>
          <p:nvPr/>
        </p:nvSpPr>
        <p:spPr>
          <a:xfrm>
            <a:off x="4127502" y="3812250"/>
            <a:ext cx="3936998" cy="3936996"/>
          </a:xfrm>
          <a:prstGeom prst="ellipse">
            <a:avLst/>
          </a:prstGeom>
          <a:noFill/>
          <a:ln>
            <a:gradFill>
              <a:gsLst>
                <a:gs pos="0">
                  <a:schemeClr val="accent1"/>
                </a:gs>
                <a:gs pos="23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a:extLst>
              <a:ext uri="{FF2B5EF4-FFF2-40B4-BE49-F238E27FC236}">
                <a16:creationId xmlns:a16="http://schemas.microsoft.com/office/drawing/2014/main" id="{C5D9F832-5EC5-414B-A425-6804522131D3}"/>
              </a:ext>
            </a:extLst>
          </p:cNvPr>
          <p:cNvSpPr/>
          <p:nvPr/>
        </p:nvSpPr>
        <p:spPr>
          <a:xfrm>
            <a:off x="2150850" y="3257320"/>
            <a:ext cx="2205250" cy="164504"/>
          </a:xfrm>
          <a:prstGeom prst="parallelogram">
            <a:avLst/>
          </a:prstGeom>
          <a:gradFill>
            <a:gsLst>
              <a:gs pos="0">
                <a:schemeClr val="bg1">
                  <a:alpha val="25000"/>
                </a:schemeClr>
              </a:gs>
              <a:gs pos="94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a:extLst>
              <a:ext uri="{FF2B5EF4-FFF2-40B4-BE49-F238E27FC236}">
                <a16:creationId xmlns:a16="http://schemas.microsoft.com/office/drawing/2014/main" id="{6946E9B3-B065-4002-8545-311C3D20CD90}"/>
              </a:ext>
            </a:extLst>
          </p:cNvPr>
          <p:cNvSpPr/>
          <p:nvPr/>
        </p:nvSpPr>
        <p:spPr>
          <a:xfrm>
            <a:off x="8831050" y="3257320"/>
            <a:ext cx="2205250" cy="164504"/>
          </a:xfrm>
          <a:prstGeom prst="parallelogram">
            <a:avLst/>
          </a:prstGeom>
          <a:gradFill>
            <a:gsLst>
              <a:gs pos="0">
                <a:schemeClr val="bg1">
                  <a:alpha val="25000"/>
                </a:schemeClr>
              </a:gs>
              <a:gs pos="94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a:extLst>
              <a:ext uri="{FF2B5EF4-FFF2-40B4-BE49-F238E27FC236}">
                <a16:creationId xmlns:a16="http://schemas.microsoft.com/office/drawing/2014/main" id="{9FAA2D44-170A-451D-B495-8672978A1C0C}"/>
              </a:ext>
            </a:extLst>
          </p:cNvPr>
          <p:cNvSpPr/>
          <p:nvPr/>
        </p:nvSpPr>
        <p:spPr>
          <a:xfrm>
            <a:off x="5313150" y="1599348"/>
            <a:ext cx="2205250" cy="164504"/>
          </a:xfrm>
          <a:prstGeom prst="parallelogram">
            <a:avLst/>
          </a:prstGeom>
          <a:gradFill>
            <a:gsLst>
              <a:gs pos="0">
                <a:schemeClr val="bg1">
                  <a:alpha val="25000"/>
                </a:schemeClr>
              </a:gs>
              <a:gs pos="94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BD035544-1BB4-4997-A050-50943712C38C}"/>
              </a:ext>
            </a:extLst>
          </p:cNvPr>
          <p:cNvSpPr txBox="1"/>
          <p:nvPr/>
        </p:nvSpPr>
        <p:spPr>
          <a:xfrm>
            <a:off x="2312075" y="2795372"/>
            <a:ext cx="2031325" cy="646331"/>
          </a:xfrm>
          <a:prstGeom prst="rect">
            <a:avLst/>
          </a:prstGeom>
          <a:noFill/>
        </p:spPr>
        <p:txBody>
          <a:bodyPr wrap="none">
            <a:spAutoFit/>
          </a:bodyPr>
          <a:lstStyle/>
          <a:p>
            <a:r>
              <a:rPr kumimoji="0" lang="zh-CN" altLang="en-US" sz="3600" b="1" i="1"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文本内容</a:t>
            </a:r>
            <a:endParaRPr lang="zh-CN" altLang="en-US" sz="3600" i="1" dirty="0">
              <a:latin typeface="思源黑体 CN Bold" panose="020B0800000000000000" pitchFamily="34" charset="-122"/>
              <a:ea typeface="思源黑体 CN Bold" panose="020B0800000000000000" pitchFamily="34" charset="-122"/>
            </a:endParaRPr>
          </a:p>
        </p:txBody>
      </p:sp>
      <p:sp>
        <p:nvSpPr>
          <p:cNvPr id="36" name="文本框 35">
            <a:extLst>
              <a:ext uri="{FF2B5EF4-FFF2-40B4-BE49-F238E27FC236}">
                <a16:creationId xmlns:a16="http://schemas.microsoft.com/office/drawing/2014/main" id="{221878CD-1E8F-4CED-AFF8-A77A5B92AC7B}"/>
              </a:ext>
            </a:extLst>
          </p:cNvPr>
          <p:cNvSpPr txBox="1"/>
          <p:nvPr/>
        </p:nvSpPr>
        <p:spPr>
          <a:xfrm>
            <a:off x="8918012" y="2795372"/>
            <a:ext cx="2031325" cy="646331"/>
          </a:xfrm>
          <a:prstGeom prst="rect">
            <a:avLst/>
          </a:prstGeom>
          <a:noFill/>
        </p:spPr>
        <p:txBody>
          <a:bodyPr wrap="none">
            <a:spAutoFit/>
          </a:bodyPr>
          <a:lstStyle/>
          <a:p>
            <a:r>
              <a:rPr kumimoji="0" lang="zh-CN" altLang="en-US" sz="3600" b="1" i="1"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文本内容</a:t>
            </a:r>
            <a:endParaRPr lang="zh-CN" altLang="en-US" sz="3600" i="1" dirty="0">
              <a:latin typeface="思源黑体 CN Bold" panose="020B0800000000000000" pitchFamily="34" charset="-122"/>
              <a:ea typeface="思源黑体 CN Bold" panose="020B0800000000000000" pitchFamily="34" charset="-122"/>
            </a:endParaRPr>
          </a:p>
        </p:txBody>
      </p:sp>
      <p:sp>
        <p:nvSpPr>
          <p:cNvPr id="37" name="文本框 36">
            <a:extLst>
              <a:ext uri="{FF2B5EF4-FFF2-40B4-BE49-F238E27FC236}">
                <a16:creationId xmlns:a16="http://schemas.microsoft.com/office/drawing/2014/main" id="{31D75510-D168-4F83-B3C4-F341E646445B}"/>
              </a:ext>
            </a:extLst>
          </p:cNvPr>
          <p:cNvSpPr txBox="1"/>
          <p:nvPr/>
        </p:nvSpPr>
        <p:spPr>
          <a:xfrm>
            <a:off x="5487075" y="1155972"/>
            <a:ext cx="2031325" cy="646331"/>
          </a:xfrm>
          <a:prstGeom prst="rect">
            <a:avLst/>
          </a:prstGeom>
          <a:noFill/>
        </p:spPr>
        <p:txBody>
          <a:bodyPr wrap="none">
            <a:spAutoFit/>
          </a:bodyPr>
          <a:lstStyle/>
          <a:p>
            <a:r>
              <a:rPr kumimoji="0" lang="zh-CN" altLang="en-US" sz="3600" b="1" i="1"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文本内容</a:t>
            </a:r>
            <a:endParaRPr lang="zh-CN" altLang="en-US" sz="3600" i="1" dirty="0">
              <a:latin typeface="思源黑体 CN Bold" panose="020B0800000000000000" pitchFamily="34" charset="-122"/>
              <a:ea typeface="思源黑体 CN Bold" panose="020B0800000000000000" pitchFamily="34" charset="-122"/>
            </a:endParaRPr>
          </a:p>
        </p:txBody>
      </p:sp>
      <p:sp>
        <p:nvSpPr>
          <p:cNvPr id="38" name="文本框 37">
            <a:extLst>
              <a:ext uri="{FF2B5EF4-FFF2-40B4-BE49-F238E27FC236}">
                <a16:creationId xmlns:a16="http://schemas.microsoft.com/office/drawing/2014/main" id="{DEEF49E6-BE66-4DB2-B832-E0AD02130DB0}"/>
              </a:ext>
            </a:extLst>
          </p:cNvPr>
          <p:cNvSpPr txBox="1"/>
          <p:nvPr/>
        </p:nvSpPr>
        <p:spPr>
          <a:xfrm>
            <a:off x="1719429" y="3529620"/>
            <a:ext cx="2408073" cy="1296252"/>
          </a:xfrm>
          <a:prstGeom prst="rect">
            <a:avLst/>
          </a:prstGeom>
          <a:noFill/>
        </p:spPr>
        <p:txBody>
          <a:bodyPr wrap="square">
            <a:spAutoFit/>
          </a:bodyPr>
          <a:lstStyle/>
          <a:p>
            <a:pPr algn="ctr">
              <a:lnSpc>
                <a:spcPct val="150000"/>
              </a:lnSpc>
            </a:pPr>
            <a:r>
              <a:rPr kumimoji="0" lang="zh-CN" altLang="en-US"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a:t>
            </a:r>
            <a:endParaRPr lang="zh-CN" altLang="en-US" dirty="0"/>
          </a:p>
        </p:txBody>
      </p:sp>
      <p:sp>
        <p:nvSpPr>
          <p:cNvPr id="39" name="文本框 38">
            <a:extLst>
              <a:ext uri="{FF2B5EF4-FFF2-40B4-BE49-F238E27FC236}">
                <a16:creationId xmlns:a16="http://schemas.microsoft.com/office/drawing/2014/main" id="{EC18D868-FF79-4A9C-B55E-921874818A40}"/>
              </a:ext>
            </a:extLst>
          </p:cNvPr>
          <p:cNvSpPr txBox="1"/>
          <p:nvPr/>
        </p:nvSpPr>
        <p:spPr>
          <a:xfrm>
            <a:off x="8615181" y="3529620"/>
            <a:ext cx="2408073" cy="1296252"/>
          </a:xfrm>
          <a:prstGeom prst="rect">
            <a:avLst/>
          </a:prstGeom>
          <a:noFill/>
        </p:spPr>
        <p:txBody>
          <a:bodyPr wrap="square">
            <a:spAutoFit/>
          </a:bodyPr>
          <a:lstStyle/>
          <a:p>
            <a:pPr algn="ctr">
              <a:lnSpc>
                <a:spcPct val="150000"/>
              </a:lnSpc>
            </a:pPr>
            <a:r>
              <a:rPr kumimoji="0" lang="zh-CN" altLang="en-US"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a:t>
            </a:r>
            <a:endParaRPr lang="zh-CN" altLang="en-US" dirty="0"/>
          </a:p>
        </p:txBody>
      </p:sp>
      <p:sp>
        <p:nvSpPr>
          <p:cNvPr id="40" name="文本框 39">
            <a:extLst>
              <a:ext uri="{FF2B5EF4-FFF2-40B4-BE49-F238E27FC236}">
                <a16:creationId xmlns:a16="http://schemas.microsoft.com/office/drawing/2014/main" id="{B3176EBB-F5BB-4383-95D2-BEAC8D2F382D}"/>
              </a:ext>
            </a:extLst>
          </p:cNvPr>
          <p:cNvSpPr txBox="1"/>
          <p:nvPr/>
        </p:nvSpPr>
        <p:spPr>
          <a:xfrm>
            <a:off x="5016497" y="1763852"/>
            <a:ext cx="2408073" cy="1296252"/>
          </a:xfrm>
          <a:prstGeom prst="rect">
            <a:avLst/>
          </a:prstGeom>
          <a:noFill/>
        </p:spPr>
        <p:txBody>
          <a:bodyPr wrap="square">
            <a:spAutoFit/>
          </a:bodyPr>
          <a:lstStyle/>
          <a:p>
            <a:pPr algn="ctr">
              <a:lnSpc>
                <a:spcPct val="150000"/>
              </a:lnSpc>
            </a:pPr>
            <a:r>
              <a:rPr kumimoji="0" lang="zh-CN" altLang="en-US"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a:t>
            </a:r>
            <a:endParaRPr lang="zh-CN" altLang="en-US" dirty="0"/>
          </a:p>
        </p:txBody>
      </p:sp>
      <p:sp>
        <p:nvSpPr>
          <p:cNvPr id="41" name="文本框 40">
            <a:extLst>
              <a:ext uri="{FF2B5EF4-FFF2-40B4-BE49-F238E27FC236}">
                <a16:creationId xmlns:a16="http://schemas.microsoft.com/office/drawing/2014/main" id="{7214CB71-C58F-480B-8893-CF8900E03126}"/>
              </a:ext>
            </a:extLst>
          </p:cNvPr>
          <p:cNvSpPr txBox="1"/>
          <p:nvPr/>
        </p:nvSpPr>
        <p:spPr>
          <a:xfrm>
            <a:off x="10995839" y="152400"/>
            <a:ext cx="1196161" cy="369332"/>
          </a:xfrm>
          <a:prstGeom prst="rect">
            <a:avLst/>
          </a:prstGeom>
          <a:noFill/>
        </p:spPr>
        <p:txBody>
          <a:bodyPr wrap="none">
            <a:spAutoFit/>
          </a:bodyPr>
          <a:lstStyle/>
          <a:p>
            <a:r>
              <a:rPr kumimoji="0" lang="zh-CN" altLang="en-US"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SUMMER</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42" name="文本框 41">
            <a:extLst>
              <a:ext uri="{FF2B5EF4-FFF2-40B4-BE49-F238E27FC236}">
                <a16:creationId xmlns:a16="http://schemas.microsoft.com/office/drawing/2014/main" id="{B2788969-AC3A-4788-956C-463CE3DFA796}"/>
              </a:ext>
            </a:extLst>
          </p:cNvPr>
          <p:cNvSpPr txBox="1"/>
          <p:nvPr/>
        </p:nvSpPr>
        <p:spPr>
          <a:xfrm>
            <a:off x="11194001" y="436246"/>
            <a:ext cx="975139"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TEMPLATE</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43" name="矩形 42">
            <a:extLst>
              <a:ext uri="{FF2B5EF4-FFF2-40B4-BE49-F238E27FC236}">
                <a16:creationId xmlns:a16="http://schemas.microsoft.com/office/drawing/2014/main" id="{4ABD8C2F-1302-4831-A1A9-E6303CFB15D3}"/>
              </a:ext>
            </a:extLst>
          </p:cNvPr>
          <p:cNvSpPr/>
          <p:nvPr/>
        </p:nvSpPr>
        <p:spPr>
          <a:xfrm>
            <a:off x="11334873" y="703719"/>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86913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43" name="图片 42">
            <a:extLst>
              <a:ext uri="{FF2B5EF4-FFF2-40B4-BE49-F238E27FC236}">
                <a16:creationId xmlns:a16="http://schemas.microsoft.com/office/drawing/2014/main" id="{31C8B148-C1B9-4ECA-BECF-AC15E6FB787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2724150"/>
            <a:ext cx="12192000" cy="4133850"/>
          </a:xfrm>
          <a:custGeom>
            <a:avLst/>
            <a:gdLst>
              <a:gd name="connsiteX0" fmla="*/ 0 w 12192000"/>
              <a:gd name="connsiteY0" fmla="*/ 0 h 4133850"/>
              <a:gd name="connsiteX1" fmla="*/ 12192000 w 12192000"/>
              <a:gd name="connsiteY1" fmla="*/ 0 h 4133850"/>
              <a:gd name="connsiteX2" fmla="*/ 12192000 w 12192000"/>
              <a:gd name="connsiteY2" fmla="*/ 4133850 h 4133850"/>
              <a:gd name="connsiteX3" fmla="*/ 0 w 12192000"/>
              <a:gd name="connsiteY3" fmla="*/ 4133850 h 4133850"/>
            </a:gdLst>
            <a:ahLst/>
            <a:cxnLst>
              <a:cxn ang="0">
                <a:pos x="connsiteX0" y="connsiteY0"/>
              </a:cxn>
              <a:cxn ang="0">
                <a:pos x="connsiteX1" y="connsiteY1"/>
              </a:cxn>
              <a:cxn ang="0">
                <a:pos x="connsiteX2" y="connsiteY2"/>
              </a:cxn>
              <a:cxn ang="0">
                <a:pos x="connsiteX3" y="connsiteY3"/>
              </a:cxn>
            </a:cxnLst>
            <a:rect l="l" t="t" r="r" b="b"/>
            <a:pathLst>
              <a:path w="12192000" h="4133850">
                <a:moveTo>
                  <a:pt x="0" y="0"/>
                </a:moveTo>
                <a:lnTo>
                  <a:pt x="12192000" y="0"/>
                </a:lnTo>
                <a:lnTo>
                  <a:pt x="12192000" y="4133850"/>
                </a:lnTo>
                <a:lnTo>
                  <a:pt x="0" y="4133850"/>
                </a:lnTo>
                <a:close/>
              </a:path>
            </a:pathLst>
          </a:custGeom>
        </p:spPr>
      </p:pic>
      <p:sp>
        <p:nvSpPr>
          <p:cNvPr id="6" name="矩形 5">
            <a:extLst>
              <a:ext uri="{FF2B5EF4-FFF2-40B4-BE49-F238E27FC236}">
                <a16:creationId xmlns:a16="http://schemas.microsoft.com/office/drawing/2014/main" id="{7BE9870B-C164-4EF8-B1CA-5C6D7582BECD}"/>
              </a:ext>
            </a:extLst>
          </p:cNvPr>
          <p:cNvSpPr/>
          <p:nvPr/>
        </p:nvSpPr>
        <p:spPr>
          <a:xfrm>
            <a:off x="311166" y="518070"/>
            <a:ext cx="1147536" cy="386670"/>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B6ADC0B2-EAE6-4E57-ADD4-FB0E40D2446B}"/>
              </a:ext>
            </a:extLst>
          </p:cNvPr>
          <p:cNvSpPr/>
          <p:nvPr/>
        </p:nvSpPr>
        <p:spPr>
          <a:xfrm>
            <a:off x="810110" y="1207680"/>
            <a:ext cx="149648" cy="222132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2AF1BB83-2E6E-45A5-B703-FD65D40F2BF9}"/>
              </a:ext>
            </a:extLst>
          </p:cNvPr>
          <p:cNvSpPr/>
          <p:nvPr/>
        </p:nvSpPr>
        <p:spPr>
          <a:xfrm>
            <a:off x="528170" y="1059090"/>
            <a:ext cx="149648" cy="222132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4B9BA814-EC80-4763-B297-3006CDDDC73B}"/>
              </a:ext>
            </a:extLst>
          </p:cNvPr>
          <p:cNvSpPr txBox="1"/>
          <p:nvPr/>
        </p:nvSpPr>
        <p:spPr>
          <a:xfrm>
            <a:off x="400050" y="164127"/>
            <a:ext cx="1750800" cy="707886"/>
          </a:xfrm>
          <a:prstGeom prst="rect">
            <a:avLst/>
          </a:prstGeom>
          <a:noFill/>
        </p:spPr>
        <p:txBody>
          <a:bodyPr wrap="none" rtlCol="0">
            <a:spAutoFit/>
          </a:bodyPr>
          <a:lstStyle/>
          <a:p>
            <a:r>
              <a:rPr lang="en-US" altLang="zh-CN" sz="4000" dirty="0">
                <a:solidFill>
                  <a:schemeClr val="bg1"/>
                </a:solidFill>
                <a:latin typeface="思源黑体 CN Bold" panose="020B0800000000000000" pitchFamily="34" charset="-122"/>
                <a:ea typeface="思源黑体 CN Bold" panose="020B0800000000000000" pitchFamily="34" charset="-122"/>
              </a:rPr>
              <a:t>Day02</a:t>
            </a:r>
            <a:endParaRPr lang="zh-CN" altLang="en-US" sz="4000" dirty="0">
              <a:solidFill>
                <a:schemeClr val="bg1"/>
              </a:solidFill>
              <a:latin typeface="思源黑体 CN Bold" panose="020B0800000000000000" pitchFamily="34" charset="-122"/>
              <a:ea typeface="思源黑体 CN Bold" panose="020B0800000000000000" pitchFamily="34" charset="-122"/>
            </a:endParaRPr>
          </a:p>
        </p:txBody>
      </p:sp>
      <p:sp>
        <p:nvSpPr>
          <p:cNvPr id="10" name="文本框 9">
            <a:extLst>
              <a:ext uri="{FF2B5EF4-FFF2-40B4-BE49-F238E27FC236}">
                <a16:creationId xmlns:a16="http://schemas.microsoft.com/office/drawing/2014/main" id="{FAD42783-6B80-45D4-9C4D-DBD09184ABFE}"/>
              </a:ext>
            </a:extLst>
          </p:cNvPr>
          <p:cNvSpPr txBox="1"/>
          <p:nvPr/>
        </p:nvSpPr>
        <p:spPr>
          <a:xfrm>
            <a:off x="220393" y="1010002"/>
            <a:ext cx="615553" cy="2616675"/>
          </a:xfrm>
          <a:prstGeom prst="rect">
            <a:avLst/>
          </a:prstGeom>
          <a:noFill/>
        </p:spPr>
        <p:txBody>
          <a:bodyPr vert="eaVert" wrap="square" rtlCol="0">
            <a:spAutoFit/>
          </a:bodyPr>
          <a:lstStyle/>
          <a:p>
            <a:pPr algn="ctr"/>
            <a:r>
              <a:rPr lang="zh-CN" altLang="en-US" sz="2800" b="1" dirty="0">
                <a:solidFill>
                  <a:schemeClr val="bg1"/>
                </a:solidFill>
                <a:latin typeface="思源宋体 CN" panose="02020400000000000000" pitchFamily="18" charset="-122"/>
                <a:ea typeface="思源宋体 CN" panose="02020400000000000000" pitchFamily="18" charset="-122"/>
              </a:rPr>
              <a:t>添加文本内容</a:t>
            </a:r>
          </a:p>
        </p:txBody>
      </p:sp>
      <p:sp>
        <p:nvSpPr>
          <p:cNvPr id="11" name="矩形 10">
            <a:extLst>
              <a:ext uri="{FF2B5EF4-FFF2-40B4-BE49-F238E27FC236}">
                <a16:creationId xmlns:a16="http://schemas.microsoft.com/office/drawing/2014/main" id="{76EF460E-A5DA-49A2-94A2-EF9E20ACB7CA}"/>
              </a:ext>
            </a:extLst>
          </p:cNvPr>
          <p:cNvSpPr/>
          <p:nvPr/>
        </p:nvSpPr>
        <p:spPr>
          <a:xfrm>
            <a:off x="217337" y="2724150"/>
            <a:ext cx="93829" cy="140970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id="{BDBCCC37-0634-43C0-90F5-2144B3E46174}"/>
              </a:ext>
            </a:extLst>
          </p:cNvPr>
          <p:cNvSpPr/>
          <p:nvPr/>
        </p:nvSpPr>
        <p:spPr>
          <a:xfrm>
            <a:off x="1715613" y="1258683"/>
            <a:ext cx="2732298" cy="3668827"/>
          </a:xfrm>
          <a:prstGeom prst="roundRect">
            <a:avLst>
              <a:gd name="adj" fmla="val 4762"/>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id="{614FF62F-93EA-49FE-97CA-9B2FFA1348D6}"/>
              </a:ext>
            </a:extLst>
          </p:cNvPr>
          <p:cNvSpPr/>
          <p:nvPr/>
        </p:nvSpPr>
        <p:spPr>
          <a:xfrm>
            <a:off x="4729851" y="2160383"/>
            <a:ext cx="2732298" cy="3668827"/>
          </a:xfrm>
          <a:prstGeom prst="roundRect">
            <a:avLst>
              <a:gd name="adj" fmla="val 4762"/>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B8C2BF3F-3B44-43C7-B314-254318B8EBA3}"/>
              </a:ext>
            </a:extLst>
          </p:cNvPr>
          <p:cNvSpPr/>
          <p:nvPr/>
        </p:nvSpPr>
        <p:spPr>
          <a:xfrm rot="2093840">
            <a:off x="7793659" y="2902342"/>
            <a:ext cx="2463016" cy="2463016"/>
          </a:xfrm>
          <a:prstGeom prst="ellipse">
            <a:avLst/>
          </a:prstGeom>
          <a:noFill/>
          <a:ln>
            <a:gradFill>
              <a:gsLst>
                <a:gs pos="0">
                  <a:schemeClr val="accent2">
                    <a:lumMod val="20000"/>
                    <a:lumOff val="80000"/>
                  </a:schemeClr>
                </a:gs>
                <a:gs pos="31000">
                  <a:schemeClr val="accent2">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08A5B374-38A5-472D-BE62-3304F9771A0D}"/>
              </a:ext>
            </a:extLst>
          </p:cNvPr>
          <p:cNvSpPr txBox="1"/>
          <p:nvPr/>
        </p:nvSpPr>
        <p:spPr>
          <a:xfrm>
            <a:off x="2423837" y="5125729"/>
            <a:ext cx="2031325" cy="646331"/>
          </a:xfrm>
          <a:prstGeom prst="rect">
            <a:avLst/>
          </a:prstGeom>
          <a:noFill/>
        </p:spPr>
        <p:txBody>
          <a:bodyPr wrap="none">
            <a:spAutoFit/>
          </a:bodyPr>
          <a:lstStyle/>
          <a:p>
            <a:r>
              <a:rPr kumimoji="0" lang="zh-CN" altLang="en-US" sz="3600" b="1"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文本内容</a:t>
            </a:r>
            <a:endParaRPr lang="zh-CN" altLang="en-US" sz="3600" dirty="0">
              <a:latin typeface="思源黑体 CN Bold" panose="020B0800000000000000" pitchFamily="34" charset="-122"/>
              <a:ea typeface="思源黑体 CN Bold" panose="020B0800000000000000" pitchFamily="34" charset="-122"/>
            </a:endParaRPr>
          </a:p>
        </p:txBody>
      </p:sp>
      <p:sp>
        <p:nvSpPr>
          <p:cNvPr id="45" name="文本框 44">
            <a:extLst>
              <a:ext uri="{FF2B5EF4-FFF2-40B4-BE49-F238E27FC236}">
                <a16:creationId xmlns:a16="http://schemas.microsoft.com/office/drawing/2014/main" id="{D2A988B1-0FEB-4BF2-9B4F-C5D9D153738F}"/>
              </a:ext>
            </a:extLst>
          </p:cNvPr>
          <p:cNvSpPr txBox="1"/>
          <p:nvPr/>
        </p:nvSpPr>
        <p:spPr>
          <a:xfrm>
            <a:off x="4729851" y="1361596"/>
            <a:ext cx="2031325" cy="646331"/>
          </a:xfrm>
          <a:prstGeom prst="rect">
            <a:avLst/>
          </a:prstGeom>
          <a:noFill/>
        </p:spPr>
        <p:txBody>
          <a:bodyPr wrap="none">
            <a:spAutoFit/>
          </a:bodyPr>
          <a:lstStyle/>
          <a:p>
            <a:r>
              <a:rPr kumimoji="0" lang="zh-CN" altLang="en-US" sz="3600" b="1"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文本内容</a:t>
            </a:r>
            <a:endParaRPr lang="zh-CN" altLang="en-US" sz="3600" dirty="0">
              <a:latin typeface="思源黑体 CN Bold" panose="020B0800000000000000" pitchFamily="34" charset="-122"/>
              <a:ea typeface="思源黑体 CN Bold" panose="020B0800000000000000" pitchFamily="34" charset="-122"/>
            </a:endParaRPr>
          </a:p>
        </p:txBody>
      </p:sp>
      <p:sp>
        <p:nvSpPr>
          <p:cNvPr id="46" name="矩形 45">
            <a:extLst>
              <a:ext uri="{FF2B5EF4-FFF2-40B4-BE49-F238E27FC236}">
                <a16:creationId xmlns:a16="http://schemas.microsoft.com/office/drawing/2014/main" id="{2E31EB61-3055-4896-A2BA-72F04B8243E3}"/>
              </a:ext>
            </a:extLst>
          </p:cNvPr>
          <p:cNvSpPr/>
          <p:nvPr/>
        </p:nvSpPr>
        <p:spPr>
          <a:xfrm>
            <a:off x="2381268" y="5461792"/>
            <a:ext cx="1147536" cy="386670"/>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9C5C3925-9C86-40FA-A56F-F990013FD769}"/>
              </a:ext>
            </a:extLst>
          </p:cNvPr>
          <p:cNvSpPr/>
          <p:nvPr/>
        </p:nvSpPr>
        <p:spPr>
          <a:xfrm>
            <a:off x="5613640" y="1298091"/>
            <a:ext cx="1147536" cy="386670"/>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F64326C7-0AD5-4585-ABB9-681D696DD961}"/>
              </a:ext>
            </a:extLst>
          </p:cNvPr>
          <p:cNvSpPr txBox="1"/>
          <p:nvPr/>
        </p:nvSpPr>
        <p:spPr>
          <a:xfrm>
            <a:off x="1878865" y="1356725"/>
            <a:ext cx="2472112" cy="3372333"/>
          </a:xfrm>
          <a:prstGeom prst="rect">
            <a:avLst/>
          </a:prstGeom>
          <a:noFill/>
        </p:spPr>
        <p:txBody>
          <a:bodyPr wrap="square">
            <a:spAutoFit/>
          </a:bodyPr>
          <a:lstStyle/>
          <a:p>
            <a:pPr>
              <a:lnSpc>
                <a:spcPct val="150000"/>
              </a:lnSpc>
            </a:pPr>
            <a:r>
              <a:rPr kumimoji="0" lang="zh-CN" altLang="en-US" i="0" u="none" strike="noStrike" kern="1200" cap="none" spc="0" normalizeH="0" baseline="0" noProof="0" dirty="0">
                <a:ln>
                  <a:noFill/>
                </a:ln>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添加文本内容添加文本内容添加文本内容添加文本内容添加文本内容添加文本内容添加文本内容添加文本内容添加文本内容添加文本内容添加文本内容添加文本内容</a:t>
            </a:r>
            <a:endParaRPr lang="zh-CN" altLang="en-US" dirty="0">
              <a:effectLst/>
              <a:latin typeface="思源黑体 CN Normal" panose="020B0400000000000000" pitchFamily="34" charset="-122"/>
              <a:ea typeface="思源黑体 CN Normal" panose="020B0400000000000000" pitchFamily="34" charset="-122"/>
            </a:endParaRPr>
          </a:p>
        </p:txBody>
      </p:sp>
      <p:sp>
        <p:nvSpPr>
          <p:cNvPr id="49" name="文本框 48">
            <a:extLst>
              <a:ext uri="{FF2B5EF4-FFF2-40B4-BE49-F238E27FC236}">
                <a16:creationId xmlns:a16="http://schemas.microsoft.com/office/drawing/2014/main" id="{FCCDE827-8764-4651-8B31-88E562FEF837}"/>
              </a:ext>
            </a:extLst>
          </p:cNvPr>
          <p:cNvSpPr txBox="1"/>
          <p:nvPr/>
        </p:nvSpPr>
        <p:spPr>
          <a:xfrm>
            <a:off x="4837302" y="2282794"/>
            <a:ext cx="2472112" cy="3372333"/>
          </a:xfrm>
          <a:prstGeom prst="rect">
            <a:avLst/>
          </a:prstGeom>
          <a:noFill/>
        </p:spPr>
        <p:txBody>
          <a:bodyPr wrap="square">
            <a:spAutoFit/>
          </a:bodyPr>
          <a:lstStyle/>
          <a:p>
            <a:pPr>
              <a:lnSpc>
                <a:spcPct val="150000"/>
              </a:lnSpc>
            </a:pPr>
            <a:r>
              <a:rPr kumimoji="0" lang="zh-CN" altLang="en-US" i="0" u="none" strike="noStrike" kern="1200" cap="none" spc="0" normalizeH="0" baseline="0" noProof="0" dirty="0">
                <a:ln>
                  <a:noFill/>
                </a:ln>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添加文本内容添加文本内容添加文本内容添加文本内容添加文本内容添加文本内容添加文本内容添加文本内容添加文本内容添加文本内容添加文本内容添加文本内容</a:t>
            </a:r>
            <a:endParaRPr lang="zh-CN" altLang="en-US" dirty="0">
              <a:effectLst/>
              <a:latin typeface="思源黑体 CN Normal" panose="020B0400000000000000" pitchFamily="34" charset="-122"/>
              <a:ea typeface="思源黑体 CN Normal" panose="020B0400000000000000" pitchFamily="34" charset="-122"/>
            </a:endParaRPr>
          </a:p>
        </p:txBody>
      </p:sp>
      <p:sp>
        <p:nvSpPr>
          <p:cNvPr id="50" name="文本框 49">
            <a:extLst>
              <a:ext uri="{FF2B5EF4-FFF2-40B4-BE49-F238E27FC236}">
                <a16:creationId xmlns:a16="http://schemas.microsoft.com/office/drawing/2014/main" id="{6C7F4716-796A-4A6D-BDAC-11B7D894C544}"/>
              </a:ext>
            </a:extLst>
          </p:cNvPr>
          <p:cNvSpPr txBox="1"/>
          <p:nvPr/>
        </p:nvSpPr>
        <p:spPr>
          <a:xfrm>
            <a:off x="9386263" y="4954189"/>
            <a:ext cx="1313180" cy="769441"/>
          </a:xfrm>
          <a:prstGeom prst="rect">
            <a:avLst/>
          </a:prstGeom>
          <a:noFill/>
          <a:effectLst>
            <a:reflection blurRad="6350" stA="52000" endA="300" endPos="35000" dir="5400000" sy="-100000" algn="bl" rotWithShape="0"/>
          </a:effectLst>
        </p:spPr>
        <p:txBody>
          <a:bodyPr wrap="none">
            <a:spAutoFit/>
          </a:bodyPr>
          <a:lstStyle/>
          <a:p>
            <a:r>
              <a:rPr kumimoji="0" lang="zh-CN" altLang="en-US" sz="4400" b="1" u="none" strike="noStrike" kern="1200" cap="none" spc="0" normalizeH="0" baseline="0" noProof="0" dirty="0">
                <a:ln>
                  <a:noFill/>
                </a:ln>
                <a:solidFill>
                  <a:prstClr val="white"/>
                </a:solidFill>
                <a:effectLst>
                  <a:reflection blurRad="6350" stA="60000" endA="900" endPos="58000" dist="63500" dir="5400000" sy="-100000" algn="bl" rotWithShape="0"/>
                </a:effectLst>
                <a:uLnTx/>
                <a:uFillTx/>
                <a:latin typeface="思源宋体 CN" panose="02020400000000000000" pitchFamily="18" charset="-122"/>
                <a:ea typeface="思源宋体 CN" panose="02020400000000000000" pitchFamily="18" charset="-122"/>
              </a:rPr>
              <a:t>文本</a:t>
            </a:r>
            <a:endParaRPr lang="zh-CN" altLang="en-US" sz="4400" dirty="0">
              <a:effectLst>
                <a:reflection blurRad="6350" stA="60000" endA="900" endPos="58000" dist="63500" dir="5400000" sy="-100000" algn="bl" rotWithShape="0"/>
              </a:effectLst>
              <a:latin typeface="思源宋体 CN" panose="02020400000000000000" pitchFamily="18" charset="-122"/>
              <a:ea typeface="思源宋体 CN" panose="02020400000000000000" pitchFamily="18" charset="-122"/>
            </a:endParaRPr>
          </a:p>
        </p:txBody>
      </p:sp>
      <p:sp>
        <p:nvSpPr>
          <p:cNvPr id="18" name="椭圆 17">
            <a:extLst>
              <a:ext uri="{FF2B5EF4-FFF2-40B4-BE49-F238E27FC236}">
                <a16:creationId xmlns:a16="http://schemas.microsoft.com/office/drawing/2014/main" id="{C8BD6DEC-222B-410C-9B17-AD2506534AF2}"/>
              </a:ext>
            </a:extLst>
          </p:cNvPr>
          <p:cNvSpPr/>
          <p:nvPr/>
        </p:nvSpPr>
        <p:spPr>
          <a:xfrm>
            <a:off x="8776663" y="2867024"/>
            <a:ext cx="81496" cy="814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379EDF11-EF68-4926-AC92-3D29466FCAA1}"/>
              </a:ext>
            </a:extLst>
          </p:cNvPr>
          <p:cNvSpPr/>
          <p:nvPr/>
        </p:nvSpPr>
        <p:spPr>
          <a:xfrm>
            <a:off x="9691063" y="3093096"/>
            <a:ext cx="81496" cy="814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FBC77925-52AA-4BC6-90F7-B40C7B274632}"/>
              </a:ext>
            </a:extLst>
          </p:cNvPr>
          <p:cNvSpPr/>
          <p:nvPr/>
        </p:nvSpPr>
        <p:spPr>
          <a:xfrm>
            <a:off x="10191125" y="3863155"/>
            <a:ext cx="81496" cy="814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DB086D7F-E183-433A-ABDF-651C2DEB8705}"/>
              </a:ext>
            </a:extLst>
          </p:cNvPr>
          <p:cNvSpPr txBox="1"/>
          <p:nvPr/>
        </p:nvSpPr>
        <p:spPr>
          <a:xfrm>
            <a:off x="8335625" y="2150209"/>
            <a:ext cx="882075" cy="584775"/>
          </a:xfrm>
          <a:prstGeom prst="rect">
            <a:avLst/>
          </a:prstGeom>
          <a:noFill/>
        </p:spPr>
        <p:txBody>
          <a:bodyPr wrap="square">
            <a:spAutoFit/>
          </a:bodyPr>
          <a:lstStyle/>
          <a:p>
            <a:pPr algn="ctr"/>
            <a:r>
              <a:rPr lang="zh-CN" altLang="en-US" sz="1600" b="1" dirty="0">
                <a:gradFill>
                  <a:gsLst>
                    <a:gs pos="0">
                      <a:schemeClr val="bg1">
                        <a:alpha val="82000"/>
                      </a:schemeClr>
                    </a:gs>
                    <a:gs pos="100000">
                      <a:schemeClr val="bg1">
                        <a:alpha val="52000"/>
                      </a:schemeClr>
                    </a:gs>
                  </a:gsLst>
                  <a:lin ang="5400000" scaled="1"/>
                </a:gradFill>
                <a:latin typeface="思源黑体 CN Bold" panose="020B0800000000000000" pitchFamily="34" charset="-122"/>
                <a:ea typeface="思源黑体 CN Bold" panose="020B0800000000000000" pitchFamily="34" charset="-122"/>
              </a:rPr>
              <a:t>插入</a:t>
            </a:r>
            <a:r>
              <a:rPr kumimoji="0" lang="zh-CN" altLang="en-US" sz="1600" b="1" u="none" strike="noStrike" kern="1200" cap="none" spc="0" normalizeH="0" baseline="0" noProof="0" dirty="0">
                <a:ln>
                  <a:noFill/>
                </a:ln>
                <a:gradFill>
                  <a:gsLst>
                    <a:gs pos="0">
                      <a:schemeClr val="bg1">
                        <a:alpha val="82000"/>
                      </a:schemeClr>
                    </a:gs>
                    <a:gs pos="100000">
                      <a:schemeClr val="bg1">
                        <a:alpha val="52000"/>
                      </a:schemeClr>
                    </a:gs>
                  </a:gsLst>
                  <a:lin ang="5400000" scaled="1"/>
                </a:gradFill>
                <a:effectLst/>
                <a:uLnTx/>
                <a:uFillTx/>
                <a:latin typeface="思源黑体 CN Bold" panose="020B0800000000000000" pitchFamily="34" charset="-122"/>
                <a:ea typeface="思源黑体 CN Bold" panose="020B0800000000000000" pitchFamily="34" charset="-122"/>
                <a:cs typeface="+mn-cs"/>
              </a:rPr>
              <a:t>文本内容</a:t>
            </a:r>
            <a:endParaRPr lang="zh-CN" altLang="en-US" sz="1600" dirty="0">
              <a:gradFill>
                <a:gsLst>
                  <a:gs pos="0">
                    <a:schemeClr val="bg1">
                      <a:alpha val="82000"/>
                    </a:schemeClr>
                  </a:gs>
                  <a:gs pos="100000">
                    <a:schemeClr val="bg1">
                      <a:alpha val="52000"/>
                    </a:schemeClr>
                  </a:gs>
                </a:gsLst>
                <a:lin ang="5400000" scaled="1"/>
              </a:gradFill>
              <a:latin typeface="思源黑体 CN Bold" panose="020B0800000000000000" pitchFamily="34" charset="-122"/>
              <a:ea typeface="思源黑体 CN Bold" panose="020B0800000000000000" pitchFamily="34" charset="-122"/>
            </a:endParaRPr>
          </a:p>
        </p:txBody>
      </p:sp>
      <p:sp>
        <p:nvSpPr>
          <p:cNvPr id="54" name="文本框 53">
            <a:extLst>
              <a:ext uri="{FF2B5EF4-FFF2-40B4-BE49-F238E27FC236}">
                <a16:creationId xmlns:a16="http://schemas.microsoft.com/office/drawing/2014/main" id="{0951DC19-0703-4D3A-A540-3B9F95A27457}"/>
              </a:ext>
            </a:extLst>
          </p:cNvPr>
          <p:cNvSpPr txBox="1"/>
          <p:nvPr/>
        </p:nvSpPr>
        <p:spPr>
          <a:xfrm>
            <a:off x="9601815" y="2455748"/>
            <a:ext cx="882075" cy="584775"/>
          </a:xfrm>
          <a:prstGeom prst="rect">
            <a:avLst/>
          </a:prstGeom>
          <a:noFill/>
        </p:spPr>
        <p:txBody>
          <a:bodyPr wrap="square">
            <a:spAutoFit/>
          </a:bodyPr>
          <a:lstStyle/>
          <a:p>
            <a:pPr algn="ctr"/>
            <a:r>
              <a:rPr lang="zh-CN" altLang="en-US" sz="1600" b="1" dirty="0">
                <a:gradFill>
                  <a:gsLst>
                    <a:gs pos="0">
                      <a:schemeClr val="bg1">
                        <a:alpha val="82000"/>
                      </a:schemeClr>
                    </a:gs>
                    <a:gs pos="100000">
                      <a:schemeClr val="bg1">
                        <a:alpha val="52000"/>
                      </a:schemeClr>
                    </a:gs>
                  </a:gsLst>
                  <a:lin ang="5400000" scaled="1"/>
                </a:gradFill>
                <a:latin typeface="思源黑体 CN Bold" panose="020B0800000000000000" pitchFamily="34" charset="-122"/>
                <a:ea typeface="思源黑体 CN Bold" panose="020B0800000000000000" pitchFamily="34" charset="-122"/>
              </a:rPr>
              <a:t>插入</a:t>
            </a:r>
            <a:r>
              <a:rPr kumimoji="0" lang="zh-CN" altLang="en-US" sz="1600" b="1" u="none" strike="noStrike" kern="1200" cap="none" spc="0" normalizeH="0" baseline="0" noProof="0" dirty="0">
                <a:ln>
                  <a:noFill/>
                </a:ln>
                <a:gradFill>
                  <a:gsLst>
                    <a:gs pos="0">
                      <a:schemeClr val="bg1">
                        <a:alpha val="82000"/>
                      </a:schemeClr>
                    </a:gs>
                    <a:gs pos="100000">
                      <a:schemeClr val="bg1">
                        <a:alpha val="52000"/>
                      </a:schemeClr>
                    </a:gs>
                  </a:gsLst>
                  <a:lin ang="5400000" scaled="1"/>
                </a:gradFill>
                <a:effectLst/>
                <a:uLnTx/>
                <a:uFillTx/>
                <a:latin typeface="思源黑体 CN Bold" panose="020B0800000000000000" pitchFamily="34" charset="-122"/>
                <a:ea typeface="思源黑体 CN Bold" panose="020B0800000000000000" pitchFamily="34" charset="-122"/>
                <a:cs typeface="+mn-cs"/>
              </a:rPr>
              <a:t>文本内容</a:t>
            </a:r>
            <a:endParaRPr lang="zh-CN" altLang="en-US" sz="1600" dirty="0">
              <a:gradFill>
                <a:gsLst>
                  <a:gs pos="0">
                    <a:schemeClr val="bg1">
                      <a:alpha val="82000"/>
                    </a:schemeClr>
                  </a:gs>
                  <a:gs pos="100000">
                    <a:schemeClr val="bg1">
                      <a:alpha val="52000"/>
                    </a:schemeClr>
                  </a:gs>
                </a:gsLst>
                <a:lin ang="5400000" scaled="1"/>
              </a:gradFill>
              <a:latin typeface="思源黑体 CN Bold" panose="020B0800000000000000" pitchFamily="34" charset="-122"/>
              <a:ea typeface="思源黑体 CN Bold" panose="020B0800000000000000" pitchFamily="34" charset="-122"/>
            </a:endParaRPr>
          </a:p>
        </p:txBody>
      </p:sp>
      <p:sp>
        <p:nvSpPr>
          <p:cNvPr id="55" name="文本框 54">
            <a:extLst>
              <a:ext uri="{FF2B5EF4-FFF2-40B4-BE49-F238E27FC236}">
                <a16:creationId xmlns:a16="http://schemas.microsoft.com/office/drawing/2014/main" id="{2D9049C6-22ED-4CBA-9634-45C20A09358A}"/>
              </a:ext>
            </a:extLst>
          </p:cNvPr>
          <p:cNvSpPr txBox="1"/>
          <p:nvPr/>
        </p:nvSpPr>
        <p:spPr>
          <a:xfrm>
            <a:off x="10419777" y="3344293"/>
            <a:ext cx="882075" cy="584775"/>
          </a:xfrm>
          <a:prstGeom prst="rect">
            <a:avLst/>
          </a:prstGeom>
          <a:noFill/>
        </p:spPr>
        <p:txBody>
          <a:bodyPr wrap="square">
            <a:spAutoFit/>
          </a:bodyPr>
          <a:lstStyle/>
          <a:p>
            <a:pPr algn="ctr"/>
            <a:r>
              <a:rPr lang="zh-CN" altLang="en-US" sz="1600" b="1" dirty="0">
                <a:gradFill>
                  <a:gsLst>
                    <a:gs pos="0">
                      <a:schemeClr val="bg1">
                        <a:alpha val="82000"/>
                      </a:schemeClr>
                    </a:gs>
                    <a:gs pos="100000">
                      <a:schemeClr val="bg1">
                        <a:alpha val="52000"/>
                      </a:schemeClr>
                    </a:gs>
                  </a:gsLst>
                  <a:lin ang="5400000" scaled="1"/>
                </a:gradFill>
                <a:latin typeface="思源黑体 CN Bold" panose="020B0800000000000000" pitchFamily="34" charset="-122"/>
                <a:ea typeface="思源黑体 CN Bold" panose="020B0800000000000000" pitchFamily="34" charset="-122"/>
              </a:rPr>
              <a:t>插入</a:t>
            </a:r>
            <a:r>
              <a:rPr kumimoji="0" lang="zh-CN" altLang="en-US" sz="1600" b="1" u="none" strike="noStrike" kern="1200" cap="none" spc="0" normalizeH="0" baseline="0" noProof="0" dirty="0">
                <a:ln>
                  <a:noFill/>
                </a:ln>
                <a:gradFill>
                  <a:gsLst>
                    <a:gs pos="0">
                      <a:schemeClr val="bg1">
                        <a:alpha val="82000"/>
                      </a:schemeClr>
                    </a:gs>
                    <a:gs pos="100000">
                      <a:schemeClr val="bg1">
                        <a:alpha val="52000"/>
                      </a:schemeClr>
                    </a:gs>
                  </a:gsLst>
                  <a:lin ang="5400000" scaled="1"/>
                </a:gradFill>
                <a:effectLst/>
                <a:uLnTx/>
                <a:uFillTx/>
                <a:latin typeface="思源黑体 CN Bold" panose="020B0800000000000000" pitchFamily="34" charset="-122"/>
                <a:ea typeface="思源黑体 CN Bold" panose="020B0800000000000000" pitchFamily="34" charset="-122"/>
                <a:cs typeface="+mn-cs"/>
              </a:rPr>
              <a:t>文本内容</a:t>
            </a:r>
            <a:endParaRPr lang="zh-CN" altLang="en-US" sz="1600" dirty="0">
              <a:gradFill>
                <a:gsLst>
                  <a:gs pos="0">
                    <a:schemeClr val="bg1">
                      <a:alpha val="82000"/>
                    </a:schemeClr>
                  </a:gs>
                  <a:gs pos="100000">
                    <a:schemeClr val="bg1">
                      <a:alpha val="52000"/>
                    </a:schemeClr>
                  </a:gs>
                </a:gsLst>
                <a:lin ang="5400000" scaled="1"/>
              </a:gradFill>
              <a:latin typeface="思源黑体 CN Bold" panose="020B0800000000000000" pitchFamily="34" charset="-122"/>
              <a:ea typeface="思源黑体 CN Bold" panose="020B0800000000000000" pitchFamily="34" charset="-122"/>
            </a:endParaRPr>
          </a:p>
        </p:txBody>
      </p:sp>
      <p:sp>
        <p:nvSpPr>
          <p:cNvPr id="56" name="文本框 55">
            <a:extLst>
              <a:ext uri="{FF2B5EF4-FFF2-40B4-BE49-F238E27FC236}">
                <a16:creationId xmlns:a16="http://schemas.microsoft.com/office/drawing/2014/main" id="{7A087023-1A3D-461E-88C2-F0BA8703BAA3}"/>
              </a:ext>
            </a:extLst>
          </p:cNvPr>
          <p:cNvSpPr txBox="1"/>
          <p:nvPr/>
        </p:nvSpPr>
        <p:spPr>
          <a:xfrm>
            <a:off x="10995839" y="152400"/>
            <a:ext cx="1196161" cy="369332"/>
          </a:xfrm>
          <a:prstGeom prst="rect">
            <a:avLst/>
          </a:prstGeom>
          <a:noFill/>
        </p:spPr>
        <p:txBody>
          <a:bodyPr wrap="none">
            <a:spAutoFit/>
          </a:bodyPr>
          <a:lstStyle/>
          <a:p>
            <a:r>
              <a:rPr kumimoji="0" lang="zh-CN" altLang="en-US"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SUMMER</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57" name="文本框 56">
            <a:extLst>
              <a:ext uri="{FF2B5EF4-FFF2-40B4-BE49-F238E27FC236}">
                <a16:creationId xmlns:a16="http://schemas.microsoft.com/office/drawing/2014/main" id="{4A78C675-55CB-4717-8C69-EDED22DAC04B}"/>
              </a:ext>
            </a:extLst>
          </p:cNvPr>
          <p:cNvSpPr txBox="1"/>
          <p:nvPr/>
        </p:nvSpPr>
        <p:spPr>
          <a:xfrm>
            <a:off x="11194001" y="436246"/>
            <a:ext cx="975139"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TEMPLATE</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58" name="矩形 57">
            <a:extLst>
              <a:ext uri="{FF2B5EF4-FFF2-40B4-BE49-F238E27FC236}">
                <a16:creationId xmlns:a16="http://schemas.microsoft.com/office/drawing/2014/main" id="{EEBF2A3A-D814-4BEA-9980-C01F940B3ECB}"/>
              </a:ext>
            </a:extLst>
          </p:cNvPr>
          <p:cNvSpPr/>
          <p:nvPr/>
        </p:nvSpPr>
        <p:spPr>
          <a:xfrm>
            <a:off x="11334873" y="703719"/>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91160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901B80E0-AF78-48A1-9C3D-A9D15A360533}"/>
              </a:ext>
            </a:extLst>
          </p:cNvPr>
          <p:cNvSpPr txBox="1"/>
          <p:nvPr/>
        </p:nvSpPr>
        <p:spPr>
          <a:xfrm>
            <a:off x="2618125" y="2340229"/>
            <a:ext cx="6955750" cy="1446550"/>
          </a:xfrm>
          <a:prstGeom prst="rect">
            <a:avLst/>
          </a:prstGeom>
          <a:noFill/>
        </p:spPr>
        <p:txBody>
          <a:bodyPr wrap="none" rtlCol="0">
            <a:spAutoFit/>
          </a:bodyPr>
          <a:lstStyle/>
          <a:p>
            <a:pPr algn="ctr"/>
            <a:r>
              <a:rPr lang="zh-CN" altLang="en-US" sz="8800" b="1" dirty="0">
                <a:gradFill>
                  <a:gsLst>
                    <a:gs pos="0">
                      <a:schemeClr val="bg1"/>
                    </a:gs>
                    <a:gs pos="100000">
                      <a:schemeClr val="bg1">
                        <a:alpha val="52000"/>
                      </a:schemeClr>
                    </a:gs>
                  </a:gsLst>
                  <a:lin ang="5400000" scaled="1"/>
                </a:gradFill>
                <a:effectLst>
                  <a:reflection blurRad="6350" stA="60000" endA="900" endPos="58000" dist="63500" dir="5400000" sy="-100000" algn="bl" rotWithShape="0"/>
                </a:effectLst>
                <a:latin typeface="思源宋体 CN" panose="02020400000000000000" pitchFamily="18" charset="-122"/>
                <a:ea typeface="思源宋体 CN" panose="02020400000000000000" pitchFamily="18" charset="-122"/>
              </a:rPr>
              <a:t>感谢您的聆听</a:t>
            </a:r>
          </a:p>
        </p:txBody>
      </p:sp>
      <p:sp>
        <p:nvSpPr>
          <p:cNvPr id="7" name="文本框 6">
            <a:extLst>
              <a:ext uri="{FF2B5EF4-FFF2-40B4-BE49-F238E27FC236}">
                <a16:creationId xmlns:a16="http://schemas.microsoft.com/office/drawing/2014/main" id="{7C260988-CA32-4272-872E-45AA881DC63A}"/>
              </a:ext>
            </a:extLst>
          </p:cNvPr>
          <p:cNvSpPr txBox="1"/>
          <p:nvPr/>
        </p:nvSpPr>
        <p:spPr>
          <a:xfrm>
            <a:off x="3735626" y="4340477"/>
            <a:ext cx="1723549" cy="400110"/>
          </a:xfrm>
          <a:prstGeom prst="rect">
            <a:avLst/>
          </a:prstGeom>
          <a:noFill/>
        </p:spPr>
        <p:txBody>
          <a:bodyPr wrap="none" rtlCol="0">
            <a:spAutoFit/>
          </a:bodyPr>
          <a:lstStyle/>
          <a:p>
            <a:pPr algn="ctr"/>
            <a:r>
              <a:rPr lang="zh-CN" altLang="en-US" sz="2000" b="1" dirty="0">
                <a:gradFill>
                  <a:gsLst>
                    <a:gs pos="0">
                      <a:schemeClr val="bg1"/>
                    </a:gs>
                    <a:gs pos="100000">
                      <a:schemeClr val="bg1">
                        <a:alpha val="52000"/>
                      </a:schemeClr>
                    </a:gs>
                  </a:gsLst>
                  <a:lin ang="5400000" scaled="1"/>
                </a:gradFill>
                <a:effectLst>
                  <a:reflection blurRad="6350" stA="60000" endA="900" endPos="58000" dist="63500" dir="5400000" sy="-100000" algn="bl" rotWithShape="0"/>
                </a:effectLst>
                <a:latin typeface="思源黑体 CN Bold" panose="020B0800000000000000" pitchFamily="34" charset="-122"/>
                <a:ea typeface="思源黑体 CN Bold" panose="020B0800000000000000" pitchFamily="34" charset="-122"/>
              </a:rPr>
              <a:t>项目人：苘苘</a:t>
            </a:r>
          </a:p>
        </p:txBody>
      </p:sp>
      <p:sp>
        <p:nvSpPr>
          <p:cNvPr id="8" name="文本框 7">
            <a:extLst>
              <a:ext uri="{FF2B5EF4-FFF2-40B4-BE49-F238E27FC236}">
                <a16:creationId xmlns:a16="http://schemas.microsoft.com/office/drawing/2014/main" id="{3734F89D-A8FD-4C8B-95E8-536D2344AB50}"/>
              </a:ext>
            </a:extLst>
          </p:cNvPr>
          <p:cNvSpPr txBox="1"/>
          <p:nvPr/>
        </p:nvSpPr>
        <p:spPr>
          <a:xfrm>
            <a:off x="6227178" y="4340477"/>
            <a:ext cx="2734851" cy="400110"/>
          </a:xfrm>
          <a:prstGeom prst="rect">
            <a:avLst/>
          </a:prstGeom>
          <a:noFill/>
        </p:spPr>
        <p:txBody>
          <a:bodyPr wrap="none" rtlCol="0">
            <a:spAutoFit/>
          </a:bodyPr>
          <a:lstStyle/>
          <a:p>
            <a:pPr algn="ctr"/>
            <a:r>
              <a:rPr lang="zh-CN" altLang="en-US" sz="2000" b="1" dirty="0">
                <a:gradFill>
                  <a:gsLst>
                    <a:gs pos="0">
                      <a:schemeClr val="bg1"/>
                    </a:gs>
                    <a:gs pos="100000">
                      <a:schemeClr val="bg1">
                        <a:alpha val="52000"/>
                      </a:schemeClr>
                    </a:gs>
                  </a:gsLst>
                  <a:lin ang="5400000" scaled="1"/>
                </a:gradFill>
                <a:effectLst>
                  <a:reflection blurRad="6350" stA="60000" endA="900" endPos="58000" dist="63500" dir="5400000" sy="-100000" algn="bl" rotWithShape="0"/>
                </a:effectLst>
                <a:latin typeface="思源黑体 CN Bold" panose="020B0800000000000000" pitchFamily="34" charset="-122"/>
                <a:ea typeface="思源黑体 CN Bold" panose="020B0800000000000000" pitchFamily="34" charset="-122"/>
              </a:rPr>
              <a:t>电话：</a:t>
            </a:r>
            <a:r>
              <a:rPr lang="en-US" altLang="zh-CN" sz="2000" b="1" dirty="0">
                <a:gradFill>
                  <a:gsLst>
                    <a:gs pos="0">
                      <a:schemeClr val="bg1"/>
                    </a:gs>
                    <a:gs pos="100000">
                      <a:schemeClr val="bg1">
                        <a:alpha val="52000"/>
                      </a:schemeClr>
                    </a:gs>
                  </a:gsLst>
                  <a:lin ang="5400000" scaled="1"/>
                </a:gradFill>
                <a:effectLst>
                  <a:reflection blurRad="6350" stA="60000" endA="900" endPos="58000" dist="63500" dir="5400000" sy="-100000" algn="bl" rotWithShape="0"/>
                </a:effectLst>
                <a:latin typeface="思源黑体 CN Bold" panose="020B0800000000000000" pitchFamily="34" charset="-122"/>
                <a:ea typeface="思源黑体 CN Bold" panose="020B0800000000000000" pitchFamily="34" charset="-122"/>
              </a:rPr>
              <a:t>183-xxxx-xxxx</a:t>
            </a:r>
            <a:endParaRPr lang="zh-CN" altLang="en-US" sz="2000" b="1" dirty="0">
              <a:gradFill>
                <a:gsLst>
                  <a:gs pos="0">
                    <a:schemeClr val="bg1"/>
                  </a:gs>
                  <a:gs pos="100000">
                    <a:schemeClr val="bg1">
                      <a:alpha val="52000"/>
                    </a:schemeClr>
                  </a:gs>
                </a:gsLst>
                <a:lin ang="5400000" scaled="1"/>
              </a:gradFill>
              <a:effectLst>
                <a:reflection blurRad="6350" stA="60000" endA="900" endPos="58000" dist="63500" dir="5400000" sy="-100000" algn="bl" rotWithShape="0"/>
              </a:effectLst>
              <a:latin typeface="思源黑体 CN Bold" panose="020B0800000000000000" pitchFamily="34" charset="-122"/>
              <a:ea typeface="思源黑体 CN Bold" panose="020B0800000000000000" pitchFamily="34" charset="-122"/>
            </a:endParaRPr>
          </a:p>
        </p:txBody>
      </p:sp>
      <p:sp>
        <p:nvSpPr>
          <p:cNvPr id="10" name="文本框 9">
            <a:extLst>
              <a:ext uri="{FF2B5EF4-FFF2-40B4-BE49-F238E27FC236}">
                <a16:creationId xmlns:a16="http://schemas.microsoft.com/office/drawing/2014/main" id="{09731810-9556-4307-8894-B402F73244EB}"/>
              </a:ext>
            </a:extLst>
          </p:cNvPr>
          <p:cNvSpPr txBox="1"/>
          <p:nvPr/>
        </p:nvSpPr>
        <p:spPr>
          <a:xfrm>
            <a:off x="10995839" y="152400"/>
            <a:ext cx="1196161" cy="369332"/>
          </a:xfrm>
          <a:prstGeom prst="rect">
            <a:avLst/>
          </a:prstGeom>
          <a:noFill/>
        </p:spPr>
        <p:txBody>
          <a:bodyPr wrap="none">
            <a:spAutoFit/>
          </a:bodyPr>
          <a:lstStyle/>
          <a:p>
            <a:r>
              <a:rPr kumimoji="0" lang="zh-CN" altLang="en-US"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SUMMER</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FB2624C8-D03C-445F-B5E4-E0EF1ED616FE}"/>
              </a:ext>
            </a:extLst>
          </p:cNvPr>
          <p:cNvSpPr txBox="1"/>
          <p:nvPr/>
        </p:nvSpPr>
        <p:spPr>
          <a:xfrm>
            <a:off x="11194001" y="436246"/>
            <a:ext cx="975139"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TEMPLATE</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12" name="矩形 11">
            <a:extLst>
              <a:ext uri="{FF2B5EF4-FFF2-40B4-BE49-F238E27FC236}">
                <a16:creationId xmlns:a16="http://schemas.microsoft.com/office/drawing/2014/main" id="{25B255A0-F6AC-41F0-AF69-D6F6C345B0B6}"/>
              </a:ext>
            </a:extLst>
          </p:cNvPr>
          <p:cNvSpPr/>
          <p:nvPr/>
        </p:nvSpPr>
        <p:spPr>
          <a:xfrm>
            <a:off x="11334873" y="703719"/>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15A270AD-7665-4326-A79F-CCDD7C36F2DB}"/>
              </a:ext>
            </a:extLst>
          </p:cNvPr>
          <p:cNvSpPr txBox="1"/>
          <p:nvPr/>
        </p:nvSpPr>
        <p:spPr>
          <a:xfrm>
            <a:off x="0" y="5554116"/>
            <a:ext cx="1915886" cy="1200329"/>
          </a:xfrm>
          <a:prstGeom prst="rect">
            <a:avLst/>
          </a:prstGeom>
          <a:noFill/>
        </p:spPr>
        <p:txBody>
          <a:bodyPr wrap="square">
            <a:spAutoFit/>
          </a:bodyPr>
          <a:lstStyle/>
          <a:p>
            <a:pPr marL="285750" indent="-285750">
              <a:buFont typeface="等线" panose="02010600030101010101" pitchFamily="2" charset="-122"/>
              <a:buChar char="–"/>
            </a:pPr>
            <a:r>
              <a:rPr lang="en-US" altLang="zh-CN" b="1" dirty="0">
                <a:solidFill>
                  <a:schemeClr val="bg1"/>
                </a:solidFill>
              </a:rPr>
              <a:t>BLUE</a:t>
            </a:r>
          </a:p>
          <a:p>
            <a:pPr marL="285750" indent="-285750">
              <a:buFont typeface="等线" panose="02010600030101010101" pitchFamily="2" charset="-122"/>
              <a:buChar char="–"/>
            </a:pPr>
            <a:r>
              <a:rPr lang="zh-CN" altLang="en-US" b="1" dirty="0">
                <a:solidFill>
                  <a:schemeClr val="bg1"/>
                </a:solidFill>
              </a:rPr>
              <a:t>TRAVEL</a:t>
            </a:r>
            <a:endParaRPr lang="en-US" altLang="zh-CN" b="1" dirty="0">
              <a:solidFill>
                <a:schemeClr val="bg1"/>
              </a:solidFill>
            </a:endParaRPr>
          </a:p>
          <a:p>
            <a:pPr marL="285750" indent="-285750">
              <a:buFont typeface="等线" panose="02010600030101010101" pitchFamily="2" charset="-122"/>
              <a:buChar char="–"/>
            </a:pPr>
            <a:r>
              <a:rPr lang="en-US" altLang="zh-CN" b="1" dirty="0">
                <a:solidFill>
                  <a:schemeClr val="bg1"/>
                </a:solidFill>
              </a:rPr>
              <a:t>APPEAR</a:t>
            </a:r>
          </a:p>
          <a:p>
            <a:pPr marL="285750" indent="-285750">
              <a:buFont typeface="等线" panose="02010600030101010101" pitchFamily="2" charset="-122"/>
              <a:buChar char="–"/>
            </a:pPr>
            <a:r>
              <a:rPr lang="en-US" altLang="zh-CN" b="1" dirty="0">
                <a:solidFill>
                  <a:schemeClr val="bg1"/>
                </a:solidFill>
              </a:rPr>
              <a:t>SUMMER</a:t>
            </a:r>
          </a:p>
        </p:txBody>
      </p:sp>
      <p:sp>
        <p:nvSpPr>
          <p:cNvPr id="14" name="文本框 13">
            <a:extLst>
              <a:ext uri="{FF2B5EF4-FFF2-40B4-BE49-F238E27FC236}">
                <a16:creationId xmlns:a16="http://schemas.microsoft.com/office/drawing/2014/main" id="{50156A73-7B6C-428D-B45D-56B3138AE64A}"/>
              </a:ext>
            </a:extLst>
          </p:cNvPr>
          <p:cNvSpPr txBox="1"/>
          <p:nvPr/>
        </p:nvSpPr>
        <p:spPr>
          <a:xfrm>
            <a:off x="11600795" y="4813160"/>
            <a:ext cx="461665" cy="1872342"/>
          </a:xfrm>
          <a:prstGeom prst="rect">
            <a:avLst/>
          </a:prstGeom>
          <a:noFill/>
        </p:spPr>
        <p:txBody>
          <a:bodyPr vert="eaVert" wrap="square" rtlCol="0">
            <a:spAutoFit/>
          </a:bodyPr>
          <a:lstStyle/>
          <a:p>
            <a:pPr algn="dist"/>
            <a:r>
              <a:rPr lang="zh-CN" altLang="en-US" dirty="0">
                <a:solidFill>
                  <a:schemeClr val="bg1"/>
                </a:solidFill>
                <a:latin typeface="思源黑体 CN Bold" panose="020B0800000000000000" pitchFamily="34" charset="-122"/>
                <a:ea typeface="思源黑体 CN Bold" panose="020B0800000000000000" pitchFamily="34" charset="-122"/>
              </a:rPr>
              <a:t>旅游方案模板</a:t>
            </a:r>
          </a:p>
        </p:txBody>
      </p:sp>
      <p:sp>
        <p:nvSpPr>
          <p:cNvPr id="15" name="文本框 14">
            <a:extLst>
              <a:ext uri="{FF2B5EF4-FFF2-40B4-BE49-F238E27FC236}">
                <a16:creationId xmlns:a16="http://schemas.microsoft.com/office/drawing/2014/main" id="{9CA0E3A0-7A6C-48DE-A43E-637A211F3D80}"/>
              </a:ext>
            </a:extLst>
          </p:cNvPr>
          <p:cNvSpPr txBox="1"/>
          <p:nvPr/>
        </p:nvSpPr>
        <p:spPr>
          <a:xfrm>
            <a:off x="66402" y="152400"/>
            <a:ext cx="1915886" cy="369332"/>
          </a:xfrm>
          <a:prstGeom prst="rect">
            <a:avLst/>
          </a:prstGeom>
          <a:noFill/>
        </p:spPr>
        <p:txBody>
          <a:bodyPr wrap="square">
            <a:spAutoFit/>
          </a:bodyPr>
          <a:lstStyle/>
          <a:p>
            <a:r>
              <a:rPr lang="en-US" altLang="zh-CN" b="1" dirty="0">
                <a:solidFill>
                  <a:schemeClr val="bg1"/>
                </a:solidFill>
              </a:rPr>
              <a:t>20XX/XX/XX</a:t>
            </a:r>
          </a:p>
        </p:txBody>
      </p:sp>
      <p:sp>
        <p:nvSpPr>
          <p:cNvPr id="16" name="矩形 15">
            <a:extLst>
              <a:ext uri="{FF2B5EF4-FFF2-40B4-BE49-F238E27FC236}">
                <a16:creationId xmlns:a16="http://schemas.microsoft.com/office/drawing/2014/main" id="{CB6AE6D6-DC44-4E3D-BC06-26E30B6672FF}"/>
              </a:ext>
            </a:extLst>
          </p:cNvPr>
          <p:cNvSpPr/>
          <p:nvPr/>
        </p:nvSpPr>
        <p:spPr>
          <a:xfrm>
            <a:off x="156270" y="545744"/>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85805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31AADC87-59D7-4781-AC80-BCA663CCC56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54000" y="361950"/>
            <a:ext cx="11684000" cy="6134100"/>
          </a:xfrm>
          <a:custGeom>
            <a:avLst/>
            <a:gdLst>
              <a:gd name="connsiteX0" fmla="*/ 158751 w 11684000"/>
              <a:gd name="connsiteY0" fmla="*/ 0 h 6134100"/>
              <a:gd name="connsiteX1" fmla="*/ 11525249 w 11684000"/>
              <a:gd name="connsiteY1" fmla="*/ 0 h 6134100"/>
              <a:gd name="connsiteX2" fmla="*/ 11684000 w 11684000"/>
              <a:gd name="connsiteY2" fmla="*/ 158751 h 6134100"/>
              <a:gd name="connsiteX3" fmla="*/ 11684000 w 11684000"/>
              <a:gd name="connsiteY3" fmla="*/ 5975349 h 6134100"/>
              <a:gd name="connsiteX4" fmla="*/ 11525249 w 11684000"/>
              <a:gd name="connsiteY4" fmla="*/ 6134100 h 6134100"/>
              <a:gd name="connsiteX5" fmla="*/ 158751 w 11684000"/>
              <a:gd name="connsiteY5" fmla="*/ 6134100 h 6134100"/>
              <a:gd name="connsiteX6" fmla="*/ 0 w 11684000"/>
              <a:gd name="connsiteY6" fmla="*/ 5975349 h 6134100"/>
              <a:gd name="connsiteX7" fmla="*/ 0 w 11684000"/>
              <a:gd name="connsiteY7" fmla="*/ 158751 h 6134100"/>
              <a:gd name="connsiteX8" fmla="*/ 158751 w 11684000"/>
              <a:gd name="connsiteY8" fmla="*/ 0 h 613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84000" h="6134100">
                <a:moveTo>
                  <a:pt x="158751" y="0"/>
                </a:moveTo>
                <a:lnTo>
                  <a:pt x="11525249" y="0"/>
                </a:lnTo>
                <a:cubicBezTo>
                  <a:pt x="11612925" y="0"/>
                  <a:pt x="11684000" y="71075"/>
                  <a:pt x="11684000" y="158751"/>
                </a:cubicBezTo>
                <a:lnTo>
                  <a:pt x="11684000" y="5975349"/>
                </a:lnTo>
                <a:cubicBezTo>
                  <a:pt x="11684000" y="6063025"/>
                  <a:pt x="11612925" y="6134100"/>
                  <a:pt x="11525249" y="6134100"/>
                </a:cubicBezTo>
                <a:lnTo>
                  <a:pt x="158751" y="6134100"/>
                </a:lnTo>
                <a:cubicBezTo>
                  <a:pt x="71075" y="6134100"/>
                  <a:pt x="0" y="6063025"/>
                  <a:pt x="0" y="5975349"/>
                </a:cubicBezTo>
                <a:lnTo>
                  <a:pt x="0" y="158751"/>
                </a:lnTo>
                <a:cubicBezTo>
                  <a:pt x="0" y="71075"/>
                  <a:pt x="71075" y="0"/>
                  <a:pt x="158751" y="0"/>
                </a:cubicBezTo>
                <a:close/>
              </a:path>
            </a:pathLst>
          </a:custGeom>
        </p:spPr>
      </p:pic>
      <p:sp>
        <p:nvSpPr>
          <p:cNvPr id="10" name="矩形: 圆角 9">
            <a:extLst>
              <a:ext uri="{FF2B5EF4-FFF2-40B4-BE49-F238E27FC236}">
                <a16:creationId xmlns:a16="http://schemas.microsoft.com/office/drawing/2014/main" id="{DAF7573F-AE44-4FB3-9782-5CD284C5E77F}"/>
              </a:ext>
            </a:extLst>
          </p:cNvPr>
          <p:cNvSpPr/>
          <p:nvPr/>
        </p:nvSpPr>
        <p:spPr>
          <a:xfrm>
            <a:off x="254000" y="361950"/>
            <a:ext cx="11684000" cy="6134100"/>
          </a:xfrm>
          <a:prstGeom prst="roundRect">
            <a:avLst>
              <a:gd name="adj" fmla="val 2588"/>
            </a:avLst>
          </a:prstGeom>
          <a:solidFill>
            <a:schemeClr val="bg1">
              <a:alpha val="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QR 代码&#10;&#10;描述已自动生成">
            <a:extLst>
              <a:ext uri="{FF2B5EF4-FFF2-40B4-BE49-F238E27FC236}">
                <a16:creationId xmlns:a16="http://schemas.microsoft.com/office/drawing/2014/main" id="{FA4ABBC5-4A01-477B-B01F-585CACC4B6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392613" y="1566863"/>
            <a:ext cx="3406775" cy="3406775"/>
          </a:xfrm>
          <a:prstGeom prst="rect">
            <a:avLst/>
          </a:prstGeom>
        </p:spPr>
      </p:pic>
      <p:sp>
        <p:nvSpPr>
          <p:cNvPr id="12" name="文本框 11">
            <a:extLst>
              <a:ext uri="{FF2B5EF4-FFF2-40B4-BE49-F238E27FC236}">
                <a16:creationId xmlns:a16="http://schemas.microsoft.com/office/drawing/2014/main" id="{E5D1E8FD-7319-4262-9D9C-C9BE3CA2B746}"/>
              </a:ext>
            </a:extLst>
          </p:cNvPr>
          <p:cNvSpPr txBox="1"/>
          <p:nvPr/>
        </p:nvSpPr>
        <p:spPr>
          <a:xfrm>
            <a:off x="4506242" y="5221879"/>
            <a:ext cx="3199242" cy="234972"/>
          </a:xfrm>
          <a:custGeom>
            <a:avLst/>
            <a:gdLst/>
            <a:ahLst/>
            <a:cxnLst/>
            <a:rect l="l" t="t" r="r" b="b"/>
            <a:pathLst>
              <a:path w="3199242" h="234972">
                <a:moveTo>
                  <a:pt x="1938880" y="117929"/>
                </a:moveTo>
                <a:lnTo>
                  <a:pt x="1938880" y="143332"/>
                </a:lnTo>
                <a:lnTo>
                  <a:pt x="1965884" y="143332"/>
                </a:lnTo>
                <a:lnTo>
                  <a:pt x="1965884" y="117929"/>
                </a:lnTo>
                <a:close/>
                <a:moveTo>
                  <a:pt x="1893617" y="117929"/>
                </a:moveTo>
                <a:lnTo>
                  <a:pt x="1893617" y="143332"/>
                </a:lnTo>
                <a:lnTo>
                  <a:pt x="1920392" y="143332"/>
                </a:lnTo>
                <a:lnTo>
                  <a:pt x="1920392" y="117929"/>
                </a:lnTo>
                <a:close/>
                <a:moveTo>
                  <a:pt x="2861372" y="99869"/>
                </a:moveTo>
                <a:lnTo>
                  <a:pt x="2861372" y="113385"/>
                </a:lnTo>
                <a:lnTo>
                  <a:pt x="2933152" y="113385"/>
                </a:lnTo>
                <a:lnTo>
                  <a:pt x="2933152" y="99869"/>
                </a:lnTo>
                <a:close/>
                <a:moveTo>
                  <a:pt x="3119232" y="86396"/>
                </a:moveTo>
                <a:cubicBezTo>
                  <a:pt x="3121752" y="96583"/>
                  <a:pt x="3124828" y="106327"/>
                  <a:pt x="3128462" y="115628"/>
                </a:cubicBezTo>
                <a:cubicBezTo>
                  <a:pt x="3132096" y="124930"/>
                  <a:pt x="3136258" y="133702"/>
                  <a:pt x="3140949" y="141946"/>
                </a:cubicBezTo>
                <a:cubicBezTo>
                  <a:pt x="3145879" y="134059"/>
                  <a:pt x="3150250" y="125487"/>
                  <a:pt x="3154065" y="116229"/>
                </a:cubicBezTo>
                <a:cubicBezTo>
                  <a:pt x="3157880" y="106970"/>
                  <a:pt x="3161052" y="97026"/>
                  <a:pt x="3163581" y="86396"/>
                </a:cubicBezTo>
                <a:close/>
                <a:moveTo>
                  <a:pt x="1938880" y="76324"/>
                </a:moveTo>
                <a:lnTo>
                  <a:pt x="1938880" y="101270"/>
                </a:lnTo>
                <a:lnTo>
                  <a:pt x="1965884" y="101270"/>
                </a:lnTo>
                <a:lnTo>
                  <a:pt x="1965884" y="76324"/>
                </a:lnTo>
                <a:close/>
                <a:moveTo>
                  <a:pt x="1893617" y="76324"/>
                </a:moveTo>
                <a:lnTo>
                  <a:pt x="1893617" y="101270"/>
                </a:lnTo>
                <a:lnTo>
                  <a:pt x="1920392" y="101270"/>
                </a:lnTo>
                <a:lnTo>
                  <a:pt x="1920392" y="76324"/>
                </a:lnTo>
                <a:close/>
                <a:moveTo>
                  <a:pt x="1600338" y="73595"/>
                </a:moveTo>
                <a:lnTo>
                  <a:pt x="1700236" y="73595"/>
                </a:lnTo>
                <a:lnTo>
                  <a:pt x="1700236" y="92797"/>
                </a:lnTo>
                <a:lnTo>
                  <a:pt x="1652230" y="92797"/>
                </a:lnTo>
                <a:cubicBezTo>
                  <a:pt x="1649534" y="103979"/>
                  <a:pt x="1646296" y="115105"/>
                  <a:pt x="1642514" y="126173"/>
                </a:cubicBezTo>
                <a:cubicBezTo>
                  <a:pt x="1638733" y="137241"/>
                  <a:pt x="1634809" y="147680"/>
                  <a:pt x="1630742" y="157491"/>
                </a:cubicBezTo>
                <a:lnTo>
                  <a:pt x="1678062" y="146747"/>
                </a:lnTo>
                <a:cubicBezTo>
                  <a:pt x="1676223" y="141322"/>
                  <a:pt x="1674299" y="135883"/>
                  <a:pt x="1672290" y="130430"/>
                </a:cubicBezTo>
                <a:cubicBezTo>
                  <a:pt x="1670280" y="124977"/>
                  <a:pt x="1668241" y="119824"/>
                  <a:pt x="1666175" y="114971"/>
                </a:cubicBezTo>
                <a:lnTo>
                  <a:pt x="1683320" y="110399"/>
                </a:lnTo>
                <a:cubicBezTo>
                  <a:pt x="1687911" y="120591"/>
                  <a:pt x="1692273" y="131354"/>
                  <a:pt x="1696407" y="142689"/>
                </a:cubicBezTo>
                <a:lnTo>
                  <a:pt x="1705409" y="170910"/>
                </a:lnTo>
                <a:lnTo>
                  <a:pt x="1704620" y="172265"/>
                </a:lnTo>
                <a:lnTo>
                  <a:pt x="1687434" y="178065"/>
                </a:lnTo>
                <a:cubicBezTo>
                  <a:pt x="1686968" y="176117"/>
                  <a:pt x="1686415" y="174012"/>
                  <a:pt x="1685777" y="171750"/>
                </a:cubicBezTo>
                <a:cubicBezTo>
                  <a:pt x="1685139" y="169488"/>
                  <a:pt x="1684472" y="167097"/>
                  <a:pt x="1683777" y="164577"/>
                </a:cubicBezTo>
                <a:cubicBezTo>
                  <a:pt x="1664112" y="169309"/>
                  <a:pt x="1649238" y="173003"/>
                  <a:pt x="1639158" y="175660"/>
                </a:cubicBezTo>
                <a:cubicBezTo>
                  <a:pt x="1629076" y="178317"/>
                  <a:pt x="1621993" y="180352"/>
                  <a:pt x="1617906" y="181765"/>
                </a:cubicBezTo>
                <a:cubicBezTo>
                  <a:pt x="1613820" y="183177"/>
                  <a:pt x="1610935" y="184382"/>
                  <a:pt x="1609253" y="185380"/>
                </a:cubicBezTo>
                <a:lnTo>
                  <a:pt x="1609253" y="184694"/>
                </a:lnTo>
                <a:cubicBezTo>
                  <a:pt x="1609063" y="184923"/>
                  <a:pt x="1608987" y="185151"/>
                  <a:pt x="1609025" y="185380"/>
                </a:cubicBezTo>
                <a:cubicBezTo>
                  <a:pt x="1608377" y="183094"/>
                  <a:pt x="1607386" y="180008"/>
                  <a:pt x="1606053" y="176122"/>
                </a:cubicBezTo>
                <a:cubicBezTo>
                  <a:pt x="1604719" y="172236"/>
                  <a:pt x="1603500" y="168921"/>
                  <a:pt x="1602395" y="166178"/>
                </a:cubicBezTo>
                <a:cubicBezTo>
                  <a:pt x="1604214" y="165444"/>
                  <a:pt x="1606005" y="163711"/>
                  <a:pt x="1607767" y="160977"/>
                </a:cubicBezTo>
                <a:cubicBezTo>
                  <a:pt x="1609529" y="158243"/>
                  <a:pt x="1611320" y="154795"/>
                  <a:pt x="1613139" y="150633"/>
                </a:cubicBezTo>
                <a:cubicBezTo>
                  <a:pt x="1614720" y="146723"/>
                  <a:pt x="1617273" y="139398"/>
                  <a:pt x="1620797" y="128659"/>
                </a:cubicBezTo>
                <a:cubicBezTo>
                  <a:pt x="1624322" y="117919"/>
                  <a:pt x="1627560" y="105965"/>
                  <a:pt x="1630513" y="92797"/>
                </a:cubicBezTo>
                <a:lnTo>
                  <a:pt x="1600338" y="92797"/>
                </a:lnTo>
                <a:close/>
                <a:moveTo>
                  <a:pt x="2003602" y="72215"/>
                </a:moveTo>
                <a:lnTo>
                  <a:pt x="2024834" y="72215"/>
                </a:lnTo>
                <a:lnTo>
                  <a:pt x="2024834" y="211198"/>
                </a:lnTo>
                <a:lnTo>
                  <a:pt x="2003602" y="211198"/>
                </a:lnTo>
                <a:lnTo>
                  <a:pt x="2003602" y="200911"/>
                </a:lnTo>
                <a:lnTo>
                  <a:pt x="1836267" y="200911"/>
                </a:lnTo>
                <a:lnTo>
                  <a:pt x="1836267" y="73585"/>
                </a:lnTo>
                <a:lnTo>
                  <a:pt x="1857956" y="73585"/>
                </a:lnTo>
                <a:lnTo>
                  <a:pt x="1857956" y="181051"/>
                </a:lnTo>
                <a:lnTo>
                  <a:pt x="2003602" y="181051"/>
                </a:lnTo>
                <a:close/>
                <a:moveTo>
                  <a:pt x="2861372" y="71980"/>
                </a:moveTo>
                <a:lnTo>
                  <a:pt x="2861372" y="85268"/>
                </a:lnTo>
                <a:lnTo>
                  <a:pt x="2933152" y="85268"/>
                </a:lnTo>
                <a:lnTo>
                  <a:pt x="2933152" y="71980"/>
                </a:lnTo>
                <a:close/>
                <a:moveTo>
                  <a:pt x="466253" y="71780"/>
                </a:moveTo>
                <a:lnTo>
                  <a:pt x="594955" y="71780"/>
                </a:lnTo>
                <a:lnTo>
                  <a:pt x="594955" y="91868"/>
                </a:lnTo>
                <a:lnTo>
                  <a:pt x="541005" y="91868"/>
                </a:lnTo>
                <a:lnTo>
                  <a:pt x="541005" y="125044"/>
                </a:lnTo>
                <a:lnTo>
                  <a:pt x="606385" y="125044"/>
                </a:lnTo>
                <a:lnTo>
                  <a:pt x="606385" y="144904"/>
                </a:lnTo>
                <a:lnTo>
                  <a:pt x="541005" y="144904"/>
                </a:lnTo>
                <a:lnTo>
                  <a:pt x="541005" y="184936"/>
                </a:lnTo>
                <a:cubicBezTo>
                  <a:pt x="546039" y="185832"/>
                  <a:pt x="551288" y="186442"/>
                  <a:pt x="556750" y="186766"/>
                </a:cubicBezTo>
                <a:cubicBezTo>
                  <a:pt x="562213" y="187090"/>
                  <a:pt x="567862" y="187242"/>
                  <a:pt x="573695" y="187223"/>
                </a:cubicBezTo>
                <a:cubicBezTo>
                  <a:pt x="577377" y="187225"/>
                  <a:pt x="583197" y="187222"/>
                  <a:pt x="591154" y="187215"/>
                </a:cubicBezTo>
                <a:cubicBezTo>
                  <a:pt x="599111" y="187208"/>
                  <a:pt x="607233" y="187188"/>
                  <a:pt x="615521" y="187155"/>
                </a:cubicBezTo>
                <a:cubicBezTo>
                  <a:pt x="623808" y="187123"/>
                  <a:pt x="630288" y="187069"/>
                  <a:pt x="634960" y="186994"/>
                </a:cubicBezTo>
                <a:cubicBezTo>
                  <a:pt x="633193" y="189687"/>
                  <a:pt x="631583" y="193092"/>
                  <a:pt x="630131" y="197211"/>
                </a:cubicBezTo>
                <a:cubicBezTo>
                  <a:pt x="628678" y="201330"/>
                  <a:pt x="627697" y="205078"/>
                  <a:pt x="627188" y="208454"/>
                </a:cubicBezTo>
                <a:lnTo>
                  <a:pt x="572552" y="208454"/>
                </a:lnTo>
                <a:cubicBezTo>
                  <a:pt x="557544" y="208586"/>
                  <a:pt x="543898" y="207486"/>
                  <a:pt x="531616" y="205155"/>
                </a:cubicBezTo>
                <a:cubicBezTo>
                  <a:pt x="519334" y="202824"/>
                  <a:pt x="508397" y="198474"/>
                  <a:pt x="498808" y="192105"/>
                </a:cubicBezTo>
                <a:cubicBezTo>
                  <a:pt x="489218" y="185736"/>
                  <a:pt x="480957" y="176560"/>
                  <a:pt x="474026" y="164577"/>
                </a:cubicBezTo>
                <a:cubicBezTo>
                  <a:pt x="470258" y="174312"/>
                  <a:pt x="465678" y="183200"/>
                  <a:pt x="460281" y="191239"/>
                </a:cubicBezTo>
                <a:cubicBezTo>
                  <a:pt x="454885" y="199279"/>
                  <a:pt x="448646" y="206389"/>
                  <a:pt x="441564" y="212569"/>
                </a:cubicBezTo>
                <a:cubicBezTo>
                  <a:pt x="439759" y="210469"/>
                  <a:pt x="437140" y="207985"/>
                  <a:pt x="433706" y="205116"/>
                </a:cubicBezTo>
                <a:cubicBezTo>
                  <a:pt x="430273" y="202248"/>
                  <a:pt x="427253" y="199936"/>
                  <a:pt x="424648" y="198181"/>
                </a:cubicBezTo>
                <a:cubicBezTo>
                  <a:pt x="436979" y="188707"/>
                  <a:pt x="446379" y="176229"/>
                  <a:pt x="452852" y="160747"/>
                </a:cubicBezTo>
                <a:cubicBezTo>
                  <a:pt x="459324" y="145265"/>
                  <a:pt x="463639" y="127415"/>
                  <a:pt x="465797" y="107198"/>
                </a:cubicBezTo>
                <a:lnTo>
                  <a:pt x="487284" y="109486"/>
                </a:lnTo>
                <a:cubicBezTo>
                  <a:pt x="486608" y="114534"/>
                  <a:pt x="485846" y="119479"/>
                  <a:pt x="484998" y="124321"/>
                </a:cubicBezTo>
                <a:cubicBezTo>
                  <a:pt x="484151" y="129164"/>
                  <a:pt x="483160" y="133818"/>
                  <a:pt x="482027" y="138284"/>
                </a:cubicBezTo>
                <a:cubicBezTo>
                  <a:pt x="486170" y="148938"/>
                  <a:pt x="491371" y="157522"/>
                  <a:pt x="497629" y="164035"/>
                </a:cubicBezTo>
                <a:cubicBezTo>
                  <a:pt x="503887" y="170548"/>
                  <a:pt x="511030" y="175533"/>
                  <a:pt x="519060" y="178988"/>
                </a:cubicBezTo>
                <a:lnTo>
                  <a:pt x="519060" y="91868"/>
                </a:lnTo>
                <a:lnTo>
                  <a:pt x="466253" y="91868"/>
                </a:lnTo>
                <a:close/>
                <a:moveTo>
                  <a:pt x="1875815" y="58750"/>
                </a:moveTo>
                <a:lnTo>
                  <a:pt x="1984371" y="58750"/>
                </a:lnTo>
                <a:lnTo>
                  <a:pt x="1984371" y="160677"/>
                </a:lnTo>
                <a:lnTo>
                  <a:pt x="1875815" y="160677"/>
                </a:lnTo>
                <a:close/>
                <a:moveTo>
                  <a:pt x="2841483" y="56464"/>
                </a:moveTo>
                <a:lnTo>
                  <a:pt x="2953726" y="56464"/>
                </a:lnTo>
                <a:lnTo>
                  <a:pt x="2953726" y="128673"/>
                </a:lnTo>
                <a:lnTo>
                  <a:pt x="2907320" y="128673"/>
                </a:lnTo>
                <a:cubicBezTo>
                  <a:pt x="2906982" y="131636"/>
                  <a:pt x="2906630" y="134469"/>
                  <a:pt x="2906263" y="137174"/>
                </a:cubicBezTo>
                <a:cubicBezTo>
                  <a:pt x="2905896" y="139879"/>
                  <a:pt x="2905487" y="142542"/>
                  <a:pt x="2905034" y="145161"/>
                </a:cubicBezTo>
                <a:lnTo>
                  <a:pt x="2964927" y="145161"/>
                </a:lnTo>
                <a:lnTo>
                  <a:pt x="2964927" y="162963"/>
                </a:lnTo>
                <a:lnTo>
                  <a:pt x="2918750" y="162963"/>
                </a:lnTo>
                <a:cubicBezTo>
                  <a:pt x="2924155" y="170873"/>
                  <a:pt x="2931233" y="177455"/>
                  <a:pt x="2939981" y="182708"/>
                </a:cubicBezTo>
                <a:cubicBezTo>
                  <a:pt x="2948730" y="187961"/>
                  <a:pt x="2958950" y="191743"/>
                  <a:pt x="2970642" y="194053"/>
                </a:cubicBezTo>
                <a:cubicBezTo>
                  <a:pt x="2968256" y="196339"/>
                  <a:pt x="2965827" y="199139"/>
                  <a:pt x="2963356" y="202454"/>
                </a:cubicBezTo>
                <a:cubicBezTo>
                  <a:pt x="2960884" y="205768"/>
                  <a:pt x="2958969" y="208912"/>
                  <a:pt x="2957612" y="211883"/>
                </a:cubicBezTo>
                <a:cubicBezTo>
                  <a:pt x="2943787" y="207978"/>
                  <a:pt x="2932004" y="202130"/>
                  <a:pt x="2922265" y="194338"/>
                </a:cubicBezTo>
                <a:cubicBezTo>
                  <a:pt x="2912526" y="186547"/>
                  <a:pt x="2904801" y="176927"/>
                  <a:pt x="2899090" y="165478"/>
                </a:cubicBezTo>
                <a:cubicBezTo>
                  <a:pt x="2894728" y="176422"/>
                  <a:pt x="2887337" y="185737"/>
                  <a:pt x="2876916" y="193424"/>
                </a:cubicBezTo>
                <a:cubicBezTo>
                  <a:pt x="2866496" y="201111"/>
                  <a:pt x="2851789" y="207340"/>
                  <a:pt x="2832797" y="212112"/>
                </a:cubicBezTo>
                <a:cubicBezTo>
                  <a:pt x="2831777" y="209354"/>
                  <a:pt x="2830215" y="206354"/>
                  <a:pt x="2828110" y="203111"/>
                </a:cubicBezTo>
                <a:cubicBezTo>
                  <a:pt x="2826005" y="199868"/>
                  <a:pt x="2823986" y="197153"/>
                  <a:pt x="2822052" y="194967"/>
                </a:cubicBezTo>
                <a:cubicBezTo>
                  <a:pt x="2837431" y="191776"/>
                  <a:pt x="2849480" y="187528"/>
                  <a:pt x="2858200" y="182223"/>
                </a:cubicBezTo>
                <a:cubicBezTo>
                  <a:pt x="2866920" y="176917"/>
                  <a:pt x="2873311" y="170497"/>
                  <a:pt x="2877373" y="162963"/>
                </a:cubicBezTo>
                <a:lnTo>
                  <a:pt x="2829139" y="162963"/>
                </a:lnTo>
                <a:lnTo>
                  <a:pt x="2829139" y="145161"/>
                </a:lnTo>
                <a:lnTo>
                  <a:pt x="2883774" y="145161"/>
                </a:lnTo>
                <a:cubicBezTo>
                  <a:pt x="2884446" y="142542"/>
                  <a:pt x="2884989" y="139879"/>
                  <a:pt x="2885403" y="137174"/>
                </a:cubicBezTo>
                <a:cubicBezTo>
                  <a:pt x="2885817" y="134469"/>
                  <a:pt x="2886189" y="131636"/>
                  <a:pt x="2886518" y="128673"/>
                </a:cubicBezTo>
                <a:lnTo>
                  <a:pt x="2841483" y="128673"/>
                </a:lnTo>
                <a:close/>
                <a:moveTo>
                  <a:pt x="682284" y="53006"/>
                </a:moveTo>
                <a:cubicBezTo>
                  <a:pt x="680793" y="56922"/>
                  <a:pt x="679202" y="60651"/>
                  <a:pt x="677511" y="64195"/>
                </a:cubicBezTo>
                <a:cubicBezTo>
                  <a:pt x="675819" y="67738"/>
                  <a:pt x="674057" y="70952"/>
                  <a:pt x="672222" y="73838"/>
                </a:cubicBezTo>
                <a:lnTo>
                  <a:pt x="709041" y="73838"/>
                </a:lnTo>
                <a:lnTo>
                  <a:pt x="709041" y="53006"/>
                </a:lnTo>
                <a:close/>
                <a:moveTo>
                  <a:pt x="2522039" y="46834"/>
                </a:moveTo>
                <a:lnTo>
                  <a:pt x="2522039" y="108813"/>
                </a:lnTo>
                <a:lnTo>
                  <a:pt x="2544909" y="108813"/>
                </a:lnTo>
                <a:cubicBezTo>
                  <a:pt x="2558374" y="108847"/>
                  <a:pt x="2568380" y="106207"/>
                  <a:pt x="2574926" y="100894"/>
                </a:cubicBezTo>
                <a:cubicBezTo>
                  <a:pt x="2581473" y="95582"/>
                  <a:pt x="2584732" y="87396"/>
                  <a:pt x="2584704" y="76337"/>
                </a:cubicBezTo>
                <a:cubicBezTo>
                  <a:pt x="2584680" y="65402"/>
                  <a:pt x="2581240" y="57712"/>
                  <a:pt x="2574384" y="53267"/>
                </a:cubicBezTo>
                <a:cubicBezTo>
                  <a:pt x="2567527" y="48821"/>
                  <a:pt x="2557397" y="46677"/>
                  <a:pt x="2543994" y="46834"/>
                </a:cubicBezTo>
                <a:close/>
                <a:moveTo>
                  <a:pt x="2369639" y="46834"/>
                </a:moveTo>
                <a:lnTo>
                  <a:pt x="2369639" y="108813"/>
                </a:lnTo>
                <a:lnTo>
                  <a:pt x="2392509" y="108813"/>
                </a:lnTo>
                <a:cubicBezTo>
                  <a:pt x="2405974" y="108847"/>
                  <a:pt x="2415980" y="106207"/>
                  <a:pt x="2422526" y="100894"/>
                </a:cubicBezTo>
                <a:cubicBezTo>
                  <a:pt x="2429073" y="95582"/>
                  <a:pt x="2432332" y="87396"/>
                  <a:pt x="2432304" y="76337"/>
                </a:cubicBezTo>
                <a:cubicBezTo>
                  <a:pt x="2432280" y="65402"/>
                  <a:pt x="2428840" y="57712"/>
                  <a:pt x="2421984" y="53267"/>
                </a:cubicBezTo>
                <a:cubicBezTo>
                  <a:pt x="2415127" y="48821"/>
                  <a:pt x="2404997" y="46677"/>
                  <a:pt x="2391594" y="46834"/>
                </a:cubicBezTo>
                <a:close/>
                <a:moveTo>
                  <a:pt x="1350464" y="46834"/>
                </a:moveTo>
                <a:lnTo>
                  <a:pt x="1350464" y="108813"/>
                </a:lnTo>
                <a:lnTo>
                  <a:pt x="1373335" y="108813"/>
                </a:lnTo>
                <a:cubicBezTo>
                  <a:pt x="1386799" y="108847"/>
                  <a:pt x="1396805" y="106207"/>
                  <a:pt x="1403352" y="100894"/>
                </a:cubicBezTo>
                <a:cubicBezTo>
                  <a:pt x="1409898" y="95582"/>
                  <a:pt x="1413157" y="87396"/>
                  <a:pt x="1413129" y="76337"/>
                </a:cubicBezTo>
                <a:cubicBezTo>
                  <a:pt x="1413106" y="65402"/>
                  <a:pt x="1409665" y="57712"/>
                  <a:pt x="1402808" y="53267"/>
                </a:cubicBezTo>
                <a:cubicBezTo>
                  <a:pt x="1395952" y="48821"/>
                  <a:pt x="1385822" y="46677"/>
                  <a:pt x="1372419" y="46834"/>
                </a:cubicBezTo>
                <a:close/>
                <a:moveTo>
                  <a:pt x="1198064" y="46834"/>
                </a:moveTo>
                <a:lnTo>
                  <a:pt x="1198064" y="108813"/>
                </a:lnTo>
                <a:lnTo>
                  <a:pt x="1220934" y="108813"/>
                </a:lnTo>
                <a:cubicBezTo>
                  <a:pt x="1234399" y="108847"/>
                  <a:pt x="1244405" y="106207"/>
                  <a:pt x="1250952" y="100894"/>
                </a:cubicBezTo>
                <a:cubicBezTo>
                  <a:pt x="1257498" y="95582"/>
                  <a:pt x="1260757" y="87396"/>
                  <a:pt x="1260729" y="76337"/>
                </a:cubicBezTo>
                <a:cubicBezTo>
                  <a:pt x="1260705" y="65402"/>
                  <a:pt x="1257265" y="57712"/>
                  <a:pt x="1250409" y="53267"/>
                </a:cubicBezTo>
                <a:cubicBezTo>
                  <a:pt x="1243552" y="48821"/>
                  <a:pt x="1233422" y="46677"/>
                  <a:pt x="1220019" y="46834"/>
                </a:cubicBezTo>
                <a:close/>
                <a:moveTo>
                  <a:pt x="178889" y="46834"/>
                </a:moveTo>
                <a:lnTo>
                  <a:pt x="178889" y="108813"/>
                </a:lnTo>
                <a:lnTo>
                  <a:pt x="201759" y="108813"/>
                </a:lnTo>
                <a:cubicBezTo>
                  <a:pt x="215224" y="108847"/>
                  <a:pt x="225230" y="106207"/>
                  <a:pt x="231777" y="100894"/>
                </a:cubicBezTo>
                <a:cubicBezTo>
                  <a:pt x="238323" y="95582"/>
                  <a:pt x="241582" y="87396"/>
                  <a:pt x="241554" y="76337"/>
                </a:cubicBezTo>
                <a:cubicBezTo>
                  <a:pt x="241530" y="65402"/>
                  <a:pt x="238090" y="57712"/>
                  <a:pt x="231233" y="53267"/>
                </a:cubicBezTo>
                <a:cubicBezTo>
                  <a:pt x="224377" y="48821"/>
                  <a:pt x="214247" y="46677"/>
                  <a:pt x="200844" y="46834"/>
                </a:cubicBezTo>
                <a:close/>
                <a:moveTo>
                  <a:pt x="26489" y="46834"/>
                </a:moveTo>
                <a:lnTo>
                  <a:pt x="26489" y="108813"/>
                </a:lnTo>
                <a:lnTo>
                  <a:pt x="49359" y="108813"/>
                </a:lnTo>
                <a:cubicBezTo>
                  <a:pt x="62824" y="108847"/>
                  <a:pt x="72830" y="106207"/>
                  <a:pt x="79377" y="100894"/>
                </a:cubicBezTo>
                <a:cubicBezTo>
                  <a:pt x="85923" y="95582"/>
                  <a:pt x="89183" y="87396"/>
                  <a:pt x="89154" y="76337"/>
                </a:cubicBezTo>
                <a:cubicBezTo>
                  <a:pt x="89130" y="65402"/>
                  <a:pt x="85690" y="57712"/>
                  <a:pt x="78833" y="53267"/>
                </a:cubicBezTo>
                <a:cubicBezTo>
                  <a:pt x="71977" y="48821"/>
                  <a:pt x="61848" y="46677"/>
                  <a:pt x="48444" y="46834"/>
                </a:cubicBezTo>
                <a:close/>
                <a:moveTo>
                  <a:pt x="2613812" y="25603"/>
                </a:moveTo>
                <a:lnTo>
                  <a:pt x="2739285" y="25603"/>
                </a:lnTo>
                <a:lnTo>
                  <a:pt x="2739285" y="47749"/>
                </a:lnTo>
                <a:lnTo>
                  <a:pt x="2689679" y="47749"/>
                </a:lnTo>
                <a:lnTo>
                  <a:pt x="2689679" y="193824"/>
                </a:lnTo>
                <a:lnTo>
                  <a:pt x="2663190" y="193824"/>
                </a:lnTo>
                <a:lnTo>
                  <a:pt x="2663190" y="47749"/>
                </a:lnTo>
                <a:lnTo>
                  <a:pt x="2613812" y="47749"/>
                </a:lnTo>
                <a:close/>
                <a:moveTo>
                  <a:pt x="2495550" y="25603"/>
                </a:moveTo>
                <a:lnTo>
                  <a:pt x="2546510" y="25603"/>
                </a:lnTo>
                <a:cubicBezTo>
                  <a:pt x="2565596" y="25345"/>
                  <a:pt x="2580988" y="29057"/>
                  <a:pt x="2592688" y="36739"/>
                </a:cubicBezTo>
                <a:cubicBezTo>
                  <a:pt x="2604388" y="44421"/>
                  <a:pt x="2610404" y="57620"/>
                  <a:pt x="2610735" y="76337"/>
                </a:cubicBezTo>
                <a:cubicBezTo>
                  <a:pt x="2610385" y="94681"/>
                  <a:pt x="2604407" y="108234"/>
                  <a:pt x="2592802" y="116996"/>
                </a:cubicBezTo>
                <a:cubicBezTo>
                  <a:pt x="2581198" y="125758"/>
                  <a:pt x="2566072" y="130108"/>
                  <a:pt x="2547425" y="130045"/>
                </a:cubicBezTo>
                <a:lnTo>
                  <a:pt x="2522039" y="130045"/>
                </a:lnTo>
                <a:lnTo>
                  <a:pt x="2522039" y="193824"/>
                </a:lnTo>
                <a:lnTo>
                  <a:pt x="2495550" y="193824"/>
                </a:lnTo>
                <a:close/>
                <a:moveTo>
                  <a:pt x="2343150" y="25603"/>
                </a:moveTo>
                <a:lnTo>
                  <a:pt x="2394110" y="25603"/>
                </a:lnTo>
                <a:cubicBezTo>
                  <a:pt x="2413196" y="25345"/>
                  <a:pt x="2428588" y="29057"/>
                  <a:pt x="2440288" y="36739"/>
                </a:cubicBezTo>
                <a:cubicBezTo>
                  <a:pt x="2451988" y="44421"/>
                  <a:pt x="2458004" y="57620"/>
                  <a:pt x="2458335" y="76337"/>
                </a:cubicBezTo>
                <a:cubicBezTo>
                  <a:pt x="2457985" y="94681"/>
                  <a:pt x="2452007" y="108234"/>
                  <a:pt x="2440402" y="116996"/>
                </a:cubicBezTo>
                <a:cubicBezTo>
                  <a:pt x="2428798" y="125758"/>
                  <a:pt x="2413672" y="130108"/>
                  <a:pt x="2395025" y="130045"/>
                </a:cubicBezTo>
                <a:lnTo>
                  <a:pt x="2369639" y="130045"/>
                </a:lnTo>
                <a:lnTo>
                  <a:pt x="2369639" y="193824"/>
                </a:lnTo>
                <a:lnTo>
                  <a:pt x="2343150" y="193824"/>
                </a:lnTo>
                <a:close/>
                <a:moveTo>
                  <a:pt x="1451762" y="25603"/>
                </a:moveTo>
                <a:lnTo>
                  <a:pt x="1577235" y="25603"/>
                </a:lnTo>
                <a:lnTo>
                  <a:pt x="1577235" y="47749"/>
                </a:lnTo>
                <a:lnTo>
                  <a:pt x="1527629" y="47749"/>
                </a:lnTo>
                <a:lnTo>
                  <a:pt x="1527629" y="193824"/>
                </a:lnTo>
                <a:lnTo>
                  <a:pt x="1501140" y="193824"/>
                </a:lnTo>
                <a:lnTo>
                  <a:pt x="1501140" y="47749"/>
                </a:lnTo>
                <a:lnTo>
                  <a:pt x="1451762" y="47749"/>
                </a:lnTo>
                <a:close/>
                <a:moveTo>
                  <a:pt x="1323975" y="25603"/>
                </a:moveTo>
                <a:lnTo>
                  <a:pt x="1374935" y="25603"/>
                </a:lnTo>
                <a:cubicBezTo>
                  <a:pt x="1394021" y="25345"/>
                  <a:pt x="1409414" y="29057"/>
                  <a:pt x="1421113" y="36739"/>
                </a:cubicBezTo>
                <a:cubicBezTo>
                  <a:pt x="1432813" y="44421"/>
                  <a:pt x="1438829" y="57620"/>
                  <a:pt x="1439160" y="76337"/>
                </a:cubicBezTo>
                <a:cubicBezTo>
                  <a:pt x="1438810" y="94681"/>
                  <a:pt x="1432833" y="108234"/>
                  <a:pt x="1421228" y="116996"/>
                </a:cubicBezTo>
                <a:cubicBezTo>
                  <a:pt x="1409623" y="125758"/>
                  <a:pt x="1394497" y="130108"/>
                  <a:pt x="1375851" y="130045"/>
                </a:cubicBezTo>
                <a:lnTo>
                  <a:pt x="1350464" y="130045"/>
                </a:lnTo>
                <a:lnTo>
                  <a:pt x="1350464" y="193824"/>
                </a:lnTo>
                <a:lnTo>
                  <a:pt x="1323975" y="193824"/>
                </a:lnTo>
                <a:close/>
                <a:moveTo>
                  <a:pt x="1171575" y="25603"/>
                </a:moveTo>
                <a:lnTo>
                  <a:pt x="1222535" y="25603"/>
                </a:lnTo>
                <a:cubicBezTo>
                  <a:pt x="1241621" y="25345"/>
                  <a:pt x="1257013" y="29057"/>
                  <a:pt x="1268713" y="36739"/>
                </a:cubicBezTo>
                <a:cubicBezTo>
                  <a:pt x="1280413" y="44421"/>
                  <a:pt x="1286429" y="57620"/>
                  <a:pt x="1286761" y="76337"/>
                </a:cubicBezTo>
                <a:cubicBezTo>
                  <a:pt x="1286410" y="94681"/>
                  <a:pt x="1280432" y="108234"/>
                  <a:pt x="1268828" y="116996"/>
                </a:cubicBezTo>
                <a:cubicBezTo>
                  <a:pt x="1257223" y="125758"/>
                  <a:pt x="1242097" y="130108"/>
                  <a:pt x="1223450" y="130045"/>
                </a:cubicBezTo>
                <a:lnTo>
                  <a:pt x="1198064" y="130045"/>
                </a:lnTo>
                <a:lnTo>
                  <a:pt x="1198064" y="193824"/>
                </a:lnTo>
                <a:lnTo>
                  <a:pt x="1171575" y="193824"/>
                </a:lnTo>
                <a:close/>
                <a:moveTo>
                  <a:pt x="280187" y="25603"/>
                </a:moveTo>
                <a:lnTo>
                  <a:pt x="405660" y="25603"/>
                </a:lnTo>
                <a:lnTo>
                  <a:pt x="405660" y="47749"/>
                </a:lnTo>
                <a:lnTo>
                  <a:pt x="356054" y="47749"/>
                </a:lnTo>
                <a:lnTo>
                  <a:pt x="356054" y="193824"/>
                </a:lnTo>
                <a:lnTo>
                  <a:pt x="329565" y="193824"/>
                </a:lnTo>
                <a:lnTo>
                  <a:pt x="329565" y="47749"/>
                </a:lnTo>
                <a:lnTo>
                  <a:pt x="280187" y="47749"/>
                </a:lnTo>
                <a:close/>
                <a:moveTo>
                  <a:pt x="152400" y="25603"/>
                </a:moveTo>
                <a:lnTo>
                  <a:pt x="203360" y="25603"/>
                </a:lnTo>
                <a:cubicBezTo>
                  <a:pt x="222446" y="25345"/>
                  <a:pt x="237838" y="29057"/>
                  <a:pt x="249538" y="36739"/>
                </a:cubicBezTo>
                <a:cubicBezTo>
                  <a:pt x="261238" y="44421"/>
                  <a:pt x="267254" y="57620"/>
                  <a:pt x="267586" y="76337"/>
                </a:cubicBezTo>
                <a:cubicBezTo>
                  <a:pt x="267235" y="94681"/>
                  <a:pt x="261257" y="108234"/>
                  <a:pt x="249653" y="116996"/>
                </a:cubicBezTo>
                <a:cubicBezTo>
                  <a:pt x="238048" y="125758"/>
                  <a:pt x="222922" y="130108"/>
                  <a:pt x="204275" y="130045"/>
                </a:cubicBezTo>
                <a:lnTo>
                  <a:pt x="178889" y="130045"/>
                </a:lnTo>
                <a:lnTo>
                  <a:pt x="178889" y="193824"/>
                </a:lnTo>
                <a:lnTo>
                  <a:pt x="152400" y="193824"/>
                </a:lnTo>
                <a:close/>
                <a:moveTo>
                  <a:pt x="0" y="25603"/>
                </a:moveTo>
                <a:lnTo>
                  <a:pt x="50960" y="25603"/>
                </a:lnTo>
                <a:cubicBezTo>
                  <a:pt x="70046" y="25345"/>
                  <a:pt x="85438" y="29057"/>
                  <a:pt x="97138" y="36739"/>
                </a:cubicBezTo>
                <a:cubicBezTo>
                  <a:pt x="108838" y="44421"/>
                  <a:pt x="114854" y="57620"/>
                  <a:pt x="115186" y="76337"/>
                </a:cubicBezTo>
                <a:cubicBezTo>
                  <a:pt x="114835" y="94681"/>
                  <a:pt x="108857" y="108234"/>
                  <a:pt x="97253" y="116996"/>
                </a:cubicBezTo>
                <a:cubicBezTo>
                  <a:pt x="85648" y="125758"/>
                  <a:pt x="70522" y="130108"/>
                  <a:pt x="51875" y="130045"/>
                </a:cubicBezTo>
                <a:lnTo>
                  <a:pt x="26489" y="130045"/>
                </a:lnTo>
                <a:lnTo>
                  <a:pt x="26489" y="193824"/>
                </a:lnTo>
                <a:lnTo>
                  <a:pt x="0" y="193824"/>
                </a:lnTo>
                <a:close/>
                <a:moveTo>
                  <a:pt x="795680" y="22174"/>
                </a:moveTo>
                <a:lnTo>
                  <a:pt x="815312" y="22174"/>
                </a:lnTo>
                <a:lnTo>
                  <a:pt x="815312" y="148572"/>
                </a:lnTo>
                <a:lnTo>
                  <a:pt x="795680" y="148572"/>
                </a:lnTo>
                <a:close/>
                <a:moveTo>
                  <a:pt x="1608110" y="20331"/>
                </a:moveTo>
                <a:lnTo>
                  <a:pt x="1696121" y="20331"/>
                </a:lnTo>
                <a:lnTo>
                  <a:pt x="1696121" y="39076"/>
                </a:lnTo>
                <a:lnTo>
                  <a:pt x="1608110" y="39076"/>
                </a:lnTo>
                <a:close/>
                <a:moveTo>
                  <a:pt x="1835353" y="16459"/>
                </a:moveTo>
                <a:lnTo>
                  <a:pt x="2026205" y="16459"/>
                </a:lnTo>
                <a:lnTo>
                  <a:pt x="2026205" y="36090"/>
                </a:lnTo>
                <a:lnTo>
                  <a:pt x="1835353" y="36090"/>
                </a:lnTo>
                <a:close/>
                <a:moveTo>
                  <a:pt x="2206272" y="11430"/>
                </a:moveTo>
                <a:lnTo>
                  <a:pt x="2224554" y="11430"/>
                </a:lnTo>
                <a:lnTo>
                  <a:pt x="2161025" y="234972"/>
                </a:lnTo>
                <a:lnTo>
                  <a:pt x="2142744" y="234972"/>
                </a:lnTo>
                <a:close/>
                <a:moveTo>
                  <a:pt x="1034697" y="11430"/>
                </a:moveTo>
                <a:lnTo>
                  <a:pt x="1052979" y="11430"/>
                </a:lnTo>
                <a:lnTo>
                  <a:pt x="989450" y="234972"/>
                </a:lnTo>
                <a:lnTo>
                  <a:pt x="971169" y="234972"/>
                </a:lnTo>
                <a:close/>
                <a:moveTo>
                  <a:pt x="1732926" y="6158"/>
                </a:moveTo>
                <a:lnTo>
                  <a:pt x="1753957" y="6158"/>
                </a:lnTo>
                <a:cubicBezTo>
                  <a:pt x="1753957" y="22122"/>
                  <a:pt x="1753728" y="37743"/>
                  <a:pt x="1753271" y="53021"/>
                </a:cubicBezTo>
                <a:lnTo>
                  <a:pt x="1803106" y="53021"/>
                </a:lnTo>
                <a:cubicBezTo>
                  <a:pt x="1803096" y="53264"/>
                  <a:pt x="1803058" y="54607"/>
                  <a:pt x="1802992" y="57050"/>
                </a:cubicBezTo>
                <a:cubicBezTo>
                  <a:pt x="1802925" y="59493"/>
                  <a:pt x="1802887" y="61579"/>
                  <a:pt x="1802877" y="63308"/>
                </a:cubicBezTo>
                <a:cubicBezTo>
                  <a:pt x="1801997" y="93936"/>
                  <a:pt x="1801040" y="118582"/>
                  <a:pt x="1800007" y="137247"/>
                </a:cubicBezTo>
                <a:cubicBezTo>
                  <a:pt x="1798974" y="155912"/>
                  <a:pt x="1797662" y="169992"/>
                  <a:pt x="1796070" y="179487"/>
                </a:cubicBezTo>
                <a:cubicBezTo>
                  <a:pt x="1794478" y="188983"/>
                  <a:pt x="1792404" y="195290"/>
                  <a:pt x="1789847" y="198410"/>
                </a:cubicBezTo>
                <a:cubicBezTo>
                  <a:pt x="1787495" y="201658"/>
                  <a:pt x="1784942" y="204020"/>
                  <a:pt x="1782189" y="205497"/>
                </a:cubicBezTo>
                <a:cubicBezTo>
                  <a:pt x="1779436" y="206973"/>
                  <a:pt x="1776198" y="207964"/>
                  <a:pt x="1772474" y="208469"/>
                </a:cubicBezTo>
                <a:cubicBezTo>
                  <a:pt x="1768821" y="208912"/>
                  <a:pt x="1764239" y="209112"/>
                  <a:pt x="1758729" y="209069"/>
                </a:cubicBezTo>
                <a:cubicBezTo>
                  <a:pt x="1753219" y="209026"/>
                  <a:pt x="1747437" y="208826"/>
                  <a:pt x="1741384" y="208469"/>
                </a:cubicBezTo>
                <a:cubicBezTo>
                  <a:pt x="1741132" y="205383"/>
                  <a:pt x="1740436" y="201954"/>
                  <a:pt x="1739298" y="198182"/>
                </a:cubicBezTo>
                <a:cubicBezTo>
                  <a:pt x="1738160" y="194410"/>
                  <a:pt x="1736721" y="190981"/>
                  <a:pt x="1734983" y="187895"/>
                </a:cubicBezTo>
                <a:cubicBezTo>
                  <a:pt x="1741136" y="188333"/>
                  <a:pt x="1746661" y="188599"/>
                  <a:pt x="1751557" y="188695"/>
                </a:cubicBezTo>
                <a:cubicBezTo>
                  <a:pt x="1756453" y="188790"/>
                  <a:pt x="1760148" y="188828"/>
                  <a:pt x="1762644" y="188809"/>
                </a:cubicBezTo>
                <a:cubicBezTo>
                  <a:pt x="1764663" y="188952"/>
                  <a:pt x="1766339" y="188780"/>
                  <a:pt x="1767673" y="188295"/>
                </a:cubicBezTo>
                <a:cubicBezTo>
                  <a:pt x="1769006" y="187809"/>
                  <a:pt x="1770226" y="186837"/>
                  <a:pt x="1771331" y="185380"/>
                </a:cubicBezTo>
                <a:cubicBezTo>
                  <a:pt x="1773145" y="183324"/>
                  <a:pt x="1774697" y="178317"/>
                  <a:pt x="1775987" y="170360"/>
                </a:cubicBezTo>
                <a:cubicBezTo>
                  <a:pt x="1777277" y="162403"/>
                  <a:pt x="1778389" y="150572"/>
                  <a:pt x="1779323" y="134868"/>
                </a:cubicBezTo>
                <a:cubicBezTo>
                  <a:pt x="1780257" y="119164"/>
                  <a:pt x="1781098" y="98663"/>
                  <a:pt x="1781846" y="73366"/>
                </a:cubicBezTo>
                <a:lnTo>
                  <a:pt x="1752357" y="73366"/>
                </a:lnTo>
                <a:cubicBezTo>
                  <a:pt x="1751219" y="101860"/>
                  <a:pt x="1747380" y="128025"/>
                  <a:pt x="1740841" y="151862"/>
                </a:cubicBezTo>
                <a:cubicBezTo>
                  <a:pt x="1734302" y="175698"/>
                  <a:pt x="1722977" y="195634"/>
                  <a:pt x="1706865" y="211669"/>
                </a:cubicBezTo>
                <a:cubicBezTo>
                  <a:pt x="1705141" y="208912"/>
                  <a:pt x="1702760" y="206025"/>
                  <a:pt x="1699722" y="203011"/>
                </a:cubicBezTo>
                <a:cubicBezTo>
                  <a:pt x="1696683" y="199996"/>
                  <a:pt x="1693730" y="197624"/>
                  <a:pt x="1690863" y="195896"/>
                </a:cubicBezTo>
                <a:lnTo>
                  <a:pt x="1704620" y="172265"/>
                </a:lnTo>
                <a:lnTo>
                  <a:pt x="1705722" y="171893"/>
                </a:lnTo>
                <a:lnTo>
                  <a:pt x="1705409" y="170910"/>
                </a:lnTo>
                <a:lnTo>
                  <a:pt x="1721439" y="143375"/>
                </a:lnTo>
                <a:cubicBezTo>
                  <a:pt x="1727287" y="122296"/>
                  <a:pt x="1730735" y="98960"/>
                  <a:pt x="1731783" y="73366"/>
                </a:cubicBezTo>
                <a:lnTo>
                  <a:pt x="1703208" y="73366"/>
                </a:lnTo>
                <a:lnTo>
                  <a:pt x="1703208" y="53021"/>
                </a:lnTo>
                <a:lnTo>
                  <a:pt x="1732469" y="53021"/>
                </a:lnTo>
                <a:cubicBezTo>
                  <a:pt x="1732688" y="45367"/>
                  <a:pt x="1732821" y="37643"/>
                  <a:pt x="1732869" y="29846"/>
                </a:cubicBezTo>
                <a:cubicBezTo>
                  <a:pt x="1732916" y="22050"/>
                  <a:pt x="1732935" y="14154"/>
                  <a:pt x="1732926" y="6158"/>
                </a:cubicBezTo>
                <a:close/>
                <a:moveTo>
                  <a:pt x="835914" y="5258"/>
                </a:moveTo>
                <a:lnTo>
                  <a:pt x="856459" y="5258"/>
                </a:lnTo>
                <a:lnTo>
                  <a:pt x="856459" y="184693"/>
                </a:lnTo>
                <a:cubicBezTo>
                  <a:pt x="856502" y="190999"/>
                  <a:pt x="855731" y="195876"/>
                  <a:pt x="854148" y="199324"/>
                </a:cubicBezTo>
                <a:cubicBezTo>
                  <a:pt x="852565" y="202773"/>
                  <a:pt x="849910" y="205364"/>
                  <a:pt x="846186" y="207097"/>
                </a:cubicBezTo>
                <a:cubicBezTo>
                  <a:pt x="842510" y="208869"/>
                  <a:pt x="837529" y="210012"/>
                  <a:pt x="831246" y="210526"/>
                </a:cubicBezTo>
                <a:cubicBezTo>
                  <a:pt x="824961" y="211040"/>
                  <a:pt x="817519" y="211269"/>
                  <a:pt x="808920" y="211212"/>
                </a:cubicBezTo>
                <a:cubicBezTo>
                  <a:pt x="808420" y="208192"/>
                  <a:pt x="807536" y="204630"/>
                  <a:pt x="806266" y="200525"/>
                </a:cubicBezTo>
                <a:cubicBezTo>
                  <a:pt x="804996" y="196420"/>
                  <a:pt x="803598" y="192743"/>
                  <a:pt x="802072" y="189495"/>
                </a:cubicBezTo>
                <a:cubicBezTo>
                  <a:pt x="808631" y="189719"/>
                  <a:pt x="814581" y="189842"/>
                  <a:pt x="819924" y="189866"/>
                </a:cubicBezTo>
                <a:cubicBezTo>
                  <a:pt x="825265" y="189890"/>
                  <a:pt x="828993" y="189843"/>
                  <a:pt x="831107" y="189723"/>
                </a:cubicBezTo>
                <a:cubicBezTo>
                  <a:pt x="832909" y="189752"/>
                  <a:pt x="834168" y="189409"/>
                  <a:pt x="834884" y="188694"/>
                </a:cubicBezTo>
                <a:cubicBezTo>
                  <a:pt x="835599" y="187980"/>
                  <a:pt x="835942" y="186722"/>
                  <a:pt x="835914" y="184922"/>
                </a:cubicBezTo>
                <a:close/>
                <a:moveTo>
                  <a:pt x="3177525" y="5243"/>
                </a:moveTo>
                <a:lnTo>
                  <a:pt x="3191698" y="22388"/>
                </a:lnTo>
                <a:cubicBezTo>
                  <a:pt x="3179126" y="27141"/>
                  <a:pt x="3164381" y="30837"/>
                  <a:pt x="3147465" y="33475"/>
                </a:cubicBezTo>
                <a:cubicBezTo>
                  <a:pt x="3130548" y="36114"/>
                  <a:pt x="3113517" y="37981"/>
                  <a:pt x="3096372" y="39076"/>
                </a:cubicBezTo>
                <a:lnTo>
                  <a:pt x="3096372" y="67194"/>
                </a:lnTo>
                <a:lnTo>
                  <a:pt x="3170210" y="67194"/>
                </a:lnTo>
                <a:lnTo>
                  <a:pt x="3174096" y="66508"/>
                </a:lnTo>
                <a:lnTo>
                  <a:pt x="3187355" y="70623"/>
                </a:lnTo>
                <a:cubicBezTo>
                  <a:pt x="3184350" y="89225"/>
                  <a:pt x="3180016" y="105970"/>
                  <a:pt x="3174354" y="120858"/>
                </a:cubicBezTo>
                <a:cubicBezTo>
                  <a:pt x="3168691" y="135745"/>
                  <a:pt x="3161900" y="148947"/>
                  <a:pt x="3153980" y="160463"/>
                </a:cubicBezTo>
                <a:cubicBezTo>
                  <a:pt x="3160023" y="168030"/>
                  <a:pt x="3166795" y="174669"/>
                  <a:pt x="3174296" y="180379"/>
                </a:cubicBezTo>
                <a:cubicBezTo>
                  <a:pt x="3181797" y="186090"/>
                  <a:pt x="3190112" y="190728"/>
                  <a:pt x="3199242" y="194295"/>
                </a:cubicBezTo>
                <a:cubicBezTo>
                  <a:pt x="3196737" y="196486"/>
                  <a:pt x="3194147" y="199306"/>
                  <a:pt x="3191470" y="202754"/>
                </a:cubicBezTo>
                <a:cubicBezTo>
                  <a:pt x="3188793" y="206202"/>
                  <a:pt x="3186660" y="209478"/>
                  <a:pt x="3185069" y="212583"/>
                </a:cubicBezTo>
                <a:cubicBezTo>
                  <a:pt x="3167276" y="204163"/>
                  <a:pt x="3152341" y="192429"/>
                  <a:pt x="3140263" y="177379"/>
                </a:cubicBezTo>
                <a:cubicBezTo>
                  <a:pt x="3133520" y="184799"/>
                  <a:pt x="3126205" y="191390"/>
                  <a:pt x="3118318" y="197153"/>
                </a:cubicBezTo>
                <a:cubicBezTo>
                  <a:pt x="3110431" y="202916"/>
                  <a:pt x="3101973" y="207907"/>
                  <a:pt x="3092943" y="212126"/>
                </a:cubicBezTo>
                <a:cubicBezTo>
                  <a:pt x="3091476" y="209250"/>
                  <a:pt x="3089552" y="206145"/>
                  <a:pt x="3087171" y="202811"/>
                </a:cubicBezTo>
                <a:cubicBezTo>
                  <a:pt x="3084790" y="199477"/>
                  <a:pt x="3082523" y="196715"/>
                  <a:pt x="3080370" y="194524"/>
                </a:cubicBezTo>
                <a:cubicBezTo>
                  <a:pt x="3089410" y="190852"/>
                  <a:pt x="3097906" y="186080"/>
                  <a:pt x="3105859" y="180208"/>
                </a:cubicBezTo>
                <a:cubicBezTo>
                  <a:pt x="3113812" y="174336"/>
                  <a:pt x="3121166" y="167449"/>
                  <a:pt x="3127919" y="159548"/>
                </a:cubicBezTo>
                <a:cubicBezTo>
                  <a:pt x="3121766" y="149242"/>
                  <a:pt x="3116413" y="137965"/>
                  <a:pt x="3111860" y="125715"/>
                </a:cubicBezTo>
                <a:cubicBezTo>
                  <a:pt x="3107307" y="113466"/>
                  <a:pt x="3103440" y="100360"/>
                  <a:pt x="3100259" y="86396"/>
                </a:cubicBezTo>
                <a:lnTo>
                  <a:pt x="3096372" y="86396"/>
                </a:lnTo>
                <a:cubicBezTo>
                  <a:pt x="3096156" y="99467"/>
                  <a:pt x="3095166" y="113508"/>
                  <a:pt x="3093401" y="128518"/>
                </a:cubicBezTo>
                <a:cubicBezTo>
                  <a:pt x="3091635" y="143528"/>
                  <a:pt x="3088562" y="158347"/>
                  <a:pt x="3084180" y="172976"/>
                </a:cubicBezTo>
                <a:cubicBezTo>
                  <a:pt x="3079799" y="187605"/>
                  <a:pt x="3073576" y="200884"/>
                  <a:pt x="3065511" y="212812"/>
                </a:cubicBezTo>
                <a:cubicBezTo>
                  <a:pt x="3063478" y="210850"/>
                  <a:pt x="3060687" y="208659"/>
                  <a:pt x="3057139" y="206240"/>
                </a:cubicBezTo>
                <a:cubicBezTo>
                  <a:pt x="3053591" y="203820"/>
                  <a:pt x="3050514" y="201973"/>
                  <a:pt x="3047909" y="200696"/>
                </a:cubicBezTo>
                <a:cubicBezTo>
                  <a:pt x="3056239" y="188462"/>
                  <a:pt x="3062389" y="175059"/>
                  <a:pt x="3066358" y="160488"/>
                </a:cubicBezTo>
                <a:cubicBezTo>
                  <a:pt x="3070327" y="145917"/>
                  <a:pt x="3072887" y="131346"/>
                  <a:pt x="3074037" y="116775"/>
                </a:cubicBezTo>
                <a:cubicBezTo>
                  <a:pt x="3075187" y="102204"/>
                  <a:pt x="3075698" y="88801"/>
                  <a:pt x="3075570" y="76566"/>
                </a:cubicBezTo>
                <a:lnTo>
                  <a:pt x="3075570" y="21931"/>
                </a:lnTo>
                <a:cubicBezTo>
                  <a:pt x="3087763" y="21255"/>
                  <a:pt x="3100181" y="20219"/>
                  <a:pt x="3112823" y="18824"/>
                </a:cubicBezTo>
                <a:cubicBezTo>
                  <a:pt x="3125465" y="17428"/>
                  <a:pt x="3137409" y="15613"/>
                  <a:pt x="3148654" y="13380"/>
                </a:cubicBezTo>
                <a:cubicBezTo>
                  <a:pt x="3159899" y="11146"/>
                  <a:pt x="3169523" y="8434"/>
                  <a:pt x="3177525" y="5243"/>
                </a:cubicBezTo>
                <a:close/>
                <a:moveTo>
                  <a:pt x="709041" y="3429"/>
                </a:moveTo>
                <a:lnTo>
                  <a:pt x="729129" y="3429"/>
                </a:lnTo>
                <a:lnTo>
                  <a:pt x="729129" y="33833"/>
                </a:lnTo>
                <a:lnTo>
                  <a:pt x="772794" y="33833"/>
                </a:lnTo>
                <a:lnTo>
                  <a:pt x="772794" y="53006"/>
                </a:lnTo>
                <a:lnTo>
                  <a:pt x="729129" y="53006"/>
                </a:lnTo>
                <a:lnTo>
                  <a:pt x="729129" y="73838"/>
                </a:lnTo>
                <a:lnTo>
                  <a:pt x="781716" y="73838"/>
                </a:lnTo>
                <a:lnTo>
                  <a:pt x="781716" y="93240"/>
                </a:lnTo>
                <a:lnTo>
                  <a:pt x="729129" y="93240"/>
                </a:lnTo>
                <a:lnTo>
                  <a:pt x="729129" y="113614"/>
                </a:lnTo>
                <a:lnTo>
                  <a:pt x="774849" y="113614"/>
                </a:lnTo>
                <a:lnTo>
                  <a:pt x="774849" y="173734"/>
                </a:lnTo>
                <a:cubicBezTo>
                  <a:pt x="774916" y="178054"/>
                  <a:pt x="774440" y="181632"/>
                  <a:pt x="773422" y="184466"/>
                </a:cubicBezTo>
                <a:cubicBezTo>
                  <a:pt x="772405" y="187301"/>
                  <a:pt x="770445" y="189507"/>
                  <a:pt x="767545" y="191086"/>
                </a:cubicBezTo>
                <a:cubicBezTo>
                  <a:pt x="764588" y="192631"/>
                  <a:pt x="760913" y="193592"/>
                  <a:pt x="756524" y="193967"/>
                </a:cubicBezTo>
                <a:cubicBezTo>
                  <a:pt x="752134" y="194343"/>
                  <a:pt x="746969" y="194448"/>
                  <a:pt x="741029" y="194281"/>
                </a:cubicBezTo>
                <a:cubicBezTo>
                  <a:pt x="740762" y="191547"/>
                  <a:pt x="740095" y="188513"/>
                  <a:pt x="739027" y="185180"/>
                </a:cubicBezTo>
                <a:cubicBezTo>
                  <a:pt x="737959" y="181847"/>
                  <a:pt x="736719" y="178870"/>
                  <a:pt x="735308" y="176250"/>
                </a:cubicBezTo>
                <a:cubicBezTo>
                  <a:pt x="739494" y="176364"/>
                  <a:pt x="743136" y="176422"/>
                  <a:pt x="746235" y="176422"/>
                </a:cubicBezTo>
                <a:cubicBezTo>
                  <a:pt x="749334" y="176422"/>
                  <a:pt x="751489" y="176364"/>
                  <a:pt x="752701" y="176250"/>
                </a:cubicBezTo>
                <a:cubicBezTo>
                  <a:pt x="753825" y="176269"/>
                  <a:pt x="754607" y="176060"/>
                  <a:pt x="755046" y="175621"/>
                </a:cubicBezTo>
                <a:cubicBezTo>
                  <a:pt x="755485" y="175183"/>
                  <a:pt x="755695" y="174401"/>
                  <a:pt x="755675" y="173277"/>
                </a:cubicBezTo>
                <a:lnTo>
                  <a:pt x="755675" y="132559"/>
                </a:lnTo>
                <a:lnTo>
                  <a:pt x="729129" y="132559"/>
                </a:lnTo>
                <a:lnTo>
                  <a:pt x="729129" y="211655"/>
                </a:lnTo>
                <a:lnTo>
                  <a:pt x="709041" y="211655"/>
                </a:lnTo>
                <a:lnTo>
                  <a:pt x="709041" y="132559"/>
                </a:lnTo>
                <a:lnTo>
                  <a:pt x="684095" y="132559"/>
                </a:lnTo>
                <a:lnTo>
                  <a:pt x="684095" y="193596"/>
                </a:lnTo>
                <a:lnTo>
                  <a:pt x="665149" y="193596"/>
                </a:lnTo>
                <a:lnTo>
                  <a:pt x="665149" y="113614"/>
                </a:lnTo>
                <a:lnTo>
                  <a:pt x="709041" y="113614"/>
                </a:lnTo>
                <a:lnTo>
                  <a:pt x="709041" y="93240"/>
                </a:lnTo>
                <a:lnTo>
                  <a:pt x="655305" y="93240"/>
                </a:lnTo>
                <a:lnTo>
                  <a:pt x="655305" y="73838"/>
                </a:lnTo>
                <a:lnTo>
                  <a:pt x="671079" y="73838"/>
                </a:lnTo>
                <a:cubicBezTo>
                  <a:pt x="668750" y="72545"/>
                  <a:pt x="665864" y="71238"/>
                  <a:pt x="662421" y="69917"/>
                </a:cubicBezTo>
                <a:cubicBezTo>
                  <a:pt x="658977" y="68596"/>
                  <a:pt x="655920" y="67461"/>
                  <a:pt x="653248" y="66512"/>
                </a:cubicBezTo>
                <a:cubicBezTo>
                  <a:pt x="658291" y="58786"/>
                  <a:pt x="662664" y="49708"/>
                  <a:pt x="666364" y="39279"/>
                </a:cubicBezTo>
                <a:cubicBezTo>
                  <a:pt x="670065" y="28851"/>
                  <a:pt x="673008" y="18120"/>
                  <a:pt x="675195" y="7086"/>
                </a:cubicBezTo>
                <a:lnTo>
                  <a:pt x="695091" y="11201"/>
                </a:lnTo>
                <a:cubicBezTo>
                  <a:pt x="694171" y="14987"/>
                  <a:pt x="693209" y="18788"/>
                  <a:pt x="692203" y="22603"/>
                </a:cubicBezTo>
                <a:cubicBezTo>
                  <a:pt x="691198" y="26417"/>
                  <a:pt x="690179" y="30161"/>
                  <a:pt x="689145" y="33833"/>
                </a:cubicBezTo>
                <a:lnTo>
                  <a:pt x="709041" y="33833"/>
                </a:lnTo>
                <a:close/>
                <a:moveTo>
                  <a:pt x="2863886" y="2286"/>
                </a:moveTo>
                <a:lnTo>
                  <a:pt x="2884003" y="2286"/>
                </a:lnTo>
                <a:lnTo>
                  <a:pt x="2884003" y="19431"/>
                </a:lnTo>
                <a:lnTo>
                  <a:pt x="2915093" y="19431"/>
                </a:lnTo>
                <a:lnTo>
                  <a:pt x="2915093" y="2286"/>
                </a:lnTo>
                <a:lnTo>
                  <a:pt x="2935666" y="2286"/>
                </a:lnTo>
                <a:lnTo>
                  <a:pt x="2935666" y="19431"/>
                </a:lnTo>
                <a:lnTo>
                  <a:pt x="2964699" y="19431"/>
                </a:lnTo>
                <a:lnTo>
                  <a:pt x="2964699" y="37004"/>
                </a:lnTo>
                <a:lnTo>
                  <a:pt x="2935666" y="37004"/>
                </a:lnTo>
                <a:lnTo>
                  <a:pt x="2935666" y="52343"/>
                </a:lnTo>
                <a:lnTo>
                  <a:pt x="2915093" y="52343"/>
                </a:lnTo>
                <a:lnTo>
                  <a:pt x="2915093" y="37004"/>
                </a:lnTo>
                <a:lnTo>
                  <a:pt x="2884003" y="37004"/>
                </a:lnTo>
                <a:lnTo>
                  <a:pt x="2884003" y="52343"/>
                </a:lnTo>
                <a:lnTo>
                  <a:pt x="2863886" y="52343"/>
                </a:lnTo>
                <a:lnTo>
                  <a:pt x="2863886" y="37004"/>
                </a:lnTo>
                <a:lnTo>
                  <a:pt x="2833711" y="37004"/>
                </a:lnTo>
                <a:lnTo>
                  <a:pt x="2833711" y="19431"/>
                </a:lnTo>
                <a:lnTo>
                  <a:pt x="2863886" y="19431"/>
                </a:lnTo>
                <a:close/>
                <a:moveTo>
                  <a:pt x="2788220" y="2286"/>
                </a:moveTo>
                <a:lnTo>
                  <a:pt x="2808336" y="2286"/>
                </a:lnTo>
                <a:lnTo>
                  <a:pt x="2808336" y="45248"/>
                </a:lnTo>
                <a:lnTo>
                  <a:pt x="2830511" y="45248"/>
                </a:lnTo>
                <a:lnTo>
                  <a:pt x="2830511" y="64678"/>
                </a:lnTo>
                <a:lnTo>
                  <a:pt x="2808336" y="64678"/>
                </a:lnTo>
                <a:lnTo>
                  <a:pt x="2808336" y="73813"/>
                </a:lnTo>
                <a:cubicBezTo>
                  <a:pt x="2810543" y="76955"/>
                  <a:pt x="2813521" y="81432"/>
                  <a:pt x="2817269" y="87245"/>
                </a:cubicBezTo>
                <a:cubicBezTo>
                  <a:pt x="2821017" y="93059"/>
                  <a:pt x="2824637" y="98770"/>
                  <a:pt x="2828131" y="104378"/>
                </a:cubicBezTo>
                <a:cubicBezTo>
                  <a:pt x="2831625" y="109986"/>
                  <a:pt x="2834095" y="114053"/>
                  <a:pt x="2835540" y="116580"/>
                </a:cubicBezTo>
                <a:lnTo>
                  <a:pt x="2822510" y="131879"/>
                </a:lnTo>
                <a:cubicBezTo>
                  <a:pt x="2821062" y="127990"/>
                  <a:pt x="2819042" y="123316"/>
                  <a:pt x="2816452" y="117857"/>
                </a:cubicBezTo>
                <a:cubicBezTo>
                  <a:pt x="2813861" y="112397"/>
                  <a:pt x="2811156" y="106860"/>
                  <a:pt x="2808336" y="101244"/>
                </a:cubicBezTo>
                <a:lnTo>
                  <a:pt x="2808336" y="211883"/>
                </a:lnTo>
                <a:lnTo>
                  <a:pt x="2788220" y="211883"/>
                </a:lnTo>
                <a:lnTo>
                  <a:pt x="2788220" y="120231"/>
                </a:lnTo>
                <a:cubicBezTo>
                  <a:pt x="2785219" y="129695"/>
                  <a:pt x="2781962" y="138542"/>
                  <a:pt x="2778447" y="146774"/>
                </a:cubicBezTo>
                <a:cubicBezTo>
                  <a:pt x="2774932" y="155005"/>
                  <a:pt x="2771332" y="162078"/>
                  <a:pt x="2767646" y="167992"/>
                </a:cubicBezTo>
                <a:cubicBezTo>
                  <a:pt x="2766412" y="164760"/>
                  <a:pt x="2764764" y="161172"/>
                  <a:pt x="2762702" y="157230"/>
                </a:cubicBezTo>
                <a:cubicBezTo>
                  <a:pt x="2760640" y="153287"/>
                  <a:pt x="2758706" y="149873"/>
                  <a:pt x="2756901" y="146987"/>
                </a:cubicBezTo>
                <a:cubicBezTo>
                  <a:pt x="2761272" y="140916"/>
                  <a:pt x="2765434" y="133528"/>
                  <a:pt x="2769390" y="124822"/>
                </a:cubicBezTo>
                <a:cubicBezTo>
                  <a:pt x="2773345" y="116116"/>
                  <a:pt x="2776932" y="106803"/>
                  <a:pt x="2780151" y="96881"/>
                </a:cubicBezTo>
                <a:cubicBezTo>
                  <a:pt x="2783370" y="86960"/>
                  <a:pt x="2786059" y="77141"/>
                  <a:pt x="2788220" y="67424"/>
                </a:cubicBezTo>
                <a:lnTo>
                  <a:pt x="2788220" y="64908"/>
                </a:lnTo>
                <a:lnTo>
                  <a:pt x="2761473" y="64908"/>
                </a:lnTo>
                <a:lnTo>
                  <a:pt x="2761473" y="45248"/>
                </a:lnTo>
                <a:lnTo>
                  <a:pt x="2788220" y="45248"/>
                </a:lnTo>
                <a:close/>
                <a:moveTo>
                  <a:pt x="3021163" y="2271"/>
                </a:moveTo>
                <a:lnTo>
                  <a:pt x="3041051" y="2271"/>
                </a:lnTo>
                <a:lnTo>
                  <a:pt x="3041051" y="45248"/>
                </a:lnTo>
                <a:lnTo>
                  <a:pt x="3066883" y="45248"/>
                </a:lnTo>
                <a:lnTo>
                  <a:pt x="3066883" y="64908"/>
                </a:lnTo>
                <a:lnTo>
                  <a:pt x="3041051" y="64908"/>
                </a:lnTo>
                <a:lnTo>
                  <a:pt x="3041051" y="71080"/>
                </a:lnTo>
                <a:cubicBezTo>
                  <a:pt x="3043257" y="73973"/>
                  <a:pt x="3046212" y="78144"/>
                  <a:pt x="3049916" y="83594"/>
                </a:cubicBezTo>
                <a:cubicBezTo>
                  <a:pt x="3053620" y="89043"/>
                  <a:pt x="3057184" y="94417"/>
                  <a:pt x="3060609" y="99714"/>
                </a:cubicBezTo>
                <a:cubicBezTo>
                  <a:pt x="3064034" y="105012"/>
                  <a:pt x="3066430" y="108878"/>
                  <a:pt x="3067797" y="111314"/>
                </a:cubicBezTo>
                <a:lnTo>
                  <a:pt x="3055224" y="127316"/>
                </a:lnTo>
                <a:cubicBezTo>
                  <a:pt x="3053791" y="123515"/>
                  <a:pt x="3051800" y="118829"/>
                  <a:pt x="3049252" y="113257"/>
                </a:cubicBezTo>
                <a:cubicBezTo>
                  <a:pt x="3046704" y="107685"/>
                  <a:pt x="3043971" y="102084"/>
                  <a:pt x="3041051" y="96455"/>
                </a:cubicBezTo>
                <a:lnTo>
                  <a:pt x="3041051" y="211898"/>
                </a:lnTo>
                <a:lnTo>
                  <a:pt x="3021163" y="211898"/>
                </a:lnTo>
                <a:lnTo>
                  <a:pt x="3021163" y="107427"/>
                </a:lnTo>
                <a:cubicBezTo>
                  <a:pt x="3017581" y="119567"/>
                  <a:pt x="3013600" y="130892"/>
                  <a:pt x="3009219" y="141403"/>
                </a:cubicBezTo>
                <a:cubicBezTo>
                  <a:pt x="3004837" y="151914"/>
                  <a:pt x="3000284" y="160782"/>
                  <a:pt x="2995560" y="168006"/>
                </a:cubicBezTo>
                <a:cubicBezTo>
                  <a:pt x="2994469" y="164858"/>
                  <a:pt x="2992993" y="161268"/>
                  <a:pt x="2991130" y="157234"/>
                </a:cubicBezTo>
                <a:cubicBezTo>
                  <a:pt x="2989268" y="153200"/>
                  <a:pt x="2987392" y="149780"/>
                  <a:pt x="2985501" y="146975"/>
                </a:cubicBezTo>
                <a:cubicBezTo>
                  <a:pt x="2990334" y="140971"/>
                  <a:pt x="2994943" y="133472"/>
                  <a:pt x="2999327" y="124479"/>
                </a:cubicBezTo>
                <a:cubicBezTo>
                  <a:pt x="3003712" y="115486"/>
                  <a:pt x="3007677" y="105820"/>
                  <a:pt x="3011223" y="95481"/>
                </a:cubicBezTo>
                <a:cubicBezTo>
                  <a:pt x="3014769" y="85142"/>
                  <a:pt x="3017702" y="74951"/>
                  <a:pt x="3020020" y="64908"/>
                </a:cubicBezTo>
                <a:lnTo>
                  <a:pt x="2991445" y="64908"/>
                </a:lnTo>
                <a:lnTo>
                  <a:pt x="2991445" y="45248"/>
                </a:lnTo>
                <a:lnTo>
                  <a:pt x="3021163" y="45248"/>
                </a:lnTo>
                <a:close/>
                <a:moveTo>
                  <a:pt x="533004" y="0"/>
                </a:moveTo>
                <a:cubicBezTo>
                  <a:pt x="535467" y="4338"/>
                  <a:pt x="537858" y="8920"/>
                  <a:pt x="540177" y="13744"/>
                </a:cubicBezTo>
                <a:cubicBezTo>
                  <a:pt x="542496" y="18569"/>
                  <a:pt x="544373" y="22979"/>
                  <a:pt x="545806" y="26975"/>
                </a:cubicBezTo>
                <a:lnTo>
                  <a:pt x="625816" y="26975"/>
                </a:lnTo>
                <a:lnTo>
                  <a:pt x="625816" y="79313"/>
                </a:lnTo>
                <a:lnTo>
                  <a:pt x="604099" y="79313"/>
                </a:lnTo>
                <a:lnTo>
                  <a:pt x="604099" y="47063"/>
                </a:lnTo>
                <a:lnTo>
                  <a:pt x="455738" y="47063"/>
                </a:lnTo>
                <a:lnTo>
                  <a:pt x="455738" y="79313"/>
                </a:lnTo>
                <a:lnTo>
                  <a:pt x="434935" y="79313"/>
                </a:lnTo>
                <a:lnTo>
                  <a:pt x="434935" y="26975"/>
                </a:lnTo>
                <a:lnTo>
                  <a:pt x="521117" y="26975"/>
                </a:lnTo>
                <a:cubicBezTo>
                  <a:pt x="519936" y="23607"/>
                  <a:pt x="518526" y="20112"/>
                  <a:pt x="516888" y="16488"/>
                </a:cubicBezTo>
                <a:cubicBezTo>
                  <a:pt x="515250" y="12863"/>
                  <a:pt x="513611" y="9425"/>
                  <a:pt x="511973" y="6172"/>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Tree>
    <p:extLst>
      <p:ext uri="{BB962C8B-B14F-4D97-AF65-F5344CB8AC3E}">
        <p14:creationId xmlns:p14="http://schemas.microsoft.com/office/powerpoint/2010/main" val="36270490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57EBF76-307D-D276-86F6-9E46A69B79C4}"/>
              </a:ext>
            </a:extLst>
          </p:cNvPr>
          <p:cNvSpPr txBox="1"/>
          <p:nvPr/>
        </p:nvSpPr>
        <p:spPr>
          <a:xfrm>
            <a:off x="3048802" y="3246740"/>
            <a:ext cx="6097604" cy="1200329"/>
          </a:xfrm>
          <a:prstGeom prst="rect">
            <a:avLst/>
          </a:prstGeom>
          <a:noFill/>
        </p:spPr>
        <p:txBody>
          <a:bodyPr wrap="square">
            <a:spAutoFit/>
          </a:bodyPr>
          <a:lstStyle/>
          <a:p>
            <a:r>
              <a:rPr lang="zh-CN" altLang="en-US" dirty="0">
                <a:hlinkClick r:id="rId3"/>
              </a:rPr>
              <a:t>苘苘</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31128532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id="{7C3EC314-4A66-4863-897E-79B8D57063EC}"/>
              </a:ext>
            </a:extLst>
          </p:cNvPr>
          <p:cNvSpPr/>
          <p:nvPr/>
        </p:nvSpPr>
        <p:spPr>
          <a:xfrm>
            <a:off x="10040628" y="6533676"/>
            <a:ext cx="728662" cy="104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a:extLst>
              <a:ext uri="{FF2B5EF4-FFF2-40B4-BE49-F238E27FC236}">
                <a16:creationId xmlns:a16="http://schemas.microsoft.com/office/drawing/2014/main" id="{56F73A24-4643-44F4-BBE9-3D2A9CC18A21}"/>
              </a:ext>
            </a:extLst>
          </p:cNvPr>
          <p:cNvSpPr/>
          <p:nvPr/>
        </p:nvSpPr>
        <p:spPr>
          <a:xfrm>
            <a:off x="3272254" y="3896633"/>
            <a:ext cx="677108" cy="677108"/>
          </a:xfrm>
          <a:prstGeom prst="ellipse">
            <a:avLst/>
          </a:prstGeom>
          <a:gradFill>
            <a:gsLst>
              <a:gs pos="0">
                <a:schemeClr val="bg1">
                  <a:alpha val="0"/>
                </a:schemeClr>
              </a:gs>
              <a:gs pos="100000">
                <a:schemeClr val="bg1">
                  <a:alpha val="52000"/>
                </a:schemeClr>
              </a:gs>
            </a:gsLst>
            <a:lin ang="2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D7BF1349-0A8D-41EB-9300-CD911B7CBCB4}"/>
              </a:ext>
            </a:extLst>
          </p:cNvPr>
          <p:cNvSpPr/>
          <p:nvPr/>
        </p:nvSpPr>
        <p:spPr>
          <a:xfrm>
            <a:off x="7703199" y="3896633"/>
            <a:ext cx="677108" cy="677108"/>
          </a:xfrm>
          <a:prstGeom prst="ellipse">
            <a:avLst/>
          </a:prstGeom>
          <a:gradFill>
            <a:gsLst>
              <a:gs pos="0">
                <a:schemeClr val="bg1">
                  <a:alpha val="0"/>
                </a:schemeClr>
              </a:gs>
              <a:gs pos="100000">
                <a:schemeClr val="bg1">
                  <a:alpha val="52000"/>
                </a:schemeClr>
              </a:gs>
            </a:gsLst>
            <a:lin ang="2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5DAF002D-3471-46A8-8316-EFEAB4024997}"/>
              </a:ext>
            </a:extLst>
          </p:cNvPr>
          <p:cNvSpPr/>
          <p:nvPr/>
        </p:nvSpPr>
        <p:spPr>
          <a:xfrm>
            <a:off x="5505085" y="4586204"/>
            <a:ext cx="677108" cy="677108"/>
          </a:xfrm>
          <a:prstGeom prst="ellipse">
            <a:avLst/>
          </a:prstGeom>
          <a:gradFill>
            <a:gsLst>
              <a:gs pos="0">
                <a:schemeClr val="bg1">
                  <a:alpha val="0"/>
                </a:schemeClr>
              </a:gs>
              <a:gs pos="100000">
                <a:schemeClr val="bg1">
                  <a:alpha val="52000"/>
                </a:schemeClr>
              </a:gs>
            </a:gsLst>
            <a:lin ang="2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70291227-7D4F-4F14-9AD4-B0D91628923E}"/>
              </a:ext>
            </a:extLst>
          </p:cNvPr>
          <p:cNvSpPr/>
          <p:nvPr/>
        </p:nvSpPr>
        <p:spPr>
          <a:xfrm>
            <a:off x="9936030" y="4586204"/>
            <a:ext cx="677108" cy="677108"/>
          </a:xfrm>
          <a:prstGeom prst="ellipse">
            <a:avLst/>
          </a:prstGeom>
          <a:gradFill>
            <a:gsLst>
              <a:gs pos="0">
                <a:schemeClr val="bg1">
                  <a:alpha val="0"/>
                </a:schemeClr>
              </a:gs>
              <a:gs pos="100000">
                <a:schemeClr val="bg1">
                  <a:alpha val="52000"/>
                </a:schemeClr>
              </a:gs>
            </a:gsLst>
            <a:lin ang="2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BDC0906C-74B2-4D44-8250-E0C84F74AD84}"/>
              </a:ext>
            </a:extLst>
          </p:cNvPr>
          <p:cNvSpPr txBox="1"/>
          <p:nvPr/>
        </p:nvSpPr>
        <p:spPr>
          <a:xfrm>
            <a:off x="700856" y="703943"/>
            <a:ext cx="800219" cy="1569660"/>
          </a:xfrm>
          <a:prstGeom prst="rect">
            <a:avLst/>
          </a:prstGeom>
          <a:noFill/>
        </p:spPr>
        <p:txBody>
          <a:bodyPr wrap="none">
            <a:spAutoFit/>
          </a:bodyPr>
          <a:lstStyle/>
          <a:p>
            <a:r>
              <a:rPr lang="zh-CN" altLang="en-US" sz="4800" dirty="0">
                <a:solidFill>
                  <a:schemeClr val="bg1"/>
                </a:solidFill>
                <a:latin typeface="思源黑体 CN Bold" panose="020B0800000000000000" pitchFamily="34" charset="-122"/>
                <a:ea typeface="思源黑体 CN Bold" panose="020B0800000000000000" pitchFamily="34" charset="-122"/>
              </a:rPr>
              <a:t>目</a:t>
            </a:r>
            <a:endParaRPr lang="en-US" altLang="zh-CN" sz="4800" dirty="0">
              <a:solidFill>
                <a:schemeClr val="bg1"/>
              </a:solidFill>
              <a:latin typeface="思源黑体 CN Bold" panose="020B0800000000000000" pitchFamily="34" charset="-122"/>
              <a:ea typeface="思源黑体 CN Bold" panose="020B0800000000000000" pitchFamily="34" charset="-122"/>
            </a:endParaRPr>
          </a:p>
          <a:p>
            <a:r>
              <a:rPr lang="zh-CN" altLang="en-US" sz="4800" dirty="0">
                <a:solidFill>
                  <a:schemeClr val="bg1"/>
                </a:solidFill>
                <a:latin typeface="思源黑体 CN Bold" panose="020B0800000000000000" pitchFamily="34" charset="-122"/>
                <a:ea typeface="思源黑体 CN Bold" panose="020B0800000000000000" pitchFamily="34" charset="-122"/>
              </a:rPr>
              <a:t>录</a:t>
            </a:r>
          </a:p>
        </p:txBody>
      </p:sp>
      <p:sp>
        <p:nvSpPr>
          <p:cNvPr id="7" name="矩形 6">
            <a:extLst>
              <a:ext uri="{FF2B5EF4-FFF2-40B4-BE49-F238E27FC236}">
                <a16:creationId xmlns:a16="http://schemas.microsoft.com/office/drawing/2014/main" id="{FB61523E-8D7C-4AD0-97BF-1810C5928DF3}"/>
              </a:ext>
            </a:extLst>
          </p:cNvPr>
          <p:cNvSpPr/>
          <p:nvPr/>
        </p:nvSpPr>
        <p:spPr>
          <a:xfrm>
            <a:off x="638508" y="579513"/>
            <a:ext cx="45719" cy="7848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135061AE-C0E5-4BBE-A86E-A77D9C471B4C}"/>
              </a:ext>
            </a:extLst>
          </p:cNvPr>
          <p:cNvSpPr txBox="1"/>
          <p:nvPr/>
        </p:nvSpPr>
        <p:spPr>
          <a:xfrm>
            <a:off x="477260" y="2217723"/>
            <a:ext cx="917302" cy="276999"/>
          </a:xfrm>
          <a:prstGeom prst="rect">
            <a:avLst/>
          </a:prstGeom>
          <a:noFill/>
        </p:spPr>
        <p:txBody>
          <a:bodyPr wrap="none">
            <a:spAutoFit/>
          </a:bodyPr>
          <a:lstStyle/>
          <a:p>
            <a:r>
              <a:rPr kumimoji="0" lang="en-US" altLang="zh-CN" sz="12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CENTONS</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9D35CE3D-5E44-4EB0-BF02-97389D42FC29}"/>
              </a:ext>
            </a:extLst>
          </p:cNvPr>
          <p:cNvSpPr txBox="1"/>
          <p:nvPr/>
        </p:nvSpPr>
        <p:spPr>
          <a:xfrm>
            <a:off x="3240083" y="1774523"/>
            <a:ext cx="677108" cy="2554545"/>
          </a:xfrm>
          <a:prstGeom prst="rect">
            <a:avLst/>
          </a:prstGeom>
          <a:noFill/>
        </p:spPr>
        <p:txBody>
          <a:bodyPr vert="eaVert" wrap="none" rtlCol="0">
            <a:spAutoFit/>
          </a:bodyPr>
          <a:lstStyle/>
          <a:p>
            <a:r>
              <a:rPr lang="zh-CN" altLang="en-US" sz="3200" dirty="0">
                <a:latin typeface="思源宋体 CN" panose="02020400000000000000" pitchFamily="18" charset="-122"/>
                <a:ea typeface="思源宋体 CN" panose="02020400000000000000" pitchFamily="18" charset="-122"/>
              </a:rPr>
              <a:t>添加标题内容</a:t>
            </a:r>
          </a:p>
        </p:txBody>
      </p:sp>
      <p:sp>
        <p:nvSpPr>
          <p:cNvPr id="12" name="文本框 11">
            <a:extLst>
              <a:ext uri="{FF2B5EF4-FFF2-40B4-BE49-F238E27FC236}">
                <a16:creationId xmlns:a16="http://schemas.microsoft.com/office/drawing/2014/main" id="{30BE91DD-BEAA-4A7F-B31E-4DD1060E0718}"/>
              </a:ext>
            </a:extLst>
          </p:cNvPr>
          <p:cNvSpPr txBox="1"/>
          <p:nvPr/>
        </p:nvSpPr>
        <p:spPr>
          <a:xfrm>
            <a:off x="2537120" y="1774523"/>
            <a:ext cx="902811" cy="707886"/>
          </a:xfrm>
          <a:prstGeom prst="rect">
            <a:avLst/>
          </a:prstGeom>
          <a:noFill/>
        </p:spPr>
        <p:txBody>
          <a:bodyPr vert="horz" wrap="none" rtlCol="0">
            <a:spAutoFit/>
          </a:bodyPr>
          <a:lstStyle/>
          <a:p>
            <a:r>
              <a:rPr lang="en-US" altLang="zh-CN" sz="4000" dirty="0">
                <a:solidFill>
                  <a:schemeClr val="bg1"/>
                </a:solidFill>
                <a:latin typeface="思源宋体 CN" panose="02020400000000000000" pitchFamily="18" charset="-122"/>
                <a:ea typeface="思源宋体 CN" panose="02020400000000000000" pitchFamily="18" charset="-122"/>
              </a:rPr>
              <a:t>01.</a:t>
            </a:r>
            <a:endParaRPr lang="zh-CN" altLang="en-US" sz="4000" dirty="0">
              <a:solidFill>
                <a:schemeClr val="bg1"/>
              </a:solidFill>
              <a:latin typeface="思源宋体 CN" panose="02020400000000000000" pitchFamily="18" charset="-122"/>
              <a:ea typeface="思源宋体 CN" panose="02020400000000000000" pitchFamily="18" charset="-122"/>
            </a:endParaRPr>
          </a:p>
        </p:txBody>
      </p:sp>
      <p:sp>
        <p:nvSpPr>
          <p:cNvPr id="15" name="文本框 14">
            <a:extLst>
              <a:ext uri="{FF2B5EF4-FFF2-40B4-BE49-F238E27FC236}">
                <a16:creationId xmlns:a16="http://schemas.microsoft.com/office/drawing/2014/main" id="{28CF9527-ED32-4FE2-AEC2-C9D98904D9E1}"/>
              </a:ext>
            </a:extLst>
          </p:cNvPr>
          <p:cNvSpPr txBox="1"/>
          <p:nvPr/>
        </p:nvSpPr>
        <p:spPr>
          <a:xfrm>
            <a:off x="5455555" y="2482409"/>
            <a:ext cx="677108" cy="2554545"/>
          </a:xfrm>
          <a:prstGeom prst="rect">
            <a:avLst/>
          </a:prstGeom>
          <a:noFill/>
        </p:spPr>
        <p:txBody>
          <a:bodyPr vert="eaVert" wrap="none" rtlCol="0">
            <a:spAutoFit/>
          </a:bodyPr>
          <a:lstStyle/>
          <a:p>
            <a:r>
              <a:rPr lang="zh-CN" altLang="en-US" sz="3200" dirty="0">
                <a:latin typeface="思源宋体 CN" panose="02020400000000000000" pitchFamily="18" charset="-122"/>
                <a:ea typeface="思源宋体 CN" panose="02020400000000000000" pitchFamily="18" charset="-122"/>
              </a:rPr>
              <a:t>添加标题内容</a:t>
            </a:r>
          </a:p>
        </p:txBody>
      </p:sp>
      <p:sp>
        <p:nvSpPr>
          <p:cNvPr id="16" name="文本框 15">
            <a:extLst>
              <a:ext uri="{FF2B5EF4-FFF2-40B4-BE49-F238E27FC236}">
                <a16:creationId xmlns:a16="http://schemas.microsoft.com/office/drawing/2014/main" id="{41A9A3AB-D44B-4BD1-B35B-87F107BB89D0}"/>
              </a:ext>
            </a:extLst>
          </p:cNvPr>
          <p:cNvSpPr txBox="1"/>
          <p:nvPr/>
        </p:nvSpPr>
        <p:spPr>
          <a:xfrm>
            <a:off x="4752592" y="2482409"/>
            <a:ext cx="902811" cy="707886"/>
          </a:xfrm>
          <a:prstGeom prst="rect">
            <a:avLst/>
          </a:prstGeom>
          <a:noFill/>
        </p:spPr>
        <p:txBody>
          <a:bodyPr vert="horz" wrap="none" rtlCol="0">
            <a:spAutoFit/>
          </a:bodyPr>
          <a:lstStyle/>
          <a:p>
            <a:r>
              <a:rPr lang="en-US" altLang="zh-CN" sz="4000" dirty="0">
                <a:solidFill>
                  <a:schemeClr val="bg1"/>
                </a:solidFill>
                <a:latin typeface="思源宋体 CN" panose="02020400000000000000" pitchFamily="18" charset="-122"/>
                <a:ea typeface="思源宋体 CN" panose="02020400000000000000" pitchFamily="18" charset="-122"/>
              </a:rPr>
              <a:t>02.</a:t>
            </a:r>
            <a:endParaRPr lang="zh-CN" altLang="en-US" sz="4000" dirty="0">
              <a:solidFill>
                <a:schemeClr val="bg1"/>
              </a:solidFill>
              <a:latin typeface="思源宋体 CN" panose="02020400000000000000" pitchFamily="18" charset="-122"/>
              <a:ea typeface="思源宋体 CN" panose="02020400000000000000" pitchFamily="18" charset="-122"/>
            </a:endParaRPr>
          </a:p>
        </p:txBody>
      </p:sp>
      <p:sp>
        <p:nvSpPr>
          <p:cNvPr id="18" name="文本框 17">
            <a:extLst>
              <a:ext uri="{FF2B5EF4-FFF2-40B4-BE49-F238E27FC236}">
                <a16:creationId xmlns:a16="http://schemas.microsoft.com/office/drawing/2014/main" id="{09CD1A94-509B-408A-81A8-223DF7BBFDAF}"/>
              </a:ext>
            </a:extLst>
          </p:cNvPr>
          <p:cNvSpPr txBox="1"/>
          <p:nvPr/>
        </p:nvSpPr>
        <p:spPr>
          <a:xfrm>
            <a:off x="7671027" y="1774523"/>
            <a:ext cx="677108" cy="2554545"/>
          </a:xfrm>
          <a:prstGeom prst="rect">
            <a:avLst/>
          </a:prstGeom>
          <a:noFill/>
        </p:spPr>
        <p:txBody>
          <a:bodyPr vert="eaVert" wrap="none" rtlCol="0">
            <a:spAutoFit/>
          </a:bodyPr>
          <a:lstStyle/>
          <a:p>
            <a:r>
              <a:rPr lang="zh-CN" altLang="en-US" sz="3200" dirty="0">
                <a:latin typeface="思源宋体 CN" panose="02020400000000000000" pitchFamily="18" charset="-122"/>
                <a:ea typeface="思源宋体 CN" panose="02020400000000000000" pitchFamily="18" charset="-122"/>
              </a:rPr>
              <a:t>添加标题内容</a:t>
            </a:r>
          </a:p>
        </p:txBody>
      </p:sp>
      <p:sp>
        <p:nvSpPr>
          <p:cNvPr id="19" name="文本框 18">
            <a:extLst>
              <a:ext uri="{FF2B5EF4-FFF2-40B4-BE49-F238E27FC236}">
                <a16:creationId xmlns:a16="http://schemas.microsoft.com/office/drawing/2014/main" id="{9EBC0F7B-F16C-4729-8CB5-677EA5861FFE}"/>
              </a:ext>
            </a:extLst>
          </p:cNvPr>
          <p:cNvSpPr txBox="1"/>
          <p:nvPr/>
        </p:nvSpPr>
        <p:spPr>
          <a:xfrm>
            <a:off x="6968064" y="1774523"/>
            <a:ext cx="902811" cy="707886"/>
          </a:xfrm>
          <a:prstGeom prst="rect">
            <a:avLst/>
          </a:prstGeom>
          <a:noFill/>
        </p:spPr>
        <p:txBody>
          <a:bodyPr vert="horz" wrap="none" rtlCol="0">
            <a:spAutoFit/>
          </a:bodyPr>
          <a:lstStyle/>
          <a:p>
            <a:r>
              <a:rPr lang="en-US" altLang="zh-CN" sz="4000" dirty="0">
                <a:solidFill>
                  <a:schemeClr val="bg1"/>
                </a:solidFill>
                <a:latin typeface="思源宋体 CN" panose="02020400000000000000" pitchFamily="18" charset="-122"/>
                <a:ea typeface="思源宋体 CN" panose="02020400000000000000" pitchFamily="18" charset="-122"/>
              </a:rPr>
              <a:t>03.</a:t>
            </a:r>
            <a:endParaRPr lang="zh-CN" altLang="en-US" sz="4000" dirty="0">
              <a:solidFill>
                <a:schemeClr val="bg1"/>
              </a:solidFill>
              <a:latin typeface="思源宋体 CN" panose="02020400000000000000" pitchFamily="18" charset="-122"/>
              <a:ea typeface="思源宋体 CN" panose="02020400000000000000" pitchFamily="18" charset="-122"/>
            </a:endParaRPr>
          </a:p>
        </p:txBody>
      </p:sp>
      <p:sp>
        <p:nvSpPr>
          <p:cNvPr id="21" name="文本框 20">
            <a:extLst>
              <a:ext uri="{FF2B5EF4-FFF2-40B4-BE49-F238E27FC236}">
                <a16:creationId xmlns:a16="http://schemas.microsoft.com/office/drawing/2014/main" id="{2FEB188E-9716-43B1-B699-37B98DEFAE5D}"/>
              </a:ext>
            </a:extLst>
          </p:cNvPr>
          <p:cNvSpPr txBox="1"/>
          <p:nvPr/>
        </p:nvSpPr>
        <p:spPr>
          <a:xfrm>
            <a:off x="9886500" y="2482409"/>
            <a:ext cx="677108" cy="2554545"/>
          </a:xfrm>
          <a:prstGeom prst="rect">
            <a:avLst/>
          </a:prstGeom>
          <a:noFill/>
        </p:spPr>
        <p:txBody>
          <a:bodyPr vert="eaVert" wrap="none" rtlCol="0">
            <a:spAutoFit/>
          </a:bodyPr>
          <a:lstStyle/>
          <a:p>
            <a:r>
              <a:rPr lang="zh-CN" altLang="en-US" sz="3200" dirty="0">
                <a:latin typeface="思源宋体 CN" panose="02020400000000000000" pitchFamily="18" charset="-122"/>
                <a:ea typeface="思源宋体 CN" panose="02020400000000000000" pitchFamily="18" charset="-122"/>
              </a:rPr>
              <a:t>添加标题内容</a:t>
            </a:r>
          </a:p>
        </p:txBody>
      </p:sp>
      <p:sp>
        <p:nvSpPr>
          <p:cNvPr id="22" name="文本框 21">
            <a:extLst>
              <a:ext uri="{FF2B5EF4-FFF2-40B4-BE49-F238E27FC236}">
                <a16:creationId xmlns:a16="http://schemas.microsoft.com/office/drawing/2014/main" id="{9AD080DF-830B-49BF-BE80-5002F35E4C65}"/>
              </a:ext>
            </a:extLst>
          </p:cNvPr>
          <p:cNvSpPr txBox="1"/>
          <p:nvPr/>
        </p:nvSpPr>
        <p:spPr>
          <a:xfrm>
            <a:off x="9183537" y="2482409"/>
            <a:ext cx="902811" cy="707886"/>
          </a:xfrm>
          <a:prstGeom prst="rect">
            <a:avLst/>
          </a:prstGeom>
          <a:noFill/>
        </p:spPr>
        <p:txBody>
          <a:bodyPr vert="horz" wrap="none" rtlCol="0">
            <a:spAutoFit/>
          </a:bodyPr>
          <a:lstStyle/>
          <a:p>
            <a:r>
              <a:rPr lang="en-US" altLang="zh-CN" sz="4000" dirty="0">
                <a:solidFill>
                  <a:schemeClr val="bg1"/>
                </a:solidFill>
                <a:latin typeface="思源宋体 CN" panose="02020400000000000000" pitchFamily="18" charset="-122"/>
                <a:ea typeface="思源宋体 CN" panose="02020400000000000000" pitchFamily="18" charset="-122"/>
              </a:rPr>
              <a:t>04.</a:t>
            </a:r>
            <a:endParaRPr lang="zh-CN" altLang="en-US" sz="4000" dirty="0">
              <a:solidFill>
                <a:schemeClr val="bg1"/>
              </a:solidFill>
              <a:latin typeface="思源宋体 CN" panose="02020400000000000000" pitchFamily="18" charset="-122"/>
              <a:ea typeface="思源宋体 CN" panose="02020400000000000000" pitchFamily="18" charset="-122"/>
            </a:endParaRPr>
          </a:p>
        </p:txBody>
      </p:sp>
      <p:sp>
        <p:nvSpPr>
          <p:cNvPr id="31" name="文本框 30">
            <a:extLst>
              <a:ext uri="{FF2B5EF4-FFF2-40B4-BE49-F238E27FC236}">
                <a16:creationId xmlns:a16="http://schemas.microsoft.com/office/drawing/2014/main" id="{2B755BB0-B07E-4293-99BD-13A85752002D}"/>
              </a:ext>
            </a:extLst>
          </p:cNvPr>
          <p:cNvSpPr txBox="1"/>
          <p:nvPr/>
        </p:nvSpPr>
        <p:spPr>
          <a:xfrm>
            <a:off x="10040628" y="6289889"/>
            <a:ext cx="1976112" cy="369332"/>
          </a:xfrm>
          <a:prstGeom prst="rect">
            <a:avLst/>
          </a:prstGeom>
          <a:noFill/>
        </p:spPr>
        <p:txBody>
          <a:bodyPr vert="horz" wrap="square" rtlCol="0">
            <a:spAutoFit/>
          </a:bodyPr>
          <a:lstStyle/>
          <a:p>
            <a:pPr algn="dist"/>
            <a:r>
              <a:rPr lang="zh-CN" altLang="en-US" dirty="0">
                <a:solidFill>
                  <a:schemeClr val="accent6"/>
                </a:solidFill>
                <a:latin typeface="思源黑体 CN Bold" panose="020B0800000000000000" pitchFamily="34" charset="-122"/>
                <a:ea typeface="思源黑体 CN Bold" panose="020B0800000000000000" pitchFamily="34" charset="-122"/>
              </a:rPr>
              <a:t>旅游</a:t>
            </a:r>
            <a:r>
              <a:rPr lang="zh-CN" altLang="en-US" dirty="0">
                <a:solidFill>
                  <a:schemeClr val="bg1"/>
                </a:solidFill>
                <a:latin typeface="思源黑体 CN Bold" panose="020B0800000000000000" pitchFamily="34" charset="-122"/>
                <a:ea typeface="思源黑体 CN Bold" panose="020B0800000000000000" pitchFamily="34" charset="-122"/>
              </a:rPr>
              <a:t>方案模板</a:t>
            </a:r>
          </a:p>
        </p:txBody>
      </p:sp>
      <p:sp>
        <p:nvSpPr>
          <p:cNvPr id="33" name="文本框 32">
            <a:extLst>
              <a:ext uri="{FF2B5EF4-FFF2-40B4-BE49-F238E27FC236}">
                <a16:creationId xmlns:a16="http://schemas.microsoft.com/office/drawing/2014/main" id="{E032A2C9-F9FF-4A76-8A1B-CB965B1481DD}"/>
              </a:ext>
            </a:extLst>
          </p:cNvPr>
          <p:cNvSpPr txBox="1"/>
          <p:nvPr/>
        </p:nvSpPr>
        <p:spPr>
          <a:xfrm>
            <a:off x="10995839" y="152400"/>
            <a:ext cx="1196161" cy="369332"/>
          </a:xfrm>
          <a:prstGeom prst="rect">
            <a:avLst/>
          </a:prstGeom>
          <a:noFill/>
        </p:spPr>
        <p:txBody>
          <a:bodyPr wrap="none">
            <a:spAutoFit/>
          </a:bodyPr>
          <a:lstStyle/>
          <a:p>
            <a:r>
              <a:rPr kumimoji="0" lang="zh-CN" altLang="en-US"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SUMMER</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34" name="文本框 33">
            <a:extLst>
              <a:ext uri="{FF2B5EF4-FFF2-40B4-BE49-F238E27FC236}">
                <a16:creationId xmlns:a16="http://schemas.microsoft.com/office/drawing/2014/main" id="{A1503C76-9EEE-422E-B7CB-66AB13CBF69D}"/>
              </a:ext>
            </a:extLst>
          </p:cNvPr>
          <p:cNvSpPr txBox="1"/>
          <p:nvPr/>
        </p:nvSpPr>
        <p:spPr>
          <a:xfrm>
            <a:off x="11194001" y="436246"/>
            <a:ext cx="975139"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TEMPLATE</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35" name="矩形 34">
            <a:extLst>
              <a:ext uri="{FF2B5EF4-FFF2-40B4-BE49-F238E27FC236}">
                <a16:creationId xmlns:a16="http://schemas.microsoft.com/office/drawing/2014/main" id="{9B11DEF5-CCF3-4D05-9E7B-F87ECBEC0C0F}"/>
              </a:ext>
            </a:extLst>
          </p:cNvPr>
          <p:cNvSpPr/>
          <p:nvPr/>
        </p:nvSpPr>
        <p:spPr>
          <a:xfrm>
            <a:off x="11334873" y="703719"/>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80273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46">
            <a:extLst>
              <a:ext uri="{FF2B5EF4-FFF2-40B4-BE49-F238E27FC236}">
                <a16:creationId xmlns:a16="http://schemas.microsoft.com/office/drawing/2014/main" id="{1E7601CB-1331-42EA-AF7A-0615C0F57216}"/>
              </a:ext>
            </a:extLst>
          </p:cNvPr>
          <p:cNvSpPr txBox="1"/>
          <p:nvPr/>
        </p:nvSpPr>
        <p:spPr>
          <a:xfrm>
            <a:off x="2451430" y="2650107"/>
            <a:ext cx="6955751" cy="1446550"/>
          </a:xfrm>
          <a:prstGeom prst="rect">
            <a:avLst/>
          </a:prstGeom>
          <a:noFill/>
        </p:spPr>
        <p:txBody>
          <a:bodyPr wrap="none" rtlCol="0">
            <a:spAutoFit/>
          </a:bodyPr>
          <a:lstStyle/>
          <a:p>
            <a:pPr algn="ctr"/>
            <a:r>
              <a:rPr lang="zh-CN" altLang="en-US" sz="8800" b="1" dirty="0">
                <a:gradFill>
                  <a:gsLst>
                    <a:gs pos="0">
                      <a:schemeClr val="bg1"/>
                    </a:gs>
                    <a:gs pos="100000">
                      <a:schemeClr val="bg1">
                        <a:alpha val="52000"/>
                      </a:schemeClr>
                    </a:gs>
                  </a:gsLst>
                  <a:lin ang="5400000" scaled="1"/>
                </a:gradFill>
                <a:effectLst>
                  <a:reflection blurRad="6350" stA="60000" endA="900" endPos="58000" dist="63500" dir="5400000" sy="-100000" algn="bl" rotWithShape="0"/>
                </a:effectLst>
                <a:latin typeface="思源宋体 CN" panose="02020400000000000000" pitchFamily="18" charset="-122"/>
                <a:ea typeface="思源宋体 CN" panose="02020400000000000000" pitchFamily="18" charset="-122"/>
              </a:rPr>
              <a:t>添加文本内容</a:t>
            </a:r>
          </a:p>
        </p:txBody>
      </p:sp>
      <p:sp>
        <p:nvSpPr>
          <p:cNvPr id="50" name="文本框 49">
            <a:extLst>
              <a:ext uri="{FF2B5EF4-FFF2-40B4-BE49-F238E27FC236}">
                <a16:creationId xmlns:a16="http://schemas.microsoft.com/office/drawing/2014/main" id="{569E0A63-3D82-4ECA-803A-50A93519775A}"/>
              </a:ext>
            </a:extLst>
          </p:cNvPr>
          <p:cNvSpPr txBox="1"/>
          <p:nvPr/>
        </p:nvSpPr>
        <p:spPr>
          <a:xfrm>
            <a:off x="5344152" y="1832866"/>
            <a:ext cx="1181734" cy="1107996"/>
          </a:xfrm>
          <a:prstGeom prst="rect">
            <a:avLst/>
          </a:prstGeom>
          <a:noFill/>
        </p:spPr>
        <p:txBody>
          <a:bodyPr wrap="none">
            <a:spAutoFit/>
          </a:bodyPr>
          <a:lstStyle/>
          <a:p>
            <a:pPr algn="ctr"/>
            <a:r>
              <a:rPr kumimoji="0" lang="en-US" altLang="zh-CN" sz="6600" b="0" i="0" u="none" strike="noStrike" kern="1200" cap="none" spc="0" normalizeH="0" baseline="0" noProof="0" dirty="0">
                <a:ln>
                  <a:noFill/>
                </a:ln>
                <a:gradFill>
                  <a:gsLst>
                    <a:gs pos="0">
                      <a:schemeClr val="accent6"/>
                    </a:gs>
                    <a:gs pos="100000">
                      <a:srgbClr val="3385FF">
                        <a:alpha val="43000"/>
                      </a:srgbClr>
                    </a:gs>
                  </a:gsLst>
                  <a:lin ang="5400000" scaled="0"/>
                </a:gradFill>
                <a:effectLst/>
                <a:uLnTx/>
                <a:uFillTx/>
                <a:latin typeface="思源黑体 CN Bold" panose="020B0800000000000000" pitchFamily="34" charset="-122"/>
                <a:ea typeface="思源黑体 CN Bold" panose="020B0800000000000000" pitchFamily="34" charset="-122"/>
                <a:cs typeface="+mn-cs"/>
              </a:rPr>
              <a:t>01</a:t>
            </a:r>
            <a:endParaRPr lang="zh-CN" altLang="en-US" sz="6600" dirty="0">
              <a:gradFill>
                <a:gsLst>
                  <a:gs pos="0">
                    <a:schemeClr val="accent6"/>
                  </a:gs>
                  <a:gs pos="100000">
                    <a:srgbClr val="3385FF">
                      <a:alpha val="43000"/>
                    </a:srgbClr>
                  </a:gs>
                </a:gsLst>
                <a:lin ang="5400000" scaled="0"/>
              </a:gradFill>
            </a:endParaRPr>
          </a:p>
        </p:txBody>
      </p:sp>
      <p:sp>
        <p:nvSpPr>
          <p:cNvPr id="51" name="文本框 50">
            <a:extLst>
              <a:ext uri="{FF2B5EF4-FFF2-40B4-BE49-F238E27FC236}">
                <a16:creationId xmlns:a16="http://schemas.microsoft.com/office/drawing/2014/main" id="{3ED7A419-24DC-4AD2-821A-4282552AF1F0}"/>
              </a:ext>
            </a:extLst>
          </p:cNvPr>
          <p:cNvSpPr txBox="1"/>
          <p:nvPr/>
        </p:nvSpPr>
        <p:spPr>
          <a:xfrm>
            <a:off x="66402" y="152400"/>
            <a:ext cx="1915886" cy="369332"/>
          </a:xfrm>
          <a:prstGeom prst="rect">
            <a:avLst/>
          </a:prstGeom>
          <a:noFill/>
        </p:spPr>
        <p:txBody>
          <a:bodyPr wrap="square">
            <a:spAutoFit/>
          </a:bodyPr>
          <a:lstStyle/>
          <a:p>
            <a:r>
              <a:rPr lang="en-US" altLang="zh-CN" b="1" dirty="0">
                <a:solidFill>
                  <a:schemeClr val="bg1"/>
                </a:solidFill>
              </a:rPr>
              <a:t>20XX/XX/XX</a:t>
            </a:r>
          </a:p>
        </p:txBody>
      </p:sp>
      <p:sp>
        <p:nvSpPr>
          <p:cNvPr id="52" name="矩形 51">
            <a:extLst>
              <a:ext uri="{FF2B5EF4-FFF2-40B4-BE49-F238E27FC236}">
                <a16:creationId xmlns:a16="http://schemas.microsoft.com/office/drawing/2014/main" id="{CC0C7373-3B91-4EB6-99A7-7BED34D49832}"/>
              </a:ext>
            </a:extLst>
          </p:cNvPr>
          <p:cNvSpPr/>
          <p:nvPr/>
        </p:nvSpPr>
        <p:spPr>
          <a:xfrm>
            <a:off x="156270" y="545744"/>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94FEBC9D-32AC-4E57-9BD5-704AFE2F4748}"/>
              </a:ext>
            </a:extLst>
          </p:cNvPr>
          <p:cNvSpPr txBox="1"/>
          <p:nvPr/>
        </p:nvSpPr>
        <p:spPr>
          <a:xfrm>
            <a:off x="10995839" y="152400"/>
            <a:ext cx="1196161" cy="369332"/>
          </a:xfrm>
          <a:prstGeom prst="rect">
            <a:avLst/>
          </a:prstGeom>
          <a:noFill/>
        </p:spPr>
        <p:txBody>
          <a:bodyPr wrap="none">
            <a:spAutoFit/>
          </a:bodyPr>
          <a:lstStyle/>
          <a:p>
            <a:r>
              <a:rPr kumimoji="0" lang="zh-CN" altLang="en-US"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SUMMER</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54" name="文本框 53">
            <a:extLst>
              <a:ext uri="{FF2B5EF4-FFF2-40B4-BE49-F238E27FC236}">
                <a16:creationId xmlns:a16="http://schemas.microsoft.com/office/drawing/2014/main" id="{D731B9F1-79A1-4BAA-8C65-B30C7A939371}"/>
              </a:ext>
            </a:extLst>
          </p:cNvPr>
          <p:cNvSpPr txBox="1"/>
          <p:nvPr/>
        </p:nvSpPr>
        <p:spPr>
          <a:xfrm>
            <a:off x="11194001" y="436246"/>
            <a:ext cx="975139"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TEMPLATE</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55" name="矩形 54">
            <a:extLst>
              <a:ext uri="{FF2B5EF4-FFF2-40B4-BE49-F238E27FC236}">
                <a16:creationId xmlns:a16="http://schemas.microsoft.com/office/drawing/2014/main" id="{B8375588-105C-48C0-846D-AFAC82106D7B}"/>
              </a:ext>
            </a:extLst>
          </p:cNvPr>
          <p:cNvSpPr/>
          <p:nvPr/>
        </p:nvSpPr>
        <p:spPr>
          <a:xfrm>
            <a:off x="11334873" y="703719"/>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80130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绿色的山&#10;&#10;描述已自动生成">
            <a:extLst>
              <a:ext uri="{FF2B5EF4-FFF2-40B4-BE49-F238E27FC236}">
                <a16:creationId xmlns:a16="http://schemas.microsoft.com/office/drawing/2014/main" id="{DF644670-604D-4950-A180-8CD18B3336E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EC97F620-44E2-4B65-909B-F71BEC6FB241}"/>
              </a:ext>
            </a:extLst>
          </p:cNvPr>
          <p:cNvSpPr/>
          <p:nvPr/>
        </p:nvSpPr>
        <p:spPr>
          <a:xfrm>
            <a:off x="311166" y="518070"/>
            <a:ext cx="1147536" cy="386670"/>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02D1CB5C-1969-4424-B1AC-864B7F2E331D}"/>
              </a:ext>
            </a:extLst>
          </p:cNvPr>
          <p:cNvSpPr/>
          <p:nvPr/>
        </p:nvSpPr>
        <p:spPr>
          <a:xfrm>
            <a:off x="810110" y="1207680"/>
            <a:ext cx="149648" cy="222132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4C3A6530-6AEE-4EC5-8F3A-7B6846BA3E19}"/>
              </a:ext>
            </a:extLst>
          </p:cNvPr>
          <p:cNvSpPr/>
          <p:nvPr/>
        </p:nvSpPr>
        <p:spPr>
          <a:xfrm>
            <a:off x="528170" y="1059090"/>
            <a:ext cx="149648" cy="222132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984145BC-4783-4E48-BFD6-087FE8E82A25}"/>
              </a:ext>
            </a:extLst>
          </p:cNvPr>
          <p:cNvSpPr txBox="1"/>
          <p:nvPr/>
        </p:nvSpPr>
        <p:spPr>
          <a:xfrm>
            <a:off x="400050" y="164127"/>
            <a:ext cx="1750800" cy="707886"/>
          </a:xfrm>
          <a:prstGeom prst="rect">
            <a:avLst/>
          </a:prstGeom>
          <a:noFill/>
        </p:spPr>
        <p:txBody>
          <a:bodyPr wrap="none" rtlCol="0">
            <a:spAutoFit/>
          </a:bodyPr>
          <a:lstStyle/>
          <a:p>
            <a:r>
              <a:rPr lang="en-US" altLang="zh-CN" sz="4000" dirty="0">
                <a:solidFill>
                  <a:schemeClr val="bg1"/>
                </a:solidFill>
                <a:latin typeface="思源黑体 CN Bold" panose="020B0800000000000000" pitchFamily="34" charset="-122"/>
                <a:ea typeface="思源黑体 CN Bold" panose="020B0800000000000000" pitchFamily="34" charset="-122"/>
              </a:rPr>
              <a:t>Day01</a:t>
            </a:r>
            <a:endParaRPr lang="zh-CN" altLang="en-US" sz="4000" dirty="0">
              <a:solidFill>
                <a:schemeClr val="bg1"/>
              </a:solidFill>
              <a:latin typeface="思源黑体 CN Bold" panose="020B0800000000000000" pitchFamily="34" charset="-122"/>
              <a:ea typeface="思源黑体 CN Bold" panose="020B0800000000000000" pitchFamily="34" charset="-122"/>
            </a:endParaRPr>
          </a:p>
        </p:txBody>
      </p:sp>
      <p:sp>
        <p:nvSpPr>
          <p:cNvPr id="8" name="文本框 7">
            <a:extLst>
              <a:ext uri="{FF2B5EF4-FFF2-40B4-BE49-F238E27FC236}">
                <a16:creationId xmlns:a16="http://schemas.microsoft.com/office/drawing/2014/main" id="{198B739D-BBCA-4178-A392-C8C4DA6E67F2}"/>
              </a:ext>
            </a:extLst>
          </p:cNvPr>
          <p:cNvSpPr txBox="1"/>
          <p:nvPr/>
        </p:nvSpPr>
        <p:spPr>
          <a:xfrm>
            <a:off x="220393" y="1010002"/>
            <a:ext cx="615553" cy="2616675"/>
          </a:xfrm>
          <a:prstGeom prst="rect">
            <a:avLst/>
          </a:prstGeom>
          <a:noFill/>
        </p:spPr>
        <p:txBody>
          <a:bodyPr vert="eaVert" wrap="square" rtlCol="0">
            <a:spAutoFit/>
          </a:bodyPr>
          <a:lstStyle/>
          <a:p>
            <a:pPr algn="ctr"/>
            <a:r>
              <a:rPr lang="zh-CN" altLang="en-US" sz="2800" b="1" dirty="0">
                <a:solidFill>
                  <a:schemeClr val="bg1"/>
                </a:solidFill>
                <a:latin typeface="思源宋体 CN" panose="02020400000000000000" pitchFamily="18" charset="-122"/>
                <a:ea typeface="思源宋体 CN" panose="02020400000000000000" pitchFamily="18" charset="-122"/>
              </a:rPr>
              <a:t>添加文本内容</a:t>
            </a:r>
          </a:p>
        </p:txBody>
      </p:sp>
      <p:sp>
        <p:nvSpPr>
          <p:cNvPr id="9" name="矩形 8">
            <a:extLst>
              <a:ext uri="{FF2B5EF4-FFF2-40B4-BE49-F238E27FC236}">
                <a16:creationId xmlns:a16="http://schemas.microsoft.com/office/drawing/2014/main" id="{ECCFC704-CEEF-465A-92A8-E26603606B65}"/>
              </a:ext>
            </a:extLst>
          </p:cNvPr>
          <p:cNvSpPr/>
          <p:nvPr/>
        </p:nvSpPr>
        <p:spPr>
          <a:xfrm>
            <a:off x="217337" y="2724150"/>
            <a:ext cx="93829" cy="140970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a16="http://schemas.microsoft.com/office/drawing/2014/main" id="{ED52A313-745C-4990-AC75-57912F5AF1BF}"/>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376559" y="3371850"/>
            <a:ext cx="2704237" cy="1719899"/>
          </a:xfrm>
          <a:custGeom>
            <a:avLst/>
            <a:gdLst>
              <a:gd name="connsiteX0" fmla="*/ 1420454 w 6674454"/>
              <a:gd name="connsiteY0" fmla="*/ 3968563 h 4244964"/>
              <a:gd name="connsiteX1" fmla="*/ 1343759 w 6674454"/>
              <a:gd name="connsiteY1" fmla="*/ 4009707 h 4244964"/>
              <a:gd name="connsiteX2" fmla="*/ 1420454 w 6674454"/>
              <a:gd name="connsiteY2" fmla="*/ 3968563 h 4244964"/>
              <a:gd name="connsiteX3" fmla="*/ 1679299 w 6674454"/>
              <a:gd name="connsiteY3" fmla="*/ 3872694 h 4244964"/>
              <a:gd name="connsiteX4" fmla="*/ 1564256 w 6674454"/>
              <a:gd name="connsiteY4" fmla="*/ 3927420 h 4244964"/>
              <a:gd name="connsiteX5" fmla="*/ 1679299 w 6674454"/>
              <a:gd name="connsiteY5" fmla="*/ 3872694 h 4244964"/>
              <a:gd name="connsiteX6" fmla="*/ 3957776 w 6674454"/>
              <a:gd name="connsiteY6" fmla="*/ 3825160 h 4244964"/>
              <a:gd name="connsiteX7" fmla="*/ 3861907 w 6674454"/>
              <a:gd name="connsiteY7" fmla="*/ 3859115 h 4244964"/>
              <a:gd name="connsiteX8" fmla="*/ 3957776 w 6674454"/>
              <a:gd name="connsiteY8" fmla="*/ 3825160 h 4244964"/>
              <a:gd name="connsiteX9" fmla="*/ 1803530 w 6674454"/>
              <a:gd name="connsiteY9" fmla="*/ 3811579 h 4244964"/>
              <a:gd name="connsiteX10" fmla="*/ 1736420 w 6674454"/>
              <a:gd name="connsiteY10" fmla="*/ 3859115 h 4244964"/>
              <a:gd name="connsiteX11" fmla="*/ 1822702 w 6674454"/>
              <a:gd name="connsiteY11" fmla="*/ 3838742 h 4244964"/>
              <a:gd name="connsiteX12" fmla="*/ 1803530 w 6674454"/>
              <a:gd name="connsiteY12" fmla="*/ 3811579 h 4244964"/>
              <a:gd name="connsiteX13" fmla="*/ 4158702 w 6674454"/>
              <a:gd name="connsiteY13" fmla="*/ 3750064 h 4244964"/>
              <a:gd name="connsiteX14" fmla="*/ 4034072 w 6674454"/>
              <a:gd name="connsiteY14" fmla="*/ 3804789 h 4244964"/>
              <a:gd name="connsiteX15" fmla="*/ 4158702 w 6674454"/>
              <a:gd name="connsiteY15" fmla="*/ 3750064 h 4244964"/>
              <a:gd name="connsiteX16" fmla="*/ 4702456 w 6674454"/>
              <a:gd name="connsiteY16" fmla="*/ 3571777 h 4244964"/>
              <a:gd name="connsiteX17" fmla="*/ 4694367 w 6674454"/>
              <a:gd name="connsiteY17" fmla="*/ 3599470 h 4244964"/>
              <a:gd name="connsiteX18" fmla="*/ 4598498 w 6674454"/>
              <a:gd name="connsiteY18" fmla="*/ 3606260 h 4244964"/>
              <a:gd name="connsiteX19" fmla="*/ 4588911 w 6674454"/>
              <a:gd name="connsiteY19" fmla="*/ 3626633 h 4244964"/>
              <a:gd name="connsiteX20" fmla="*/ 4340451 w 6674454"/>
              <a:gd name="connsiteY20" fmla="*/ 3674965 h 4244964"/>
              <a:gd name="connsiteX21" fmla="*/ 4225411 w 6674454"/>
              <a:gd name="connsiteY21" fmla="*/ 3736482 h 4244964"/>
              <a:gd name="connsiteX22" fmla="*/ 4167890 w 6674454"/>
              <a:gd name="connsiteY22" fmla="*/ 3770435 h 4244964"/>
              <a:gd name="connsiteX23" fmla="*/ 4665607 w 6674454"/>
              <a:gd name="connsiteY23" fmla="*/ 3640613 h 4244964"/>
              <a:gd name="connsiteX24" fmla="*/ 4703954 w 6674454"/>
              <a:gd name="connsiteY24" fmla="*/ 3620240 h 4244964"/>
              <a:gd name="connsiteX25" fmla="*/ 4723128 w 6674454"/>
              <a:gd name="connsiteY25" fmla="*/ 3572307 h 4244964"/>
              <a:gd name="connsiteX26" fmla="*/ 4702456 w 6674454"/>
              <a:gd name="connsiteY26" fmla="*/ 3571777 h 4244964"/>
              <a:gd name="connsiteX27" fmla="*/ 1928158 w 6674454"/>
              <a:gd name="connsiteY27" fmla="*/ 3496809 h 4244964"/>
              <a:gd name="connsiteX28" fmla="*/ 1803530 w 6674454"/>
              <a:gd name="connsiteY28" fmla="*/ 3579096 h 4244964"/>
              <a:gd name="connsiteX29" fmla="*/ 1851463 w 6674454"/>
              <a:gd name="connsiteY29" fmla="*/ 3537953 h 4244964"/>
              <a:gd name="connsiteX30" fmla="*/ 1928158 w 6674454"/>
              <a:gd name="connsiteY30" fmla="*/ 3496809 h 4244964"/>
              <a:gd name="connsiteX31" fmla="*/ 1516322 w 6674454"/>
              <a:gd name="connsiteY31" fmla="*/ 3470047 h 4244964"/>
              <a:gd name="connsiteX32" fmla="*/ 1449215 w 6674454"/>
              <a:gd name="connsiteY32" fmla="*/ 3511191 h 4244964"/>
              <a:gd name="connsiteX33" fmla="*/ 1516322 w 6674454"/>
              <a:gd name="connsiteY33" fmla="*/ 3470047 h 4244964"/>
              <a:gd name="connsiteX34" fmla="*/ 4754684 w 6674454"/>
              <a:gd name="connsiteY34" fmla="*/ 3344569 h 4244964"/>
              <a:gd name="connsiteX35" fmla="*/ 4723527 w 6674454"/>
              <a:gd name="connsiteY35" fmla="*/ 3374577 h 4244964"/>
              <a:gd name="connsiteX36" fmla="*/ 4761875 w 6674454"/>
              <a:gd name="connsiteY36" fmla="*/ 3381367 h 4244964"/>
              <a:gd name="connsiteX37" fmla="*/ 4800222 w 6674454"/>
              <a:gd name="connsiteY37" fmla="*/ 3360996 h 4244964"/>
              <a:gd name="connsiteX38" fmla="*/ 4754684 w 6674454"/>
              <a:gd name="connsiteY38" fmla="*/ 3344569 h 4244964"/>
              <a:gd name="connsiteX39" fmla="*/ 4908954 w 6674454"/>
              <a:gd name="connsiteY39" fmla="*/ 3267256 h 4244964"/>
              <a:gd name="connsiteX40" fmla="*/ 4781048 w 6674454"/>
              <a:gd name="connsiteY40" fmla="*/ 3340225 h 4244964"/>
              <a:gd name="connsiteX41" fmla="*/ 4838570 w 6674454"/>
              <a:gd name="connsiteY41" fmla="*/ 3347015 h 4244964"/>
              <a:gd name="connsiteX42" fmla="*/ 4848157 w 6674454"/>
              <a:gd name="connsiteY42" fmla="*/ 3319852 h 4244964"/>
              <a:gd name="connsiteX43" fmla="*/ 4876917 w 6674454"/>
              <a:gd name="connsiteY43" fmla="*/ 3319852 h 4244964"/>
              <a:gd name="connsiteX44" fmla="*/ 4886503 w 6674454"/>
              <a:gd name="connsiteY44" fmla="*/ 3333434 h 4244964"/>
              <a:gd name="connsiteX45" fmla="*/ 4905677 w 6674454"/>
              <a:gd name="connsiteY45" fmla="*/ 3333434 h 4244964"/>
              <a:gd name="connsiteX46" fmla="*/ 4953611 w 6674454"/>
              <a:gd name="connsiteY46" fmla="*/ 3271919 h 4244964"/>
              <a:gd name="connsiteX47" fmla="*/ 4908954 w 6674454"/>
              <a:gd name="connsiteY47" fmla="*/ 3267256 h 4244964"/>
              <a:gd name="connsiteX48" fmla="*/ 1573843 w 6674454"/>
              <a:gd name="connsiteY48" fmla="*/ 3258337 h 4244964"/>
              <a:gd name="connsiteX49" fmla="*/ 1554671 w 6674454"/>
              <a:gd name="connsiteY49" fmla="*/ 3292290 h 4244964"/>
              <a:gd name="connsiteX50" fmla="*/ 1573843 w 6674454"/>
              <a:gd name="connsiteY50" fmla="*/ 3258337 h 4244964"/>
              <a:gd name="connsiteX51" fmla="*/ 1711705 w 6674454"/>
              <a:gd name="connsiteY51" fmla="*/ 3219652 h 4244964"/>
              <a:gd name="connsiteX52" fmla="*/ 1621379 w 6674454"/>
              <a:gd name="connsiteY52" fmla="*/ 3237964 h 4244964"/>
              <a:gd name="connsiteX53" fmla="*/ 1611793 w 6674454"/>
              <a:gd name="connsiteY53" fmla="*/ 3285899 h 4244964"/>
              <a:gd name="connsiteX54" fmla="*/ 1736420 w 6674454"/>
              <a:gd name="connsiteY54" fmla="*/ 3224383 h 4244964"/>
              <a:gd name="connsiteX55" fmla="*/ 1711705 w 6674454"/>
              <a:gd name="connsiteY55" fmla="*/ 3219652 h 4244964"/>
              <a:gd name="connsiteX56" fmla="*/ 1726833 w 6674454"/>
              <a:gd name="connsiteY56" fmla="*/ 2985111 h 4244964"/>
              <a:gd name="connsiteX57" fmla="*/ 1688487 w 6674454"/>
              <a:gd name="connsiteY57" fmla="*/ 3005484 h 4244964"/>
              <a:gd name="connsiteX58" fmla="*/ 1726833 w 6674454"/>
              <a:gd name="connsiteY58" fmla="*/ 2985111 h 4244964"/>
              <a:gd name="connsiteX59" fmla="*/ 5269579 w 6674454"/>
              <a:gd name="connsiteY59" fmla="*/ 2896433 h 4244964"/>
              <a:gd name="connsiteX60" fmla="*/ 5058668 w 6674454"/>
              <a:gd name="connsiteY60" fmla="*/ 2944366 h 4244964"/>
              <a:gd name="connsiteX61" fmla="*/ 4886503 w 6674454"/>
              <a:gd name="connsiteY61" fmla="*/ 2978321 h 4244964"/>
              <a:gd name="connsiteX62" fmla="*/ 4675993 w 6674454"/>
              <a:gd name="connsiteY62" fmla="*/ 3053417 h 4244964"/>
              <a:gd name="connsiteX63" fmla="*/ 5087828 w 6674454"/>
              <a:gd name="connsiteY63" fmla="*/ 2964739 h 4244964"/>
              <a:gd name="connsiteX64" fmla="*/ 5097415 w 6674454"/>
              <a:gd name="connsiteY64" fmla="*/ 2937576 h 4244964"/>
              <a:gd name="connsiteX65" fmla="*/ 5269579 w 6674454"/>
              <a:gd name="connsiteY65" fmla="*/ 2896433 h 4244964"/>
              <a:gd name="connsiteX66" fmla="*/ 2167429 w 6674454"/>
              <a:gd name="connsiteY66" fmla="*/ 2841708 h 4244964"/>
              <a:gd name="connsiteX67" fmla="*/ 2042802 w 6674454"/>
              <a:gd name="connsiteY67" fmla="*/ 2896433 h 4244964"/>
              <a:gd name="connsiteX68" fmla="*/ 2167429 w 6674454"/>
              <a:gd name="connsiteY68" fmla="*/ 2841708 h 4244964"/>
              <a:gd name="connsiteX69" fmla="*/ 1573843 w 6674454"/>
              <a:gd name="connsiteY69" fmla="*/ 2841708 h 4244964"/>
              <a:gd name="connsiteX70" fmla="*/ 1439628 w 6674454"/>
              <a:gd name="connsiteY70" fmla="*/ 2889641 h 4244964"/>
              <a:gd name="connsiteX71" fmla="*/ 1573843 w 6674454"/>
              <a:gd name="connsiteY71" fmla="*/ 2841708 h 4244964"/>
              <a:gd name="connsiteX72" fmla="*/ 1114075 w 6674454"/>
              <a:gd name="connsiteY72" fmla="*/ 2807755 h 4244964"/>
              <a:gd name="connsiteX73" fmla="*/ 1104487 w 6674454"/>
              <a:gd name="connsiteY73" fmla="*/ 2828126 h 4244964"/>
              <a:gd name="connsiteX74" fmla="*/ 1123661 w 6674454"/>
              <a:gd name="connsiteY74" fmla="*/ 2828126 h 4244964"/>
              <a:gd name="connsiteX75" fmla="*/ 1133246 w 6674454"/>
              <a:gd name="connsiteY75" fmla="*/ 2807755 h 4244964"/>
              <a:gd name="connsiteX76" fmla="*/ 1114075 w 6674454"/>
              <a:gd name="connsiteY76" fmla="*/ 2807755 h 4244964"/>
              <a:gd name="connsiteX77" fmla="*/ 4589312 w 6674454"/>
              <a:gd name="connsiteY77" fmla="*/ 2766611 h 4244964"/>
              <a:gd name="connsiteX78" fmla="*/ 4589312 w 6674454"/>
              <a:gd name="connsiteY78" fmla="*/ 2786982 h 4244964"/>
              <a:gd name="connsiteX79" fmla="*/ 4627659 w 6674454"/>
              <a:gd name="connsiteY79" fmla="*/ 2766611 h 4244964"/>
              <a:gd name="connsiteX80" fmla="*/ 4589312 w 6674454"/>
              <a:gd name="connsiteY80" fmla="*/ 2766611 h 4244964"/>
              <a:gd name="connsiteX81" fmla="*/ 4828983 w 6674454"/>
              <a:gd name="connsiteY81" fmla="*/ 2719075 h 4244964"/>
              <a:gd name="connsiteX82" fmla="*/ 4771463 w 6674454"/>
              <a:gd name="connsiteY82" fmla="*/ 2746238 h 4244964"/>
              <a:gd name="connsiteX83" fmla="*/ 4828983 w 6674454"/>
              <a:gd name="connsiteY83" fmla="*/ 2719075 h 4244964"/>
              <a:gd name="connsiteX84" fmla="*/ 5585147 w 6674454"/>
              <a:gd name="connsiteY84" fmla="*/ 2663951 h 4244964"/>
              <a:gd name="connsiteX85" fmla="*/ 5317114 w 6674454"/>
              <a:gd name="connsiteY85" fmla="*/ 2718676 h 4244964"/>
              <a:gd name="connsiteX86" fmla="*/ 5355462 w 6674454"/>
              <a:gd name="connsiteY86" fmla="*/ 2691513 h 4244964"/>
              <a:gd name="connsiteX87" fmla="*/ 5278765 w 6674454"/>
              <a:gd name="connsiteY87" fmla="*/ 2711886 h 4244964"/>
              <a:gd name="connsiteX88" fmla="*/ 5288353 w 6674454"/>
              <a:gd name="connsiteY88" fmla="*/ 2739049 h 4244964"/>
              <a:gd name="connsiteX89" fmla="*/ 5585147 w 6674454"/>
              <a:gd name="connsiteY89" fmla="*/ 2663951 h 4244964"/>
              <a:gd name="connsiteX90" fmla="*/ 5537213 w 6674454"/>
              <a:gd name="connsiteY90" fmla="*/ 2636788 h 4244964"/>
              <a:gd name="connsiteX91" fmla="*/ 5498865 w 6674454"/>
              <a:gd name="connsiteY91" fmla="*/ 2650369 h 4244964"/>
              <a:gd name="connsiteX92" fmla="*/ 5546799 w 6674454"/>
              <a:gd name="connsiteY92" fmla="*/ 2650369 h 4244964"/>
              <a:gd name="connsiteX93" fmla="*/ 5537213 w 6674454"/>
              <a:gd name="connsiteY93" fmla="*/ 2636788 h 4244964"/>
              <a:gd name="connsiteX94" fmla="*/ 874802 w 6674454"/>
              <a:gd name="connsiteY94" fmla="*/ 2582062 h 4244964"/>
              <a:gd name="connsiteX95" fmla="*/ 836454 w 6674454"/>
              <a:gd name="connsiteY95" fmla="*/ 2629998 h 4244964"/>
              <a:gd name="connsiteX96" fmla="*/ 874802 w 6674454"/>
              <a:gd name="connsiteY96" fmla="*/ 2582062 h 4244964"/>
              <a:gd name="connsiteX97" fmla="*/ 5259593 w 6674454"/>
              <a:gd name="connsiteY97" fmla="*/ 2561691 h 4244964"/>
              <a:gd name="connsiteX98" fmla="*/ 5202071 w 6674454"/>
              <a:gd name="connsiteY98" fmla="*/ 2575273 h 4244964"/>
              <a:gd name="connsiteX99" fmla="*/ 5259593 w 6674454"/>
              <a:gd name="connsiteY99" fmla="*/ 2561691 h 4244964"/>
              <a:gd name="connsiteX100" fmla="*/ 5136163 w 6674454"/>
              <a:gd name="connsiteY100" fmla="*/ 2548110 h 4244964"/>
              <a:gd name="connsiteX101" fmla="*/ 4695965 w 6674454"/>
              <a:gd name="connsiteY101" fmla="*/ 2664350 h 4244964"/>
              <a:gd name="connsiteX102" fmla="*/ 5049081 w 6674454"/>
              <a:gd name="connsiteY102" fmla="*/ 2596045 h 4244964"/>
              <a:gd name="connsiteX103" fmla="*/ 5077842 w 6674454"/>
              <a:gd name="connsiteY103" fmla="*/ 2616416 h 4244964"/>
              <a:gd name="connsiteX104" fmla="*/ 5077842 w 6674454"/>
              <a:gd name="connsiteY104" fmla="*/ 2636788 h 4244964"/>
              <a:gd name="connsiteX105" fmla="*/ 4886503 w 6674454"/>
              <a:gd name="connsiteY105" fmla="*/ 2698304 h 4244964"/>
              <a:gd name="connsiteX106" fmla="*/ 4953611 w 6674454"/>
              <a:gd name="connsiteY106" fmla="*/ 2739448 h 4244964"/>
              <a:gd name="connsiteX107" fmla="*/ 4991959 w 6674454"/>
              <a:gd name="connsiteY107" fmla="*/ 2712285 h 4244964"/>
              <a:gd name="connsiteX108" fmla="*/ 5049480 w 6674454"/>
              <a:gd name="connsiteY108" fmla="*/ 2712285 h 4244964"/>
              <a:gd name="connsiteX109" fmla="*/ 5154935 w 6674454"/>
              <a:gd name="connsiteY109" fmla="*/ 2671141 h 4244964"/>
              <a:gd name="connsiteX110" fmla="*/ 5145349 w 6674454"/>
              <a:gd name="connsiteY110" fmla="*/ 2691513 h 4244964"/>
              <a:gd name="connsiteX111" fmla="*/ 5193284 w 6674454"/>
              <a:gd name="connsiteY111" fmla="*/ 2684723 h 4244964"/>
              <a:gd name="connsiteX112" fmla="*/ 5269979 w 6674454"/>
              <a:gd name="connsiteY112" fmla="*/ 2609625 h 4244964"/>
              <a:gd name="connsiteX113" fmla="*/ 5097815 w 6674454"/>
              <a:gd name="connsiteY113" fmla="*/ 2596045 h 4244964"/>
              <a:gd name="connsiteX114" fmla="*/ 5136163 w 6674454"/>
              <a:gd name="connsiteY114" fmla="*/ 2548110 h 4244964"/>
              <a:gd name="connsiteX115" fmla="*/ 5351866 w 6674454"/>
              <a:gd name="connsiteY115" fmla="*/ 2539622 h 4244964"/>
              <a:gd name="connsiteX116" fmla="*/ 5307527 w 6674454"/>
              <a:gd name="connsiteY116" fmla="*/ 2548110 h 4244964"/>
              <a:gd name="connsiteX117" fmla="*/ 5403395 w 6674454"/>
              <a:gd name="connsiteY117" fmla="*/ 2541320 h 4244964"/>
              <a:gd name="connsiteX118" fmla="*/ 5351866 w 6674454"/>
              <a:gd name="connsiteY118" fmla="*/ 2539622 h 4244964"/>
              <a:gd name="connsiteX119" fmla="*/ 5432157 w 6674454"/>
              <a:gd name="connsiteY119" fmla="*/ 2534927 h 4244964"/>
              <a:gd name="connsiteX120" fmla="*/ 5345875 w 6674454"/>
              <a:gd name="connsiteY120" fmla="*/ 2589253 h 4244964"/>
              <a:gd name="connsiteX121" fmla="*/ 5297940 w 6674454"/>
              <a:gd name="connsiteY121" fmla="*/ 2637188 h 4244964"/>
              <a:gd name="connsiteX122" fmla="*/ 5403395 w 6674454"/>
              <a:gd name="connsiteY122" fmla="*/ 2637188 h 4244964"/>
              <a:gd name="connsiteX123" fmla="*/ 5412983 w 6674454"/>
              <a:gd name="connsiteY123" fmla="*/ 2603234 h 4244964"/>
              <a:gd name="connsiteX124" fmla="*/ 5508851 w 6674454"/>
              <a:gd name="connsiteY124" fmla="*/ 2541719 h 4244964"/>
              <a:gd name="connsiteX125" fmla="*/ 5432157 w 6674454"/>
              <a:gd name="connsiteY125" fmla="*/ 2534927 h 4244964"/>
              <a:gd name="connsiteX126" fmla="*/ 1841877 w 6674454"/>
              <a:gd name="connsiteY126" fmla="*/ 2527337 h 4244964"/>
              <a:gd name="connsiteX127" fmla="*/ 1516322 w 6674454"/>
              <a:gd name="connsiteY127" fmla="*/ 2657161 h 4244964"/>
              <a:gd name="connsiteX128" fmla="*/ 1564256 w 6674454"/>
              <a:gd name="connsiteY128" fmla="*/ 2670742 h 4244964"/>
              <a:gd name="connsiteX129" fmla="*/ 1841877 w 6674454"/>
              <a:gd name="connsiteY129" fmla="*/ 2527337 h 4244964"/>
              <a:gd name="connsiteX130" fmla="*/ 1740016 w 6674454"/>
              <a:gd name="connsiteY130" fmla="*/ 2474711 h 4244964"/>
              <a:gd name="connsiteX131" fmla="*/ 1707661 w 6674454"/>
              <a:gd name="connsiteY131" fmla="*/ 2479803 h 4244964"/>
              <a:gd name="connsiteX132" fmla="*/ 1678900 w 6674454"/>
              <a:gd name="connsiteY132" fmla="*/ 2513756 h 4244964"/>
              <a:gd name="connsiteX133" fmla="*/ 1678900 w 6674454"/>
              <a:gd name="connsiteY133" fmla="*/ 2540919 h 4244964"/>
              <a:gd name="connsiteX134" fmla="*/ 1765181 w 6674454"/>
              <a:gd name="connsiteY134" fmla="*/ 2506966 h 4244964"/>
              <a:gd name="connsiteX135" fmla="*/ 1765181 w 6674454"/>
              <a:gd name="connsiteY135" fmla="*/ 2479803 h 4244964"/>
              <a:gd name="connsiteX136" fmla="*/ 1740016 w 6674454"/>
              <a:gd name="connsiteY136" fmla="*/ 2474711 h 4244964"/>
              <a:gd name="connsiteX137" fmla="*/ 1095299 w 6674454"/>
              <a:gd name="connsiteY137" fmla="*/ 2473013 h 4244964"/>
              <a:gd name="connsiteX138" fmla="*/ 1009017 w 6674454"/>
              <a:gd name="connsiteY138" fmla="*/ 2541320 h 4244964"/>
              <a:gd name="connsiteX139" fmla="*/ 1095299 w 6674454"/>
              <a:gd name="connsiteY139" fmla="*/ 2514157 h 4244964"/>
              <a:gd name="connsiteX140" fmla="*/ 1095299 w 6674454"/>
              <a:gd name="connsiteY140" fmla="*/ 2473013 h 4244964"/>
              <a:gd name="connsiteX141" fmla="*/ 1171595 w 6674454"/>
              <a:gd name="connsiteY141" fmla="*/ 2438659 h 4244964"/>
              <a:gd name="connsiteX142" fmla="*/ 1104487 w 6674454"/>
              <a:gd name="connsiteY142" fmla="*/ 2479803 h 4244964"/>
              <a:gd name="connsiteX143" fmla="*/ 1171595 w 6674454"/>
              <a:gd name="connsiteY143" fmla="*/ 2438659 h 4244964"/>
              <a:gd name="connsiteX144" fmla="*/ 1305812 w 6674454"/>
              <a:gd name="connsiteY144" fmla="*/ 2384333 h 4244964"/>
              <a:gd name="connsiteX145" fmla="*/ 1190769 w 6674454"/>
              <a:gd name="connsiteY145" fmla="*/ 2432268 h 4244964"/>
              <a:gd name="connsiteX146" fmla="*/ 1238702 w 6674454"/>
              <a:gd name="connsiteY146" fmla="*/ 2452640 h 4244964"/>
              <a:gd name="connsiteX147" fmla="*/ 1296225 w 6674454"/>
              <a:gd name="connsiteY147" fmla="*/ 2425078 h 4244964"/>
              <a:gd name="connsiteX148" fmla="*/ 1334571 w 6674454"/>
              <a:gd name="connsiteY148" fmla="*/ 2391125 h 4244964"/>
              <a:gd name="connsiteX149" fmla="*/ 1305812 w 6674454"/>
              <a:gd name="connsiteY149" fmla="*/ 2384333 h 4244964"/>
              <a:gd name="connsiteX150" fmla="*/ 4646833 w 6674454"/>
              <a:gd name="connsiteY150" fmla="*/ 2247323 h 4244964"/>
              <a:gd name="connsiteX151" fmla="*/ 4627659 w 6674454"/>
              <a:gd name="connsiteY151" fmla="*/ 2295256 h 4244964"/>
              <a:gd name="connsiteX152" fmla="*/ 4646833 w 6674454"/>
              <a:gd name="connsiteY152" fmla="*/ 2247323 h 4244964"/>
              <a:gd name="connsiteX153" fmla="*/ 1190769 w 6674454"/>
              <a:gd name="connsiteY153" fmla="*/ 2226949 h 4244964"/>
              <a:gd name="connsiteX154" fmla="*/ 903562 w 6674454"/>
              <a:gd name="connsiteY154" fmla="*/ 2281675 h 4244964"/>
              <a:gd name="connsiteX155" fmla="*/ 1018605 w 6674454"/>
              <a:gd name="connsiteY155" fmla="*/ 2233741 h 4244964"/>
              <a:gd name="connsiteX156" fmla="*/ 884388 w 6674454"/>
              <a:gd name="connsiteY156" fmla="*/ 2260902 h 4244964"/>
              <a:gd name="connsiteX157" fmla="*/ 855629 w 6674454"/>
              <a:gd name="connsiteY157" fmla="*/ 2329209 h 4244964"/>
              <a:gd name="connsiteX158" fmla="*/ 1190769 w 6674454"/>
              <a:gd name="connsiteY158" fmla="*/ 2226949 h 4244964"/>
              <a:gd name="connsiteX159" fmla="*/ 4914865 w 6674454"/>
              <a:gd name="connsiteY159" fmla="*/ 2192997 h 4244964"/>
              <a:gd name="connsiteX160" fmla="*/ 4752289 w 6674454"/>
              <a:gd name="connsiteY160" fmla="*/ 2261303 h 4244964"/>
              <a:gd name="connsiteX161" fmla="*/ 4914865 w 6674454"/>
              <a:gd name="connsiteY161" fmla="*/ 2254512 h 4244964"/>
              <a:gd name="connsiteX162" fmla="*/ 4914865 w 6674454"/>
              <a:gd name="connsiteY162" fmla="*/ 2192997 h 4244964"/>
              <a:gd name="connsiteX163" fmla="*/ 4828983 w 6674454"/>
              <a:gd name="connsiteY163" fmla="*/ 2186205 h 4244964"/>
              <a:gd name="connsiteX164" fmla="*/ 4752289 w 6674454"/>
              <a:gd name="connsiteY164" fmla="*/ 2213368 h 4244964"/>
              <a:gd name="connsiteX165" fmla="*/ 4828983 w 6674454"/>
              <a:gd name="connsiteY165" fmla="*/ 2186205 h 4244964"/>
              <a:gd name="connsiteX166" fmla="*/ 5262739 w 6674454"/>
              <a:gd name="connsiteY166" fmla="*/ 2165434 h 4244964"/>
              <a:gd name="connsiteX167" fmla="*/ 5202071 w 6674454"/>
              <a:gd name="connsiteY167" fmla="*/ 2165434 h 4244964"/>
              <a:gd name="connsiteX168" fmla="*/ 5144551 w 6674454"/>
              <a:gd name="connsiteY168" fmla="*/ 2233741 h 4244964"/>
              <a:gd name="connsiteX169" fmla="*/ 5192484 w 6674454"/>
              <a:gd name="connsiteY169" fmla="*/ 2226949 h 4244964"/>
              <a:gd name="connsiteX170" fmla="*/ 5288353 w 6674454"/>
              <a:gd name="connsiteY170" fmla="*/ 2165434 h 4244964"/>
              <a:gd name="connsiteX171" fmla="*/ 5262739 w 6674454"/>
              <a:gd name="connsiteY171" fmla="*/ 2165434 h 4244964"/>
              <a:gd name="connsiteX172" fmla="*/ 1133246 w 6674454"/>
              <a:gd name="connsiteY172" fmla="*/ 2159042 h 4244964"/>
              <a:gd name="connsiteX173" fmla="*/ 1094900 w 6674454"/>
              <a:gd name="connsiteY173" fmla="*/ 2172623 h 4244964"/>
              <a:gd name="connsiteX174" fmla="*/ 1133246 w 6674454"/>
              <a:gd name="connsiteY174" fmla="*/ 2159042 h 4244964"/>
              <a:gd name="connsiteX175" fmla="*/ 5010735 w 6674454"/>
              <a:gd name="connsiteY175" fmla="*/ 2145462 h 4244964"/>
              <a:gd name="connsiteX176" fmla="*/ 4943625 w 6674454"/>
              <a:gd name="connsiteY176" fmla="*/ 2151853 h 4244964"/>
              <a:gd name="connsiteX177" fmla="*/ 4924453 w 6674454"/>
              <a:gd name="connsiteY177" fmla="*/ 2192997 h 4244964"/>
              <a:gd name="connsiteX178" fmla="*/ 5029909 w 6674454"/>
              <a:gd name="connsiteY178" fmla="*/ 2159042 h 4244964"/>
              <a:gd name="connsiteX179" fmla="*/ 5029909 w 6674454"/>
              <a:gd name="connsiteY179" fmla="*/ 2145462 h 4244964"/>
              <a:gd name="connsiteX180" fmla="*/ 5010735 w 6674454"/>
              <a:gd name="connsiteY180" fmla="*/ 2145462 h 4244964"/>
              <a:gd name="connsiteX181" fmla="*/ 1229115 w 6674454"/>
              <a:gd name="connsiteY181" fmla="*/ 2083546 h 4244964"/>
              <a:gd name="connsiteX182" fmla="*/ 1133246 w 6674454"/>
              <a:gd name="connsiteY182" fmla="*/ 2124690 h 4244964"/>
              <a:gd name="connsiteX183" fmla="*/ 1152421 w 6674454"/>
              <a:gd name="connsiteY183" fmla="*/ 2097527 h 4244964"/>
              <a:gd name="connsiteX184" fmla="*/ 999430 w 6674454"/>
              <a:gd name="connsiteY184" fmla="*/ 2138671 h 4244964"/>
              <a:gd name="connsiteX185" fmla="*/ 980256 w 6674454"/>
              <a:gd name="connsiteY185" fmla="*/ 2206977 h 4244964"/>
              <a:gd name="connsiteX186" fmla="*/ 1037779 w 6674454"/>
              <a:gd name="connsiteY186" fmla="*/ 2179814 h 4244964"/>
              <a:gd name="connsiteX187" fmla="*/ 999430 w 6674454"/>
              <a:gd name="connsiteY187" fmla="*/ 2179814 h 4244964"/>
              <a:gd name="connsiteX188" fmla="*/ 1056953 w 6674454"/>
              <a:gd name="connsiteY188" fmla="*/ 2145861 h 4244964"/>
              <a:gd name="connsiteX189" fmla="*/ 1190769 w 6674454"/>
              <a:gd name="connsiteY189" fmla="*/ 2138271 h 4244964"/>
              <a:gd name="connsiteX190" fmla="*/ 1229115 w 6674454"/>
              <a:gd name="connsiteY190" fmla="*/ 2083546 h 4244964"/>
              <a:gd name="connsiteX191" fmla="*/ 4704353 w 6674454"/>
              <a:gd name="connsiteY191" fmla="*/ 2022430 h 4244964"/>
              <a:gd name="connsiteX192" fmla="*/ 4694766 w 6674454"/>
              <a:gd name="connsiteY192" fmla="*/ 2042802 h 4244964"/>
              <a:gd name="connsiteX193" fmla="*/ 4723527 w 6674454"/>
              <a:gd name="connsiteY193" fmla="*/ 2042802 h 4244964"/>
              <a:gd name="connsiteX194" fmla="*/ 4704353 w 6674454"/>
              <a:gd name="connsiteY194" fmla="*/ 2022430 h 4244964"/>
              <a:gd name="connsiteX195" fmla="*/ 5164123 w 6674454"/>
              <a:gd name="connsiteY195" fmla="*/ 2015240 h 4244964"/>
              <a:gd name="connsiteX196" fmla="*/ 5020321 w 6674454"/>
              <a:gd name="connsiteY196" fmla="*/ 2069965 h 4244964"/>
              <a:gd name="connsiteX197" fmla="*/ 5164123 w 6674454"/>
              <a:gd name="connsiteY197" fmla="*/ 2015240 h 4244964"/>
              <a:gd name="connsiteX198" fmla="*/ 4741653 w 6674454"/>
              <a:gd name="connsiteY198" fmla="*/ 2008150 h 4244964"/>
              <a:gd name="connsiteX199" fmla="*/ 4733115 w 6674454"/>
              <a:gd name="connsiteY199" fmla="*/ 2015639 h 4244964"/>
              <a:gd name="connsiteX200" fmla="*/ 4761875 w 6674454"/>
              <a:gd name="connsiteY200" fmla="*/ 2036012 h 4244964"/>
              <a:gd name="connsiteX201" fmla="*/ 4741653 w 6674454"/>
              <a:gd name="connsiteY201" fmla="*/ 2008150 h 4244964"/>
              <a:gd name="connsiteX202" fmla="*/ 1123661 w 6674454"/>
              <a:gd name="connsiteY202" fmla="*/ 1988077 h 4244964"/>
              <a:gd name="connsiteX203" fmla="*/ 1085313 w 6674454"/>
              <a:gd name="connsiteY203" fmla="*/ 2015240 h 4244964"/>
              <a:gd name="connsiteX204" fmla="*/ 1123661 w 6674454"/>
              <a:gd name="connsiteY204" fmla="*/ 1988077 h 4244964"/>
              <a:gd name="connsiteX205" fmla="*/ 1238702 w 6674454"/>
              <a:gd name="connsiteY205" fmla="*/ 1858654 h 4244964"/>
              <a:gd name="connsiteX206" fmla="*/ 1229115 w 6674454"/>
              <a:gd name="connsiteY206" fmla="*/ 1885817 h 4244964"/>
              <a:gd name="connsiteX207" fmla="*/ 1248289 w 6674454"/>
              <a:gd name="connsiteY207" fmla="*/ 1885817 h 4244964"/>
              <a:gd name="connsiteX208" fmla="*/ 1238702 w 6674454"/>
              <a:gd name="connsiteY208" fmla="*/ 1858654 h 4244964"/>
              <a:gd name="connsiteX209" fmla="*/ 1516322 w 6674454"/>
              <a:gd name="connsiteY209" fmla="*/ 1824300 h 4244964"/>
              <a:gd name="connsiteX210" fmla="*/ 1477974 w 6674454"/>
              <a:gd name="connsiteY210" fmla="*/ 1844674 h 4244964"/>
              <a:gd name="connsiteX211" fmla="*/ 1516322 w 6674454"/>
              <a:gd name="connsiteY211" fmla="*/ 1824300 h 4244964"/>
              <a:gd name="connsiteX212" fmla="*/ 4789587 w 6674454"/>
              <a:gd name="connsiteY212" fmla="*/ 1796227 h 4244964"/>
              <a:gd name="connsiteX213" fmla="*/ 4723527 w 6674454"/>
              <a:gd name="connsiteY213" fmla="*/ 1810721 h 4244964"/>
              <a:gd name="connsiteX214" fmla="*/ 4723527 w 6674454"/>
              <a:gd name="connsiteY214" fmla="*/ 1831092 h 4244964"/>
              <a:gd name="connsiteX215" fmla="*/ 4819396 w 6674454"/>
              <a:gd name="connsiteY215" fmla="*/ 1797139 h 4244964"/>
              <a:gd name="connsiteX216" fmla="*/ 4789587 w 6674454"/>
              <a:gd name="connsiteY216" fmla="*/ 1796227 h 4244964"/>
              <a:gd name="connsiteX217" fmla="*/ 1169198 w 6674454"/>
              <a:gd name="connsiteY217" fmla="*/ 1793343 h 4244964"/>
              <a:gd name="connsiteX218" fmla="*/ 1133246 w 6674454"/>
              <a:gd name="connsiteY218" fmla="*/ 1796738 h 4244964"/>
              <a:gd name="connsiteX219" fmla="*/ 1123661 w 6674454"/>
              <a:gd name="connsiteY219" fmla="*/ 1817111 h 4244964"/>
              <a:gd name="connsiteX220" fmla="*/ 1190769 w 6674454"/>
              <a:gd name="connsiteY220" fmla="*/ 1810320 h 4244964"/>
              <a:gd name="connsiteX221" fmla="*/ 1169198 w 6674454"/>
              <a:gd name="connsiteY221" fmla="*/ 1793343 h 4244964"/>
              <a:gd name="connsiteX222" fmla="*/ 1229115 w 6674454"/>
              <a:gd name="connsiteY222" fmla="*/ 1769577 h 4244964"/>
              <a:gd name="connsiteX223" fmla="*/ 1209943 w 6674454"/>
              <a:gd name="connsiteY223" fmla="*/ 1803530 h 4244964"/>
              <a:gd name="connsiteX224" fmla="*/ 1229115 w 6674454"/>
              <a:gd name="connsiteY224" fmla="*/ 1769577 h 4244964"/>
              <a:gd name="connsiteX225" fmla="*/ 1305812 w 6674454"/>
              <a:gd name="connsiteY225" fmla="*/ 1749204 h 4244964"/>
              <a:gd name="connsiteX226" fmla="*/ 1238702 w 6674454"/>
              <a:gd name="connsiteY226" fmla="*/ 1776367 h 4244964"/>
              <a:gd name="connsiteX227" fmla="*/ 1305812 w 6674454"/>
              <a:gd name="connsiteY227" fmla="*/ 1749204 h 4244964"/>
              <a:gd name="connsiteX228" fmla="*/ 4828983 w 6674454"/>
              <a:gd name="connsiteY228" fmla="*/ 1735622 h 4244964"/>
              <a:gd name="connsiteX229" fmla="*/ 4761875 w 6674454"/>
              <a:gd name="connsiteY229" fmla="*/ 1783157 h 4244964"/>
              <a:gd name="connsiteX230" fmla="*/ 4857744 w 6674454"/>
              <a:gd name="connsiteY230" fmla="*/ 1762785 h 4244964"/>
              <a:gd name="connsiteX231" fmla="*/ 4828983 w 6674454"/>
              <a:gd name="connsiteY231" fmla="*/ 1735622 h 4244964"/>
              <a:gd name="connsiteX232" fmla="*/ 1104487 w 6674454"/>
              <a:gd name="connsiteY232" fmla="*/ 1728832 h 4244964"/>
              <a:gd name="connsiteX233" fmla="*/ 1027793 w 6674454"/>
              <a:gd name="connsiteY233" fmla="*/ 1762785 h 4244964"/>
              <a:gd name="connsiteX234" fmla="*/ 1094900 w 6674454"/>
              <a:gd name="connsiteY234" fmla="*/ 1749204 h 4244964"/>
              <a:gd name="connsiteX235" fmla="*/ 1104487 w 6674454"/>
              <a:gd name="connsiteY235" fmla="*/ 1728832 h 4244964"/>
              <a:gd name="connsiteX236" fmla="*/ 1238702 w 6674454"/>
              <a:gd name="connsiteY236" fmla="*/ 1660127 h 4244964"/>
              <a:gd name="connsiteX237" fmla="*/ 1162008 w 6674454"/>
              <a:gd name="connsiteY237" fmla="*/ 1714852 h 4244964"/>
              <a:gd name="connsiteX238" fmla="*/ 1238702 w 6674454"/>
              <a:gd name="connsiteY238" fmla="*/ 1660127 h 4244964"/>
              <a:gd name="connsiteX239" fmla="*/ 1765181 w 6674454"/>
              <a:gd name="connsiteY239" fmla="*/ 1653335 h 4244964"/>
              <a:gd name="connsiteX240" fmla="*/ 1410867 w 6674454"/>
              <a:gd name="connsiteY240" fmla="*/ 1824300 h 4244964"/>
              <a:gd name="connsiteX241" fmla="*/ 1477974 w 6674454"/>
              <a:gd name="connsiteY241" fmla="*/ 1817510 h 4244964"/>
              <a:gd name="connsiteX242" fmla="*/ 1583431 w 6674454"/>
              <a:gd name="connsiteY242" fmla="*/ 1776367 h 4244964"/>
              <a:gd name="connsiteX243" fmla="*/ 1765181 w 6674454"/>
              <a:gd name="connsiteY243" fmla="*/ 1653335 h 4244964"/>
              <a:gd name="connsiteX244" fmla="*/ 4733115 w 6674454"/>
              <a:gd name="connsiteY244" fmla="*/ 1632964 h 4244964"/>
              <a:gd name="connsiteX245" fmla="*/ 4733115 w 6674454"/>
              <a:gd name="connsiteY245" fmla="*/ 1653335 h 4244964"/>
              <a:gd name="connsiteX246" fmla="*/ 4752289 w 6674454"/>
              <a:gd name="connsiteY246" fmla="*/ 1653335 h 4244964"/>
              <a:gd name="connsiteX247" fmla="*/ 4761875 w 6674454"/>
              <a:gd name="connsiteY247" fmla="*/ 1632964 h 4244964"/>
              <a:gd name="connsiteX248" fmla="*/ 4733115 w 6674454"/>
              <a:gd name="connsiteY248" fmla="*/ 1632964 h 4244964"/>
              <a:gd name="connsiteX249" fmla="*/ 1344159 w 6674454"/>
              <a:gd name="connsiteY249" fmla="*/ 1632964 h 4244964"/>
              <a:gd name="connsiteX250" fmla="*/ 1305812 w 6674454"/>
              <a:gd name="connsiteY250" fmla="*/ 1653335 h 4244964"/>
              <a:gd name="connsiteX251" fmla="*/ 1344159 w 6674454"/>
              <a:gd name="connsiteY251" fmla="*/ 1632964 h 4244964"/>
              <a:gd name="connsiteX252" fmla="*/ 4838171 w 6674454"/>
              <a:gd name="connsiteY252" fmla="*/ 1591820 h 4244964"/>
              <a:gd name="connsiteX253" fmla="*/ 4838171 w 6674454"/>
              <a:gd name="connsiteY253" fmla="*/ 1605402 h 4244964"/>
              <a:gd name="connsiteX254" fmla="*/ 4866931 w 6674454"/>
              <a:gd name="connsiteY254" fmla="*/ 1591820 h 4244964"/>
              <a:gd name="connsiteX255" fmla="*/ 4838171 w 6674454"/>
              <a:gd name="connsiteY255" fmla="*/ 1591820 h 4244964"/>
              <a:gd name="connsiteX256" fmla="*/ 4749442 w 6674454"/>
              <a:gd name="connsiteY256" fmla="*/ 1546619 h 4244964"/>
              <a:gd name="connsiteX257" fmla="*/ 4656419 w 6674454"/>
              <a:gd name="connsiteY257" fmla="*/ 1571447 h 4244964"/>
              <a:gd name="connsiteX258" fmla="*/ 4666007 w 6674454"/>
              <a:gd name="connsiteY258" fmla="*/ 1591820 h 4244964"/>
              <a:gd name="connsiteX259" fmla="*/ 4752289 w 6674454"/>
              <a:gd name="connsiteY259" fmla="*/ 1578239 h 4244964"/>
              <a:gd name="connsiteX260" fmla="*/ 4781048 w 6674454"/>
              <a:gd name="connsiteY260" fmla="*/ 1551076 h 4244964"/>
              <a:gd name="connsiteX261" fmla="*/ 4749442 w 6674454"/>
              <a:gd name="connsiteY261" fmla="*/ 1546619 h 4244964"/>
              <a:gd name="connsiteX262" fmla="*/ 1985279 w 6674454"/>
              <a:gd name="connsiteY262" fmla="*/ 1523912 h 4244964"/>
              <a:gd name="connsiteX263" fmla="*/ 1937346 w 6674454"/>
              <a:gd name="connsiteY263" fmla="*/ 1551076 h 4244964"/>
              <a:gd name="connsiteX264" fmla="*/ 1985279 w 6674454"/>
              <a:gd name="connsiteY264" fmla="*/ 1523912 h 4244964"/>
              <a:gd name="connsiteX265" fmla="*/ 1487561 w 6674454"/>
              <a:gd name="connsiteY265" fmla="*/ 1489561 h 4244964"/>
              <a:gd name="connsiteX266" fmla="*/ 1410867 w 6674454"/>
              <a:gd name="connsiteY266" fmla="*/ 1523513 h 4244964"/>
              <a:gd name="connsiteX267" fmla="*/ 1487561 w 6674454"/>
              <a:gd name="connsiteY267" fmla="*/ 1489561 h 4244964"/>
              <a:gd name="connsiteX268" fmla="*/ 2387529 w 6674454"/>
              <a:gd name="connsiteY268" fmla="*/ 1386900 h 4244964"/>
              <a:gd name="connsiteX269" fmla="*/ 2033214 w 6674454"/>
              <a:gd name="connsiteY269" fmla="*/ 1516722 h 4244964"/>
              <a:gd name="connsiteX270" fmla="*/ 2387529 w 6674454"/>
              <a:gd name="connsiteY270" fmla="*/ 1386900 h 4244964"/>
              <a:gd name="connsiteX271" fmla="*/ 2531331 w 6674454"/>
              <a:gd name="connsiteY271" fmla="*/ 1339366 h 4244964"/>
              <a:gd name="connsiteX272" fmla="*/ 2416288 w 6674454"/>
              <a:gd name="connsiteY272" fmla="*/ 1387299 h 4244964"/>
              <a:gd name="connsiteX273" fmla="*/ 2531331 w 6674454"/>
              <a:gd name="connsiteY273" fmla="*/ 1339366 h 4244964"/>
              <a:gd name="connsiteX274" fmla="*/ 4627659 w 6674454"/>
              <a:gd name="connsiteY274" fmla="*/ 1100493 h 4244964"/>
              <a:gd name="connsiteX275" fmla="*/ 4570138 w 6674454"/>
              <a:gd name="connsiteY275" fmla="*/ 1114074 h 4244964"/>
              <a:gd name="connsiteX276" fmla="*/ 4627659 w 6674454"/>
              <a:gd name="connsiteY276" fmla="*/ 1100493 h 4244964"/>
              <a:gd name="connsiteX277" fmla="*/ 4867329 w 6674454"/>
              <a:gd name="connsiteY277" fmla="*/ 1079721 h 4244964"/>
              <a:gd name="connsiteX278" fmla="*/ 4781048 w 6674454"/>
              <a:gd name="connsiteY278" fmla="*/ 1093302 h 4244964"/>
              <a:gd name="connsiteX279" fmla="*/ 4781048 w 6674454"/>
              <a:gd name="connsiteY279" fmla="*/ 1106884 h 4244964"/>
              <a:gd name="connsiteX280" fmla="*/ 4867329 w 6674454"/>
              <a:gd name="connsiteY280" fmla="*/ 1079721 h 4244964"/>
              <a:gd name="connsiteX281" fmla="*/ 2981116 w 6674454"/>
              <a:gd name="connsiteY281" fmla="*/ 1079721 h 4244964"/>
              <a:gd name="connsiteX282" fmla="*/ 2846899 w 6674454"/>
              <a:gd name="connsiteY282" fmla="*/ 1141237 h 4244964"/>
              <a:gd name="connsiteX283" fmla="*/ 2981116 w 6674454"/>
              <a:gd name="connsiteY283" fmla="*/ 1079721 h 4244964"/>
              <a:gd name="connsiteX284" fmla="*/ 1841877 w 6674454"/>
              <a:gd name="connsiteY284" fmla="*/ 1038976 h 4244964"/>
              <a:gd name="connsiteX285" fmla="*/ 1793943 w 6674454"/>
              <a:gd name="connsiteY285" fmla="*/ 1066139 h 4244964"/>
              <a:gd name="connsiteX286" fmla="*/ 1841877 w 6674454"/>
              <a:gd name="connsiteY286" fmla="*/ 1038976 h 4244964"/>
              <a:gd name="connsiteX287" fmla="*/ 3106306 w 6674454"/>
              <a:gd name="connsiteY287" fmla="*/ 1026968 h 4244964"/>
              <a:gd name="connsiteX288" fmla="*/ 2990703 w 6674454"/>
              <a:gd name="connsiteY288" fmla="*/ 1086512 h 4244964"/>
              <a:gd name="connsiteX289" fmla="*/ 3143693 w 6674454"/>
              <a:gd name="connsiteY289" fmla="*/ 1031787 h 4244964"/>
              <a:gd name="connsiteX290" fmla="*/ 3106306 w 6674454"/>
              <a:gd name="connsiteY290" fmla="*/ 1026968 h 4244964"/>
              <a:gd name="connsiteX291" fmla="*/ 2617214 w 6674454"/>
              <a:gd name="connsiteY291" fmla="*/ 949899 h 4244964"/>
              <a:gd name="connsiteX292" fmla="*/ 2492584 w 6674454"/>
              <a:gd name="connsiteY292" fmla="*/ 997834 h 4244964"/>
              <a:gd name="connsiteX293" fmla="*/ 2617214 w 6674454"/>
              <a:gd name="connsiteY293" fmla="*/ 949899 h 4244964"/>
              <a:gd name="connsiteX294" fmla="*/ 3612649 w 6674454"/>
              <a:gd name="connsiteY294" fmla="*/ 888384 h 4244964"/>
              <a:gd name="connsiteX295" fmla="*/ 3143693 w 6674454"/>
              <a:gd name="connsiteY295" fmla="*/ 1024995 h 4244964"/>
              <a:gd name="connsiteX296" fmla="*/ 3612649 w 6674454"/>
              <a:gd name="connsiteY296" fmla="*/ 888384 h 4244964"/>
              <a:gd name="connsiteX297" fmla="*/ 2818138 w 6674454"/>
              <a:gd name="connsiteY297" fmla="*/ 881592 h 4244964"/>
              <a:gd name="connsiteX298" fmla="*/ 2636388 w 6674454"/>
              <a:gd name="connsiteY298" fmla="*/ 949899 h 4244964"/>
              <a:gd name="connsiteX299" fmla="*/ 2818138 w 6674454"/>
              <a:gd name="connsiteY299" fmla="*/ 881592 h 4244964"/>
              <a:gd name="connsiteX300" fmla="*/ 4943625 w 6674454"/>
              <a:gd name="connsiteY300" fmla="*/ 854429 h 4244964"/>
              <a:gd name="connsiteX301" fmla="*/ 4828584 w 6674454"/>
              <a:gd name="connsiteY301" fmla="*/ 895573 h 4244964"/>
              <a:gd name="connsiteX302" fmla="*/ 4943625 w 6674454"/>
              <a:gd name="connsiteY302" fmla="*/ 854429 h 4244964"/>
              <a:gd name="connsiteX303" fmla="*/ 2866073 w 6674454"/>
              <a:gd name="connsiteY303" fmla="*/ 854429 h 4244964"/>
              <a:gd name="connsiteX304" fmla="*/ 2827725 w 6674454"/>
              <a:gd name="connsiteY304" fmla="*/ 881592 h 4244964"/>
              <a:gd name="connsiteX305" fmla="*/ 2875660 w 6674454"/>
              <a:gd name="connsiteY305" fmla="*/ 874802 h 4244964"/>
              <a:gd name="connsiteX306" fmla="*/ 2866073 w 6674454"/>
              <a:gd name="connsiteY306" fmla="*/ 854429 h 4244964"/>
              <a:gd name="connsiteX307" fmla="*/ 3804387 w 6674454"/>
              <a:gd name="connsiteY307" fmla="*/ 833659 h 4244964"/>
              <a:gd name="connsiteX308" fmla="*/ 3641810 w 6674454"/>
              <a:gd name="connsiteY308" fmla="*/ 874802 h 4244964"/>
              <a:gd name="connsiteX309" fmla="*/ 3804387 w 6674454"/>
              <a:gd name="connsiteY309" fmla="*/ 833659 h 4244964"/>
              <a:gd name="connsiteX310" fmla="*/ 2995946 w 6674454"/>
              <a:gd name="connsiteY310" fmla="*/ 826842 h 4244964"/>
              <a:gd name="connsiteX311" fmla="*/ 2894834 w 6674454"/>
              <a:gd name="connsiteY311" fmla="*/ 861221 h 4244964"/>
              <a:gd name="connsiteX312" fmla="*/ 3038636 w 6674454"/>
              <a:gd name="connsiteY312" fmla="*/ 827266 h 4244964"/>
              <a:gd name="connsiteX313" fmla="*/ 2995946 w 6674454"/>
              <a:gd name="connsiteY313" fmla="*/ 826842 h 4244964"/>
              <a:gd name="connsiteX314" fmla="*/ 3933510 w 6674454"/>
              <a:gd name="connsiteY314" fmla="*/ 775088 h 4244964"/>
              <a:gd name="connsiteX315" fmla="*/ 3871495 w 6674454"/>
              <a:gd name="connsiteY315" fmla="*/ 813286 h 4244964"/>
              <a:gd name="connsiteX316" fmla="*/ 3957776 w 6674454"/>
              <a:gd name="connsiteY316" fmla="*/ 779333 h 4244964"/>
              <a:gd name="connsiteX317" fmla="*/ 3933510 w 6674454"/>
              <a:gd name="connsiteY317" fmla="*/ 775088 h 4244964"/>
              <a:gd name="connsiteX318" fmla="*/ 3287495 w 6674454"/>
              <a:gd name="connsiteY318" fmla="*/ 752170 h 4244964"/>
              <a:gd name="connsiteX319" fmla="*/ 3067397 w 6674454"/>
              <a:gd name="connsiteY319" fmla="*/ 820476 h 4244964"/>
              <a:gd name="connsiteX320" fmla="*/ 3287495 w 6674454"/>
              <a:gd name="connsiteY320" fmla="*/ 752170 h 4244964"/>
              <a:gd name="connsiteX321" fmla="*/ 2521744 w 6674454"/>
              <a:gd name="connsiteY321" fmla="*/ 731798 h 4244964"/>
              <a:gd name="connsiteX322" fmla="*/ 2473811 w 6674454"/>
              <a:gd name="connsiteY322" fmla="*/ 752170 h 4244964"/>
              <a:gd name="connsiteX323" fmla="*/ 2521744 w 6674454"/>
              <a:gd name="connsiteY323" fmla="*/ 731798 h 4244964"/>
              <a:gd name="connsiteX324" fmla="*/ 3345016 w 6674454"/>
              <a:gd name="connsiteY324" fmla="*/ 711026 h 4244964"/>
              <a:gd name="connsiteX325" fmla="*/ 3335429 w 6674454"/>
              <a:gd name="connsiteY325" fmla="*/ 752170 h 4244964"/>
              <a:gd name="connsiteX326" fmla="*/ 3402538 w 6674454"/>
              <a:gd name="connsiteY326" fmla="*/ 718217 h 4244964"/>
              <a:gd name="connsiteX327" fmla="*/ 3345016 w 6674454"/>
              <a:gd name="connsiteY327" fmla="*/ 711026 h 4244964"/>
              <a:gd name="connsiteX328" fmla="*/ 4235397 w 6674454"/>
              <a:gd name="connsiteY328" fmla="*/ 683863 h 4244964"/>
              <a:gd name="connsiteX329" fmla="*/ 4168289 w 6674454"/>
              <a:gd name="connsiteY329" fmla="*/ 717818 h 4244964"/>
              <a:gd name="connsiteX330" fmla="*/ 4264157 w 6674454"/>
              <a:gd name="connsiteY330" fmla="*/ 690655 h 4244964"/>
              <a:gd name="connsiteX331" fmla="*/ 4254571 w 6674454"/>
              <a:gd name="connsiteY331" fmla="*/ 683863 h 4244964"/>
              <a:gd name="connsiteX332" fmla="*/ 4235397 w 6674454"/>
              <a:gd name="connsiteY332" fmla="*/ 683863 h 4244964"/>
              <a:gd name="connsiteX333" fmla="*/ 3776025 w 6674454"/>
              <a:gd name="connsiteY333" fmla="*/ 587994 h 4244964"/>
              <a:gd name="connsiteX334" fmla="*/ 3412125 w 6674454"/>
              <a:gd name="connsiteY334" fmla="*/ 690254 h 4244964"/>
              <a:gd name="connsiteX335" fmla="*/ 3402538 w 6674454"/>
              <a:gd name="connsiteY335" fmla="*/ 717417 h 4244964"/>
              <a:gd name="connsiteX336" fmla="*/ 3584289 w 6674454"/>
              <a:gd name="connsiteY336" fmla="*/ 656301 h 4244964"/>
              <a:gd name="connsiteX337" fmla="*/ 3603461 w 6674454"/>
              <a:gd name="connsiteY337" fmla="*/ 669882 h 4244964"/>
              <a:gd name="connsiteX338" fmla="*/ 3641810 w 6674454"/>
              <a:gd name="connsiteY338" fmla="*/ 635930 h 4244964"/>
              <a:gd name="connsiteX339" fmla="*/ 3776025 w 6674454"/>
              <a:gd name="connsiteY339" fmla="*/ 587994 h 4244964"/>
              <a:gd name="connsiteX340" fmla="*/ 4752289 w 6674454"/>
              <a:gd name="connsiteY340" fmla="*/ 560831 h 4244964"/>
              <a:gd name="connsiteX341" fmla="*/ 4493843 w 6674454"/>
              <a:gd name="connsiteY341" fmla="*/ 629138 h 4244964"/>
              <a:gd name="connsiteX342" fmla="*/ 4742701 w 6674454"/>
              <a:gd name="connsiteY342" fmla="*/ 601975 h 4244964"/>
              <a:gd name="connsiteX343" fmla="*/ 4752289 w 6674454"/>
              <a:gd name="connsiteY343" fmla="*/ 560831 h 4244964"/>
              <a:gd name="connsiteX344" fmla="*/ 4273745 w 6674454"/>
              <a:gd name="connsiteY344" fmla="*/ 560831 h 4244964"/>
              <a:gd name="connsiteX345" fmla="*/ 4206635 w 6674454"/>
              <a:gd name="connsiteY345" fmla="*/ 587994 h 4244964"/>
              <a:gd name="connsiteX346" fmla="*/ 4235397 w 6674454"/>
              <a:gd name="connsiteY346" fmla="*/ 594786 h 4244964"/>
              <a:gd name="connsiteX347" fmla="*/ 4273745 w 6674454"/>
              <a:gd name="connsiteY347" fmla="*/ 560831 h 4244964"/>
              <a:gd name="connsiteX348" fmla="*/ 3909843 w 6674454"/>
              <a:gd name="connsiteY348" fmla="*/ 540061 h 4244964"/>
              <a:gd name="connsiteX349" fmla="*/ 3813974 w 6674454"/>
              <a:gd name="connsiteY349" fmla="*/ 567623 h 4244964"/>
              <a:gd name="connsiteX350" fmla="*/ 3833148 w 6674454"/>
              <a:gd name="connsiteY350" fmla="*/ 587994 h 4244964"/>
              <a:gd name="connsiteX351" fmla="*/ 3909843 w 6674454"/>
              <a:gd name="connsiteY351" fmla="*/ 540061 h 4244964"/>
              <a:gd name="connsiteX352" fmla="*/ 5603920 w 6674454"/>
              <a:gd name="connsiteY352" fmla="*/ 0 h 4244964"/>
              <a:gd name="connsiteX353" fmla="*/ 5623094 w 6674454"/>
              <a:gd name="connsiteY353" fmla="*/ 13582 h 4244964"/>
              <a:gd name="connsiteX354" fmla="*/ 5824019 w 6674454"/>
              <a:gd name="connsiteY354" fmla="*/ 13582 h 4244964"/>
              <a:gd name="connsiteX355" fmla="*/ 5756912 w 6674454"/>
              <a:gd name="connsiteY355" fmla="*/ 27163 h 4244964"/>
              <a:gd name="connsiteX356" fmla="*/ 5086629 w 6674454"/>
              <a:gd name="connsiteY356" fmla="*/ 190938 h 4244964"/>
              <a:gd name="connsiteX357" fmla="*/ 3976152 w 6674454"/>
              <a:gd name="connsiteY357" fmla="*/ 532471 h 4244964"/>
              <a:gd name="connsiteX358" fmla="*/ 4157902 w 6674454"/>
              <a:gd name="connsiteY358" fmla="*/ 525679 h 4244964"/>
              <a:gd name="connsiteX359" fmla="*/ 4119555 w 6674454"/>
              <a:gd name="connsiteY359" fmla="*/ 505308 h 4244964"/>
              <a:gd name="connsiteX360" fmla="*/ 4177076 w 6674454"/>
              <a:gd name="connsiteY360" fmla="*/ 505308 h 4244964"/>
              <a:gd name="connsiteX361" fmla="*/ 4157902 w 6674454"/>
              <a:gd name="connsiteY361" fmla="*/ 532471 h 4244964"/>
              <a:gd name="connsiteX362" fmla="*/ 4339653 w 6674454"/>
              <a:gd name="connsiteY362" fmla="*/ 512098 h 4244964"/>
              <a:gd name="connsiteX363" fmla="*/ 4330066 w 6674454"/>
              <a:gd name="connsiteY363" fmla="*/ 532471 h 4244964"/>
              <a:gd name="connsiteX364" fmla="*/ 4282133 w 6674454"/>
              <a:gd name="connsiteY364" fmla="*/ 539261 h 4244964"/>
              <a:gd name="connsiteX365" fmla="*/ 4282133 w 6674454"/>
              <a:gd name="connsiteY365" fmla="*/ 552842 h 4244964"/>
              <a:gd name="connsiteX366" fmla="*/ 4435123 w 6674454"/>
              <a:gd name="connsiteY366" fmla="*/ 539261 h 4244964"/>
              <a:gd name="connsiteX367" fmla="*/ 4282133 w 6674454"/>
              <a:gd name="connsiteY367" fmla="*/ 587196 h 4244964"/>
              <a:gd name="connsiteX368" fmla="*/ 4282133 w 6674454"/>
              <a:gd name="connsiteY368" fmla="*/ 614359 h 4244964"/>
              <a:gd name="connsiteX369" fmla="*/ 4885307 w 6674454"/>
              <a:gd name="connsiteY369" fmla="*/ 491327 h 4244964"/>
              <a:gd name="connsiteX370" fmla="*/ 4760677 w 6674454"/>
              <a:gd name="connsiteY370" fmla="*/ 552842 h 4244964"/>
              <a:gd name="connsiteX371" fmla="*/ 4818199 w 6674454"/>
              <a:gd name="connsiteY371" fmla="*/ 580005 h 4244964"/>
              <a:gd name="connsiteX372" fmla="*/ 5651057 w 6674454"/>
              <a:gd name="connsiteY372" fmla="*/ 368296 h 4244964"/>
              <a:gd name="connsiteX373" fmla="*/ 5871155 w 6674454"/>
              <a:gd name="connsiteY373" fmla="*/ 327152 h 4244964"/>
              <a:gd name="connsiteX374" fmla="*/ 6005370 w 6674454"/>
              <a:gd name="connsiteY374" fmla="*/ 347523 h 4244964"/>
              <a:gd name="connsiteX375" fmla="*/ 6120413 w 6674454"/>
              <a:gd name="connsiteY375" fmla="*/ 395459 h 4244964"/>
              <a:gd name="connsiteX376" fmla="*/ 6062893 w 6674454"/>
              <a:gd name="connsiteY376" fmla="*/ 436602 h 4244964"/>
              <a:gd name="connsiteX377" fmla="*/ 6014957 w 6674454"/>
              <a:gd name="connsiteY377" fmla="*/ 381877 h 4244964"/>
              <a:gd name="connsiteX378" fmla="*/ 5938263 w 6674454"/>
              <a:gd name="connsiteY378" fmla="*/ 402248 h 4244964"/>
              <a:gd name="connsiteX379" fmla="*/ 5718165 w 6674454"/>
              <a:gd name="connsiteY379" fmla="*/ 415830 h 4244964"/>
              <a:gd name="connsiteX380" fmla="*/ 5852380 w 6674454"/>
              <a:gd name="connsiteY380" fmla="*/ 422622 h 4244964"/>
              <a:gd name="connsiteX381" fmla="*/ 5622695 w 6674454"/>
              <a:gd name="connsiteY381" fmla="*/ 463765 h 4244964"/>
              <a:gd name="connsiteX382" fmla="*/ 5593934 w 6674454"/>
              <a:gd name="connsiteY382" fmla="*/ 484137 h 4244964"/>
              <a:gd name="connsiteX383" fmla="*/ 4655619 w 6674454"/>
              <a:gd name="connsiteY383" fmla="*/ 729801 h 4244964"/>
              <a:gd name="connsiteX384" fmla="*/ 4550165 w 6674454"/>
              <a:gd name="connsiteY384" fmla="*/ 750172 h 4244964"/>
              <a:gd name="connsiteX385" fmla="*/ 4042861 w 6674454"/>
              <a:gd name="connsiteY385" fmla="*/ 873204 h 4244964"/>
              <a:gd name="connsiteX386" fmla="*/ 4042861 w 6674454"/>
              <a:gd name="connsiteY386" fmla="*/ 900367 h 4244964"/>
              <a:gd name="connsiteX387" fmla="*/ 4435522 w 6674454"/>
              <a:gd name="connsiteY387" fmla="*/ 832061 h 4244964"/>
              <a:gd name="connsiteX388" fmla="*/ 4416348 w 6674454"/>
              <a:gd name="connsiteY388" fmla="*/ 859224 h 4244964"/>
              <a:gd name="connsiteX389" fmla="*/ 4588512 w 6674454"/>
              <a:gd name="connsiteY389" fmla="*/ 838851 h 4244964"/>
              <a:gd name="connsiteX390" fmla="*/ 4578925 w 6674454"/>
              <a:gd name="connsiteY390" fmla="*/ 825269 h 4244964"/>
              <a:gd name="connsiteX391" fmla="*/ 5201273 w 6674454"/>
              <a:gd name="connsiteY391" fmla="*/ 743383 h 4244964"/>
              <a:gd name="connsiteX392" fmla="*/ 5833207 w 6674454"/>
              <a:gd name="connsiteY392" fmla="*/ 558834 h 4244964"/>
              <a:gd name="connsiteX393" fmla="*/ 4942827 w 6674454"/>
              <a:gd name="connsiteY393" fmla="*/ 832061 h 4244964"/>
              <a:gd name="connsiteX394" fmla="*/ 5239621 w 6674454"/>
              <a:gd name="connsiteY394" fmla="*/ 784125 h 4244964"/>
              <a:gd name="connsiteX395" fmla="*/ 5794859 w 6674454"/>
              <a:gd name="connsiteY395" fmla="*/ 627141 h 4244964"/>
              <a:gd name="connsiteX396" fmla="*/ 5766099 w 6674454"/>
              <a:gd name="connsiteY396" fmla="*/ 668284 h 4244964"/>
              <a:gd name="connsiteX397" fmla="*/ 5459719 w 6674454"/>
              <a:gd name="connsiteY397" fmla="*/ 784526 h 4244964"/>
              <a:gd name="connsiteX398" fmla="*/ 5268381 w 6674454"/>
              <a:gd name="connsiteY398" fmla="*/ 832460 h 4244964"/>
              <a:gd name="connsiteX399" fmla="*/ 5459719 w 6674454"/>
              <a:gd name="connsiteY399" fmla="*/ 839252 h 4244964"/>
              <a:gd name="connsiteX400" fmla="*/ 4856545 w 6674454"/>
              <a:gd name="connsiteY400" fmla="*/ 1009818 h 4244964"/>
              <a:gd name="connsiteX401" fmla="*/ 5095817 w 6674454"/>
              <a:gd name="connsiteY401" fmla="*/ 1016607 h 4244964"/>
              <a:gd name="connsiteX402" fmla="*/ 5105404 w 6674454"/>
              <a:gd name="connsiteY402" fmla="*/ 1043770 h 4244964"/>
              <a:gd name="connsiteX403" fmla="*/ 5995783 w 6674454"/>
              <a:gd name="connsiteY403" fmla="*/ 818479 h 4244964"/>
              <a:gd name="connsiteX404" fmla="*/ 6196709 w 6674454"/>
              <a:gd name="connsiteY404" fmla="*/ 852432 h 4244964"/>
              <a:gd name="connsiteX405" fmla="*/ 5698991 w 6674454"/>
              <a:gd name="connsiteY405" fmla="*/ 1002627 h 4244964"/>
              <a:gd name="connsiteX406" fmla="*/ 5698991 w 6674454"/>
              <a:gd name="connsiteY406" fmla="*/ 1036580 h 4244964"/>
              <a:gd name="connsiteX407" fmla="*/ 5172511 w 6674454"/>
              <a:gd name="connsiteY407" fmla="*/ 1166403 h 4244964"/>
              <a:gd name="connsiteX408" fmla="*/ 5230034 w 6674454"/>
              <a:gd name="connsiteY408" fmla="*/ 1173193 h 4244964"/>
              <a:gd name="connsiteX409" fmla="*/ 5077044 w 6674454"/>
              <a:gd name="connsiteY409" fmla="*/ 1221128 h 4244964"/>
              <a:gd name="connsiteX410" fmla="*/ 5086629 w 6674454"/>
              <a:gd name="connsiteY410" fmla="*/ 1248290 h 4244964"/>
              <a:gd name="connsiteX411" fmla="*/ 4914467 w 6674454"/>
              <a:gd name="connsiteY411" fmla="*/ 1296225 h 4244964"/>
              <a:gd name="connsiteX412" fmla="*/ 4971987 w 6674454"/>
              <a:gd name="connsiteY412" fmla="*/ 1282643 h 4244964"/>
              <a:gd name="connsiteX413" fmla="*/ 4876119 w 6674454"/>
              <a:gd name="connsiteY413" fmla="*/ 1337369 h 4244964"/>
              <a:gd name="connsiteX414" fmla="*/ 5192085 w 6674454"/>
              <a:gd name="connsiteY414" fmla="*/ 1269062 h 4244964"/>
              <a:gd name="connsiteX415" fmla="*/ 5144151 w 6674454"/>
              <a:gd name="connsiteY415" fmla="*/ 1235109 h 4244964"/>
              <a:gd name="connsiteX416" fmla="*/ 5201672 w 6674454"/>
              <a:gd name="connsiteY416" fmla="*/ 1262270 h 4244964"/>
              <a:gd name="connsiteX417" fmla="*/ 5594335 w 6674454"/>
              <a:gd name="connsiteY417" fmla="*/ 1098496 h 4244964"/>
              <a:gd name="connsiteX418" fmla="*/ 5575161 w 6674454"/>
              <a:gd name="connsiteY418" fmla="*/ 1091704 h 4244964"/>
              <a:gd name="connsiteX419" fmla="*/ 5852781 w 6674454"/>
              <a:gd name="connsiteY419" fmla="*/ 1009818 h 4244964"/>
              <a:gd name="connsiteX420" fmla="*/ 5498466 w 6674454"/>
              <a:gd name="connsiteY420" fmla="*/ 1166802 h 4244964"/>
              <a:gd name="connsiteX421" fmla="*/ 5498466 w 6674454"/>
              <a:gd name="connsiteY421" fmla="*/ 1193965 h 4244964"/>
              <a:gd name="connsiteX422" fmla="*/ 4971987 w 6674454"/>
              <a:gd name="connsiteY422" fmla="*/ 1432838 h 4244964"/>
              <a:gd name="connsiteX423" fmla="*/ 5182498 w 6674454"/>
              <a:gd name="connsiteY423" fmla="*/ 1426046 h 4244964"/>
              <a:gd name="connsiteX424" fmla="*/ 4703954 w 6674454"/>
              <a:gd name="connsiteY424" fmla="*/ 1528306 h 4244964"/>
              <a:gd name="connsiteX425" fmla="*/ 4790235 w 6674454"/>
              <a:gd name="connsiteY425" fmla="*/ 1548679 h 4244964"/>
              <a:gd name="connsiteX426" fmla="*/ 4934040 w 6674454"/>
              <a:gd name="connsiteY426" fmla="*/ 1521516 h 4244964"/>
              <a:gd name="connsiteX427" fmla="*/ 4991561 w 6674454"/>
              <a:gd name="connsiteY427" fmla="*/ 1487563 h 4244964"/>
              <a:gd name="connsiteX428" fmla="*/ 4943625 w 6674454"/>
              <a:gd name="connsiteY428" fmla="*/ 1555868 h 4244964"/>
              <a:gd name="connsiteX429" fmla="*/ 4953212 w 6674454"/>
              <a:gd name="connsiteY429" fmla="*/ 1569450 h 4244964"/>
              <a:gd name="connsiteX430" fmla="*/ 5106204 w 6674454"/>
              <a:gd name="connsiteY430" fmla="*/ 1521516 h 4244964"/>
              <a:gd name="connsiteX431" fmla="*/ 4799823 w 6674454"/>
              <a:gd name="connsiteY431" fmla="*/ 1623776 h 4244964"/>
              <a:gd name="connsiteX432" fmla="*/ 4771061 w 6674454"/>
              <a:gd name="connsiteY432" fmla="*/ 1664919 h 4244964"/>
              <a:gd name="connsiteX433" fmla="*/ 4713541 w 6674454"/>
              <a:gd name="connsiteY433" fmla="*/ 1658129 h 4244964"/>
              <a:gd name="connsiteX434" fmla="*/ 4397575 w 6674454"/>
              <a:gd name="connsiteY434" fmla="*/ 1801533 h 4244964"/>
              <a:gd name="connsiteX435" fmla="*/ 4656021 w 6674454"/>
              <a:gd name="connsiteY435" fmla="*/ 1740016 h 4244964"/>
              <a:gd name="connsiteX436" fmla="*/ 4818598 w 6674454"/>
              <a:gd name="connsiteY436" fmla="*/ 1671711 h 4244964"/>
              <a:gd name="connsiteX437" fmla="*/ 4818598 w 6674454"/>
              <a:gd name="connsiteY437" fmla="*/ 1651338 h 4244964"/>
              <a:gd name="connsiteX438" fmla="*/ 5019521 w 6674454"/>
              <a:gd name="connsiteY438" fmla="*/ 1589823 h 4244964"/>
              <a:gd name="connsiteX439" fmla="*/ 5000347 w 6674454"/>
              <a:gd name="connsiteY439" fmla="*/ 1651338 h 4244964"/>
              <a:gd name="connsiteX440" fmla="*/ 5057869 w 6674454"/>
              <a:gd name="connsiteY440" fmla="*/ 1644548 h 4244964"/>
              <a:gd name="connsiteX441" fmla="*/ 4990762 w 6674454"/>
              <a:gd name="connsiteY441" fmla="*/ 1678501 h 4244964"/>
              <a:gd name="connsiteX442" fmla="*/ 4990762 w 6674454"/>
              <a:gd name="connsiteY442" fmla="*/ 1651338 h 4244964"/>
              <a:gd name="connsiteX443" fmla="*/ 4933240 w 6674454"/>
              <a:gd name="connsiteY443" fmla="*/ 1692481 h 4244964"/>
              <a:gd name="connsiteX444" fmla="*/ 4923653 w 6674454"/>
              <a:gd name="connsiteY444" fmla="*/ 1672110 h 4244964"/>
              <a:gd name="connsiteX445" fmla="*/ 4837371 w 6674454"/>
              <a:gd name="connsiteY445" fmla="*/ 1713254 h 4244964"/>
              <a:gd name="connsiteX446" fmla="*/ 4885307 w 6674454"/>
              <a:gd name="connsiteY446" fmla="*/ 1726835 h 4244964"/>
              <a:gd name="connsiteX447" fmla="*/ 4866132 w 6674454"/>
              <a:gd name="connsiteY447" fmla="*/ 1753998 h 4244964"/>
              <a:gd name="connsiteX448" fmla="*/ 5134165 w 6674454"/>
              <a:gd name="connsiteY448" fmla="*/ 1685692 h 4244964"/>
              <a:gd name="connsiteX449" fmla="*/ 5057469 w 6674454"/>
              <a:gd name="connsiteY449" fmla="*/ 1740417 h 4244964"/>
              <a:gd name="connsiteX450" fmla="*/ 5622296 w 6674454"/>
              <a:gd name="connsiteY450" fmla="*/ 1569851 h 4244964"/>
              <a:gd name="connsiteX451" fmla="*/ 5335089 w 6674454"/>
              <a:gd name="connsiteY451" fmla="*/ 1720044 h 4244964"/>
              <a:gd name="connsiteX452" fmla="*/ 5488079 w 6674454"/>
              <a:gd name="connsiteY452" fmla="*/ 1726835 h 4244964"/>
              <a:gd name="connsiteX453" fmla="*/ 5200874 w 6674454"/>
              <a:gd name="connsiteY453" fmla="*/ 1774769 h 4244964"/>
              <a:gd name="connsiteX454" fmla="*/ 5335089 w 6674454"/>
              <a:gd name="connsiteY454" fmla="*/ 1767979 h 4244964"/>
              <a:gd name="connsiteX455" fmla="*/ 5153337 w 6674454"/>
              <a:gd name="connsiteY455" fmla="*/ 1822704 h 4244964"/>
              <a:gd name="connsiteX456" fmla="*/ 5182099 w 6674454"/>
              <a:gd name="connsiteY456" fmla="*/ 1849867 h 4244964"/>
              <a:gd name="connsiteX457" fmla="*/ 5057469 w 6674454"/>
              <a:gd name="connsiteY457" fmla="*/ 1870239 h 4244964"/>
              <a:gd name="connsiteX458" fmla="*/ 5038297 w 6674454"/>
              <a:gd name="connsiteY458" fmla="*/ 1911382 h 4244964"/>
              <a:gd name="connsiteX459" fmla="*/ 4999949 w 6674454"/>
              <a:gd name="connsiteY459" fmla="*/ 1897801 h 4244964"/>
              <a:gd name="connsiteX460" fmla="*/ 4913667 w 6674454"/>
              <a:gd name="connsiteY460" fmla="*/ 1959315 h 4244964"/>
              <a:gd name="connsiteX461" fmla="*/ 4789039 w 6674454"/>
              <a:gd name="connsiteY461" fmla="*/ 2020832 h 4244964"/>
              <a:gd name="connsiteX462" fmla="*/ 4856146 w 6674454"/>
              <a:gd name="connsiteY462" fmla="*/ 1993669 h 4244964"/>
              <a:gd name="connsiteX463" fmla="*/ 4856146 w 6674454"/>
              <a:gd name="connsiteY463" fmla="*/ 2014041 h 4244964"/>
              <a:gd name="connsiteX464" fmla="*/ 4904079 w 6674454"/>
              <a:gd name="connsiteY464" fmla="*/ 1980088 h 4244964"/>
              <a:gd name="connsiteX465" fmla="*/ 5076244 w 6674454"/>
              <a:gd name="connsiteY465" fmla="*/ 1980088 h 4244964"/>
              <a:gd name="connsiteX466" fmla="*/ 5057069 w 6674454"/>
              <a:gd name="connsiteY466" fmla="*/ 1952925 h 4244964"/>
              <a:gd name="connsiteX467" fmla="*/ 5488079 w 6674454"/>
              <a:gd name="connsiteY467" fmla="*/ 1864247 h 4244964"/>
              <a:gd name="connsiteX468" fmla="*/ 5172113 w 6674454"/>
              <a:gd name="connsiteY468" fmla="*/ 2007650 h 4244964"/>
              <a:gd name="connsiteX469" fmla="*/ 5516841 w 6674454"/>
              <a:gd name="connsiteY469" fmla="*/ 1912180 h 4244964"/>
              <a:gd name="connsiteX470" fmla="*/ 5507253 w 6674454"/>
              <a:gd name="connsiteY470" fmla="*/ 1932553 h 4244964"/>
              <a:gd name="connsiteX471" fmla="*/ 5191287 w 6674454"/>
              <a:gd name="connsiteY471" fmla="*/ 2028023 h 4244964"/>
              <a:gd name="connsiteX472" fmla="*/ 5191287 w 6674454"/>
              <a:gd name="connsiteY472" fmla="*/ 2055184 h 4244964"/>
              <a:gd name="connsiteX473" fmla="*/ 5114592 w 6674454"/>
              <a:gd name="connsiteY473" fmla="*/ 2068766 h 4244964"/>
              <a:gd name="connsiteX474" fmla="*/ 5124179 w 6674454"/>
              <a:gd name="connsiteY474" fmla="*/ 2109909 h 4244964"/>
              <a:gd name="connsiteX475" fmla="*/ 5047483 w 6674454"/>
              <a:gd name="connsiteY475" fmla="*/ 2116701 h 4244964"/>
              <a:gd name="connsiteX476" fmla="*/ 5325103 w 6674454"/>
              <a:gd name="connsiteY476" fmla="*/ 2096328 h 4244964"/>
              <a:gd name="connsiteX477" fmla="*/ 5334690 w 6674454"/>
              <a:gd name="connsiteY477" fmla="*/ 2109909 h 4244964"/>
              <a:gd name="connsiteX478" fmla="*/ 5248408 w 6674454"/>
              <a:gd name="connsiteY478" fmla="*/ 2130283 h 4244964"/>
              <a:gd name="connsiteX479" fmla="*/ 5277169 w 6674454"/>
              <a:gd name="connsiteY479" fmla="*/ 2157446 h 4244964"/>
              <a:gd name="connsiteX480" fmla="*/ 5449333 w 6674454"/>
              <a:gd name="connsiteY480" fmla="*/ 2102720 h 4244964"/>
              <a:gd name="connsiteX481" fmla="*/ 5410985 w 6674454"/>
              <a:gd name="connsiteY481" fmla="*/ 2143864 h 4244964"/>
              <a:gd name="connsiteX482" fmla="*/ 5210061 w 6674454"/>
              <a:gd name="connsiteY482" fmla="*/ 2232542 h 4244964"/>
              <a:gd name="connsiteX483" fmla="*/ 5439747 w 6674454"/>
              <a:gd name="connsiteY483" fmla="*/ 2143864 h 4244964"/>
              <a:gd name="connsiteX484" fmla="*/ 5765300 w 6674454"/>
              <a:gd name="connsiteY484" fmla="*/ 2068766 h 4244964"/>
              <a:gd name="connsiteX485" fmla="*/ 5774887 w 6674454"/>
              <a:gd name="connsiteY485" fmla="*/ 2041603 h 4244964"/>
              <a:gd name="connsiteX486" fmla="*/ 5832407 w 6674454"/>
              <a:gd name="connsiteY486" fmla="*/ 2041603 h 4244964"/>
              <a:gd name="connsiteX487" fmla="*/ 5841995 w 6674454"/>
              <a:gd name="connsiteY487" fmla="*/ 2068766 h 4244964"/>
              <a:gd name="connsiteX488" fmla="*/ 6062093 w 6674454"/>
              <a:gd name="connsiteY488" fmla="*/ 2000459 h 4244964"/>
              <a:gd name="connsiteX489" fmla="*/ 6062093 w 6674454"/>
              <a:gd name="connsiteY489" fmla="*/ 2020832 h 4244964"/>
              <a:gd name="connsiteX490" fmla="*/ 6100441 w 6674454"/>
              <a:gd name="connsiteY490" fmla="*/ 2020832 h 4244964"/>
              <a:gd name="connsiteX491" fmla="*/ 6138789 w 6674454"/>
              <a:gd name="connsiteY491" fmla="*/ 1979689 h 4244964"/>
              <a:gd name="connsiteX492" fmla="*/ 6435581 w 6674454"/>
              <a:gd name="connsiteY492" fmla="*/ 1863447 h 4244964"/>
              <a:gd name="connsiteX493" fmla="*/ 6129202 w 6674454"/>
              <a:gd name="connsiteY493" fmla="*/ 2027223 h 4244964"/>
              <a:gd name="connsiteX494" fmla="*/ 5889928 w 6674454"/>
              <a:gd name="connsiteY494" fmla="*/ 2150255 h 4244964"/>
              <a:gd name="connsiteX495" fmla="*/ 5449733 w 6674454"/>
              <a:gd name="connsiteY495" fmla="*/ 2389128 h 4244964"/>
              <a:gd name="connsiteX496" fmla="*/ 5344277 w 6674454"/>
              <a:gd name="connsiteY496" fmla="*/ 2437061 h 4244964"/>
              <a:gd name="connsiteX497" fmla="*/ 5353864 w 6674454"/>
              <a:gd name="connsiteY497" fmla="*/ 2471016 h 4244964"/>
              <a:gd name="connsiteX498" fmla="*/ 5238821 w 6674454"/>
              <a:gd name="connsiteY498" fmla="*/ 2471016 h 4244964"/>
              <a:gd name="connsiteX499" fmla="*/ 5526029 w 6674454"/>
              <a:gd name="connsiteY499" fmla="*/ 2491387 h 4244964"/>
              <a:gd name="connsiteX500" fmla="*/ 5746126 w 6674454"/>
              <a:gd name="connsiteY500" fmla="*/ 2471016 h 4244964"/>
              <a:gd name="connsiteX501" fmla="*/ 5707779 w 6674454"/>
              <a:gd name="connsiteY501" fmla="*/ 2491387 h 4244964"/>
              <a:gd name="connsiteX502" fmla="*/ 5908703 w 6674454"/>
              <a:gd name="connsiteY502" fmla="*/ 2471016 h 4244964"/>
              <a:gd name="connsiteX503" fmla="*/ 5592737 w 6674454"/>
              <a:gd name="connsiteY503" fmla="*/ 2614419 h 4244964"/>
              <a:gd name="connsiteX504" fmla="*/ 5937465 w 6674454"/>
              <a:gd name="connsiteY504" fmla="*/ 2491387 h 4244964"/>
              <a:gd name="connsiteX505" fmla="*/ 6444769 w 6674454"/>
              <a:gd name="connsiteY505" fmla="*/ 2354774 h 4244964"/>
              <a:gd name="connsiteX506" fmla="*/ 5956639 w 6674454"/>
              <a:gd name="connsiteY506" fmla="*/ 2539322 h 4244964"/>
              <a:gd name="connsiteX507" fmla="*/ 6224670 w 6674454"/>
              <a:gd name="connsiteY507" fmla="*/ 2484597 h 4244964"/>
              <a:gd name="connsiteX508" fmla="*/ 6224670 w 6674454"/>
              <a:gd name="connsiteY508" fmla="*/ 2525741 h 4244964"/>
              <a:gd name="connsiteX509" fmla="*/ 5746126 w 6674454"/>
              <a:gd name="connsiteY509" fmla="*/ 2717078 h 4244964"/>
              <a:gd name="connsiteX510" fmla="*/ 5755713 w 6674454"/>
              <a:gd name="connsiteY510" fmla="*/ 2744241 h 4244964"/>
              <a:gd name="connsiteX511" fmla="*/ 5449333 w 6674454"/>
              <a:gd name="connsiteY511" fmla="*/ 2819337 h 4244964"/>
              <a:gd name="connsiteX512" fmla="*/ 5506854 w 6674454"/>
              <a:gd name="connsiteY512" fmla="*/ 2812547 h 4244964"/>
              <a:gd name="connsiteX513" fmla="*/ 5478093 w 6674454"/>
              <a:gd name="connsiteY513" fmla="*/ 2853691 h 4244964"/>
              <a:gd name="connsiteX514" fmla="*/ 5583549 w 6674454"/>
              <a:gd name="connsiteY514" fmla="*/ 2867272 h 4244964"/>
              <a:gd name="connsiteX515" fmla="*/ 5382623 w 6674454"/>
              <a:gd name="connsiteY515" fmla="*/ 2915206 h 4244964"/>
              <a:gd name="connsiteX516" fmla="*/ 5373038 w 6674454"/>
              <a:gd name="connsiteY516" fmla="*/ 2894835 h 4244964"/>
              <a:gd name="connsiteX517" fmla="*/ 5076244 w 6674454"/>
              <a:gd name="connsiteY517" fmla="*/ 3004285 h 4244964"/>
              <a:gd name="connsiteX518" fmla="*/ 5363451 w 6674454"/>
              <a:gd name="connsiteY518" fmla="*/ 2983913 h 4244964"/>
              <a:gd name="connsiteX519" fmla="*/ 5583549 w 6674454"/>
              <a:gd name="connsiteY519" fmla="*/ 2895234 h 4244964"/>
              <a:gd name="connsiteX520" fmla="*/ 5516441 w 6674454"/>
              <a:gd name="connsiteY520" fmla="*/ 2943169 h 4244964"/>
              <a:gd name="connsiteX521" fmla="*/ 5602723 w 6674454"/>
              <a:gd name="connsiteY521" fmla="*/ 2929587 h 4244964"/>
              <a:gd name="connsiteX522" fmla="*/ 5583549 w 6674454"/>
              <a:gd name="connsiteY522" fmla="*/ 2949959 h 4244964"/>
              <a:gd name="connsiteX523" fmla="*/ 5660243 w 6674454"/>
              <a:gd name="connsiteY523" fmla="*/ 2922796 h 4244964"/>
              <a:gd name="connsiteX524" fmla="*/ 5641071 w 6674454"/>
              <a:gd name="connsiteY524" fmla="*/ 2902424 h 4244964"/>
              <a:gd name="connsiteX525" fmla="*/ 5727353 w 6674454"/>
              <a:gd name="connsiteY525" fmla="*/ 2882053 h 4244964"/>
              <a:gd name="connsiteX526" fmla="*/ 5708179 w 6674454"/>
              <a:gd name="connsiteY526" fmla="*/ 2902424 h 4244964"/>
              <a:gd name="connsiteX527" fmla="*/ 6014558 w 6674454"/>
              <a:gd name="connsiteY527" fmla="*/ 2800165 h 4244964"/>
              <a:gd name="connsiteX528" fmla="*/ 5909103 w 6674454"/>
              <a:gd name="connsiteY528" fmla="*/ 2902424 h 4244964"/>
              <a:gd name="connsiteX529" fmla="*/ 6177135 w 6674454"/>
              <a:gd name="connsiteY529" fmla="*/ 2800165 h 4244964"/>
              <a:gd name="connsiteX530" fmla="*/ 5583549 w 6674454"/>
              <a:gd name="connsiteY530" fmla="*/ 3018664 h 4244964"/>
              <a:gd name="connsiteX531" fmla="*/ 5526029 w 6674454"/>
              <a:gd name="connsiteY531" fmla="*/ 3073390 h 4244964"/>
              <a:gd name="connsiteX532" fmla="*/ 5238821 w 6674454"/>
              <a:gd name="connsiteY532" fmla="*/ 3141696 h 4244964"/>
              <a:gd name="connsiteX533" fmla="*/ 5420573 w 6674454"/>
              <a:gd name="connsiteY533" fmla="*/ 3121325 h 4244964"/>
              <a:gd name="connsiteX534" fmla="*/ 5047083 w 6674454"/>
              <a:gd name="connsiteY534" fmla="*/ 3196421 h 4244964"/>
              <a:gd name="connsiteX535" fmla="*/ 4979976 w 6674454"/>
              <a:gd name="connsiteY535" fmla="*/ 3230374 h 4244964"/>
              <a:gd name="connsiteX536" fmla="*/ 4989563 w 6674454"/>
              <a:gd name="connsiteY536" fmla="*/ 3298681 h 4244964"/>
              <a:gd name="connsiteX537" fmla="*/ 5123780 w 6674454"/>
              <a:gd name="connsiteY537" fmla="*/ 3271518 h 4244964"/>
              <a:gd name="connsiteX538" fmla="*/ 5142953 w 6674454"/>
              <a:gd name="connsiteY538" fmla="*/ 3230374 h 4244964"/>
              <a:gd name="connsiteX539" fmla="*/ 5324703 w 6674454"/>
              <a:gd name="connsiteY539" fmla="*/ 3175649 h 4244964"/>
              <a:gd name="connsiteX540" fmla="*/ 5190487 w 6674454"/>
              <a:gd name="connsiteY540" fmla="*/ 3257537 h 4244964"/>
              <a:gd name="connsiteX541" fmla="*/ 5334291 w 6674454"/>
              <a:gd name="connsiteY541" fmla="*/ 3216394 h 4244964"/>
              <a:gd name="connsiteX542" fmla="*/ 5334291 w 6674454"/>
              <a:gd name="connsiteY542" fmla="*/ 3250348 h 4244964"/>
              <a:gd name="connsiteX543" fmla="*/ 5516042 w 6674454"/>
              <a:gd name="connsiteY543" fmla="*/ 3188832 h 4244964"/>
              <a:gd name="connsiteX544" fmla="*/ 5496868 w 6674454"/>
              <a:gd name="connsiteY544" fmla="*/ 3168460 h 4244964"/>
              <a:gd name="connsiteX545" fmla="*/ 5649858 w 6674454"/>
              <a:gd name="connsiteY545" fmla="*/ 3120525 h 4244964"/>
              <a:gd name="connsiteX546" fmla="*/ 5582751 w 6674454"/>
              <a:gd name="connsiteY546" fmla="*/ 3113735 h 4244964"/>
              <a:gd name="connsiteX547" fmla="*/ 5649858 w 6674454"/>
              <a:gd name="connsiteY547" fmla="*/ 3086572 h 4244964"/>
              <a:gd name="connsiteX548" fmla="*/ 5726553 w 6674454"/>
              <a:gd name="connsiteY548" fmla="*/ 3100154 h 4244964"/>
              <a:gd name="connsiteX549" fmla="*/ 5688205 w 6674454"/>
              <a:gd name="connsiteY549" fmla="*/ 3120525 h 4244964"/>
              <a:gd name="connsiteX550" fmla="*/ 5697791 w 6674454"/>
              <a:gd name="connsiteY550" fmla="*/ 3175250 h 4244964"/>
              <a:gd name="connsiteX551" fmla="*/ 6348901 w 6674454"/>
              <a:gd name="connsiteY551" fmla="*/ 2990703 h 4244964"/>
              <a:gd name="connsiteX552" fmla="*/ 6368075 w 6674454"/>
              <a:gd name="connsiteY552" fmla="*/ 3017866 h 4244964"/>
              <a:gd name="connsiteX553" fmla="*/ 6674454 w 6674454"/>
              <a:gd name="connsiteY553" fmla="*/ 2956351 h 4244964"/>
              <a:gd name="connsiteX554" fmla="*/ 6186323 w 6674454"/>
              <a:gd name="connsiteY554" fmla="*/ 3168061 h 4244964"/>
              <a:gd name="connsiteX555" fmla="*/ 5774487 w 6674454"/>
              <a:gd name="connsiteY555" fmla="*/ 3291091 h 4244964"/>
              <a:gd name="connsiteX556" fmla="*/ 4778651 w 6674454"/>
              <a:gd name="connsiteY556" fmla="*/ 3550736 h 4244964"/>
              <a:gd name="connsiteX557" fmla="*/ 5075445 w 6674454"/>
              <a:gd name="connsiteY557" fmla="*/ 3502803 h 4244964"/>
              <a:gd name="connsiteX558" fmla="*/ 5381825 w 6674454"/>
              <a:gd name="connsiteY558" fmla="*/ 3427704 h 4244964"/>
              <a:gd name="connsiteX559" fmla="*/ 5822023 w 6674454"/>
              <a:gd name="connsiteY559" fmla="*/ 3304673 h 4244964"/>
              <a:gd name="connsiteX560" fmla="*/ 6061295 w 6674454"/>
              <a:gd name="connsiteY560" fmla="*/ 3249947 h 4244964"/>
              <a:gd name="connsiteX561" fmla="*/ 4816601 w 6674454"/>
              <a:gd name="connsiteY561" fmla="*/ 3611852 h 4244964"/>
              <a:gd name="connsiteX562" fmla="*/ 4893295 w 6674454"/>
              <a:gd name="connsiteY562" fmla="*/ 3577899 h 4244964"/>
              <a:gd name="connsiteX563" fmla="*/ 4768665 w 6674454"/>
              <a:gd name="connsiteY563" fmla="*/ 3591481 h 4244964"/>
              <a:gd name="connsiteX564" fmla="*/ 4797427 w 6674454"/>
              <a:gd name="connsiteY564" fmla="*/ 3611852 h 4244964"/>
              <a:gd name="connsiteX565" fmla="*/ 4290121 w 6674454"/>
              <a:gd name="connsiteY565" fmla="*/ 3762047 h 4244964"/>
              <a:gd name="connsiteX566" fmla="*/ 3754055 w 6674454"/>
              <a:gd name="connsiteY566" fmla="*/ 3925823 h 4244964"/>
              <a:gd name="connsiteX567" fmla="*/ 3610253 w 6674454"/>
              <a:gd name="connsiteY567" fmla="*/ 3959776 h 4244964"/>
              <a:gd name="connsiteX568" fmla="*/ 3055013 w 6674454"/>
              <a:gd name="connsiteY568" fmla="*/ 4171486 h 4244964"/>
              <a:gd name="connsiteX569" fmla="*/ 3198817 w 6674454"/>
              <a:gd name="connsiteY569" fmla="*/ 4082808 h 4244964"/>
              <a:gd name="connsiteX570" fmla="*/ 3246751 w 6674454"/>
              <a:gd name="connsiteY570" fmla="*/ 4082808 h 4244964"/>
              <a:gd name="connsiteX571" fmla="*/ 3447676 w 6674454"/>
              <a:gd name="connsiteY571" fmla="*/ 3966566 h 4244964"/>
              <a:gd name="connsiteX572" fmla="*/ 3083774 w 6674454"/>
              <a:gd name="connsiteY572" fmla="*/ 4103179 h 4244964"/>
              <a:gd name="connsiteX573" fmla="*/ 3074187 w 6674454"/>
              <a:gd name="connsiteY573" fmla="*/ 4116761 h 4244964"/>
              <a:gd name="connsiteX574" fmla="*/ 2758221 w 6674454"/>
              <a:gd name="connsiteY574" fmla="*/ 4239793 h 4244964"/>
              <a:gd name="connsiteX575" fmla="*/ 2844502 w 6674454"/>
              <a:gd name="connsiteY575" fmla="*/ 4130342 h 4244964"/>
              <a:gd name="connsiteX576" fmla="*/ 2777395 w 6674454"/>
              <a:gd name="connsiteY576" fmla="*/ 4137132 h 4244964"/>
              <a:gd name="connsiteX577" fmla="*/ 2786983 w 6674454"/>
              <a:gd name="connsiteY577" fmla="*/ 4109969 h 4244964"/>
              <a:gd name="connsiteX578" fmla="*/ 2700700 w 6674454"/>
              <a:gd name="connsiteY578" fmla="*/ 4164696 h 4244964"/>
              <a:gd name="connsiteX579" fmla="*/ 2643178 w 6674454"/>
              <a:gd name="connsiteY579" fmla="*/ 4157904 h 4244964"/>
              <a:gd name="connsiteX580" fmla="*/ 2662353 w 6674454"/>
              <a:gd name="connsiteY580" fmla="*/ 4109969 h 4244964"/>
              <a:gd name="connsiteX581" fmla="*/ 2461426 w 6674454"/>
              <a:gd name="connsiteY581" fmla="*/ 4178278 h 4244964"/>
              <a:gd name="connsiteX582" fmla="*/ 2260503 w 6674454"/>
              <a:gd name="connsiteY582" fmla="*/ 4239793 h 4244964"/>
              <a:gd name="connsiteX583" fmla="*/ 2471014 w 6674454"/>
              <a:gd name="connsiteY583" fmla="*/ 4096389 h 4244964"/>
              <a:gd name="connsiteX584" fmla="*/ 2318023 w 6674454"/>
              <a:gd name="connsiteY584" fmla="*/ 4157904 h 4244964"/>
              <a:gd name="connsiteX585" fmla="*/ 2155447 w 6674454"/>
              <a:gd name="connsiteY585" fmla="*/ 4219420 h 4244964"/>
              <a:gd name="connsiteX586" fmla="*/ 2308436 w 6674454"/>
              <a:gd name="connsiteY586" fmla="*/ 4103179 h 4244964"/>
              <a:gd name="connsiteX587" fmla="*/ 2097926 w 6674454"/>
              <a:gd name="connsiteY587" fmla="*/ 4130342 h 4244964"/>
              <a:gd name="connsiteX588" fmla="*/ 2088339 w 6674454"/>
              <a:gd name="connsiteY588" fmla="*/ 4103179 h 4244964"/>
              <a:gd name="connsiteX589" fmla="*/ 2002057 w 6674454"/>
              <a:gd name="connsiteY589" fmla="*/ 4109969 h 4244964"/>
              <a:gd name="connsiteX590" fmla="*/ 2202980 w 6674454"/>
              <a:gd name="connsiteY590" fmla="*/ 4021291 h 4244964"/>
              <a:gd name="connsiteX591" fmla="*/ 2202980 w 6674454"/>
              <a:gd name="connsiteY591" fmla="*/ 3952985 h 4244964"/>
              <a:gd name="connsiteX592" fmla="*/ 2212568 w 6674454"/>
              <a:gd name="connsiteY592" fmla="*/ 3986939 h 4244964"/>
              <a:gd name="connsiteX593" fmla="*/ 2403906 w 6674454"/>
              <a:gd name="connsiteY593" fmla="*/ 3843536 h 4244964"/>
              <a:gd name="connsiteX594" fmla="*/ 2030417 w 6674454"/>
              <a:gd name="connsiteY594" fmla="*/ 3980148 h 4244964"/>
              <a:gd name="connsiteX595" fmla="*/ 2107114 w 6674454"/>
              <a:gd name="connsiteY595" fmla="*/ 3918633 h 4244964"/>
              <a:gd name="connsiteX596" fmla="*/ 1388897 w 6674454"/>
              <a:gd name="connsiteY596" fmla="*/ 4232602 h 4244964"/>
              <a:gd name="connsiteX597" fmla="*/ 1896202 w 6674454"/>
              <a:gd name="connsiteY597" fmla="*/ 3945796 h 4244964"/>
              <a:gd name="connsiteX598" fmla="*/ 1924963 w 6674454"/>
              <a:gd name="connsiteY598" fmla="*/ 3952585 h 4244964"/>
              <a:gd name="connsiteX599" fmla="*/ 2106713 w 6674454"/>
              <a:gd name="connsiteY599" fmla="*/ 3843135 h 4244964"/>
              <a:gd name="connsiteX600" fmla="*/ 2097126 w 6674454"/>
              <a:gd name="connsiteY600" fmla="*/ 3829554 h 4244964"/>
              <a:gd name="connsiteX601" fmla="*/ 1905789 w 6674454"/>
              <a:gd name="connsiteY601" fmla="*/ 3911442 h 4244964"/>
              <a:gd name="connsiteX602" fmla="*/ 1924963 w 6674454"/>
              <a:gd name="connsiteY602" fmla="*/ 3877489 h 4244964"/>
              <a:gd name="connsiteX603" fmla="*/ 1857854 w 6674454"/>
              <a:gd name="connsiteY603" fmla="*/ 3897860 h 4244964"/>
              <a:gd name="connsiteX604" fmla="*/ 1857854 w 6674454"/>
              <a:gd name="connsiteY604" fmla="*/ 3931815 h 4244964"/>
              <a:gd name="connsiteX605" fmla="*/ 1781159 w 6674454"/>
              <a:gd name="connsiteY605" fmla="*/ 3883880 h 4244964"/>
              <a:gd name="connsiteX606" fmla="*/ 1761985 w 6674454"/>
              <a:gd name="connsiteY606" fmla="*/ 3931815 h 4244964"/>
              <a:gd name="connsiteX607" fmla="*/ 1694877 w 6674454"/>
              <a:gd name="connsiteY607" fmla="*/ 3911442 h 4244964"/>
              <a:gd name="connsiteX608" fmla="*/ 1216334 w 6674454"/>
              <a:gd name="connsiteY608" fmla="*/ 4082008 h 4244964"/>
              <a:gd name="connsiteX609" fmla="*/ 1293029 w 6674454"/>
              <a:gd name="connsiteY609" fmla="*/ 4040864 h 4244964"/>
              <a:gd name="connsiteX610" fmla="*/ 1283441 w 6674454"/>
              <a:gd name="connsiteY610" fmla="*/ 4020493 h 4244964"/>
              <a:gd name="connsiteX611" fmla="*/ 929127 w 6674454"/>
              <a:gd name="connsiteY611" fmla="*/ 4163896 h 4244964"/>
              <a:gd name="connsiteX612" fmla="*/ 1436431 w 6674454"/>
              <a:gd name="connsiteY612" fmla="*/ 3883880 h 4244964"/>
              <a:gd name="connsiteX613" fmla="*/ 1493954 w 6674454"/>
              <a:gd name="connsiteY613" fmla="*/ 3877090 h 4244964"/>
              <a:gd name="connsiteX614" fmla="*/ 1465193 w 6674454"/>
              <a:gd name="connsiteY614" fmla="*/ 3870298 h 4244964"/>
              <a:gd name="connsiteX615" fmla="*/ 1627770 w 6674454"/>
              <a:gd name="connsiteY615" fmla="*/ 3781620 h 4244964"/>
              <a:gd name="connsiteX616" fmla="*/ 1809521 w 6674454"/>
              <a:gd name="connsiteY616" fmla="*/ 3699732 h 4244964"/>
              <a:gd name="connsiteX617" fmla="*/ 1752000 w 6674454"/>
              <a:gd name="connsiteY617" fmla="*/ 3692942 h 4244964"/>
              <a:gd name="connsiteX618" fmla="*/ 1713653 w 6674454"/>
              <a:gd name="connsiteY618" fmla="*/ 3754457 h 4244964"/>
              <a:gd name="connsiteX619" fmla="*/ 1675304 w 6674454"/>
              <a:gd name="connsiteY619" fmla="*/ 3768039 h 4244964"/>
              <a:gd name="connsiteX620" fmla="*/ 1656130 w 6674454"/>
              <a:gd name="connsiteY620" fmla="*/ 3754457 h 4244964"/>
              <a:gd name="connsiteX621" fmla="*/ 1665717 w 6674454"/>
              <a:gd name="connsiteY621" fmla="*/ 3727294 h 4244964"/>
              <a:gd name="connsiteX622" fmla="*/ 1579436 w 6674454"/>
              <a:gd name="connsiteY622" fmla="*/ 3740876 h 4244964"/>
              <a:gd name="connsiteX623" fmla="*/ 1598610 w 6674454"/>
              <a:gd name="connsiteY623" fmla="*/ 3774828 h 4244964"/>
              <a:gd name="connsiteX624" fmla="*/ 1550676 w 6674454"/>
              <a:gd name="connsiteY624" fmla="*/ 3815972 h 4244964"/>
              <a:gd name="connsiteX625" fmla="*/ 1512328 w 6674454"/>
              <a:gd name="connsiteY625" fmla="*/ 3802391 h 4244964"/>
              <a:gd name="connsiteX626" fmla="*/ 1550676 w 6674454"/>
              <a:gd name="connsiteY626" fmla="*/ 3768438 h 4244964"/>
              <a:gd name="connsiteX627" fmla="*/ 1119667 w 6674454"/>
              <a:gd name="connsiteY627" fmla="*/ 3863907 h 4244964"/>
              <a:gd name="connsiteX628" fmla="*/ 1052557 w 6674454"/>
              <a:gd name="connsiteY628" fmla="*/ 3850326 h 4244964"/>
              <a:gd name="connsiteX629" fmla="*/ 1770774 w 6674454"/>
              <a:gd name="connsiteY629" fmla="*/ 3604663 h 4244964"/>
              <a:gd name="connsiteX630" fmla="*/ 1770774 w 6674454"/>
              <a:gd name="connsiteY630" fmla="*/ 3529565 h 4244964"/>
              <a:gd name="connsiteX631" fmla="*/ 1655731 w 6674454"/>
              <a:gd name="connsiteY631" fmla="*/ 3570709 h 4244964"/>
              <a:gd name="connsiteX632" fmla="*/ 1445220 w 6674454"/>
              <a:gd name="connsiteY632" fmla="*/ 3625434 h 4244964"/>
              <a:gd name="connsiteX633" fmla="*/ 1148426 w 6674454"/>
              <a:gd name="connsiteY633" fmla="*/ 3673369 h 4244964"/>
              <a:gd name="connsiteX634" fmla="*/ 1426046 w 6674454"/>
              <a:gd name="connsiteY634" fmla="*/ 3516382 h 4244964"/>
              <a:gd name="connsiteX635" fmla="*/ 1158013 w 6674454"/>
              <a:gd name="connsiteY635" fmla="*/ 3605062 h 4244964"/>
              <a:gd name="connsiteX636" fmla="*/ 1397286 w 6674454"/>
              <a:gd name="connsiteY636" fmla="*/ 3461659 h 4244964"/>
              <a:gd name="connsiteX637" fmla="*/ 1349352 w 6674454"/>
              <a:gd name="connsiteY637" fmla="*/ 3454867 h 4244964"/>
              <a:gd name="connsiteX638" fmla="*/ 1617385 w 6674454"/>
              <a:gd name="connsiteY638" fmla="*/ 3311464 h 4244964"/>
              <a:gd name="connsiteX639" fmla="*/ 1588623 w 6674454"/>
              <a:gd name="connsiteY639" fmla="*/ 3284301 h 4244964"/>
              <a:gd name="connsiteX640" fmla="*/ 1559862 w 6674454"/>
              <a:gd name="connsiteY640" fmla="*/ 3345816 h 4244964"/>
              <a:gd name="connsiteX641" fmla="*/ 1397286 w 6674454"/>
              <a:gd name="connsiteY641" fmla="*/ 3393752 h 4244964"/>
              <a:gd name="connsiteX642" fmla="*/ 1541089 w 6674454"/>
              <a:gd name="connsiteY642" fmla="*/ 3305074 h 4244964"/>
              <a:gd name="connsiteX643" fmla="*/ 1531502 w 6674454"/>
              <a:gd name="connsiteY643" fmla="*/ 3271119 h 4244964"/>
              <a:gd name="connsiteX644" fmla="*/ 1406872 w 6674454"/>
              <a:gd name="connsiteY644" fmla="*/ 3312262 h 4244964"/>
              <a:gd name="connsiteX645" fmla="*/ 1397286 w 6674454"/>
              <a:gd name="connsiteY645" fmla="*/ 3291891 h 4244964"/>
              <a:gd name="connsiteX646" fmla="*/ 1253483 w 6674454"/>
              <a:gd name="connsiteY646" fmla="*/ 3319054 h 4244964"/>
              <a:gd name="connsiteX647" fmla="*/ 1234309 w 6674454"/>
              <a:gd name="connsiteY647" fmla="*/ 3230374 h 4244964"/>
              <a:gd name="connsiteX648" fmla="*/ 1330177 w 6674454"/>
              <a:gd name="connsiteY648" fmla="*/ 3196421 h 4244964"/>
              <a:gd name="connsiteX649" fmla="*/ 1684492 w 6674454"/>
              <a:gd name="connsiteY649" fmla="*/ 3046227 h 4244964"/>
              <a:gd name="connsiteX650" fmla="*/ 1684492 w 6674454"/>
              <a:gd name="connsiteY650" fmla="*/ 3012274 h 4244964"/>
              <a:gd name="connsiteX651" fmla="*/ 1636558 w 6674454"/>
              <a:gd name="connsiteY651" fmla="*/ 3025855 h 4244964"/>
              <a:gd name="connsiteX652" fmla="*/ 1742013 w 6674454"/>
              <a:gd name="connsiteY652" fmla="*/ 2964340 h 4244964"/>
              <a:gd name="connsiteX653" fmla="*/ 1761188 w 6674454"/>
              <a:gd name="connsiteY653" fmla="*/ 2977920 h 4244964"/>
              <a:gd name="connsiteX654" fmla="*/ 1895404 w 6674454"/>
              <a:gd name="connsiteY654" fmla="*/ 2814145 h 4244964"/>
              <a:gd name="connsiteX655" fmla="*/ 1253882 w 6674454"/>
              <a:gd name="connsiteY655" fmla="*/ 3005484 h 4244964"/>
              <a:gd name="connsiteX656" fmla="*/ 1215534 w 6674454"/>
              <a:gd name="connsiteY656" fmla="*/ 3012274 h 4244964"/>
              <a:gd name="connsiteX657" fmla="*/ 1349751 w 6674454"/>
              <a:gd name="connsiteY657" fmla="*/ 2937177 h 4244964"/>
              <a:gd name="connsiteX658" fmla="*/ 1368925 w 6674454"/>
              <a:gd name="connsiteY658" fmla="*/ 2916804 h 4244964"/>
              <a:gd name="connsiteX659" fmla="*/ 1301817 w 6674454"/>
              <a:gd name="connsiteY659" fmla="*/ 2903223 h 4244964"/>
              <a:gd name="connsiteX660" fmla="*/ 1139238 w 6674454"/>
              <a:gd name="connsiteY660" fmla="*/ 2998692 h 4244964"/>
              <a:gd name="connsiteX661" fmla="*/ 1129653 w 6674454"/>
              <a:gd name="connsiteY661" fmla="*/ 2923596 h 4244964"/>
              <a:gd name="connsiteX662" fmla="*/ 1081718 w 6674454"/>
              <a:gd name="connsiteY662" fmla="*/ 2950759 h 4244964"/>
              <a:gd name="connsiteX663" fmla="*/ 1052958 w 6674454"/>
              <a:gd name="connsiteY663" fmla="*/ 2923596 h 4244964"/>
              <a:gd name="connsiteX664" fmla="*/ 1033784 w 6674454"/>
              <a:gd name="connsiteY664" fmla="*/ 2964739 h 4244964"/>
              <a:gd name="connsiteX665" fmla="*/ 985849 w 6674454"/>
              <a:gd name="connsiteY665" fmla="*/ 2951158 h 4244964"/>
              <a:gd name="connsiteX666" fmla="*/ 1052958 w 6674454"/>
              <a:gd name="connsiteY666" fmla="*/ 2889641 h 4244964"/>
              <a:gd name="connsiteX667" fmla="*/ 1005023 w 6674454"/>
              <a:gd name="connsiteY667" fmla="*/ 2882851 h 4244964"/>
              <a:gd name="connsiteX668" fmla="*/ 1091305 w 6674454"/>
              <a:gd name="connsiteY668" fmla="*/ 2834918 h 4244964"/>
              <a:gd name="connsiteX669" fmla="*/ 1081718 w 6674454"/>
              <a:gd name="connsiteY669" fmla="*/ 2800963 h 4244964"/>
              <a:gd name="connsiteX670" fmla="*/ 1282643 w 6674454"/>
              <a:gd name="connsiteY670" fmla="*/ 2671141 h 4244964"/>
              <a:gd name="connsiteX671" fmla="*/ 1388100 w 6674454"/>
              <a:gd name="connsiteY671" fmla="*/ 2616416 h 4244964"/>
              <a:gd name="connsiteX672" fmla="*/ 1378512 w 6674454"/>
              <a:gd name="connsiteY672" fmla="*/ 2636788 h 4244964"/>
              <a:gd name="connsiteX673" fmla="*/ 1416858 w 6674454"/>
              <a:gd name="connsiteY673" fmla="*/ 2629998 h 4244964"/>
              <a:gd name="connsiteX674" fmla="*/ 1397684 w 6674454"/>
              <a:gd name="connsiteY674" fmla="*/ 2582062 h 4244964"/>
              <a:gd name="connsiteX675" fmla="*/ 1282643 w 6674454"/>
              <a:gd name="connsiteY675" fmla="*/ 2623206 h 4244964"/>
              <a:gd name="connsiteX676" fmla="*/ 1253882 w 6674454"/>
              <a:gd name="connsiteY676" fmla="*/ 2602835 h 4244964"/>
              <a:gd name="connsiteX677" fmla="*/ 641122 w 6674454"/>
              <a:gd name="connsiteY677" fmla="*/ 2828126 h 4244964"/>
              <a:gd name="connsiteX678" fmla="*/ 679469 w 6674454"/>
              <a:gd name="connsiteY678" fmla="*/ 2739448 h 4244964"/>
              <a:gd name="connsiteX679" fmla="*/ 593188 w 6674454"/>
              <a:gd name="connsiteY679" fmla="*/ 2739448 h 4244964"/>
              <a:gd name="connsiteX680" fmla="*/ 774940 w 6674454"/>
              <a:gd name="connsiteY680" fmla="*/ 2657560 h 4244964"/>
              <a:gd name="connsiteX681" fmla="*/ 1196361 w 6674454"/>
              <a:gd name="connsiteY681" fmla="*/ 2384333 h 4244964"/>
              <a:gd name="connsiteX682" fmla="*/ 1205949 w 6674454"/>
              <a:gd name="connsiteY682" fmla="*/ 2316028 h 4244964"/>
              <a:gd name="connsiteX683" fmla="*/ 1081319 w 6674454"/>
              <a:gd name="connsiteY683" fmla="*/ 2397915 h 4244964"/>
              <a:gd name="connsiteX684" fmla="*/ 1100493 w 6674454"/>
              <a:gd name="connsiteY684" fmla="*/ 2363962 h 4244964"/>
              <a:gd name="connsiteX685" fmla="*/ 593188 w 6674454"/>
              <a:gd name="connsiteY685" fmla="*/ 2507365 h 4244964"/>
              <a:gd name="connsiteX686" fmla="*/ 401849 w 6674454"/>
              <a:gd name="connsiteY686" fmla="*/ 2602835 h 4244964"/>
              <a:gd name="connsiteX687" fmla="*/ 363503 w 6674454"/>
              <a:gd name="connsiteY687" fmla="*/ 2602835 h 4244964"/>
              <a:gd name="connsiteX688" fmla="*/ 124229 w 6674454"/>
              <a:gd name="connsiteY688" fmla="*/ 2732656 h 4244964"/>
              <a:gd name="connsiteX689" fmla="*/ 268034 w 6674454"/>
              <a:gd name="connsiteY689" fmla="*/ 2623206 h 4244964"/>
              <a:gd name="connsiteX690" fmla="*/ 124229 w 6674454"/>
              <a:gd name="connsiteY690" fmla="*/ 2664350 h 4244964"/>
              <a:gd name="connsiteX691" fmla="*/ 430611 w 6674454"/>
              <a:gd name="connsiteY691" fmla="*/ 2493783 h 4244964"/>
              <a:gd name="connsiteX692" fmla="*/ 478544 w 6674454"/>
              <a:gd name="connsiteY692" fmla="*/ 2452640 h 4244964"/>
              <a:gd name="connsiteX693" fmla="*/ 459370 w 6674454"/>
              <a:gd name="connsiteY693" fmla="*/ 2479803 h 4244964"/>
              <a:gd name="connsiteX694" fmla="*/ 794512 w 6674454"/>
              <a:gd name="connsiteY694" fmla="*/ 2329610 h 4244964"/>
              <a:gd name="connsiteX695" fmla="*/ 784925 w 6674454"/>
              <a:gd name="connsiteY695" fmla="*/ 2349981 h 4244964"/>
              <a:gd name="connsiteX696" fmla="*/ 842446 w 6674454"/>
              <a:gd name="connsiteY696" fmla="*/ 2343190 h 4244964"/>
              <a:gd name="connsiteX697" fmla="*/ 842446 w 6674454"/>
              <a:gd name="connsiteY697" fmla="*/ 2281675 h 4244964"/>
              <a:gd name="connsiteX698" fmla="*/ 727403 w 6674454"/>
              <a:gd name="connsiteY698" fmla="*/ 2315627 h 4244964"/>
              <a:gd name="connsiteX699" fmla="*/ 727403 w 6674454"/>
              <a:gd name="connsiteY699" fmla="*/ 2356771 h 4244964"/>
              <a:gd name="connsiteX700" fmla="*/ 679469 w 6674454"/>
              <a:gd name="connsiteY700" fmla="*/ 2336400 h 4244964"/>
              <a:gd name="connsiteX701" fmla="*/ 516892 w 6674454"/>
              <a:gd name="connsiteY701" fmla="*/ 2411496 h 4244964"/>
              <a:gd name="connsiteX702" fmla="*/ 775338 w 6674454"/>
              <a:gd name="connsiteY702" fmla="*/ 2281675 h 4244964"/>
              <a:gd name="connsiteX703" fmla="*/ 890379 w 6674454"/>
              <a:gd name="connsiteY703" fmla="*/ 2179415 h 4244964"/>
              <a:gd name="connsiteX704" fmla="*/ 842446 w 6674454"/>
              <a:gd name="connsiteY704" fmla="*/ 2179415 h 4244964"/>
              <a:gd name="connsiteX705" fmla="*/ 0 w 6674454"/>
              <a:gd name="connsiteY705" fmla="*/ 2452640 h 4244964"/>
              <a:gd name="connsiteX706" fmla="*/ 574413 w 6674454"/>
              <a:gd name="connsiteY706" fmla="*/ 2192997 h 4244964"/>
              <a:gd name="connsiteX707" fmla="*/ 1005422 w 6674454"/>
              <a:gd name="connsiteY707" fmla="*/ 2049593 h 4244964"/>
              <a:gd name="connsiteX708" fmla="*/ 1034183 w 6674454"/>
              <a:gd name="connsiteY708" fmla="*/ 2056383 h 4244964"/>
              <a:gd name="connsiteX709" fmla="*/ 1072530 w 6674454"/>
              <a:gd name="connsiteY709" fmla="*/ 1981287 h 4244964"/>
              <a:gd name="connsiteX710" fmla="*/ 1158813 w 6674454"/>
              <a:gd name="connsiteY710" fmla="*/ 1960914 h 4244964"/>
              <a:gd name="connsiteX711" fmla="*/ 1130052 w 6674454"/>
              <a:gd name="connsiteY711" fmla="*/ 1960914 h 4244964"/>
              <a:gd name="connsiteX712" fmla="*/ 1158813 w 6674454"/>
              <a:gd name="connsiteY712" fmla="*/ 1926961 h 4244964"/>
              <a:gd name="connsiteX713" fmla="*/ 1091704 w 6674454"/>
              <a:gd name="connsiteY713" fmla="*/ 1933751 h 4244964"/>
              <a:gd name="connsiteX714" fmla="*/ 1082117 w 6674454"/>
              <a:gd name="connsiteY714" fmla="*/ 1906590 h 4244964"/>
              <a:gd name="connsiteX715" fmla="*/ 890780 w 6674454"/>
              <a:gd name="connsiteY715" fmla="*/ 1947733 h 4244964"/>
              <a:gd name="connsiteX716" fmla="*/ 996236 w 6674454"/>
              <a:gd name="connsiteY716" fmla="*/ 1913778 h 4244964"/>
              <a:gd name="connsiteX717" fmla="*/ 1015408 w 6674454"/>
              <a:gd name="connsiteY717" fmla="*/ 1859053 h 4244964"/>
              <a:gd name="connsiteX718" fmla="*/ 986649 w 6674454"/>
              <a:gd name="connsiteY718" fmla="*/ 1859053 h 4244964"/>
              <a:gd name="connsiteX719" fmla="*/ 1024995 w 6674454"/>
              <a:gd name="connsiteY719" fmla="*/ 1825100 h 4244964"/>
              <a:gd name="connsiteX720" fmla="*/ 1111278 w 6674454"/>
              <a:gd name="connsiteY720" fmla="*/ 1825100 h 4244964"/>
              <a:gd name="connsiteX721" fmla="*/ 1024995 w 6674454"/>
              <a:gd name="connsiteY721" fmla="*/ 1783957 h 4244964"/>
              <a:gd name="connsiteX722" fmla="*/ 909952 w 6674454"/>
              <a:gd name="connsiteY722" fmla="*/ 1804328 h 4244964"/>
              <a:gd name="connsiteX723" fmla="*/ 986649 w 6674454"/>
              <a:gd name="connsiteY723" fmla="*/ 1742813 h 4244964"/>
              <a:gd name="connsiteX724" fmla="*/ 1101690 w 6674454"/>
              <a:gd name="connsiteY724" fmla="*/ 1694878 h 4244964"/>
              <a:gd name="connsiteX725" fmla="*/ 1187972 w 6674454"/>
              <a:gd name="connsiteY725" fmla="*/ 1653734 h 4244964"/>
              <a:gd name="connsiteX726" fmla="*/ 1235908 w 6674454"/>
              <a:gd name="connsiteY726" fmla="*/ 1633363 h 4244964"/>
              <a:gd name="connsiteX727" fmla="*/ 1178387 w 6674454"/>
              <a:gd name="connsiteY727" fmla="*/ 1653734 h 4244964"/>
              <a:gd name="connsiteX728" fmla="*/ 1264668 w 6674454"/>
              <a:gd name="connsiteY728" fmla="*/ 1592219 h 4244964"/>
              <a:gd name="connsiteX729" fmla="*/ 1130451 w 6674454"/>
              <a:gd name="connsiteY729" fmla="*/ 1605801 h 4244964"/>
              <a:gd name="connsiteX730" fmla="*/ 1159212 w 6674454"/>
              <a:gd name="connsiteY730" fmla="*/ 1660526 h 4244964"/>
              <a:gd name="connsiteX731" fmla="*/ 1130451 w 6674454"/>
              <a:gd name="connsiteY731" fmla="*/ 1653734 h 4244964"/>
              <a:gd name="connsiteX732" fmla="*/ 1072931 w 6674454"/>
              <a:gd name="connsiteY732" fmla="*/ 1667316 h 4244964"/>
              <a:gd name="connsiteX733" fmla="*/ 1053757 w 6674454"/>
              <a:gd name="connsiteY733" fmla="*/ 1653734 h 4244964"/>
              <a:gd name="connsiteX734" fmla="*/ 938714 w 6674454"/>
              <a:gd name="connsiteY734" fmla="*/ 1708459 h 4244964"/>
              <a:gd name="connsiteX735" fmla="*/ 661094 w 6674454"/>
              <a:gd name="connsiteY735" fmla="*/ 1776766 h 4244964"/>
              <a:gd name="connsiteX736" fmla="*/ 718616 w 6674454"/>
              <a:gd name="connsiteY736" fmla="*/ 1728832 h 4244964"/>
              <a:gd name="connsiteX737" fmla="*/ 546452 w 6674454"/>
              <a:gd name="connsiteY737" fmla="*/ 1769976 h 4244964"/>
              <a:gd name="connsiteX738" fmla="*/ 479344 w 6674454"/>
              <a:gd name="connsiteY738" fmla="*/ 1769976 h 4244964"/>
              <a:gd name="connsiteX739" fmla="*/ 641921 w 6674454"/>
              <a:gd name="connsiteY739" fmla="*/ 1694878 h 4244964"/>
              <a:gd name="connsiteX740" fmla="*/ 613160 w 6674454"/>
              <a:gd name="connsiteY740" fmla="*/ 1681296 h 4244964"/>
              <a:gd name="connsiteX741" fmla="*/ 957888 w 6674454"/>
              <a:gd name="connsiteY741" fmla="*/ 1579037 h 4244964"/>
              <a:gd name="connsiteX742" fmla="*/ 1110878 w 6674454"/>
              <a:gd name="connsiteY742" fmla="*/ 1490359 h 4244964"/>
              <a:gd name="connsiteX743" fmla="*/ 1130052 w 6674454"/>
              <a:gd name="connsiteY743" fmla="*/ 1463196 h 4244964"/>
              <a:gd name="connsiteX744" fmla="*/ 1110878 w 6674454"/>
              <a:gd name="connsiteY744" fmla="*/ 1517921 h 4244964"/>
              <a:gd name="connsiteX745" fmla="*/ 1005422 w 6674454"/>
              <a:gd name="connsiteY745" fmla="*/ 1545084 h 4244964"/>
              <a:gd name="connsiteX746" fmla="*/ 1005422 w 6674454"/>
              <a:gd name="connsiteY746" fmla="*/ 1572247 h 4244964"/>
              <a:gd name="connsiteX747" fmla="*/ 1091704 w 6674454"/>
              <a:gd name="connsiteY747" fmla="*/ 1531103 h 4244964"/>
              <a:gd name="connsiteX748" fmla="*/ 1197160 w 6674454"/>
              <a:gd name="connsiteY748" fmla="*/ 1510730 h 4244964"/>
              <a:gd name="connsiteX749" fmla="*/ 1886615 w 6674454"/>
              <a:gd name="connsiteY749" fmla="*/ 1326183 h 4244964"/>
              <a:gd name="connsiteX750" fmla="*/ 1924963 w 6674454"/>
              <a:gd name="connsiteY750" fmla="*/ 1305812 h 4244964"/>
              <a:gd name="connsiteX751" fmla="*/ 1992071 w 6674454"/>
              <a:gd name="connsiteY751" fmla="*/ 1257877 h 4244964"/>
              <a:gd name="connsiteX752" fmla="*/ 2059178 w 6674454"/>
              <a:gd name="connsiteY752" fmla="*/ 1203151 h 4244964"/>
              <a:gd name="connsiteX753" fmla="*/ 2078352 w 6674454"/>
              <a:gd name="connsiteY753" fmla="*/ 1182780 h 4244964"/>
              <a:gd name="connsiteX754" fmla="*/ 2126286 w 6674454"/>
              <a:gd name="connsiteY754" fmla="*/ 1182780 h 4244964"/>
              <a:gd name="connsiteX755" fmla="*/ 2155047 w 6674454"/>
              <a:gd name="connsiteY755" fmla="*/ 1134845 h 4244964"/>
              <a:gd name="connsiteX756" fmla="*/ 2155047 w 6674454"/>
              <a:gd name="connsiteY756" fmla="*/ 1155218 h 4244964"/>
              <a:gd name="connsiteX757" fmla="*/ 2193395 w 6674454"/>
              <a:gd name="connsiteY757" fmla="*/ 1155218 h 4244964"/>
              <a:gd name="connsiteX758" fmla="*/ 2231742 w 6674454"/>
              <a:gd name="connsiteY758" fmla="*/ 1100493 h 4244964"/>
              <a:gd name="connsiteX759" fmla="*/ 2107114 w 6674454"/>
              <a:gd name="connsiteY759" fmla="*/ 1162008 h 4244964"/>
              <a:gd name="connsiteX760" fmla="*/ 2059178 w 6674454"/>
              <a:gd name="connsiteY760" fmla="*/ 1155218 h 4244964"/>
              <a:gd name="connsiteX761" fmla="*/ 2288863 w 6674454"/>
              <a:gd name="connsiteY761" fmla="*/ 1038976 h 4244964"/>
              <a:gd name="connsiteX762" fmla="*/ 2441853 w 6674454"/>
              <a:gd name="connsiteY762" fmla="*/ 997834 h 4244964"/>
              <a:gd name="connsiteX763" fmla="*/ 2116300 w 6674454"/>
              <a:gd name="connsiteY763" fmla="*/ 1100094 h 4244964"/>
              <a:gd name="connsiteX764" fmla="*/ 1331377 w 6674454"/>
              <a:gd name="connsiteY764" fmla="*/ 1352947 h 4244964"/>
              <a:gd name="connsiteX765" fmla="*/ 1302615 w 6674454"/>
              <a:gd name="connsiteY765" fmla="*/ 1400881 h 4244964"/>
              <a:gd name="connsiteX766" fmla="*/ 1177985 w 6674454"/>
              <a:gd name="connsiteY766" fmla="*/ 1442024 h 4244964"/>
              <a:gd name="connsiteX767" fmla="*/ 1254680 w 6674454"/>
              <a:gd name="connsiteY767" fmla="*/ 1353346 h 4244964"/>
              <a:gd name="connsiteX768" fmla="*/ 1005821 w 6674454"/>
              <a:gd name="connsiteY768" fmla="*/ 1408072 h 4244964"/>
              <a:gd name="connsiteX769" fmla="*/ 1072931 w 6674454"/>
              <a:gd name="connsiteY769" fmla="*/ 1332975 h 4244964"/>
              <a:gd name="connsiteX770" fmla="*/ 1168799 w 6674454"/>
              <a:gd name="connsiteY770" fmla="*/ 1285040 h 4244964"/>
              <a:gd name="connsiteX771" fmla="*/ 1187972 w 6674454"/>
              <a:gd name="connsiteY771" fmla="*/ 1312203 h 4244964"/>
              <a:gd name="connsiteX772" fmla="*/ 1245494 w 6674454"/>
              <a:gd name="connsiteY772" fmla="*/ 1285040 h 4244964"/>
              <a:gd name="connsiteX773" fmla="*/ 1293427 w 6674454"/>
              <a:gd name="connsiteY773" fmla="*/ 1285040 h 4244964"/>
              <a:gd name="connsiteX774" fmla="*/ 1580635 w 6674454"/>
              <a:gd name="connsiteY774" fmla="*/ 1148426 h 4244964"/>
              <a:gd name="connsiteX775" fmla="*/ 1676503 w 6674454"/>
              <a:gd name="connsiteY775" fmla="*/ 1121265 h 4244964"/>
              <a:gd name="connsiteX776" fmla="*/ 1657329 w 6674454"/>
              <a:gd name="connsiteY776" fmla="*/ 1100892 h 4244964"/>
              <a:gd name="connsiteX777" fmla="*/ 1695677 w 6674454"/>
              <a:gd name="connsiteY777" fmla="*/ 1087310 h 4244964"/>
              <a:gd name="connsiteX778" fmla="*/ 1695677 w 6674454"/>
              <a:gd name="connsiteY778" fmla="*/ 1114474 h 4244964"/>
              <a:gd name="connsiteX779" fmla="*/ 1772372 w 6674454"/>
              <a:gd name="connsiteY779" fmla="*/ 1080521 h 4244964"/>
              <a:gd name="connsiteX780" fmla="*/ 1753198 w 6674454"/>
              <a:gd name="connsiteY780" fmla="*/ 1053358 h 4244964"/>
              <a:gd name="connsiteX781" fmla="*/ 1906189 w 6674454"/>
              <a:gd name="connsiteY781" fmla="*/ 985051 h 4244964"/>
              <a:gd name="connsiteX782" fmla="*/ 1877427 w 6674454"/>
              <a:gd name="connsiteY782" fmla="*/ 1012214 h 4244964"/>
              <a:gd name="connsiteX783" fmla="*/ 1925363 w 6674454"/>
              <a:gd name="connsiteY783" fmla="*/ 1019004 h 4244964"/>
              <a:gd name="connsiteX784" fmla="*/ 1973296 w 6674454"/>
              <a:gd name="connsiteY784" fmla="*/ 971070 h 4244964"/>
              <a:gd name="connsiteX785" fmla="*/ 2356372 w 6674454"/>
              <a:gd name="connsiteY785" fmla="*/ 814086 h 4244964"/>
              <a:gd name="connsiteX786" fmla="*/ 2327610 w 6674454"/>
              <a:gd name="connsiteY786" fmla="*/ 780131 h 4244964"/>
              <a:gd name="connsiteX787" fmla="*/ 2174620 w 6674454"/>
              <a:gd name="connsiteY787" fmla="*/ 862019 h 4244964"/>
              <a:gd name="connsiteX788" fmla="*/ 2088339 w 6674454"/>
              <a:gd name="connsiteY788" fmla="*/ 862019 h 4244964"/>
              <a:gd name="connsiteX789" fmla="*/ 2117100 w 6674454"/>
              <a:gd name="connsiteY789" fmla="*/ 834856 h 4244964"/>
              <a:gd name="connsiteX790" fmla="*/ 2145859 w 6674454"/>
              <a:gd name="connsiteY790" fmla="*/ 834856 h 4244964"/>
              <a:gd name="connsiteX791" fmla="*/ 2413892 w 6674454"/>
              <a:gd name="connsiteY791" fmla="*/ 705034 h 4244964"/>
              <a:gd name="connsiteX792" fmla="*/ 2662751 w 6674454"/>
              <a:gd name="connsiteY792" fmla="*/ 609565 h 4244964"/>
              <a:gd name="connsiteX793" fmla="*/ 3074586 w 6674454"/>
              <a:gd name="connsiteY793" fmla="*/ 479743 h 4244964"/>
              <a:gd name="connsiteX794" fmla="*/ 3103347 w 6674454"/>
              <a:gd name="connsiteY794" fmla="*/ 459372 h 4244964"/>
              <a:gd name="connsiteX795" fmla="*/ 3649001 w 6674454"/>
              <a:gd name="connsiteY795" fmla="*/ 247660 h 4244964"/>
              <a:gd name="connsiteX796" fmla="*/ 3639413 w 6674454"/>
              <a:gd name="connsiteY796" fmla="*/ 281615 h 4244964"/>
              <a:gd name="connsiteX797" fmla="*/ 3505197 w 6674454"/>
              <a:gd name="connsiteY797" fmla="*/ 329548 h 4244964"/>
              <a:gd name="connsiteX798" fmla="*/ 3313860 w 6674454"/>
              <a:gd name="connsiteY798" fmla="*/ 438999 h 4244964"/>
              <a:gd name="connsiteX799" fmla="*/ 3313860 w 6674454"/>
              <a:gd name="connsiteY799" fmla="*/ 452580 h 4244964"/>
              <a:gd name="connsiteX800" fmla="*/ 3352206 w 6674454"/>
              <a:gd name="connsiteY800" fmla="*/ 459372 h 4244964"/>
              <a:gd name="connsiteX801" fmla="*/ 3448075 w 6674454"/>
              <a:gd name="connsiteY801" fmla="*/ 404647 h 4244964"/>
              <a:gd name="connsiteX802" fmla="*/ 3428901 w 6674454"/>
              <a:gd name="connsiteY802" fmla="*/ 438599 h 4244964"/>
              <a:gd name="connsiteX803" fmla="*/ 3677760 w 6674454"/>
              <a:gd name="connsiteY803" fmla="*/ 370293 h 4244964"/>
              <a:gd name="connsiteX804" fmla="*/ 3716108 w 6674454"/>
              <a:gd name="connsiteY804" fmla="*/ 397456 h 4244964"/>
              <a:gd name="connsiteX805" fmla="*/ 3668173 w 6674454"/>
              <a:gd name="connsiteY805" fmla="*/ 411037 h 4244964"/>
              <a:gd name="connsiteX806" fmla="*/ 3735282 w 6674454"/>
              <a:gd name="connsiteY806" fmla="*/ 417827 h 4244964"/>
              <a:gd name="connsiteX807" fmla="*/ 3764041 w 6674454"/>
              <a:gd name="connsiteY807" fmla="*/ 383874 h 4244964"/>
              <a:gd name="connsiteX808" fmla="*/ 3850323 w 6674454"/>
              <a:gd name="connsiteY808" fmla="*/ 397456 h 4244964"/>
              <a:gd name="connsiteX809" fmla="*/ 3871495 w 6674454"/>
              <a:gd name="connsiteY809" fmla="*/ 362703 h 4244964"/>
              <a:gd name="connsiteX810" fmla="*/ 3900256 w 6674454"/>
              <a:gd name="connsiteY810" fmla="*/ 369495 h 4244964"/>
              <a:gd name="connsiteX811" fmla="*/ 4005711 w 6674454"/>
              <a:gd name="connsiteY811" fmla="*/ 328351 h 4244964"/>
              <a:gd name="connsiteX812" fmla="*/ 4024886 w 6674454"/>
              <a:gd name="connsiteY812" fmla="*/ 369495 h 4244964"/>
              <a:gd name="connsiteX813" fmla="*/ 2722670 w 6674454"/>
              <a:gd name="connsiteY813" fmla="*/ 751771 h 4244964"/>
              <a:gd name="connsiteX814" fmla="*/ 2588453 w 6674454"/>
              <a:gd name="connsiteY814" fmla="*/ 758560 h 4244964"/>
              <a:gd name="connsiteX815" fmla="*/ 2492584 w 6674454"/>
              <a:gd name="connsiteY815" fmla="*/ 799704 h 4244964"/>
              <a:gd name="connsiteX816" fmla="*/ 2463825 w 6674454"/>
              <a:gd name="connsiteY816" fmla="*/ 833659 h 4244964"/>
              <a:gd name="connsiteX817" fmla="*/ 2348782 w 6674454"/>
              <a:gd name="connsiteY817" fmla="*/ 881592 h 4244964"/>
              <a:gd name="connsiteX818" fmla="*/ 2243326 w 6674454"/>
              <a:gd name="connsiteY818" fmla="*/ 915545 h 4244964"/>
              <a:gd name="connsiteX819" fmla="*/ 2090336 w 6674454"/>
              <a:gd name="connsiteY819" fmla="*/ 983852 h 4244964"/>
              <a:gd name="connsiteX820" fmla="*/ 2779792 w 6674454"/>
              <a:gd name="connsiteY820" fmla="*/ 772142 h 4244964"/>
              <a:gd name="connsiteX821" fmla="*/ 3134106 w 6674454"/>
              <a:gd name="connsiteY821" fmla="*/ 649110 h 4244964"/>
              <a:gd name="connsiteX822" fmla="*/ 4321279 w 6674454"/>
              <a:gd name="connsiteY822" fmla="*/ 307579 h 4244964"/>
              <a:gd name="connsiteX823" fmla="*/ 4254169 w 6674454"/>
              <a:gd name="connsiteY823" fmla="*/ 266435 h 4244964"/>
              <a:gd name="connsiteX824" fmla="*/ 4541377 w 6674454"/>
              <a:gd name="connsiteY824" fmla="*/ 239272 h 4244964"/>
              <a:gd name="connsiteX825" fmla="*/ 4550964 w 6674454"/>
              <a:gd name="connsiteY825" fmla="*/ 266435 h 4244964"/>
              <a:gd name="connsiteX826" fmla="*/ 5297541 w 6674454"/>
              <a:gd name="connsiteY826" fmla="*/ 68307 h 4244964"/>
              <a:gd name="connsiteX827" fmla="*/ 5603920 w 6674454"/>
              <a:gd name="connsiteY827" fmla="*/ 0 h 424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Lst>
            <a:rect l="l" t="t" r="r" b="b"/>
            <a:pathLst>
              <a:path w="6674454" h="4244964">
                <a:moveTo>
                  <a:pt x="1420454" y="3968563"/>
                </a:moveTo>
                <a:cubicBezTo>
                  <a:pt x="1362933" y="3961773"/>
                  <a:pt x="1334172" y="3995726"/>
                  <a:pt x="1343759" y="4009707"/>
                </a:cubicBezTo>
                <a:cubicBezTo>
                  <a:pt x="1353347" y="3989336"/>
                  <a:pt x="1410867" y="3996125"/>
                  <a:pt x="1420454" y="3968563"/>
                </a:cubicBezTo>
                <a:close/>
                <a:moveTo>
                  <a:pt x="1679299" y="3872694"/>
                </a:moveTo>
                <a:cubicBezTo>
                  <a:pt x="1659726" y="3907048"/>
                  <a:pt x="1573843" y="3886677"/>
                  <a:pt x="1564256" y="3927420"/>
                </a:cubicBezTo>
                <a:cubicBezTo>
                  <a:pt x="1602605" y="3913838"/>
                  <a:pt x="1688886" y="3900258"/>
                  <a:pt x="1679299" y="3872694"/>
                </a:cubicBezTo>
                <a:close/>
                <a:moveTo>
                  <a:pt x="3957776" y="3825160"/>
                </a:moveTo>
                <a:cubicBezTo>
                  <a:pt x="3919430" y="3831952"/>
                  <a:pt x="3861907" y="3845533"/>
                  <a:pt x="3861907" y="3859115"/>
                </a:cubicBezTo>
                <a:cubicBezTo>
                  <a:pt x="3881082" y="3838742"/>
                  <a:pt x="3948189" y="3852323"/>
                  <a:pt x="3957776" y="3825160"/>
                </a:cubicBezTo>
                <a:close/>
                <a:moveTo>
                  <a:pt x="1803530" y="3811579"/>
                </a:moveTo>
                <a:cubicBezTo>
                  <a:pt x="1793943" y="3831952"/>
                  <a:pt x="1746007" y="3831952"/>
                  <a:pt x="1736420" y="3859115"/>
                </a:cubicBezTo>
                <a:cubicBezTo>
                  <a:pt x="1784356" y="3865905"/>
                  <a:pt x="1774768" y="3831952"/>
                  <a:pt x="1822702" y="3838742"/>
                </a:cubicBezTo>
                <a:cubicBezTo>
                  <a:pt x="1822702" y="3825160"/>
                  <a:pt x="1822702" y="3818370"/>
                  <a:pt x="1803530" y="3811579"/>
                </a:cubicBezTo>
                <a:close/>
                <a:moveTo>
                  <a:pt x="4158702" y="3750064"/>
                </a:moveTo>
                <a:cubicBezTo>
                  <a:pt x="4101181" y="3756853"/>
                  <a:pt x="4053246" y="3770435"/>
                  <a:pt x="4034072" y="3804789"/>
                </a:cubicBezTo>
                <a:cubicBezTo>
                  <a:pt x="4082007" y="3811579"/>
                  <a:pt x="4139528" y="3784416"/>
                  <a:pt x="4158702" y="3750064"/>
                </a:cubicBezTo>
                <a:close/>
                <a:moveTo>
                  <a:pt x="4702456" y="3571777"/>
                </a:moveTo>
                <a:cubicBezTo>
                  <a:pt x="4683582" y="3575278"/>
                  <a:pt x="4672797" y="3589284"/>
                  <a:pt x="4694367" y="3599470"/>
                </a:cubicBezTo>
                <a:cubicBezTo>
                  <a:pt x="4646433" y="3599470"/>
                  <a:pt x="4656021" y="3592678"/>
                  <a:pt x="4598498" y="3606260"/>
                </a:cubicBezTo>
                <a:cubicBezTo>
                  <a:pt x="4579326" y="3613051"/>
                  <a:pt x="4608085" y="3626633"/>
                  <a:pt x="4588911" y="3626633"/>
                </a:cubicBezTo>
                <a:cubicBezTo>
                  <a:pt x="4493843" y="3606660"/>
                  <a:pt x="4436320" y="3722501"/>
                  <a:pt x="4340451" y="3674965"/>
                </a:cubicBezTo>
                <a:cubicBezTo>
                  <a:pt x="4302105" y="3695338"/>
                  <a:pt x="4244585" y="3702128"/>
                  <a:pt x="4225411" y="3736482"/>
                </a:cubicBezTo>
                <a:cubicBezTo>
                  <a:pt x="4187062" y="3722901"/>
                  <a:pt x="4167890" y="3743272"/>
                  <a:pt x="4167890" y="3770435"/>
                </a:cubicBezTo>
                <a:cubicBezTo>
                  <a:pt x="4340052" y="3777227"/>
                  <a:pt x="4455095" y="3654195"/>
                  <a:pt x="4665607" y="3640613"/>
                </a:cubicBezTo>
                <a:cubicBezTo>
                  <a:pt x="4656021" y="3620240"/>
                  <a:pt x="4694367" y="3627032"/>
                  <a:pt x="4703954" y="3620240"/>
                </a:cubicBezTo>
                <a:cubicBezTo>
                  <a:pt x="4703954" y="3593079"/>
                  <a:pt x="4713541" y="3579096"/>
                  <a:pt x="4723128" y="3572307"/>
                </a:cubicBezTo>
                <a:cubicBezTo>
                  <a:pt x="4715938" y="3570609"/>
                  <a:pt x="4708748" y="3570610"/>
                  <a:pt x="4702456" y="3571777"/>
                </a:cubicBezTo>
                <a:close/>
                <a:moveTo>
                  <a:pt x="1928158" y="3496809"/>
                </a:moveTo>
                <a:cubicBezTo>
                  <a:pt x="1851463" y="3497210"/>
                  <a:pt x="1832289" y="3538354"/>
                  <a:pt x="1803530" y="3579096"/>
                </a:cubicBezTo>
                <a:cubicBezTo>
                  <a:pt x="1841877" y="3579096"/>
                  <a:pt x="1841877" y="3551935"/>
                  <a:pt x="1851463" y="3537953"/>
                </a:cubicBezTo>
                <a:cubicBezTo>
                  <a:pt x="1880224" y="3544745"/>
                  <a:pt x="1908984" y="3510792"/>
                  <a:pt x="1928158" y="3496809"/>
                </a:cubicBezTo>
                <a:close/>
                <a:moveTo>
                  <a:pt x="1516322" y="3470047"/>
                </a:moveTo>
                <a:cubicBezTo>
                  <a:pt x="1487561" y="3483629"/>
                  <a:pt x="1439628" y="3483629"/>
                  <a:pt x="1449215" y="3511191"/>
                </a:cubicBezTo>
                <a:cubicBezTo>
                  <a:pt x="1477974" y="3497609"/>
                  <a:pt x="1516322" y="3517981"/>
                  <a:pt x="1516322" y="3470047"/>
                </a:cubicBezTo>
                <a:close/>
                <a:moveTo>
                  <a:pt x="4754684" y="3344569"/>
                </a:moveTo>
                <a:cubicBezTo>
                  <a:pt x="4737907" y="3345418"/>
                  <a:pt x="4723527" y="3354006"/>
                  <a:pt x="4723527" y="3374577"/>
                </a:cubicBezTo>
                <a:cubicBezTo>
                  <a:pt x="4752289" y="3381367"/>
                  <a:pt x="4761875" y="3354206"/>
                  <a:pt x="4761875" y="3381367"/>
                </a:cubicBezTo>
                <a:cubicBezTo>
                  <a:pt x="4790635" y="3381367"/>
                  <a:pt x="4790635" y="3367788"/>
                  <a:pt x="4800222" y="3360996"/>
                </a:cubicBezTo>
                <a:cubicBezTo>
                  <a:pt x="4790635" y="3350611"/>
                  <a:pt x="4771461" y="3343720"/>
                  <a:pt x="4754684" y="3344569"/>
                </a:cubicBezTo>
                <a:close/>
                <a:moveTo>
                  <a:pt x="4908954" y="3267256"/>
                </a:moveTo>
                <a:cubicBezTo>
                  <a:pt x="4858118" y="3272367"/>
                  <a:pt x="4795428" y="3304274"/>
                  <a:pt x="4781048" y="3340225"/>
                </a:cubicBezTo>
                <a:cubicBezTo>
                  <a:pt x="4790635" y="3347015"/>
                  <a:pt x="4809809" y="3347015"/>
                  <a:pt x="4838570" y="3347015"/>
                </a:cubicBezTo>
                <a:cubicBezTo>
                  <a:pt x="4838570" y="3333434"/>
                  <a:pt x="4819396" y="3326644"/>
                  <a:pt x="4848157" y="3319852"/>
                </a:cubicBezTo>
                <a:cubicBezTo>
                  <a:pt x="4857744" y="3319852"/>
                  <a:pt x="4867329" y="3319852"/>
                  <a:pt x="4876917" y="3319852"/>
                </a:cubicBezTo>
                <a:cubicBezTo>
                  <a:pt x="4867329" y="3333434"/>
                  <a:pt x="4857744" y="3333434"/>
                  <a:pt x="4886503" y="3333434"/>
                </a:cubicBezTo>
                <a:cubicBezTo>
                  <a:pt x="4886503" y="3333434"/>
                  <a:pt x="4896091" y="3333434"/>
                  <a:pt x="4905677" y="3333434"/>
                </a:cubicBezTo>
                <a:cubicBezTo>
                  <a:pt x="4896091" y="3306271"/>
                  <a:pt x="4944026" y="3299481"/>
                  <a:pt x="4953611" y="3271919"/>
                </a:cubicBezTo>
                <a:cubicBezTo>
                  <a:pt x="4941528" y="3266826"/>
                  <a:pt x="4925900" y="3265552"/>
                  <a:pt x="4908954" y="3267256"/>
                </a:cubicBezTo>
                <a:close/>
                <a:moveTo>
                  <a:pt x="1573843" y="3258337"/>
                </a:moveTo>
                <a:cubicBezTo>
                  <a:pt x="1545084" y="3251546"/>
                  <a:pt x="1535497" y="3285500"/>
                  <a:pt x="1554671" y="3292290"/>
                </a:cubicBezTo>
                <a:cubicBezTo>
                  <a:pt x="1564256" y="3278709"/>
                  <a:pt x="1583431" y="3278709"/>
                  <a:pt x="1573843" y="3258337"/>
                </a:cubicBezTo>
                <a:close/>
                <a:moveTo>
                  <a:pt x="1711705" y="3219652"/>
                </a:moveTo>
                <a:cubicBezTo>
                  <a:pt x="1689685" y="3223734"/>
                  <a:pt x="1671710" y="3248150"/>
                  <a:pt x="1621379" y="3237964"/>
                </a:cubicBezTo>
                <a:cubicBezTo>
                  <a:pt x="1630966" y="3265127"/>
                  <a:pt x="1592618" y="3265127"/>
                  <a:pt x="1611793" y="3285899"/>
                </a:cubicBezTo>
                <a:cubicBezTo>
                  <a:pt x="1669313" y="3272318"/>
                  <a:pt x="1698074" y="3244756"/>
                  <a:pt x="1736420" y="3224383"/>
                </a:cubicBezTo>
                <a:cubicBezTo>
                  <a:pt x="1726834" y="3219190"/>
                  <a:pt x="1719045" y="3218291"/>
                  <a:pt x="1711705" y="3219652"/>
                </a:cubicBezTo>
                <a:close/>
                <a:moveTo>
                  <a:pt x="1726833" y="2985111"/>
                </a:moveTo>
                <a:cubicBezTo>
                  <a:pt x="1698074" y="2985111"/>
                  <a:pt x="1688487" y="2998692"/>
                  <a:pt x="1688487" y="3005484"/>
                </a:cubicBezTo>
                <a:cubicBezTo>
                  <a:pt x="1707661" y="3005484"/>
                  <a:pt x="1726833" y="2998692"/>
                  <a:pt x="1726833" y="2985111"/>
                </a:cubicBezTo>
                <a:close/>
                <a:moveTo>
                  <a:pt x="5269579" y="2896433"/>
                </a:moveTo>
                <a:cubicBezTo>
                  <a:pt x="5192484" y="2896433"/>
                  <a:pt x="5115789" y="2903223"/>
                  <a:pt x="5058668" y="2944366"/>
                </a:cubicBezTo>
                <a:cubicBezTo>
                  <a:pt x="5020321" y="2910413"/>
                  <a:pt x="4943625" y="2964739"/>
                  <a:pt x="4886503" y="2978321"/>
                </a:cubicBezTo>
                <a:cubicBezTo>
                  <a:pt x="4800222" y="3005484"/>
                  <a:pt x="4695167" y="3005484"/>
                  <a:pt x="4675993" y="3053417"/>
                </a:cubicBezTo>
                <a:cubicBezTo>
                  <a:pt x="4838570" y="3033046"/>
                  <a:pt x="4915265" y="2957948"/>
                  <a:pt x="5087828" y="2964739"/>
                </a:cubicBezTo>
                <a:cubicBezTo>
                  <a:pt x="5107002" y="2957948"/>
                  <a:pt x="5068654" y="2944366"/>
                  <a:pt x="5097415" y="2937576"/>
                </a:cubicBezTo>
                <a:cubicBezTo>
                  <a:pt x="5135763" y="2923995"/>
                  <a:pt x="5231632" y="2937576"/>
                  <a:pt x="5269579" y="2896433"/>
                </a:cubicBezTo>
                <a:close/>
                <a:moveTo>
                  <a:pt x="2167429" y="2841708"/>
                </a:moveTo>
                <a:cubicBezTo>
                  <a:pt x="2148257" y="2848497"/>
                  <a:pt x="2014040" y="2855289"/>
                  <a:pt x="2042802" y="2896433"/>
                </a:cubicBezTo>
                <a:cubicBezTo>
                  <a:pt x="2081148" y="2876059"/>
                  <a:pt x="2177017" y="2869270"/>
                  <a:pt x="2167429" y="2841708"/>
                </a:cubicBezTo>
                <a:close/>
                <a:moveTo>
                  <a:pt x="1573843" y="2841708"/>
                </a:moveTo>
                <a:cubicBezTo>
                  <a:pt x="1535497" y="2862079"/>
                  <a:pt x="1449215" y="2855289"/>
                  <a:pt x="1439628" y="2889641"/>
                </a:cubicBezTo>
                <a:cubicBezTo>
                  <a:pt x="1497148" y="2882851"/>
                  <a:pt x="1545084" y="2869270"/>
                  <a:pt x="1573843" y="2841708"/>
                </a:cubicBezTo>
                <a:close/>
                <a:moveTo>
                  <a:pt x="1114075" y="2807755"/>
                </a:moveTo>
                <a:cubicBezTo>
                  <a:pt x="1114075" y="2821336"/>
                  <a:pt x="1104487" y="2821336"/>
                  <a:pt x="1104487" y="2828126"/>
                </a:cubicBezTo>
                <a:cubicBezTo>
                  <a:pt x="1114075" y="2828126"/>
                  <a:pt x="1114075" y="2828126"/>
                  <a:pt x="1123661" y="2828126"/>
                </a:cubicBezTo>
                <a:cubicBezTo>
                  <a:pt x="1123661" y="2821336"/>
                  <a:pt x="1133246" y="2821336"/>
                  <a:pt x="1133246" y="2807755"/>
                </a:cubicBezTo>
                <a:cubicBezTo>
                  <a:pt x="1123661" y="2807755"/>
                  <a:pt x="1123661" y="2807755"/>
                  <a:pt x="1114075" y="2807755"/>
                </a:cubicBezTo>
                <a:close/>
                <a:moveTo>
                  <a:pt x="4589312" y="2766611"/>
                </a:moveTo>
                <a:cubicBezTo>
                  <a:pt x="4589312" y="2773401"/>
                  <a:pt x="4589312" y="2780193"/>
                  <a:pt x="4589312" y="2786982"/>
                </a:cubicBezTo>
                <a:cubicBezTo>
                  <a:pt x="4608486" y="2786982"/>
                  <a:pt x="4618071" y="2773401"/>
                  <a:pt x="4627659" y="2766611"/>
                </a:cubicBezTo>
                <a:cubicBezTo>
                  <a:pt x="4608486" y="2766611"/>
                  <a:pt x="4598899" y="2766611"/>
                  <a:pt x="4589312" y="2766611"/>
                </a:cubicBezTo>
                <a:close/>
                <a:moveTo>
                  <a:pt x="4828983" y="2719075"/>
                </a:moveTo>
                <a:cubicBezTo>
                  <a:pt x="4800222" y="2718676"/>
                  <a:pt x="4781048" y="2732656"/>
                  <a:pt x="4771463" y="2746238"/>
                </a:cubicBezTo>
                <a:cubicBezTo>
                  <a:pt x="4809809" y="2753030"/>
                  <a:pt x="4809809" y="2732656"/>
                  <a:pt x="4828983" y="2719075"/>
                </a:cubicBezTo>
                <a:close/>
                <a:moveTo>
                  <a:pt x="5585147" y="2663951"/>
                </a:moveTo>
                <a:cubicBezTo>
                  <a:pt x="5498865" y="2657161"/>
                  <a:pt x="5384221" y="2718676"/>
                  <a:pt x="5317114" y="2718676"/>
                </a:cubicBezTo>
                <a:cubicBezTo>
                  <a:pt x="5317114" y="2705094"/>
                  <a:pt x="5345875" y="2711886"/>
                  <a:pt x="5355462" y="2691513"/>
                </a:cubicBezTo>
                <a:cubicBezTo>
                  <a:pt x="5317114" y="2691513"/>
                  <a:pt x="5297940" y="2705094"/>
                  <a:pt x="5278765" y="2711886"/>
                </a:cubicBezTo>
                <a:cubicBezTo>
                  <a:pt x="5317114" y="2711886"/>
                  <a:pt x="5278765" y="2718676"/>
                  <a:pt x="5288353" y="2739049"/>
                </a:cubicBezTo>
                <a:cubicBezTo>
                  <a:pt x="5403395" y="2732257"/>
                  <a:pt x="5518039" y="2711886"/>
                  <a:pt x="5585147" y="2663951"/>
                </a:cubicBezTo>
                <a:close/>
                <a:moveTo>
                  <a:pt x="5537213" y="2636788"/>
                </a:moveTo>
                <a:cubicBezTo>
                  <a:pt x="5537213" y="2643579"/>
                  <a:pt x="5498865" y="2636788"/>
                  <a:pt x="5498865" y="2650369"/>
                </a:cubicBezTo>
                <a:cubicBezTo>
                  <a:pt x="5518039" y="2650369"/>
                  <a:pt x="5527627" y="2650369"/>
                  <a:pt x="5546799" y="2650369"/>
                </a:cubicBezTo>
                <a:cubicBezTo>
                  <a:pt x="5546799" y="2643579"/>
                  <a:pt x="5546799" y="2636788"/>
                  <a:pt x="5537213" y="2636788"/>
                </a:cubicBezTo>
                <a:close/>
                <a:moveTo>
                  <a:pt x="874802" y="2582062"/>
                </a:moveTo>
                <a:cubicBezTo>
                  <a:pt x="874802" y="2596045"/>
                  <a:pt x="817280" y="2609625"/>
                  <a:pt x="836454" y="2629998"/>
                </a:cubicBezTo>
                <a:cubicBezTo>
                  <a:pt x="855629" y="2623206"/>
                  <a:pt x="903562" y="2602835"/>
                  <a:pt x="874802" y="2582062"/>
                </a:cubicBezTo>
                <a:close/>
                <a:moveTo>
                  <a:pt x="5259593" y="2561691"/>
                </a:moveTo>
                <a:cubicBezTo>
                  <a:pt x="5240419" y="2561691"/>
                  <a:pt x="5211658" y="2561691"/>
                  <a:pt x="5202071" y="2575273"/>
                </a:cubicBezTo>
                <a:cubicBezTo>
                  <a:pt x="5230832" y="2575273"/>
                  <a:pt x="5250007" y="2575273"/>
                  <a:pt x="5259593" y="2561691"/>
                </a:cubicBezTo>
                <a:close/>
                <a:moveTo>
                  <a:pt x="5136163" y="2548110"/>
                </a:moveTo>
                <a:cubicBezTo>
                  <a:pt x="4973585" y="2582062"/>
                  <a:pt x="4829781" y="2602835"/>
                  <a:pt x="4695965" y="2664350"/>
                </a:cubicBezTo>
                <a:cubicBezTo>
                  <a:pt x="4800222" y="2650369"/>
                  <a:pt x="4953212" y="2582062"/>
                  <a:pt x="5049081" y="2596045"/>
                </a:cubicBezTo>
                <a:cubicBezTo>
                  <a:pt x="5020321" y="2616416"/>
                  <a:pt x="5068255" y="2596045"/>
                  <a:pt x="5077842" y="2616416"/>
                </a:cubicBezTo>
                <a:cubicBezTo>
                  <a:pt x="5077842" y="2623206"/>
                  <a:pt x="5077842" y="2629998"/>
                  <a:pt x="5077842" y="2636788"/>
                </a:cubicBezTo>
                <a:cubicBezTo>
                  <a:pt x="4981973" y="2643579"/>
                  <a:pt x="4953212" y="2698304"/>
                  <a:pt x="4886503" y="2698304"/>
                </a:cubicBezTo>
                <a:cubicBezTo>
                  <a:pt x="4905677" y="2705094"/>
                  <a:pt x="4982373" y="2739448"/>
                  <a:pt x="4953611" y="2739448"/>
                </a:cubicBezTo>
                <a:cubicBezTo>
                  <a:pt x="4963198" y="2739448"/>
                  <a:pt x="4991959" y="2712285"/>
                  <a:pt x="4991959" y="2712285"/>
                </a:cubicBezTo>
                <a:cubicBezTo>
                  <a:pt x="5001547" y="2705493"/>
                  <a:pt x="5039895" y="2719075"/>
                  <a:pt x="5049480" y="2712285"/>
                </a:cubicBezTo>
                <a:cubicBezTo>
                  <a:pt x="5078241" y="2698703"/>
                  <a:pt x="5097415" y="2664350"/>
                  <a:pt x="5154935" y="2671141"/>
                </a:cubicBezTo>
                <a:cubicBezTo>
                  <a:pt x="5154935" y="2684723"/>
                  <a:pt x="5145349" y="2684723"/>
                  <a:pt x="5145349" y="2691513"/>
                </a:cubicBezTo>
                <a:cubicBezTo>
                  <a:pt x="5174110" y="2698304"/>
                  <a:pt x="5174110" y="2684723"/>
                  <a:pt x="5193284" y="2684723"/>
                </a:cubicBezTo>
                <a:cubicBezTo>
                  <a:pt x="5183697" y="2643579"/>
                  <a:pt x="5241217" y="2636788"/>
                  <a:pt x="5269979" y="2609625"/>
                </a:cubicBezTo>
                <a:cubicBezTo>
                  <a:pt x="5202871" y="2616416"/>
                  <a:pt x="5126177" y="2636788"/>
                  <a:pt x="5097815" y="2596045"/>
                </a:cubicBezTo>
                <a:cubicBezTo>
                  <a:pt x="5116989" y="2582463"/>
                  <a:pt x="5145749" y="2562090"/>
                  <a:pt x="5136163" y="2548110"/>
                </a:cubicBezTo>
                <a:close/>
                <a:moveTo>
                  <a:pt x="5351866" y="2539622"/>
                </a:moveTo>
                <a:cubicBezTo>
                  <a:pt x="5333891" y="2539621"/>
                  <a:pt x="5317114" y="2541319"/>
                  <a:pt x="5307527" y="2548110"/>
                </a:cubicBezTo>
                <a:cubicBezTo>
                  <a:pt x="5288353" y="2554901"/>
                  <a:pt x="5412983" y="2561691"/>
                  <a:pt x="5403395" y="2541320"/>
                </a:cubicBezTo>
                <a:cubicBezTo>
                  <a:pt x="5389015" y="2541320"/>
                  <a:pt x="5369842" y="2539622"/>
                  <a:pt x="5351866" y="2539622"/>
                </a:cubicBezTo>
                <a:close/>
                <a:moveTo>
                  <a:pt x="5432157" y="2534927"/>
                </a:moveTo>
                <a:cubicBezTo>
                  <a:pt x="5460517" y="2582062"/>
                  <a:pt x="5402997" y="2589253"/>
                  <a:pt x="5345875" y="2589253"/>
                </a:cubicBezTo>
                <a:cubicBezTo>
                  <a:pt x="5336288" y="2609625"/>
                  <a:pt x="5307527" y="2616416"/>
                  <a:pt x="5297940" y="2637188"/>
                </a:cubicBezTo>
                <a:cubicBezTo>
                  <a:pt x="5317114" y="2685122"/>
                  <a:pt x="5365047" y="2637188"/>
                  <a:pt x="5403395" y="2637188"/>
                </a:cubicBezTo>
                <a:cubicBezTo>
                  <a:pt x="5422569" y="2623607"/>
                  <a:pt x="5403395" y="2623607"/>
                  <a:pt x="5412983" y="2603234"/>
                </a:cubicBezTo>
                <a:cubicBezTo>
                  <a:pt x="5470503" y="2603234"/>
                  <a:pt x="5470503" y="2555300"/>
                  <a:pt x="5508851" y="2541719"/>
                </a:cubicBezTo>
                <a:cubicBezTo>
                  <a:pt x="5499265" y="2534927"/>
                  <a:pt x="5460916" y="2534927"/>
                  <a:pt x="5432157" y="2534927"/>
                </a:cubicBezTo>
                <a:close/>
                <a:moveTo>
                  <a:pt x="1841877" y="2527337"/>
                </a:moveTo>
                <a:cubicBezTo>
                  <a:pt x="1726833" y="2561691"/>
                  <a:pt x="1554671" y="2561691"/>
                  <a:pt x="1516322" y="2657161"/>
                </a:cubicBezTo>
                <a:cubicBezTo>
                  <a:pt x="1535497" y="2663951"/>
                  <a:pt x="1535497" y="2677532"/>
                  <a:pt x="1564256" y="2670742"/>
                </a:cubicBezTo>
                <a:cubicBezTo>
                  <a:pt x="1621778" y="2616017"/>
                  <a:pt x="1765181" y="2588854"/>
                  <a:pt x="1841877" y="2527337"/>
                </a:cubicBezTo>
                <a:close/>
                <a:moveTo>
                  <a:pt x="1740016" y="2474711"/>
                </a:moveTo>
                <a:cubicBezTo>
                  <a:pt x="1729231" y="2474711"/>
                  <a:pt x="1717247" y="2476408"/>
                  <a:pt x="1707661" y="2479803"/>
                </a:cubicBezTo>
                <a:cubicBezTo>
                  <a:pt x="1736420" y="2506966"/>
                  <a:pt x="1707661" y="2513756"/>
                  <a:pt x="1678900" y="2513756"/>
                </a:cubicBezTo>
                <a:cubicBezTo>
                  <a:pt x="1678900" y="2527337"/>
                  <a:pt x="1678900" y="2534129"/>
                  <a:pt x="1678900" y="2540919"/>
                </a:cubicBezTo>
                <a:cubicBezTo>
                  <a:pt x="1746007" y="2534528"/>
                  <a:pt x="1717248" y="2520947"/>
                  <a:pt x="1765181" y="2506966"/>
                </a:cubicBezTo>
                <a:cubicBezTo>
                  <a:pt x="1726833" y="2506966"/>
                  <a:pt x="1746007" y="2493384"/>
                  <a:pt x="1765181" y="2479803"/>
                </a:cubicBezTo>
                <a:cubicBezTo>
                  <a:pt x="1760388" y="2476408"/>
                  <a:pt x="1750801" y="2474711"/>
                  <a:pt x="1740016" y="2474711"/>
                </a:cubicBezTo>
                <a:close/>
                <a:moveTo>
                  <a:pt x="1095299" y="2473013"/>
                </a:moveTo>
                <a:cubicBezTo>
                  <a:pt x="1046965" y="2479803"/>
                  <a:pt x="999430" y="2520947"/>
                  <a:pt x="1009017" y="2541320"/>
                </a:cubicBezTo>
                <a:cubicBezTo>
                  <a:pt x="1037779" y="2548110"/>
                  <a:pt x="1066538" y="2527738"/>
                  <a:pt x="1095299" y="2514157"/>
                </a:cubicBezTo>
                <a:cubicBezTo>
                  <a:pt x="1095299" y="2500575"/>
                  <a:pt x="1076125" y="2486994"/>
                  <a:pt x="1095299" y="2473013"/>
                </a:cubicBezTo>
                <a:close/>
                <a:moveTo>
                  <a:pt x="1171595" y="2438659"/>
                </a:moveTo>
                <a:cubicBezTo>
                  <a:pt x="1162008" y="2459432"/>
                  <a:pt x="1114075" y="2452640"/>
                  <a:pt x="1104487" y="2479803"/>
                </a:cubicBezTo>
                <a:cubicBezTo>
                  <a:pt x="1133246" y="2479803"/>
                  <a:pt x="1200356" y="2459432"/>
                  <a:pt x="1171595" y="2438659"/>
                </a:cubicBezTo>
                <a:close/>
                <a:moveTo>
                  <a:pt x="1305812" y="2384333"/>
                </a:moveTo>
                <a:cubicBezTo>
                  <a:pt x="1248289" y="2397915"/>
                  <a:pt x="1257876" y="2432268"/>
                  <a:pt x="1190769" y="2432268"/>
                </a:cubicBezTo>
                <a:cubicBezTo>
                  <a:pt x="1181182" y="2452640"/>
                  <a:pt x="1209943" y="2452640"/>
                  <a:pt x="1238702" y="2452640"/>
                </a:cubicBezTo>
                <a:cubicBezTo>
                  <a:pt x="1248289" y="2425078"/>
                  <a:pt x="1305812" y="2384333"/>
                  <a:pt x="1296225" y="2425078"/>
                </a:cubicBezTo>
                <a:cubicBezTo>
                  <a:pt x="1296225" y="2404706"/>
                  <a:pt x="1344159" y="2418288"/>
                  <a:pt x="1334571" y="2391125"/>
                </a:cubicBezTo>
                <a:cubicBezTo>
                  <a:pt x="1315397" y="2384333"/>
                  <a:pt x="1305812" y="2411496"/>
                  <a:pt x="1305812" y="2384333"/>
                </a:cubicBezTo>
                <a:close/>
                <a:moveTo>
                  <a:pt x="4646833" y="2247323"/>
                </a:moveTo>
                <a:cubicBezTo>
                  <a:pt x="4637245" y="2254512"/>
                  <a:pt x="4598899" y="2274885"/>
                  <a:pt x="4627659" y="2295256"/>
                </a:cubicBezTo>
                <a:cubicBezTo>
                  <a:pt x="4627659" y="2281675"/>
                  <a:pt x="4666007" y="2261303"/>
                  <a:pt x="4646833" y="2247323"/>
                </a:cubicBezTo>
                <a:close/>
                <a:moveTo>
                  <a:pt x="1190769" y="2226949"/>
                </a:moveTo>
                <a:cubicBezTo>
                  <a:pt x="1085313" y="2233741"/>
                  <a:pt x="999430" y="2288466"/>
                  <a:pt x="903562" y="2281675"/>
                </a:cubicBezTo>
                <a:cubicBezTo>
                  <a:pt x="951497" y="2261303"/>
                  <a:pt x="1009017" y="2261303"/>
                  <a:pt x="1018605" y="2233741"/>
                </a:cubicBezTo>
                <a:cubicBezTo>
                  <a:pt x="970669" y="2240531"/>
                  <a:pt x="941910" y="2260902"/>
                  <a:pt x="884388" y="2260902"/>
                </a:cubicBezTo>
                <a:cubicBezTo>
                  <a:pt x="865215" y="2281276"/>
                  <a:pt x="836454" y="2302046"/>
                  <a:pt x="855629" y="2329209"/>
                </a:cubicBezTo>
                <a:cubicBezTo>
                  <a:pt x="980256" y="2302046"/>
                  <a:pt x="1085313" y="2267694"/>
                  <a:pt x="1190769" y="2226949"/>
                </a:cubicBezTo>
                <a:close/>
                <a:moveTo>
                  <a:pt x="4914865" y="2192997"/>
                </a:moveTo>
                <a:cubicBezTo>
                  <a:pt x="4847757" y="2213368"/>
                  <a:pt x="4790235" y="2226949"/>
                  <a:pt x="4752289" y="2261303"/>
                </a:cubicBezTo>
                <a:cubicBezTo>
                  <a:pt x="4818997" y="2288466"/>
                  <a:pt x="4866931" y="2220160"/>
                  <a:pt x="4914865" y="2254512"/>
                </a:cubicBezTo>
                <a:cubicBezTo>
                  <a:pt x="4886105" y="2234140"/>
                  <a:pt x="4914865" y="2234140"/>
                  <a:pt x="4914865" y="2192997"/>
                </a:cubicBezTo>
                <a:close/>
                <a:moveTo>
                  <a:pt x="4828983" y="2186205"/>
                </a:moveTo>
                <a:cubicBezTo>
                  <a:pt x="4790635" y="2192997"/>
                  <a:pt x="4771463" y="2199786"/>
                  <a:pt x="4752289" y="2213368"/>
                </a:cubicBezTo>
                <a:cubicBezTo>
                  <a:pt x="4790635" y="2213368"/>
                  <a:pt x="4828983" y="2213368"/>
                  <a:pt x="4828983" y="2186205"/>
                </a:cubicBezTo>
                <a:close/>
                <a:moveTo>
                  <a:pt x="5262739" y="2165434"/>
                </a:moveTo>
                <a:cubicBezTo>
                  <a:pt x="5239820" y="2169253"/>
                  <a:pt x="5223642" y="2180713"/>
                  <a:pt x="5202071" y="2165434"/>
                </a:cubicBezTo>
                <a:cubicBezTo>
                  <a:pt x="5192484" y="2192997"/>
                  <a:pt x="5125377" y="2213368"/>
                  <a:pt x="5144551" y="2233741"/>
                </a:cubicBezTo>
                <a:cubicBezTo>
                  <a:pt x="5144551" y="2213368"/>
                  <a:pt x="5173311" y="2226949"/>
                  <a:pt x="5192484" y="2226949"/>
                </a:cubicBezTo>
                <a:cubicBezTo>
                  <a:pt x="5202071" y="2192997"/>
                  <a:pt x="5269181" y="2199786"/>
                  <a:pt x="5288353" y="2165434"/>
                </a:cubicBezTo>
                <a:cubicBezTo>
                  <a:pt x="5278767" y="2163737"/>
                  <a:pt x="5270378" y="2164161"/>
                  <a:pt x="5262739" y="2165434"/>
                </a:cubicBezTo>
                <a:close/>
                <a:moveTo>
                  <a:pt x="1133246" y="2159042"/>
                </a:moveTo>
                <a:cubicBezTo>
                  <a:pt x="1114075" y="2158643"/>
                  <a:pt x="1066139" y="2165834"/>
                  <a:pt x="1094900" y="2172623"/>
                </a:cubicBezTo>
                <a:cubicBezTo>
                  <a:pt x="1085313" y="2159042"/>
                  <a:pt x="1142834" y="2179415"/>
                  <a:pt x="1133246" y="2159042"/>
                </a:cubicBezTo>
                <a:close/>
                <a:moveTo>
                  <a:pt x="5010735" y="2145462"/>
                </a:moveTo>
                <a:cubicBezTo>
                  <a:pt x="5001147" y="2165834"/>
                  <a:pt x="4991561" y="2151853"/>
                  <a:pt x="4943625" y="2151853"/>
                </a:cubicBezTo>
                <a:cubicBezTo>
                  <a:pt x="4953212" y="2179016"/>
                  <a:pt x="4924453" y="2172224"/>
                  <a:pt x="4924453" y="2192997"/>
                </a:cubicBezTo>
                <a:cubicBezTo>
                  <a:pt x="4972386" y="2206578"/>
                  <a:pt x="4981973" y="2165834"/>
                  <a:pt x="5029909" y="2159042"/>
                </a:cubicBezTo>
                <a:cubicBezTo>
                  <a:pt x="5029909" y="2159042"/>
                  <a:pt x="5029909" y="2152252"/>
                  <a:pt x="5029909" y="2145462"/>
                </a:cubicBezTo>
                <a:cubicBezTo>
                  <a:pt x="5020321" y="2145462"/>
                  <a:pt x="5020321" y="2145462"/>
                  <a:pt x="5010735" y="2145462"/>
                </a:cubicBezTo>
                <a:close/>
                <a:moveTo>
                  <a:pt x="1229115" y="2083546"/>
                </a:moveTo>
                <a:cubicBezTo>
                  <a:pt x="1181182" y="2083546"/>
                  <a:pt x="1171595" y="2110709"/>
                  <a:pt x="1133246" y="2124690"/>
                </a:cubicBezTo>
                <a:cubicBezTo>
                  <a:pt x="1133246" y="2111109"/>
                  <a:pt x="1142834" y="2104317"/>
                  <a:pt x="1152421" y="2097527"/>
                </a:cubicBezTo>
                <a:cubicBezTo>
                  <a:pt x="1075726" y="2090737"/>
                  <a:pt x="1046965" y="2117898"/>
                  <a:pt x="999430" y="2138671"/>
                </a:cubicBezTo>
                <a:cubicBezTo>
                  <a:pt x="1009017" y="2159042"/>
                  <a:pt x="932323" y="2172623"/>
                  <a:pt x="980256" y="2206977"/>
                </a:cubicBezTo>
                <a:cubicBezTo>
                  <a:pt x="1009017" y="2206977"/>
                  <a:pt x="1037779" y="2200185"/>
                  <a:pt x="1037779" y="2179814"/>
                </a:cubicBezTo>
                <a:cubicBezTo>
                  <a:pt x="1018605" y="2173024"/>
                  <a:pt x="999430" y="2193396"/>
                  <a:pt x="999430" y="2179814"/>
                </a:cubicBezTo>
                <a:cubicBezTo>
                  <a:pt x="1018605" y="2173024"/>
                  <a:pt x="1028192" y="2152651"/>
                  <a:pt x="1056953" y="2145861"/>
                </a:cubicBezTo>
                <a:cubicBezTo>
                  <a:pt x="1085313" y="2179415"/>
                  <a:pt x="1142834" y="2131480"/>
                  <a:pt x="1190769" y="2138271"/>
                </a:cubicBezTo>
                <a:cubicBezTo>
                  <a:pt x="1190769" y="2111109"/>
                  <a:pt x="1219529" y="2104317"/>
                  <a:pt x="1229115" y="2083546"/>
                </a:cubicBezTo>
                <a:close/>
                <a:moveTo>
                  <a:pt x="4704353" y="2022430"/>
                </a:moveTo>
                <a:cubicBezTo>
                  <a:pt x="4704353" y="2036012"/>
                  <a:pt x="4704353" y="2036012"/>
                  <a:pt x="4694766" y="2042802"/>
                </a:cubicBezTo>
                <a:cubicBezTo>
                  <a:pt x="4704353" y="2042802"/>
                  <a:pt x="4713940" y="2042802"/>
                  <a:pt x="4723527" y="2042802"/>
                </a:cubicBezTo>
                <a:cubicBezTo>
                  <a:pt x="4723527" y="2029220"/>
                  <a:pt x="4723527" y="2029220"/>
                  <a:pt x="4704353" y="2022430"/>
                </a:cubicBezTo>
                <a:close/>
                <a:moveTo>
                  <a:pt x="5164123" y="2015240"/>
                </a:moveTo>
                <a:cubicBezTo>
                  <a:pt x="5106603" y="2029220"/>
                  <a:pt x="5058668" y="2042802"/>
                  <a:pt x="5020321" y="2069965"/>
                </a:cubicBezTo>
                <a:cubicBezTo>
                  <a:pt x="5077842" y="2056383"/>
                  <a:pt x="5135363" y="2042802"/>
                  <a:pt x="5164123" y="2015240"/>
                </a:cubicBezTo>
                <a:close/>
                <a:moveTo>
                  <a:pt x="4741653" y="2008150"/>
                </a:moveTo>
                <a:cubicBezTo>
                  <a:pt x="4738507" y="2008274"/>
                  <a:pt x="4735511" y="2010446"/>
                  <a:pt x="4733115" y="2015639"/>
                </a:cubicBezTo>
                <a:cubicBezTo>
                  <a:pt x="4761875" y="2015240"/>
                  <a:pt x="4733115" y="2049593"/>
                  <a:pt x="4761875" y="2036012"/>
                </a:cubicBezTo>
                <a:cubicBezTo>
                  <a:pt x="4761875" y="2025826"/>
                  <a:pt x="4751090" y="2007776"/>
                  <a:pt x="4741653" y="2008150"/>
                </a:cubicBezTo>
                <a:close/>
                <a:moveTo>
                  <a:pt x="1123661" y="1988077"/>
                </a:moveTo>
                <a:cubicBezTo>
                  <a:pt x="1094900" y="2001658"/>
                  <a:pt x="1066139" y="1994868"/>
                  <a:pt x="1085313" y="2015240"/>
                </a:cubicBezTo>
                <a:cubicBezTo>
                  <a:pt x="1085313" y="1994868"/>
                  <a:pt x="1133246" y="2015240"/>
                  <a:pt x="1123661" y="1988077"/>
                </a:cubicBezTo>
                <a:close/>
                <a:moveTo>
                  <a:pt x="1238702" y="1858654"/>
                </a:moveTo>
                <a:cubicBezTo>
                  <a:pt x="1229115" y="1871837"/>
                  <a:pt x="1219529" y="1871837"/>
                  <a:pt x="1229115" y="1885817"/>
                </a:cubicBezTo>
                <a:cubicBezTo>
                  <a:pt x="1238702" y="1885817"/>
                  <a:pt x="1238702" y="1885817"/>
                  <a:pt x="1248289" y="1885817"/>
                </a:cubicBezTo>
                <a:cubicBezTo>
                  <a:pt x="1248289" y="1872236"/>
                  <a:pt x="1248289" y="1865444"/>
                  <a:pt x="1238702" y="1858654"/>
                </a:cubicBezTo>
                <a:close/>
                <a:moveTo>
                  <a:pt x="1516322" y="1824300"/>
                </a:moveTo>
                <a:cubicBezTo>
                  <a:pt x="1497148" y="1824300"/>
                  <a:pt x="1458802" y="1837882"/>
                  <a:pt x="1477974" y="1844674"/>
                </a:cubicBezTo>
                <a:cubicBezTo>
                  <a:pt x="1487561" y="1831092"/>
                  <a:pt x="1525910" y="1844674"/>
                  <a:pt x="1516322" y="1824300"/>
                </a:cubicBezTo>
                <a:close/>
                <a:moveTo>
                  <a:pt x="4789587" y="1796227"/>
                </a:moveTo>
                <a:cubicBezTo>
                  <a:pt x="4764872" y="1802855"/>
                  <a:pt x="4752288" y="1825999"/>
                  <a:pt x="4723527" y="1810721"/>
                </a:cubicBezTo>
                <a:cubicBezTo>
                  <a:pt x="4723527" y="1817510"/>
                  <a:pt x="4723527" y="1824300"/>
                  <a:pt x="4723527" y="1831092"/>
                </a:cubicBezTo>
                <a:cubicBezTo>
                  <a:pt x="4771463" y="1831092"/>
                  <a:pt x="4809809" y="1824300"/>
                  <a:pt x="4819396" y="1797139"/>
                </a:cubicBezTo>
                <a:cubicBezTo>
                  <a:pt x="4807413" y="1793644"/>
                  <a:pt x="4797826" y="1794018"/>
                  <a:pt x="4789587" y="1796227"/>
                </a:cubicBezTo>
                <a:close/>
                <a:moveTo>
                  <a:pt x="1169198" y="1793343"/>
                </a:moveTo>
                <a:cubicBezTo>
                  <a:pt x="1159611" y="1793343"/>
                  <a:pt x="1147627" y="1796738"/>
                  <a:pt x="1133246" y="1796738"/>
                </a:cubicBezTo>
                <a:cubicBezTo>
                  <a:pt x="1133246" y="1803530"/>
                  <a:pt x="1133246" y="1817111"/>
                  <a:pt x="1123661" y="1817111"/>
                </a:cubicBezTo>
                <a:cubicBezTo>
                  <a:pt x="1152421" y="1823901"/>
                  <a:pt x="1152421" y="1803530"/>
                  <a:pt x="1190769" y="1810320"/>
                </a:cubicBezTo>
                <a:cubicBezTo>
                  <a:pt x="1185975" y="1796738"/>
                  <a:pt x="1178785" y="1793343"/>
                  <a:pt x="1169198" y="1793343"/>
                </a:cubicBezTo>
                <a:close/>
                <a:moveTo>
                  <a:pt x="1229115" y="1769577"/>
                </a:moveTo>
                <a:cubicBezTo>
                  <a:pt x="1229115" y="1783157"/>
                  <a:pt x="1181182" y="1789948"/>
                  <a:pt x="1209943" y="1803530"/>
                </a:cubicBezTo>
                <a:cubicBezTo>
                  <a:pt x="1209943" y="1789948"/>
                  <a:pt x="1257876" y="1783157"/>
                  <a:pt x="1229115" y="1769577"/>
                </a:cubicBezTo>
                <a:close/>
                <a:moveTo>
                  <a:pt x="1305812" y="1749204"/>
                </a:moveTo>
                <a:cubicBezTo>
                  <a:pt x="1277051" y="1755995"/>
                  <a:pt x="1248289" y="1755995"/>
                  <a:pt x="1238702" y="1776367"/>
                </a:cubicBezTo>
                <a:cubicBezTo>
                  <a:pt x="1277051" y="1776367"/>
                  <a:pt x="1296225" y="1762785"/>
                  <a:pt x="1305812" y="1749204"/>
                </a:cubicBezTo>
                <a:close/>
                <a:moveTo>
                  <a:pt x="4828983" y="1735622"/>
                </a:moveTo>
                <a:cubicBezTo>
                  <a:pt x="4800222" y="1749204"/>
                  <a:pt x="4771463" y="1755995"/>
                  <a:pt x="4761875" y="1783157"/>
                </a:cubicBezTo>
                <a:cubicBezTo>
                  <a:pt x="4800222" y="1783157"/>
                  <a:pt x="4838570" y="1783157"/>
                  <a:pt x="4857744" y="1762785"/>
                </a:cubicBezTo>
                <a:cubicBezTo>
                  <a:pt x="4819396" y="1762785"/>
                  <a:pt x="4838570" y="1749204"/>
                  <a:pt x="4828983" y="1735622"/>
                </a:cubicBezTo>
                <a:close/>
                <a:moveTo>
                  <a:pt x="1104487" y="1728832"/>
                </a:moveTo>
                <a:cubicBezTo>
                  <a:pt x="1075726" y="1735223"/>
                  <a:pt x="1046965" y="1742414"/>
                  <a:pt x="1027793" y="1762785"/>
                </a:cubicBezTo>
                <a:cubicBezTo>
                  <a:pt x="1056552" y="1762785"/>
                  <a:pt x="1056552" y="1742414"/>
                  <a:pt x="1094900" y="1749204"/>
                </a:cubicBezTo>
                <a:cubicBezTo>
                  <a:pt x="1094900" y="1742414"/>
                  <a:pt x="1104487" y="1735622"/>
                  <a:pt x="1104487" y="1728832"/>
                </a:cubicBezTo>
                <a:close/>
                <a:moveTo>
                  <a:pt x="1238702" y="1660127"/>
                </a:moveTo>
                <a:cubicBezTo>
                  <a:pt x="1219529" y="1680897"/>
                  <a:pt x="1171595" y="1687689"/>
                  <a:pt x="1162008" y="1714852"/>
                </a:cubicBezTo>
                <a:cubicBezTo>
                  <a:pt x="1200356" y="1708060"/>
                  <a:pt x="1248289" y="1680897"/>
                  <a:pt x="1238702" y="1660127"/>
                </a:cubicBezTo>
                <a:close/>
                <a:moveTo>
                  <a:pt x="1765181" y="1653335"/>
                </a:moveTo>
                <a:cubicBezTo>
                  <a:pt x="1621379" y="1667316"/>
                  <a:pt x="1497148" y="1762785"/>
                  <a:pt x="1410867" y="1824300"/>
                </a:cubicBezTo>
                <a:cubicBezTo>
                  <a:pt x="1420454" y="1831092"/>
                  <a:pt x="1458802" y="1817510"/>
                  <a:pt x="1477974" y="1817510"/>
                </a:cubicBezTo>
                <a:cubicBezTo>
                  <a:pt x="1487561" y="1790347"/>
                  <a:pt x="1535497" y="1762785"/>
                  <a:pt x="1583431" y="1776367"/>
                </a:cubicBezTo>
                <a:cubicBezTo>
                  <a:pt x="1612191" y="1708060"/>
                  <a:pt x="1736420" y="1708060"/>
                  <a:pt x="1765181" y="1653335"/>
                </a:cubicBezTo>
                <a:close/>
                <a:moveTo>
                  <a:pt x="4733115" y="1632964"/>
                </a:moveTo>
                <a:cubicBezTo>
                  <a:pt x="4752289" y="1646545"/>
                  <a:pt x="4713940" y="1653335"/>
                  <a:pt x="4733115" y="1653335"/>
                </a:cubicBezTo>
                <a:cubicBezTo>
                  <a:pt x="4733115" y="1646545"/>
                  <a:pt x="4742701" y="1653335"/>
                  <a:pt x="4752289" y="1653335"/>
                </a:cubicBezTo>
                <a:cubicBezTo>
                  <a:pt x="4752289" y="1646545"/>
                  <a:pt x="4771463" y="1646545"/>
                  <a:pt x="4761875" y="1632964"/>
                </a:cubicBezTo>
                <a:cubicBezTo>
                  <a:pt x="4752289" y="1632964"/>
                  <a:pt x="4742701" y="1632964"/>
                  <a:pt x="4733115" y="1632964"/>
                </a:cubicBezTo>
                <a:close/>
                <a:moveTo>
                  <a:pt x="1344159" y="1632964"/>
                </a:moveTo>
                <a:cubicBezTo>
                  <a:pt x="1324585" y="1632964"/>
                  <a:pt x="1305812" y="1632964"/>
                  <a:pt x="1305812" y="1653335"/>
                </a:cubicBezTo>
                <a:cubicBezTo>
                  <a:pt x="1334571" y="1653335"/>
                  <a:pt x="1344159" y="1646545"/>
                  <a:pt x="1344159" y="1632964"/>
                </a:cubicBezTo>
                <a:close/>
                <a:moveTo>
                  <a:pt x="4838171" y="1591820"/>
                </a:moveTo>
                <a:cubicBezTo>
                  <a:pt x="4838171" y="1598610"/>
                  <a:pt x="4838171" y="1598610"/>
                  <a:pt x="4838171" y="1605402"/>
                </a:cubicBezTo>
                <a:cubicBezTo>
                  <a:pt x="4847757" y="1605801"/>
                  <a:pt x="4866931" y="1605801"/>
                  <a:pt x="4866931" y="1591820"/>
                </a:cubicBezTo>
                <a:cubicBezTo>
                  <a:pt x="4857343" y="1591820"/>
                  <a:pt x="4847757" y="1591820"/>
                  <a:pt x="4838171" y="1591820"/>
                </a:cubicBezTo>
                <a:close/>
                <a:moveTo>
                  <a:pt x="4749442" y="1546619"/>
                </a:moveTo>
                <a:cubicBezTo>
                  <a:pt x="4715738" y="1547255"/>
                  <a:pt x="4677991" y="1561261"/>
                  <a:pt x="4656419" y="1571447"/>
                </a:cubicBezTo>
                <a:cubicBezTo>
                  <a:pt x="4675594" y="1578239"/>
                  <a:pt x="4637245" y="1578239"/>
                  <a:pt x="4666007" y="1591820"/>
                </a:cubicBezTo>
                <a:cubicBezTo>
                  <a:pt x="4713940" y="1598610"/>
                  <a:pt x="4713940" y="1557865"/>
                  <a:pt x="4752289" y="1578239"/>
                </a:cubicBezTo>
                <a:cubicBezTo>
                  <a:pt x="4742701" y="1557865"/>
                  <a:pt x="4781048" y="1564657"/>
                  <a:pt x="4781048" y="1551076"/>
                </a:cubicBezTo>
                <a:cubicBezTo>
                  <a:pt x="4771461" y="1547680"/>
                  <a:pt x="4760676" y="1546407"/>
                  <a:pt x="4749442" y="1546619"/>
                </a:cubicBezTo>
                <a:close/>
                <a:moveTo>
                  <a:pt x="1985279" y="1523912"/>
                </a:moveTo>
                <a:cubicBezTo>
                  <a:pt x="1956520" y="1523513"/>
                  <a:pt x="1956520" y="1537494"/>
                  <a:pt x="1937346" y="1551076"/>
                </a:cubicBezTo>
                <a:cubicBezTo>
                  <a:pt x="1966107" y="1551076"/>
                  <a:pt x="1975694" y="1537494"/>
                  <a:pt x="1985279" y="1523912"/>
                </a:cubicBezTo>
                <a:close/>
                <a:moveTo>
                  <a:pt x="1487561" y="1489561"/>
                </a:moveTo>
                <a:cubicBezTo>
                  <a:pt x="1458802" y="1503142"/>
                  <a:pt x="1430041" y="1509932"/>
                  <a:pt x="1410867" y="1523513"/>
                </a:cubicBezTo>
                <a:cubicBezTo>
                  <a:pt x="1439628" y="1516722"/>
                  <a:pt x="1487561" y="1523513"/>
                  <a:pt x="1487561" y="1489561"/>
                </a:cubicBezTo>
                <a:close/>
                <a:moveTo>
                  <a:pt x="2387529" y="1386900"/>
                </a:moveTo>
                <a:cubicBezTo>
                  <a:pt x="2253312" y="1414462"/>
                  <a:pt x="2090735" y="1455606"/>
                  <a:pt x="2033214" y="1516722"/>
                </a:cubicBezTo>
                <a:cubicBezTo>
                  <a:pt x="2157842" y="1475578"/>
                  <a:pt x="2282074" y="1434836"/>
                  <a:pt x="2387529" y="1386900"/>
                </a:cubicBezTo>
                <a:close/>
                <a:moveTo>
                  <a:pt x="2531331" y="1339366"/>
                </a:moveTo>
                <a:cubicBezTo>
                  <a:pt x="2492584" y="1352947"/>
                  <a:pt x="2397116" y="1359737"/>
                  <a:pt x="2416288" y="1387299"/>
                </a:cubicBezTo>
                <a:cubicBezTo>
                  <a:pt x="2445050" y="1366928"/>
                  <a:pt x="2512158" y="1366928"/>
                  <a:pt x="2531331" y="1339366"/>
                </a:cubicBezTo>
                <a:close/>
                <a:moveTo>
                  <a:pt x="4627659" y="1100493"/>
                </a:moveTo>
                <a:cubicBezTo>
                  <a:pt x="4598899" y="1100493"/>
                  <a:pt x="4579725" y="1100493"/>
                  <a:pt x="4570138" y="1114074"/>
                </a:cubicBezTo>
                <a:cubicBezTo>
                  <a:pt x="4598899" y="1114074"/>
                  <a:pt x="4627659" y="1114074"/>
                  <a:pt x="4627659" y="1100493"/>
                </a:cubicBezTo>
                <a:close/>
                <a:moveTo>
                  <a:pt x="4867329" y="1079721"/>
                </a:moveTo>
                <a:cubicBezTo>
                  <a:pt x="4828584" y="1079721"/>
                  <a:pt x="4800222" y="1079721"/>
                  <a:pt x="4781048" y="1093302"/>
                </a:cubicBezTo>
                <a:cubicBezTo>
                  <a:pt x="4790635" y="1093302"/>
                  <a:pt x="4790635" y="1100094"/>
                  <a:pt x="4781048" y="1106884"/>
                </a:cubicBezTo>
                <a:cubicBezTo>
                  <a:pt x="4819396" y="1106884"/>
                  <a:pt x="4857744" y="1100094"/>
                  <a:pt x="4867329" y="1079721"/>
                </a:cubicBezTo>
                <a:close/>
                <a:moveTo>
                  <a:pt x="2981116" y="1079721"/>
                </a:moveTo>
                <a:cubicBezTo>
                  <a:pt x="2933180" y="1100493"/>
                  <a:pt x="2866073" y="1100493"/>
                  <a:pt x="2846899" y="1141237"/>
                </a:cubicBezTo>
                <a:cubicBezTo>
                  <a:pt x="2894834" y="1120864"/>
                  <a:pt x="2952355" y="1114074"/>
                  <a:pt x="2981116" y="1079721"/>
                </a:cubicBezTo>
                <a:close/>
                <a:moveTo>
                  <a:pt x="1841877" y="1038976"/>
                </a:moveTo>
                <a:cubicBezTo>
                  <a:pt x="1813115" y="1038976"/>
                  <a:pt x="1793943" y="1045768"/>
                  <a:pt x="1793943" y="1066139"/>
                </a:cubicBezTo>
                <a:cubicBezTo>
                  <a:pt x="1822702" y="1066139"/>
                  <a:pt x="1841877" y="1066139"/>
                  <a:pt x="1841877" y="1038976"/>
                </a:cubicBezTo>
                <a:close/>
                <a:moveTo>
                  <a:pt x="3106306" y="1026968"/>
                </a:moveTo>
                <a:cubicBezTo>
                  <a:pt x="3062379" y="1031537"/>
                  <a:pt x="3005082" y="1061046"/>
                  <a:pt x="2990703" y="1086512"/>
                </a:cubicBezTo>
                <a:cubicBezTo>
                  <a:pt x="3048223" y="1072931"/>
                  <a:pt x="3115331" y="1066139"/>
                  <a:pt x="3143693" y="1031787"/>
                </a:cubicBezTo>
                <a:cubicBezTo>
                  <a:pt x="3134106" y="1026694"/>
                  <a:pt x="3120949" y="1025445"/>
                  <a:pt x="3106306" y="1026968"/>
                </a:cubicBezTo>
                <a:close/>
                <a:moveTo>
                  <a:pt x="2617214" y="949899"/>
                </a:moveTo>
                <a:cubicBezTo>
                  <a:pt x="2569279" y="963880"/>
                  <a:pt x="2502171" y="956689"/>
                  <a:pt x="2492584" y="997834"/>
                </a:cubicBezTo>
                <a:cubicBezTo>
                  <a:pt x="2521345" y="977461"/>
                  <a:pt x="2588453" y="984253"/>
                  <a:pt x="2617214" y="949899"/>
                </a:cubicBezTo>
                <a:close/>
                <a:moveTo>
                  <a:pt x="3612649" y="888384"/>
                </a:moveTo>
                <a:cubicBezTo>
                  <a:pt x="3450072" y="915946"/>
                  <a:pt x="3268322" y="956689"/>
                  <a:pt x="3143693" y="1024995"/>
                </a:cubicBezTo>
                <a:cubicBezTo>
                  <a:pt x="3277908" y="1011414"/>
                  <a:pt x="3478833" y="943109"/>
                  <a:pt x="3612649" y="888384"/>
                </a:cubicBezTo>
                <a:close/>
                <a:moveTo>
                  <a:pt x="2818138" y="881592"/>
                </a:moveTo>
                <a:cubicBezTo>
                  <a:pt x="2761016" y="902365"/>
                  <a:pt x="2645975" y="915946"/>
                  <a:pt x="2636388" y="949899"/>
                </a:cubicBezTo>
                <a:cubicBezTo>
                  <a:pt x="2684321" y="915946"/>
                  <a:pt x="2789378" y="922736"/>
                  <a:pt x="2818138" y="881592"/>
                </a:cubicBezTo>
                <a:close/>
                <a:moveTo>
                  <a:pt x="4943625" y="854429"/>
                </a:moveTo>
                <a:cubicBezTo>
                  <a:pt x="4876517" y="861221"/>
                  <a:pt x="4809809" y="854429"/>
                  <a:pt x="4828584" y="895573"/>
                </a:cubicBezTo>
                <a:cubicBezTo>
                  <a:pt x="4857343" y="881991"/>
                  <a:pt x="4914865" y="875202"/>
                  <a:pt x="4943625" y="854429"/>
                </a:cubicBezTo>
                <a:close/>
                <a:moveTo>
                  <a:pt x="2866073" y="854429"/>
                </a:moveTo>
                <a:cubicBezTo>
                  <a:pt x="2856486" y="868011"/>
                  <a:pt x="2827725" y="868011"/>
                  <a:pt x="2827725" y="881592"/>
                </a:cubicBezTo>
                <a:cubicBezTo>
                  <a:pt x="2846899" y="881592"/>
                  <a:pt x="2846899" y="874802"/>
                  <a:pt x="2875660" y="874802"/>
                </a:cubicBezTo>
                <a:cubicBezTo>
                  <a:pt x="2875660" y="868011"/>
                  <a:pt x="2885247" y="861221"/>
                  <a:pt x="2866073" y="854429"/>
                </a:cubicBezTo>
                <a:close/>
                <a:moveTo>
                  <a:pt x="3804387" y="833659"/>
                </a:moveTo>
                <a:cubicBezTo>
                  <a:pt x="3746865" y="834058"/>
                  <a:pt x="3660585" y="840848"/>
                  <a:pt x="3641810" y="874802"/>
                </a:cubicBezTo>
                <a:cubicBezTo>
                  <a:pt x="3699330" y="881592"/>
                  <a:pt x="3766440" y="861221"/>
                  <a:pt x="3804387" y="833659"/>
                </a:cubicBezTo>
                <a:close/>
                <a:moveTo>
                  <a:pt x="2995946" y="826842"/>
                </a:moveTo>
                <a:cubicBezTo>
                  <a:pt x="2948761" y="830662"/>
                  <a:pt x="2894834" y="845941"/>
                  <a:pt x="2894834" y="861221"/>
                </a:cubicBezTo>
                <a:cubicBezTo>
                  <a:pt x="2933180" y="854429"/>
                  <a:pt x="3000290" y="847639"/>
                  <a:pt x="3038636" y="827266"/>
                </a:cubicBezTo>
                <a:cubicBezTo>
                  <a:pt x="3026653" y="825569"/>
                  <a:pt x="3011674" y="825569"/>
                  <a:pt x="2995946" y="826842"/>
                </a:cubicBezTo>
                <a:close/>
                <a:moveTo>
                  <a:pt x="3933510" y="775088"/>
                </a:moveTo>
                <a:cubicBezTo>
                  <a:pt x="3907446" y="776361"/>
                  <a:pt x="3878685" y="792913"/>
                  <a:pt x="3871495" y="813286"/>
                </a:cubicBezTo>
                <a:cubicBezTo>
                  <a:pt x="3909843" y="806496"/>
                  <a:pt x="3938602" y="799704"/>
                  <a:pt x="3957776" y="779333"/>
                </a:cubicBezTo>
                <a:cubicBezTo>
                  <a:pt x="3950586" y="775937"/>
                  <a:pt x="3942198" y="774664"/>
                  <a:pt x="3933510" y="775088"/>
                </a:cubicBezTo>
                <a:close/>
                <a:moveTo>
                  <a:pt x="3287495" y="752170"/>
                </a:moveTo>
                <a:cubicBezTo>
                  <a:pt x="3201213" y="765751"/>
                  <a:pt x="3114932" y="779333"/>
                  <a:pt x="3067397" y="820476"/>
                </a:cubicBezTo>
                <a:cubicBezTo>
                  <a:pt x="3134505" y="806895"/>
                  <a:pt x="3229975" y="786523"/>
                  <a:pt x="3287495" y="752170"/>
                </a:cubicBezTo>
                <a:close/>
                <a:moveTo>
                  <a:pt x="2521744" y="731798"/>
                </a:moveTo>
                <a:cubicBezTo>
                  <a:pt x="2502171" y="738189"/>
                  <a:pt x="2473811" y="731397"/>
                  <a:pt x="2473811" y="752170"/>
                </a:cubicBezTo>
                <a:cubicBezTo>
                  <a:pt x="2502570" y="752170"/>
                  <a:pt x="2521744" y="752170"/>
                  <a:pt x="2521744" y="731798"/>
                </a:cubicBezTo>
                <a:close/>
                <a:moveTo>
                  <a:pt x="3345016" y="711026"/>
                </a:moveTo>
                <a:cubicBezTo>
                  <a:pt x="3345016" y="731397"/>
                  <a:pt x="3297082" y="744979"/>
                  <a:pt x="3335429" y="752170"/>
                </a:cubicBezTo>
                <a:cubicBezTo>
                  <a:pt x="3335429" y="725007"/>
                  <a:pt x="3402538" y="745380"/>
                  <a:pt x="3402538" y="718217"/>
                </a:cubicBezTo>
                <a:cubicBezTo>
                  <a:pt x="3392552" y="711026"/>
                  <a:pt x="3373378" y="711026"/>
                  <a:pt x="3345016" y="711026"/>
                </a:cubicBezTo>
                <a:close/>
                <a:moveTo>
                  <a:pt x="4235397" y="683863"/>
                </a:moveTo>
                <a:cubicBezTo>
                  <a:pt x="4244585" y="717818"/>
                  <a:pt x="4168289" y="697445"/>
                  <a:pt x="4168289" y="717818"/>
                </a:cubicBezTo>
                <a:cubicBezTo>
                  <a:pt x="4206635" y="717818"/>
                  <a:pt x="4244983" y="711026"/>
                  <a:pt x="4264157" y="690655"/>
                </a:cubicBezTo>
                <a:cubicBezTo>
                  <a:pt x="4264157" y="690655"/>
                  <a:pt x="4254571" y="690655"/>
                  <a:pt x="4254571" y="683863"/>
                </a:cubicBezTo>
                <a:cubicBezTo>
                  <a:pt x="4254571" y="683863"/>
                  <a:pt x="4244983" y="683863"/>
                  <a:pt x="4235397" y="683863"/>
                </a:cubicBezTo>
                <a:close/>
                <a:moveTo>
                  <a:pt x="3776025" y="587994"/>
                </a:moveTo>
                <a:cubicBezTo>
                  <a:pt x="3641810" y="608367"/>
                  <a:pt x="3546340" y="669882"/>
                  <a:pt x="3412125" y="690254"/>
                </a:cubicBezTo>
                <a:cubicBezTo>
                  <a:pt x="3421712" y="710627"/>
                  <a:pt x="3383364" y="703835"/>
                  <a:pt x="3402538" y="717417"/>
                </a:cubicBezTo>
                <a:cubicBezTo>
                  <a:pt x="3478833" y="704236"/>
                  <a:pt x="3536354" y="683863"/>
                  <a:pt x="3584289" y="656301"/>
                </a:cubicBezTo>
                <a:cubicBezTo>
                  <a:pt x="3584289" y="663093"/>
                  <a:pt x="3593875" y="669882"/>
                  <a:pt x="3603461" y="669882"/>
                </a:cubicBezTo>
                <a:cubicBezTo>
                  <a:pt x="3622636" y="663093"/>
                  <a:pt x="3632223" y="642719"/>
                  <a:pt x="3641810" y="635930"/>
                </a:cubicBezTo>
                <a:cubicBezTo>
                  <a:pt x="3689743" y="642719"/>
                  <a:pt x="3756853" y="615556"/>
                  <a:pt x="3776025" y="587994"/>
                </a:cubicBezTo>
                <a:close/>
                <a:moveTo>
                  <a:pt x="4752289" y="560831"/>
                </a:moveTo>
                <a:cubicBezTo>
                  <a:pt x="4685181" y="587994"/>
                  <a:pt x="4560551" y="581204"/>
                  <a:pt x="4493843" y="629138"/>
                </a:cubicBezTo>
                <a:cubicBezTo>
                  <a:pt x="4580124" y="635930"/>
                  <a:pt x="4666007" y="615556"/>
                  <a:pt x="4742701" y="601975"/>
                </a:cubicBezTo>
                <a:cubicBezTo>
                  <a:pt x="4733115" y="581604"/>
                  <a:pt x="4742701" y="581604"/>
                  <a:pt x="4752289" y="560831"/>
                </a:cubicBezTo>
                <a:close/>
                <a:moveTo>
                  <a:pt x="4273745" y="560831"/>
                </a:moveTo>
                <a:cubicBezTo>
                  <a:pt x="4244585" y="567623"/>
                  <a:pt x="4197050" y="560831"/>
                  <a:pt x="4206635" y="587994"/>
                </a:cubicBezTo>
                <a:cubicBezTo>
                  <a:pt x="4216223" y="587994"/>
                  <a:pt x="4235397" y="587994"/>
                  <a:pt x="4235397" y="594786"/>
                </a:cubicBezTo>
                <a:cubicBezTo>
                  <a:pt x="4244983" y="581204"/>
                  <a:pt x="4264157" y="574413"/>
                  <a:pt x="4273745" y="560831"/>
                </a:cubicBezTo>
                <a:close/>
                <a:moveTo>
                  <a:pt x="3909843" y="540061"/>
                </a:moveTo>
                <a:cubicBezTo>
                  <a:pt x="3861907" y="540460"/>
                  <a:pt x="3842733" y="554041"/>
                  <a:pt x="3813974" y="567623"/>
                </a:cubicBezTo>
                <a:cubicBezTo>
                  <a:pt x="3833148" y="567623"/>
                  <a:pt x="3823561" y="581204"/>
                  <a:pt x="3833148" y="587994"/>
                </a:cubicBezTo>
                <a:cubicBezTo>
                  <a:pt x="3881082" y="587994"/>
                  <a:pt x="3900256" y="567623"/>
                  <a:pt x="3909843" y="540061"/>
                </a:cubicBezTo>
                <a:close/>
                <a:moveTo>
                  <a:pt x="5603920" y="0"/>
                </a:moveTo>
                <a:cubicBezTo>
                  <a:pt x="5623094" y="0"/>
                  <a:pt x="5623094" y="6790"/>
                  <a:pt x="5623094" y="13582"/>
                </a:cubicBezTo>
                <a:cubicBezTo>
                  <a:pt x="5680617" y="13582"/>
                  <a:pt x="5766899" y="0"/>
                  <a:pt x="5824019" y="13582"/>
                </a:cubicBezTo>
                <a:cubicBezTo>
                  <a:pt x="5804845" y="27163"/>
                  <a:pt x="5756912" y="6790"/>
                  <a:pt x="5756912" y="27163"/>
                </a:cubicBezTo>
                <a:cubicBezTo>
                  <a:pt x="5488879" y="54326"/>
                  <a:pt x="5335490" y="156985"/>
                  <a:pt x="5086629" y="190938"/>
                </a:cubicBezTo>
                <a:cubicBezTo>
                  <a:pt x="4703555" y="300388"/>
                  <a:pt x="4301706" y="389068"/>
                  <a:pt x="3976152" y="532471"/>
                </a:cubicBezTo>
                <a:cubicBezTo>
                  <a:pt x="4014499" y="580404"/>
                  <a:pt x="4081608" y="539261"/>
                  <a:pt x="4157902" y="525679"/>
                </a:cubicBezTo>
                <a:cubicBezTo>
                  <a:pt x="4157902" y="512098"/>
                  <a:pt x="4138729" y="512098"/>
                  <a:pt x="4119555" y="505308"/>
                </a:cubicBezTo>
                <a:cubicBezTo>
                  <a:pt x="4129143" y="498518"/>
                  <a:pt x="4157902" y="491726"/>
                  <a:pt x="4177076" y="505308"/>
                </a:cubicBezTo>
                <a:cubicBezTo>
                  <a:pt x="4177076" y="518889"/>
                  <a:pt x="4157902" y="518889"/>
                  <a:pt x="4157902" y="532471"/>
                </a:cubicBezTo>
                <a:cubicBezTo>
                  <a:pt x="4215424" y="580404"/>
                  <a:pt x="4263357" y="525679"/>
                  <a:pt x="4339653" y="512098"/>
                </a:cubicBezTo>
                <a:cubicBezTo>
                  <a:pt x="4339653" y="525679"/>
                  <a:pt x="4301307" y="532471"/>
                  <a:pt x="4330066" y="532471"/>
                </a:cubicBezTo>
                <a:cubicBezTo>
                  <a:pt x="4330066" y="552842"/>
                  <a:pt x="4291719" y="552842"/>
                  <a:pt x="4282133" y="539261"/>
                </a:cubicBezTo>
                <a:cubicBezTo>
                  <a:pt x="4291719" y="546053"/>
                  <a:pt x="4291719" y="552842"/>
                  <a:pt x="4282133" y="552842"/>
                </a:cubicBezTo>
                <a:cubicBezTo>
                  <a:pt x="4320479" y="566424"/>
                  <a:pt x="4378001" y="539261"/>
                  <a:pt x="4435123" y="539261"/>
                </a:cubicBezTo>
                <a:cubicBezTo>
                  <a:pt x="4406361" y="573216"/>
                  <a:pt x="4329667" y="566424"/>
                  <a:pt x="4282133" y="587196"/>
                </a:cubicBezTo>
                <a:cubicBezTo>
                  <a:pt x="4282133" y="607567"/>
                  <a:pt x="4301307" y="600778"/>
                  <a:pt x="4282133" y="614359"/>
                </a:cubicBezTo>
                <a:cubicBezTo>
                  <a:pt x="4454297" y="600778"/>
                  <a:pt x="4693968" y="532471"/>
                  <a:pt x="4885307" y="491327"/>
                </a:cubicBezTo>
                <a:cubicBezTo>
                  <a:pt x="4885307" y="539261"/>
                  <a:pt x="4789437" y="525280"/>
                  <a:pt x="4760677" y="552842"/>
                </a:cubicBezTo>
                <a:cubicBezTo>
                  <a:pt x="4789437" y="566424"/>
                  <a:pt x="4827784" y="552842"/>
                  <a:pt x="4818199" y="580005"/>
                </a:cubicBezTo>
                <a:cubicBezTo>
                  <a:pt x="5086230" y="518490"/>
                  <a:pt x="5392611" y="450184"/>
                  <a:pt x="5651057" y="368296"/>
                </a:cubicBezTo>
                <a:cubicBezTo>
                  <a:pt x="5718165" y="347924"/>
                  <a:pt x="5775685" y="320362"/>
                  <a:pt x="5871155" y="327152"/>
                </a:cubicBezTo>
                <a:cubicBezTo>
                  <a:pt x="5919089" y="327152"/>
                  <a:pt x="5957437" y="354315"/>
                  <a:pt x="6005370" y="347523"/>
                </a:cubicBezTo>
                <a:cubicBezTo>
                  <a:pt x="6024545" y="381478"/>
                  <a:pt x="6082065" y="381478"/>
                  <a:pt x="6120413" y="395459"/>
                </a:cubicBezTo>
                <a:cubicBezTo>
                  <a:pt x="6120413" y="422622"/>
                  <a:pt x="6072479" y="415830"/>
                  <a:pt x="6062893" y="436602"/>
                </a:cubicBezTo>
                <a:cubicBezTo>
                  <a:pt x="6034131" y="429811"/>
                  <a:pt x="6024545" y="409439"/>
                  <a:pt x="6014957" y="381877"/>
                </a:cubicBezTo>
                <a:cubicBezTo>
                  <a:pt x="5976611" y="381877"/>
                  <a:pt x="5938263" y="381877"/>
                  <a:pt x="5938263" y="402248"/>
                </a:cubicBezTo>
                <a:cubicBezTo>
                  <a:pt x="5890329" y="368296"/>
                  <a:pt x="5775685" y="395459"/>
                  <a:pt x="5718165" y="415830"/>
                </a:cubicBezTo>
                <a:cubicBezTo>
                  <a:pt x="5766099" y="429411"/>
                  <a:pt x="5804447" y="422622"/>
                  <a:pt x="5852380" y="422622"/>
                </a:cubicBezTo>
                <a:cubicBezTo>
                  <a:pt x="5794859" y="449785"/>
                  <a:pt x="5699390" y="442993"/>
                  <a:pt x="5622695" y="463765"/>
                </a:cubicBezTo>
                <a:cubicBezTo>
                  <a:pt x="5613108" y="463765"/>
                  <a:pt x="5603521" y="477347"/>
                  <a:pt x="5593934" y="484137"/>
                </a:cubicBezTo>
                <a:cubicBezTo>
                  <a:pt x="5277967" y="566025"/>
                  <a:pt x="4990762" y="654703"/>
                  <a:pt x="4655619" y="729801"/>
                </a:cubicBezTo>
                <a:cubicBezTo>
                  <a:pt x="4722729" y="756964"/>
                  <a:pt x="4607686" y="743383"/>
                  <a:pt x="4550165" y="750172"/>
                </a:cubicBezTo>
                <a:cubicBezTo>
                  <a:pt x="4387589" y="770544"/>
                  <a:pt x="4195851" y="852432"/>
                  <a:pt x="4042861" y="873204"/>
                </a:cubicBezTo>
                <a:cubicBezTo>
                  <a:pt x="4052448" y="886786"/>
                  <a:pt x="4052448" y="893576"/>
                  <a:pt x="4042861" y="900367"/>
                </a:cubicBezTo>
                <a:cubicBezTo>
                  <a:pt x="4138729" y="859224"/>
                  <a:pt x="4301307" y="866413"/>
                  <a:pt x="4435522" y="832061"/>
                </a:cubicBezTo>
                <a:cubicBezTo>
                  <a:pt x="4425935" y="845642"/>
                  <a:pt x="4416348" y="852432"/>
                  <a:pt x="4416348" y="859224"/>
                </a:cubicBezTo>
                <a:cubicBezTo>
                  <a:pt x="4473870" y="879595"/>
                  <a:pt x="4531391" y="845642"/>
                  <a:pt x="4588512" y="838851"/>
                </a:cubicBezTo>
                <a:cubicBezTo>
                  <a:pt x="4588512" y="832061"/>
                  <a:pt x="4550165" y="825269"/>
                  <a:pt x="4578925" y="825269"/>
                </a:cubicBezTo>
                <a:cubicBezTo>
                  <a:pt x="4760677" y="845642"/>
                  <a:pt x="5038297" y="777336"/>
                  <a:pt x="5201273" y="743383"/>
                </a:cubicBezTo>
                <a:cubicBezTo>
                  <a:pt x="5430957" y="695447"/>
                  <a:pt x="5603521" y="586396"/>
                  <a:pt x="5833207" y="558834"/>
                </a:cubicBezTo>
                <a:cubicBezTo>
                  <a:pt x="5555587" y="661095"/>
                  <a:pt x="5239621" y="736591"/>
                  <a:pt x="4942827" y="832061"/>
                </a:cubicBezTo>
                <a:cubicBezTo>
                  <a:pt x="5048283" y="866014"/>
                  <a:pt x="5153337" y="811687"/>
                  <a:pt x="5239621" y="784125"/>
                </a:cubicBezTo>
                <a:cubicBezTo>
                  <a:pt x="5459719" y="756964"/>
                  <a:pt x="5613108" y="674675"/>
                  <a:pt x="5794859" y="627141"/>
                </a:cubicBezTo>
                <a:cubicBezTo>
                  <a:pt x="5775685" y="633932"/>
                  <a:pt x="5775685" y="647514"/>
                  <a:pt x="5766099" y="668284"/>
                </a:cubicBezTo>
                <a:cubicBezTo>
                  <a:pt x="5670229" y="709428"/>
                  <a:pt x="5526827" y="716220"/>
                  <a:pt x="5459719" y="784526"/>
                </a:cubicBezTo>
                <a:cubicBezTo>
                  <a:pt x="5373437" y="784526"/>
                  <a:pt x="5315917" y="811687"/>
                  <a:pt x="5268381" y="832460"/>
                </a:cubicBezTo>
                <a:cubicBezTo>
                  <a:pt x="5316315" y="846041"/>
                  <a:pt x="5412185" y="812088"/>
                  <a:pt x="5459719" y="839252"/>
                </a:cubicBezTo>
                <a:cubicBezTo>
                  <a:pt x="5277967" y="921138"/>
                  <a:pt x="5038297" y="948700"/>
                  <a:pt x="4856545" y="1009818"/>
                </a:cubicBezTo>
                <a:cubicBezTo>
                  <a:pt x="4933240" y="1023399"/>
                  <a:pt x="5009535" y="1023399"/>
                  <a:pt x="5095817" y="1016607"/>
                </a:cubicBezTo>
                <a:cubicBezTo>
                  <a:pt x="5086230" y="1030189"/>
                  <a:pt x="5095817" y="1036979"/>
                  <a:pt x="5105404" y="1043770"/>
                </a:cubicBezTo>
                <a:cubicBezTo>
                  <a:pt x="5440545" y="995835"/>
                  <a:pt x="5727752" y="913949"/>
                  <a:pt x="5995783" y="818479"/>
                </a:cubicBezTo>
                <a:cubicBezTo>
                  <a:pt x="6024545" y="866413"/>
                  <a:pt x="6177535" y="791316"/>
                  <a:pt x="6196709" y="852432"/>
                </a:cubicBezTo>
                <a:cubicBezTo>
                  <a:pt x="6024545" y="900367"/>
                  <a:pt x="5861568" y="954692"/>
                  <a:pt x="5698991" y="1002627"/>
                </a:cubicBezTo>
                <a:cubicBezTo>
                  <a:pt x="5698991" y="1016208"/>
                  <a:pt x="5698991" y="1029790"/>
                  <a:pt x="5698991" y="1036580"/>
                </a:cubicBezTo>
                <a:cubicBezTo>
                  <a:pt x="5526827" y="1084515"/>
                  <a:pt x="5354263" y="1125260"/>
                  <a:pt x="5172511" y="1166403"/>
                </a:cubicBezTo>
                <a:cubicBezTo>
                  <a:pt x="5172511" y="1186775"/>
                  <a:pt x="5210860" y="1173193"/>
                  <a:pt x="5230034" y="1173193"/>
                </a:cubicBezTo>
                <a:cubicBezTo>
                  <a:pt x="5201273" y="1207146"/>
                  <a:pt x="5124578" y="1207146"/>
                  <a:pt x="5077044" y="1221128"/>
                </a:cubicBezTo>
                <a:cubicBezTo>
                  <a:pt x="5077044" y="1234708"/>
                  <a:pt x="5086629" y="1234708"/>
                  <a:pt x="5086629" y="1248290"/>
                </a:cubicBezTo>
                <a:cubicBezTo>
                  <a:pt x="5019521" y="1261871"/>
                  <a:pt x="4933639" y="1248290"/>
                  <a:pt x="4914467" y="1296225"/>
                </a:cubicBezTo>
                <a:cubicBezTo>
                  <a:pt x="4914467" y="1303015"/>
                  <a:pt x="4971987" y="1296225"/>
                  <a:pt x="4971987" y="1282643"/>
                </a:cubicBezTo>
                <a:cubicBezTo>
                  <a:pt x="5010335" y="1316596"/>
                  <a:pt x="4876119" y="1303015"/>
                  <a:pt x="4876119" y="1337369"/>
                </a:cubicBezTo>
                <a:cubicBezTo>
                  <a:pt x="4971987" y="1323787"/>
                  <a:pt x="5115390" y="1310205"/>
                  <a:pt x="5192085" y="1269062"/>
                </a:cubicBezTo>
                <a:cubicBezTo>
                  <a:pt x="5172911" y="1262270"/>
                  <a:pt x="5144151" y="1269062"/>
                  <a:pt x="5144151" y="1235109"/>
                </a:cubicBezTo>
                <a:cubicBezTo>
                  <a:pt x="5172911" y="1235109"/>
                  <a:pt x="5182498" y="1255480"/>
                  <a:pt x="5201672" y="1262270"/>
                </a:cubicBezTo>
                <a:cubicBezTo>
                  <a:pt x="5335889" y="1214337"/>
                  <a:pt x="5469705" y="1160011"/>
                  <a:pt x="5594335" y="1098496"/>
                </a:cubicBezTo>
                <a:cubicBezTo>
                  <a:pt x="5584748" y="1084914"/>
                  <a:pt x="5575161" y="1105286"/>
                  <a:pt x="5575161" y="1091704"/>
                </a:cubicBezTo>
                <a:cubicBezTo>
                  <a:pt x="5661443" y="1071333"/>
                  <a:pt x="5776085" y="996236"/>
                  <a:pt x="5852781" y="1009818"/>
                </a:cubicBezTo>
                <a:cubicBezTo>
                  <a:pt x="5728151" y="1057751"/>
                  <a:pt x="5613507" y="1112077"/>
                  <a:pt x="5498466" y="1166802"/>
                </a:cubicBezTo>
                <a:cubicBezTo>
                  <a:pt x="5498466" y="1187174"/>
                  <a:pt x="5517641" y="1180384"/>
                  <a:pt x="5498466" y="1193965"/>
                </a:cubicBezTo>
                <a:cubicBezTo>
                  <a:pt x="5345476" y="1275852"/>
                  <a:pt x="5201672" y="1385302"/>
                  <a:pt x="4971987" y="1432838"/>
                </a:cubicBezTo>
                <a:cubicBezTo>
                  <a:pt x="5039095" y="1453210"/>
                  <a:pt x="5115789" y="1412465"/>
                  <a:pt x="5182498" y="1426046"/>
                </a:cubicBezTo>
                <a:cubicBezTo>
                  <a:pt x="5077044" y="1467190"/>
                  <a:pt x="4828185" y="1453210"/>
                  <a:pt x="4703954" y="1528306"/>
                </a:cubicBezTo>
                <a:cubicBezTo>
                  <a:pt x="4751887" y="1514725"/>
                  <a:pt x="4771061" y="1528306"/>
                  <a:pt x="4790235" y="1548679"/>
                </a:cubicBezTo>
                <a:cubicBezTo>
                  <a:pt x="4847757" y="1541888"/>
                  <a:pt x="4886105" y="1528306"/>
                  <a:pt x="4934040" y="1521516"/>
                </a:cubicBezTo>
                <a:cubicBezTo>
                  <a:pt x="4934040" y="1507935"/>
                  <a:pt x="4962799" y="1494353"/>
                  <a:pt x="4991561" y="1487563"/>
                </a:cubicBezTo>
                <a:cubicBezTo>
                  <a:pt x="4991561" y="1494353"/>
                  <a:pt x="4953212" y="1528707"/>
                  <a:pt x="4943625" y="1555868"/>
                </a:cubicBezTo>
                <a:cubicBezTo>
                  <a:pt x="4953212" y="1562660"/>
                  <a:pt x="4953212" y="1562660"/>
                  <a:pt x="4953212" y="1569450"/>
                </a:cubicBezTo>
                <a:cubicBezTo>
                  <a:pt x="5001147" y="1555868"/>
                  <a:pt x="5068255" y="1549078"/>
                  <a:pt x="5106204" y="1521516"/>
                </a:cubicBezTo>
                <a:cubicBezTo>
                  <a:pt x="5048681" y="1576241"/>
                  <a:pt x="4905279" y="1610194"/>
                  <a:pt x="4799823" y="1623776"/>
                </a:cubicBezTo>
                <a:cubicBezTo>
                  <a:pt x="4780649" y="1623776"/>
                  <a:pt x="4790235" y="1657729"/>
                  <a:pt x="4771061" y="1664919"/>
                </a:cubicBezTo>
                <a:cubicBezTo>
                  <a:pt x="4751887" y="1658129"/>
                  <a:pt x="4742303" y="1651338"/>
                  <a:pt x="4713541" y="1658129"/>
                </a:cubicBezTo>
                <a:cubicBezTo>
                  <a:pt x="4617673" y="1712855"/>
                  <a:pt x="4493443" y="1746808"/>
                  <a:pt x="4397575" y="1801533"/>
                </a:cubicBezTo>
                <a:cubicBezTo>
                  <a:pt x="4483857" y="1828696"/>
                  <a:pt x="4579326" y="1719644"/>
                  <a:pt x="4656021" y="1740016"/>
                </a:cubicBezTo>
                <a:cubicBezTo>
                  <a:pt x="4694367" y="1706063"/>
                  <a:pt x="4742303" y="1678501"/>
                  <a:pt x="4818598" y="1671711"/>
                </a:cubicBezTo>
                <a:cubicBezTo>
                  <a:pt x="4828185" y="1671711"/>
                  <a:pt x="4818598" y="1664919"/>
                  <a:pt x="4818598" y="1651338"/>
                </a:cubicBezTo>
                <a:cubicBezTo>
                  <a:pt x="4914467" y="1664919"/>
                  <a:pt x="4924053" y="1603404"/>
                  <a:pt x="5019521" y="1589823"/>
                </a:cubicBezTo>
                <a:cubicBezTo>
                  <a:pt x="5000347" y="1616986"/>
                  <a:pt x="4990762" y="1616986"/>
                  <a:pt x="5000347" y="1651338"/>
                </a:cubicBezTo>
                <a:cubicBezTo>
                  <a:pt x="5009935" y="1624175"/>
                  <a:pt x="5038695" y="1671711"/>
                  <a:pt x="5057869" y="1644548"/>
                </a:cubicBezTo>
                <a:cubicBezTo>
                  <a:pt x="5067457" y="1651338"/>
                  <a:pt x="5038695" y="1685692"/>
                  <a:pt x="4990762" y="1678501"/>
                </a:cubicBezTo>
                <a:cubicBezTo>
                  <a:pt x="4990762" y="1671711"/>
                  <a:pt x="4990762" y="1658129"/>
                  <a:pt x="4990762" y="1651338"/>
                </a:cubicBezTo>
                <a:cubicBezTo>
                  <a:pt x="4923653" y="1644548"/>
                  <a:pt x="4952414" y="1671711"/>
                  <a:pt x="4933240" y="1692481"/>
                </a:cubicBezTo>
                <a:cubicBezTo>
                  <a:pt x="4904481" y="1699273"/>
                  <a:pt x="4923653" y="1678900"/>
                  <a:pt x="4923653" y="1672110"/>
                </a:cubicBezTo>
                <a:cubicBezTo>
                  <a:pt x="4866132" y="1665319"/>
                  <a:pt x="4866132" y="1699273"/>
                  <a:pt x="4837371" y="1713254"/>
                </a:cubicBezTo>
                <a:cubicBezTo>
                  <a:pt x="4837371" y="1726835"/>
                  <a:pt x="4856545" y="1726835"/>
                  <a:pt x="4885307" y="1726835"/>
                </a:cubicBezTo>
                <a:cubicBezTo>
                  <a:pt x="4885307" y="1747207"/>
                  <a:pt x="4866132" y="1740417"/>
                  <a:pt x="4866132" y="1753998"/>
                </a:cubicBezTo>
                <a:cubicBezTo>
                  <a:pt x="4952414" y="1787951"/>
                  <a:pt x="5057469" y="1712855"/>
                  <a:pt x="5134165" y="1685692"/>
                </a:cubicBezTo>
                <a:cubicBezTo>
                  <a:pt x="5143753" y="1706063"/>
                  <a:pt x="5076643" y="1719644"/>
                  <a:pt x="5057469" y="1740417"/>
                </a:cubicBezTo>
                <a:cubicBezTo>
                  <a:pt x="5277569" y="1733625"/>
                  <a:pt x="5430957" y="1590222"/>
                  <a:pt x="5622296" y="1569851"/>
                </a:cubicBezTo>
                <a:cubicBezTo>
                  <a:pt x="5564773" y="1644947"/>
                  <a:pt x="5430957" y="1672110"/>
                  <a:pt x="5335089" y="1720044"/>
                </a:cubicBezTo>
                <a:cubicBezTo>
                  <a:pt x="5363850" y="1733625"/>
                  <a:pt x="5440545" y="1720044"/>
                  <a:pt x="5488079" y="1726835"/>
                </a:cubicBezTo>
                <a:cubicBezTo>
                  <a:pt x="5392211" y="1753998"/>
                  <a:pt x="5277569" y="1726835"/>
                  <a:pt x="5200874" y="1774769"/>
                </a:cubicBezTo>
                <a:cubicBezTo>
                  <a:pt x="5220048" y="1781560"/>
                  <a:pt x="5287155" y="1767979"/>
                  <a:pt x="5335089" y="1767979"/>
                </a:cubicBezTo>
                <a:cubicBezTo>
                  <a:pt x="5315917" y="1822704"/>
                  <a:pt x="5200874" y="1801932"/>
                  <a:pt x="5153337" y="1822704"/>
                </a:cubicBezTo>
                <a:cubicBezTo>
                  <a:pt x="5162925" y="1836286"/>
                  <a:pt x="5191686" y="1829494"/>
                  <a:pt x="5182099" y="1849867"/>
                </a:cubicBezTo>
                <a:cubicBezTo>
                  <a:pt x="5134165" y="1856657"/>
                  <a:pt x="5105404" y="1883820"/>
                  <a:pt x="5057469" y="1870239"/>
                </a:cubicBezTo>
                <a:cubicBezTo>
                  <a:pt x="5028709" y="1877028"/>
                  <a:pt x="5057469" y="1890610"/>
                  <a:pt x="5038297" y="1911382"/>
                </a:cubicBezTo>
                <a:cubicBezTo>
                  <a:pt x="5009535" y="1918172"/>
                  <a:pt x="5019123" y="1897801"/>
                  <a:pt x="4999949" y="1897801"/>
                </a:cubicBezTo>
                <a:cubicBezTo>
                  <a:pt x="4990361" y="1931754"/>
                  <a:pt x="4913667" y="1911382"/>
                  <a:pt x="4913667" y="1959315"/>
                </a:cubicBezTo>
                <a:cubicBezTo>
                  <a:pt x="4856146" y="1938944"/>
                  <a:pt x="4808211" y="1979689"/>
                  <a:pt x="4789039" y="2020832"/>
                </a:cubicBezTo>
                <a:cubicBezTo>
                  <a:pt x="4836972" y="2034414"/>
                  <a:pt x="4817798" y="1993669"/>
                  <a:pt x="4856146" y="1993669"/>
                </a:cubicBezTo>
                <a:cubicBezTo>
                  <a:pt x="4856146" y="2000459"/>
                  <a:pt x="4856146" y="2007251"/>
                  <a:pt x="4856146" y="2014041"/>
                </a:cubicBezTo>
                <a:cubicBezTo>
                  <a:pt x="4884905" y="2007251"/>
                  <a:pt x="4923253" y="2007251"/>
                  <a:pt x="4904079" y="1980088"/>
                </a:cubicBezTo>
                <a:cubicBezTo>
                  <a:pt x="4942428" y="1993669"/>
                  <a:pt x="5019123" y="1993669"/>
                  <a:pt x="5076244" y="1980088"/>
                </a:cubicBezTo>
                <a:cubicBezTo>
                  <a:pt x="5066657" y="1973298"/>
                  <a:pt x="5047483" y="1973298"/>
                  <a:pt x="5057069" y="1952925"/>
                </a:cubicBezTo>
                <a:cubicBezTo>
                  <a:pt x="5210061" y="1994068"/>
                  <a:pt x="5344277" y="1857455"/>
                  <a:pt x="5488079" y="1864247"/>
                </a:cubicBezTo>
                <a:cubicBezTo>
                  <a:pt x="5420971" y="1939343"/>
                  <a:pt x="5239220" y="1932553"/>
                  <a:pt x="5172113" y="2007650"/>
                </a:cubicBezTo>
                <a:cubicBezTo>
                  <a:pt x="5296743" y="2007650"/>
                  <a:pt x="5401797" y="1939343"/>
                  <a:pt x="5516841" y="1912180"/>
                </a:cubicBezTo>
                <a:cubicBezTo>
                  <a:pt x="5516841" y="1918972"/>
                  <a:pt x="5478492" y="1925762"/>
                  <a:pt x="5507253" y="1932553"/>
                </a:cubicBezTo>
                <a:cubicBezTo>
                  <a:pt x="5382623" y="1959716"/>
                  <a:pt x="5315917" y="2021231"/>
                  <a:pt x="5191287" y="2028023"/>
                </a:cubicBezTo>
                <a:cubicBezTo>
                  <a:pt x="5181699" y="2041603"/>
                  <a:pt x="5220048" y="2048395"/>
                  <a:pt x="5191287" y="2055184"/>
                </a:cubicBezTo>
                <a:cubicBezTo>
                  <a:pt x="5162525" y="2041603"/>
                  <a:pt x="5143351" y="2075558"/>
                  <a:pt x="5114592" y="2068766"/>
                </a:cubicBezTo>
                <a:cubicBezTo>
                  <a:pt x="5105005" y="2089139"/>
                  <a:pt x="5124179" y="2089139"/>
                  <a:pt x="5124179" y="2109909"/>
                </a:cubicBezTo>
                <a:cubicBezTo>
                  <a:pt x="5085831" y="2103119"/>
                  <a:pt x="5076244" y="2116701"/>
                  <a:pt x="5047483" y="2116701"/>
                </a:cubicBezTo>
                <a:cubicBezTo>
                  <a:pt x="5057069" y="2218961"/>
                  <a:pt x="5257995" y="2116701"/>
                  <a:pt x="5325103" y="2096328"/>
                </a:cubicBezTo>
                <a:cubicBezTo>
                  <a:pt x="5315515" y="2103119"/>
                  <a:pt x="5315515" y="2109909"/>
                  <a:pt x="5334690" y="2109909"/>
                </a:cubicBezTo>
                <a:cubicBezTo>
                  <a:pt x="5315515" y="2123491"/>
                  <a:pt x="5286757" y="2116701"/>
                  <a:pt x="5248408" y="2130283"/>
                </a:cubicBezTo>
                <a:cubicBezTo>
                  <a:pt x="5248408" y="2150654"/>
                  <a:pt x="5257995" y="2157446"/>
                  <a:pt x="5277169" y="2157446"/>
                </a:cubicBezTo>
                <a:cubicBezTo>
                  <a:pt x="5344277" y="2143864"/>
                  <a:pt x="5411385" y="2109510"/>
                  <a:pt x="5449333" y="2102720"/>
                </a:cubicBezTo>
                <a:cubicBezTo>
                  <a:pt x="5478093" y="2116302"/>
                  <a:pt x="5391811" y="2136673"/>
                  <a:pt x="5410985" y="2143864"/>
                </a:cubicBezTo>
                <a:cubicBezTo>
                  <a:pt x="5334291" y="2177817"/>
                  <a:pt x="5257995" y="2191798"/>
                  <a:pt x="5210061" y="2232542"/>
                </a:cubicBezTo>
                <a:cubicBezTo>
                  <a:pt x="5277169" y="2225750"/>
                  <a:pt x="5449333" y="2198589"/>
                  <a:pt x="5439747" y="2143864"/>
                </a:cubicBezTo>
                <a:cubicBezTo>
                  <a:pt x="5564375" y="2137072"/>
                  <a:pt x="5659845" y="2095929"/>
                  <a:pt x="5765300" y="2068766"/>
                </a:cubicBezTo>
                <a:cubicBezTo>
                  <a:pt x="5726952" y="2068766"/>
                  <a:pt x="5746126" y="2055184"/>
                  <a:pt x="5774887" y="2041603"/>
                </a:cubicBezTo>
                <a:cubicBezTo>
                  <a:pt x="5803647" y="2041603"/>
                  <a:pt x="5813233" y="2061976"/>
                  <a:pt x="5832407" y="2041603"/>
                </a:cubicBezTo>
                <a:cubicBezTo>
                  <a:pt x="5861169" y="2041603"/>
                  <a:pt x="5861169" y="2061976"/>
                  <a:pt x="5841995" y="2068766"/>
                </a:cubicBezTo>
                <a:cubicBezTo>
                  <a:pt x="5928277" y="2041603"/>
                  <a:pt x="5994985" y="2014041"/>
                  <a:pt x="6062093" y="2000459"/>
                </a:cubicBezTo>
                <a:cubicBezTo>
                  <a:pt x="6071679" y="2007251"/>
                  <a:pt x="6052507" y="2014041"/>
                  <a:pt x="6062093" y="2020832"/>
                </a:cubicBezTo>
                <a:cubicBezTo>
                  <a:pt x="6090853" y="2027622"/>
                  <a:pt x="6081267" y="2007251"/>
                  <a:pt x="6100441" y="2020832"/>
                </a:cubicBezTo>
                <a:cubicBezTo>
                  <a:pt x="6119615" y="2014041"/>
                  <a:pt x="6129202" y="2000459"/>
                  <a:pt x="6138789" y="1979689"/>
                </a:cubicBezTo>
                <a:cubicBezTo>
                  <a:pt x="6282591" y="1972897"/>
                  <a:pt x="6320539" y="1891011"/>
                  <a:pt x="6435581" y="1863447"/>
                </a:cubicBezTo>
                <a:cubicBezTo>
                  <a:pt x="6397233" y="1952127"/>
                  <a:pt x="6244243" y="1979689"/>
                  <a:pt x="6129202" y="2027223"/>
                </a:cubicBezTo>
                <a:cubicBezTo>
                  <a:pt x="6042921" y="2068367"/>
                  <a:pt x="5976210" y="2122693"/>
                  <a:pt x="5889928" y="2150255"/>
                </a:cubicBezTo>
                <a:cubicBezTo>
                  <a:pt x="5774887" y="2252514"/>
                  <a:pt x="5564375" y="2286868"/>
                  <a:pt x="5449733" y="2389128"/>
                </a:cubicBezTo>
                <a:cubicBezTo>
                  <a:pt x="5382623" y="2382336"/>
                  <a:pt x="5392211" y="2430271"/>
                  <a:pt x="5344277" y="2437061"/>
                </a:cubicBezTo>
                <a:cubicBezTo>
                  <a:pt x="5334690" y="2450643"/>
                  <a:pt x="5353864" y="2450643"/>
                  <a:pt x="5353864" y="2471016"/>
                </a:cubicBezTo>
                <a:cubicBezTo>
                  <a:pt x="5315515" y="2450643"/>
                  <a:pt x="5286757" y="2477806"/>
                  <a:pt x="5238821" y="2471016"/>
                </a:cubicBezTo>
                <a:cubicBezTo>
                  <a:pt x="5296343" y="2512159"/>
                  <a:pt x="5478093" y="2429872"/>
                  <a:pt x="5526029" y="2491387"/>
                </a:cubicBezTo>
                <a:cubicBezTo>
                  <a:pt x="5621897" y="2511759"/>
                  <a:pt x="5660243" y="2450244"/>
                  <a:pt x="5746126" y="2471016"/>
                </a:cubicBezTo>
                <a:cubicBezTo>
                  <a:pt x="5755713" y="2498179"/>
                  <a:pt x="5717365" y="2484597"/>
                  <a:pt x="5707779" y="2491387"/>
                </a:cubicBezTo>
                <a:cubicBezTo>
                  <a:pt x="5794059" y="2525340"/>
                  <a:pt x="5822821" y="2457434"/>
                  <a:pt x="5908703" y="2471016"/>
                </a:cubicBezTo>
                <a:cubicBezTo>
                  <a:pt x="5822421" y="2525741"/>
                  <a:pt x="5688605" y="2559694"/>
                  <a:pt x="5592737" y="2614419"/>
                </a:cubicBezTo>
                <a:cubicBezTo>
                  <a:pt x="5717365" y="2607627"/>
                  <a:pt x="5841595" y="2546112"/>
                  <a:pt x="5937465" y="2491387"/>
                </a:cubicBezTo>
                <a:cubicBezTo>
                  <a:pt x="6119216" y="2457434"/>
                  <a:pt x="6243844" y="2381937"/>
                  <a:pt x="6444769" y="2354774"/>
                </a:cubicBezTo>
                <a:cubicBezTo>
                  <a:pt x="6320139" y="2409499"/>
                  <a:pt x="6128801" y="2484597"/>
                  <a:pt x="5956639" y="2539322"/>
                </a:cubicBezTo>
                <a:cubicBezTo>
                  <a:pt x="6052507" y="2552904"/>
                  <a:pt x="6138388" y="2505368"/>
                  <a:pt x="6224670" y="2484597"/>
                </a:cubicBezTo>
                <a:cubicBezTo>
                  <a:pt x="6224670" y="2498179"/>
                  <a:pt x="6224670" y="2511759"/>
                  <a:pt x="6224670" y="2525741"/>
                </a:cubicBezTo>
                <a:cubicBezTo>
                  <a:pt x="6042921" y="2573674"/>
                  <a:pt x="5918291" y="2662352"/>
                  <a:pt x="5746126" y="2717078"/>
                </a:cubicBezTo>
                <a:cubicBezTo>
                  <a:pt x="5755713" y="2723869"/>
                  <a:pt x="5755713" y="2730659"/>
                  <a:pt x="5755713" y="2744241"/>
                </a:cubicBezTo>
                <a:cubicBezTo>
                  <a:pt x="5659845" y="2723869"/>
                  <a:pt x="5564375" y="2805757"/>
                  <a:pt x="5449333" y="2819337"/>
                </a:cubicBezTo>
                <a:cubicBezTo>
                  <a:pt x="5468506" y="2846500"/>
                  <a:pt x="5487680" y="2812547"/>
                  <a:pt x="5506854" y="2812547"/>
                </a:cubicBezTo>
                <a:cubicBezTo>
                  <a:pt x="5497267" y="2826129"/>
                  <a:pt x="5487680" y="2846500"/>
                  <a:pt x="5478093" y="2853691"/>
                </a:cubicBezTo>
                <a:cubicBezTo>
                  <a:pt x="5506854" y="2867272"/>
                  <a:pt x="5535615" y="2867272"/>
                  <a:pt x="5583549" y="2867272"/>
                </a:cubicBezTo>
                <a:cubicBezTo>
                  <a:pt x="5526029" y="2908416"/>
                  <a:pt x="5420971" y="2867272"/>
                  <a:pt x="5382623" y="2915206"/>
                </a:cubicBezTo>
                <a:cubicBezTo>
                  <a:pt x="5382623" y="2908416"/>
                  <a:pt x="5373038" y="2901626"/>
                  <a:pt x="5373038" y="2894835"/>
                </a:cubicBezTo>
                <a:cubicBezTo>
                  <a:pt x="5267583" y="2928787"/>
                  <a:pt x="5152939" y="2956351"/>
                  <a:pt x="5076244" y="3004285"/>
                </a:cubicBezTo>
                <a:cubicBezTo>
                  <a:pt x="5181699" y="2990703"/>
                  <a:pt x="5277169" y="3004285"/>
                  <a:pt x="5363451" y="2983913"/>
                </a:cubicBezTo>
                <a:cubicBezTo>
                  <a:pt x="5449733" y="2970332"/>
                  <a:pt x="5488079" y="2902025"/>
                  <a:pt x="5583549" y="2895234"/>
                </a:cubicBezTo>
                <a:cubicBezTo>
                  <a:pt x="5564375" y="2915607"/>
                  <a:pt x="5526029" y="2915607"/>
                  <a:pt x="5516441" y="2943169"/>
                </a:cubicBezTo>
                <a:cubicBezTo>
                  <a:pt x="5545203" y="2936377"/>
                  <a:pt x="5564375" y="2929587"/>
                  <a:pt x="5602723" y="2929587"/>
                </a:cubicBezTo>
                <a:cubicBezTo>
                  <a:pt x="5593136" y="2936377"/>
                  <a:pt x="5583549" y="2936377"/>
                  <a:pt x="5583549" y="2949959"/>
                </a:cubicBezTo>
                <a:cubicBezTo>
                  <a:pt x="5621897" y="2949959"/>
                  <a:pt x="5621897" y="2922796"/>
                  <a:pt x="5660243" y="2922796"/>
                </a:cubicBezTo>
                <a:cubicBezTo>
                  <a:pt x="5660243" y="2916006"/>
                  <a:pt x="5641071" y="2916006"/>
                  <a:pt x="5641071" y="2902424"/>
                </a:cubicBezTo>
                <a:cubicBezTo>
                  <a:pt x="5689005" y="2902424"/>
                  <a:pt x="5689005" y="2882053"/>
                  <a:pt x="5727353" y="2882053"/>
                </a:cubicBezTo>
                <a:cubicBezTo>
                  <a:pt x="5727353" y="2895635"/>
                  <a:pt x="5708179" y="2888843"/>
                  <a:pt x="5708179" y="2902424"/>
                </a:cubicBezTo>
                <a:cubicBezTo>
                  <a:pt x="5832807" y="2882053"/>
                  <a:pt x="5899515" y="2827328"/>
                  <a:pt x="6014558" y="2800165"/>
                </a:cubicBezTo>
                <a:cubicBezTo>
                  <a:pt x="6004971" y="2854890"/>
                  <a:pt x="5947451" y="2875261"/>
                  <a:pt x="5909103" y="2902424"/>
                </a:cubicBezTo>
                <a:cubicBezTo>
                  <a:pt x="6024145" y="2888843"/>
                  <a:pt x="6071679" y="2827328"/>
                  <a:pt x="6177135" y="2800165"/>
                </a:cubicBezTo>
                <a:cubicBezTo>
                  <a:pt x="6042921" y="2916405"/>
                  <a:pt x="5784475" y="2950358"/>
                  <a:pt x="5583549" y="3018664"/>
                </a:cubicBezTo>
                <a:cubicBezTo>
                  <a:pt x="5564375" y="3039038"/>
                  <a:pt x="5526029" y="3045828"/>
                  <a:pt x="5526029" y="3073390"/>
                </a:cubicBezTo>
                <a:cubicBezTo>
                  <a:pt x="5439747" y="3073390"/>
                  <a:pt x="5315515" y="3080181"/>
                  <a:pt x="5238821" y="3141696"/>
                </a:cubicBezTo>
                <a:cubicBezTo>
                  <a:pt x="5305929" y="3134906"/>
                  <a:pt x="5353864" y="3121325"/>
                  <a:pt x="5420573" y="3121325"/>
                </a:cubicBezTo>
                <a:cubicBezTo>
                  <a:pt x="5305529" y="3148488"/>
                  <a:pt x="5181301" y="3203213"/>
                  <a:pt x="5047083" y="3196421"/>
                </a:cubicBezTo>
                <a:cubicBezTo>
                  <a:pt x="5085432" y="3210003"/>
                  <a:pt x="5018324" y="3223584"/>
                  <a:pt x="4979976" y="3230374"/>
                </a:cubicBezTo>
                <a:cubicBezTo>
                  <a:pt x="4979976" y="3257537"/>
                  <a:pt x="4999150" y="3271518"/>
                  <a:pt x="4989563" y="3298681"/>
                </a:cubicBezTo>
                <a:cubicBezTo>
                  <a:pt x="5037497" y="3291891"/>
                  <a:pt x="5066257" y="3271518"/>
                  <a:pt x="5123780" y="3271518"/>
                </a:cubicBezTo>
                <a:cubicBezTo>
                  <a:pt x="5095019" y="3237565"/>
                  <a:pt x="5142953" y="3264728"/>
                  <a:pt x="5142953" y="3230374"/>
                </a:cubicBezTo>
                <a:cubicBezTo>
                  <a:pt x="5210061" y="3243956"/>
                  <a:pt x="5248408" y="3182441"/>
                  <a:pt x="5324703" y="3175649"/>
                </a:cubicBezTo>
                <a:cubicBezTo>
                  <a:pt x="5295943" y="3216793"/>
                  <a:pt x="5219248" y="3216793"/>
                  <a:pt x="5190487" y="3257537"/>
                </a:cubicBezTo>
                <a:cubicBezTo>
                  <a:pt x="5257596" y="3257537"/>
                  <a:pt x="5267183" y="3216394"/>
                  <a:pt x="5334291" y="3216394"/>
                </a:cubicBezTo>
                <a:cubicBezTo>
                  <a:pt x="5372637" y="3216394"/>
                  <a:pt x="5315117" y="3229975"/>
                  <a:pt x="5334291" y="3250348"/>
                </a:cubicBezTo>
                <a:cubicBezTo>
                  <a:pt x="5363050" y="3209205"/>
                  <a:pt x="5487281" y="3236767"/>
                  <a:pt x="5516042" y="3188832"/>
                </a:cubicBezTo>
                <a:cubicBezTo>
                  <a:pt x="5516042" y="3175250"/>
                  <a:pt x="5516042" y="3168460"/>
                  <a:pt x="5496868" y="3168460"/>
                </a:cubicBezTo>
                <a:cubicBezTo>
                  <a:pt x="5544801" y="3148087"/>
                  <a:pt x="5602324" y="3134506"/>
                  <a:pt x="5649858" y="3120525"/>
                </a:cubicBezTo>
                <a:cubicBezTo>
                  <a:pt x="5649858" y="3100154"/>
                  <a:pt x="5601923" y="3113735"/>
                  <a:pt x="5582751" y="3113735"/>
                </a:cubicBezTo>
                <a:cubicBezTo>
                  <a:pt x="5592337" y="3093362"/>
                  <a:pt x="5630684" y="3093362"/>
                  <a:pt x="5649858" y="3086572"/>
                </a:cubicBezTo>
                <a:cubicBezTo>
                  <a:pt x="5649858" y="3120525"/>
                  <a:pt x="5688205" y="3093362"/>
                  <a:pt x="5726553" y="3100154"/>
                </a:cubicBezTo>
                <a:cubicBezTo>
                  <a:pt x="5716966" y="3106943"/>
                  <a:pt x="5697791" y="3106943"/>
                  <a:pt x="5688205" y="3120525"/>
                </a:cubicBezTo>
                <a:cubicBezTo>
                  <a:pt x="5716966" y="3140898"/>
                  <a:pt x="5716966" y="3140898"/>
                  <a:pt x="5697791" y="3175250"/>
                </a:cubicBezTo>
                <a:cubicBezTo>
                  <a:pt x="5937065" y="3106943"/>
                  <a:pt x="6109629" y="3004684"/>
                  <a:pt x="6348901" y="2990703"/>
                </a:cubicBezTo>
                <a:cubicBezTo>
                  <a:pt x="6348901" y="3011075"/>
                  <a:pt x="6348901" y="3017866"/>
                  <a:pt x="6368075" y="3017866"/>
                </a:cubicBezTo>
                <a:cubicBezTo>
                  <a:pt x="6454357" y="2969931"/>
                  <a:pt x="6549825" y="2956351"/>
                  <a:pt x="6674454" y="2956351"/>
                </a:cubicBezTo>
                <a:cubicBezTo>
                  <a:pt x="6530652" y="3038238"/>
                  <a:pt x="6329727" y="3086173"/>
                  <a:pt x="6186323" y="3168061"/>
                </a:cubicBezTo>
                <a:cubicBezTo>
                  <a:pt x="6052107" y="3215995"/>
                  <a:pt x="5889529" y="3236366"/>
                  <a:pt x="5774487" y="3291091"/>
                </a:cubicBezTo>
                <a:cubicBezTo>
                  <a:pt x="5410587" y="3359398"/>
                  <a:pt x="5132966" y="3482430"/>
                  <a:pt x="4778651" y="3550736"/>
                </a:cubicBezTo>
                <a:cubicBezTo>
                  <a:pt x="4874520" y="3564318"/>
                  <a:pt x="4989164" y="3543946"/>
                  <a:pt x="5075445" y="3502803"/>
                </a:cubicBezTo>
                <a:cubicBezTo>
                  <a:pt x="5200074" y="3523174"/>
                  <a:pt x="5257195" y="3434496"/>
                  <a:pt x="5381825" y="3427704"/>
                </a:cubicBezTo>
                <a:cubicBezTo>
                  <a:pt x="5516042" y="3372979"/>
                  <a:pt x="5669033" y="3339026"/>
                  <a:pt x="5822023" y="3304673"/>
                </a:cubicBezTo>
                <a:cubicBezTo>
                  <a:pt x="5889130" y="3270720"/>
                  <a:pt x="5994187" y="3263529"/>
                  <a:pt x="6061295" y="3249947"/>
                </a:cubicBezTo>
                <a:cubicBezTo>
                  <a:pt x="5649459" y="3366189"/>
                  <a:pt x="5247610" y="3495612"/>
                  <a:pt x="4816601" y="3611852"/>
                </a:cubicBezTo>
                <a:cubicBezTo>
                  <a:pt x="4816601" y="3577899"/>
                  <a:pt x="4864534" y="3591481"/>
                  <a:pt x="4893295" y="3577899"/>
                </a:cubicBezTo>
                <a:cubicBezTo>
                  <a:pt x="4864534" y="3564318"/>
                  <a:pt x="4797427" y="3584689"/>
                  <a:pt x="4768665" y="3591481"/>
                </a:cubicBezTo>
                <a:cubicBezTo>
                  <a:pt x="4768665" y="3618644"/>
                  <a:pt x="4797427" y="3598271"/>
                  <a:pt x="4797427" y="3611852"/>
                </a:cubicBezTo>
                <a:cubicBezTo>
                  <a:pt x="4653623" y="3680159"/>
                  <a:pt x="4462286" y="3707322"/>
                  <a:pt x="4290121" y="3762047"/>
                </a:cubicBezTo>
                <a:cubicBezTo>
                  <a:pt x="4127544" y="3823562"/>
                  <a:pt x="3926220" y="3864306"/>
                  <a:pt x="3754055" y="3925823"/>
                </a:cubicBezTo>
                <a:cubicBezTo>
                  <a:pt x="3686948" y="3905450"/>
                  <a:pt x="3639013" y="3912242"/>
                  <a:pt x="3610253" y="3959776"/>
                </a:cubicBezTo>
                <a:cubicBezTo>
                  <a:pt x="3418915" y="4034873"/>
                  <a:pt x="3227177" y="4082808"/>
                  <a:pt x="3055013" y="4171486"/>
                </a:cubicBezTo>
                <a:cubicBezTo>
                  <a:pt x="3035841" y="4123551"/>
                  <a:pt x="3170056" y="4123551"/>
                  <a:pt x="3198817" y="4082808"/>
                </a:cubicBezTo>
                <a:cubicBezTo>
                  <a:pt x="3217992" y="4082808"/>
                  <a:pt x="3227577" y="4082808"/>
                  <a:pt x="3246751" y="4082808"/>
                </a:cubicBezTo>
                <a:cubicBezTo>
                  <a:pt x="3294686" y="4034873"/>
                  <a:pt x="3390555" y="4014501"/>
                  <a:pt x="3447676" y="3966566"/>
                </a:cubicBezTo>
                <a:cubicBezTo>
                  <a:pt x="3303872" y="3966566"/>
                  <a:pt x="3208404" y="4089598"/>
                  <a:pt x="3083774" y="4103179"/>
                </a:cubicBezTo>
                <a:cubicBezTo>
                  <a:pt x="3074187" y="4103179"/>
                  <a:pt x="3083774" y="4109969"/>
                  <a:pt x="3074187" y="4116761"/>
                </a:cubicBezTo>
                <a:cubicBezTo>
                  <a:pt x="2939972" y="4137132"/>
                  <a:pt x="2863677" y="4198649"/>
                  <a:pt x="2758221" y="4239793"/>
                </a:cubicBezTo>
                <a:cubicBezTo>
                  <a:pt x="2786983" y="4205838"/>
                  <a:pt x="2844502" y="4178278"/>
                  <a:pt x="2844502" y="4130342"/>
                </a:cubicBezTo>
                <a:cubicBezTo>
                  <a:pt x="2806154" y="4130342"/>
                  <a:pt x="2806154" y="4143924"/>
                  <a:pt x="2777395" y="4137132"/>
                </a:cubicBezTo>
                <a:cubicBezTo>
                  <a:pt x="2767808" y="4123551"/>
                  <a:pt x="2777395" y="4116761"/>
                  <a:pt x="2786983" y="4109969"/>
                </a:cubicBezTo>
                <a:cubicBezTo>
                  <a:pt x="2710286" y="4103179"/>
                  <a:pt x="2710286" y="4137132"/>
                  <a:pt x="2700700" y="4164696"/>
                </a:cubicBezTo>
                <a:cubicBezTo>
                  <a:pt x="2681526" y="4185068"/>
                  <a:pt x="2681526" y="4151115"/>
                  <a:pt x="2643178" y="4157904"/>
                </a:cubicBezTo>
                <a:cubicBezTo>
                  <a:pt x="2633591" y="4130741"/>
                  <a:pt x="2662353" y="4130741"/>
                  <a:pt x="2662353" y="4109969"/>
                </a:cubicBezTo>
                <a:cubicBezTo>
                  <a:pt x="2595244" y="4109969"/>
                  <a:pt x="2499775" y="4143924"/>
                  <a:pt x="2461426" y="4178278"/>
                </a:cubicBezTo>
                <a:cubicBezTo>
                  <a:pt x="2375145" y="4178278"/>
                  <a:pt x="2327211" y="4266956"/>
                  <a:pt x="2260503" y="4239793"/>
                </a:cubicBezTo>
                <a:cubicBezTo>
                  <a:pt x="2308436" y="4171486"/>
                  <a:pt x="2413493" y="4151115"/>
                  <a:pt x="2471014" y="4096389"/>
                </a:cubicBezTo>
                <a:cubicBezTo>
                  <a:pt x="2442254" y="4103179"/>
                  <a:pt x="2318023" y="4109969"/>
                  <a:pt x="2318023" y="4157904"/>
                </a:cubicBezTo>
                <a:cubicBezTo>
                  <a:pt x="2250916" y="4151115"/>
                  <a:pt x="2212568" y="4199048"/>
                  <a:pt x="2155447" y="4219420"/>
                </a:cubicBezTo>
                <a:cubicBezTo>
                  <a:pt x="2165033" y="4178278"/>
                  <a:pt x="2280077" y="4151115"/>
                  <a:pt x="2308436" y="4103179"/>
                </a:cubicBezTo>
                <a:cubicBezTo>
                  <a:pt x="2222155" y="4103179"/>
                  <a:pt x="2174221" y="4130342"/>
                  <a:pt x="2097926" y="4130342"/>
                </a:cubicBezTo>
                <a:cubicBezTo>
                  <a:pt x="2088339" y="4123551"/>
                  <a:pt x="2069164" y="4116761"/>
                  <a:pt x="2088339" y="4103179"/>
                </a:cubicBezTo>
                <a:cubicBezTo>
                  <a:pt x="2040405" y="4096389"/>
                  <a:pt x="2040405" y="4116761"/>
                  <a:pt x="2002057" y="4109969"/>
                </a:cubicBezTo>
                <a:cubicBezTo>
                  <a:pt x="2069164" y="4082808"/>
                  <a:pt x="2145859" y="4062036"/>
                  <a:pt x="2202980" y="4021291"/>
                </a:cubicBezTo>
                <a:cubicBezTo>
                  <a:pt x="2174221" y="4007710"/>
                  <a:pt x="2155047" y="3959776"/>
                  <a:pt x="2202980" y="3952985"/>
                </a:cubicBezTo>
                <a:cubicBezTo>
                  <a:pt x="2222155" y="3966566"/>
                  <a:pt x="2193395" y="3980148"/>
                  <a:pt x="2212568" y="3986939"/>
                </a:cubicBezTo>
                <a:cubicBezTo>
                  <a:pt x="2298849" y="3952985"/>
                  <a:pt x="2384732" y="3905051"/>
                  <a:pt x="2403906" y="3843536"/>
                </a:cubicBezTo>
                <a:cubicBezTo>
                  <a:pt x="2279277" y="3863907"/>
                  <a:pt x="2164635" y="3945796"/>
                  <a:pt x="2030417" y="3980148"/>
                </a:cubicBezTo>
                <a:cubicBezTo>
                  <a:pt x="2059178" y="3959776"/>
                  <a:pt x="2078352" y="3939004"/>
                  <a:pt x="2107114" y="3918633"/>
                </a:cubicBezTo>
                <a:cubicBezTo>
                  <a:pt x="1848668" y="4007311"/>
                  <a:pt x="1657329" y="4143924"/>
                  <a:pt x="1388897" y="4232602"/>
                </a:cubicBezTo>
                <a:cubicBezTo>
                  <a:pt x="1551475" y="4137132"/>
                  <a:pt x="1743212" y="4062036"/>
                  <a:pt x="1896202" y="3945796"/>
                </a:cubicBezTo>
                <a:cubicBezTo>
                  <a:pt x="1905789" y="3945796"/>
                  <a:pt x="1915376" y="3959377"/>
                  <a:pt x="1924963" y="3952585"/>
                </a:cubicBezTo>
                <a:cubicBezTo>
                  <a:pt x="1972897" y="3911442"/>
                  <a:pt x="2077953" y="3904652"/>
                  <a:pt x="2106713" y="3843135"/>
                </a:cubicBezTo>
                <a:cubicBezTo>
                  <a:pt x="2106713" y="3836345"/>
                  <a:pt x="2097126" y="3836345"/>
                  <a:pt x="2097126" y="3829554"/>
                </a:cubicBezTo>
                <a:cubicBezTo>
                  <a:pt x="2020431" y="3849927"/>
                  <a:pt x="1962911" y="3884279"/>
                  <a:pt x="1905789" y="3911442"/>
                </a:cubicBezTo>
                <a:cubicBezTo>
                  <a:pt x="1877028" y="3904652"/>
                  <a:pt x="1924963" y="3891070"/>
                  <a:pt x="1924963" y="3877489"/>
                </a:cubicBezTo>
                <a:cubicBezTo>
                  <a:pt x="1896202" y="3877489"/>
                  <a:pt x="1877028" y="3891070"/>
                  <a:pt x="1857854" y="3897860"/>
                </a:cubicBezTo>
                <a:cubicBezTo>
                  <a:pt x="1867441" y="3918233"/>
                  <a:pt x="1877028" y="3911442"/>
                  <a:pt x="1857854" y="3931815"/>
                </a:cubicBezTo>
                <a:cubicBezTo>
                  <a:pt x="1838682" y="3918233"/>
                  <a:pt x="1829094" y="3890671"/>
                  <a:pt x="1781159" y="3883880"/>
                </a:cubicBezTo>
                <a:cubicBezTo>
                  <a:pt x="1742813" y="3890671"/>
                  <a:pt x="1781159" y="3917833"/>
                  <a:pt x="1761985" y="3931815"/>
                </a:cubicBezTo>
                <a:cubicBezTo>
                  <a:pt x="1723639" y="3918233"/>
                  <a:pt x="1685291" y="3925023"/>
                  <a:pt x="1694877" y="3911442"/>
                </a:cubicBezTo>
                <a:cubicBezTo>
                  <a:pt x="1503539" y="3938605"/>
                  <a:pt x="1378912" y="4027684"/>
                  <a:pt x="1216334" y="4082008"/>
                </a:cubicBezTo>
                <a:cubicBezTo>
                  <a:pt x="1235508" y="4048055"/>
                  <a:pt x="1264267" y="4061637"/>
                  <a:pt x="1293029" y="4040864"/>
                </a:cubicBezTo>
                <a:cubicBezTo>
                  <a:pt x="1293029" y="4034075"/>
                  <a:pt x="1283441" y="4027283"/>
                  <a:pt x="1283441" y="4020493"/>
                </a:cubicBezTo>
                <a:cubicBezTo>
                  <a:pt x="1158813" y="4068426"/>
                  <a:pt x="1063344" y="4129943"/>
                  <a:pt x="929127" y="4163896"/>
                </a:cubicBezTo>
                <a:cubicBezTo>
                  <a:pt x="1110878" y="4054446"/>
                  <a:pt x="1293029" y="4013701"/>
                  <a:pt x="1436431" y="3883880"/>
                </a:cubicBezTo>
                <a:cubicBezTo>
                  <a:pt x="1446019" y="3911043"/>
                  <a:pt x="1474780" y="3890671"/>
                  <a:pt x="1493954" y="3877090"/>
                </a:cubicBezTo>
                <a:cubicBezTo>
                  <a:pt x="1503539" y="3856717"/>
                  <a:pt x="1474780" y="3890671"/>
                  <a:pt x="1465193" y="3870298"/>
                </a:cubicBezTo>
                <a:cubicBezTo>
                  <a:pt x="1503539" y="3829155"/>
                  <a:pt x="1646944" y="3829155"/>
                  <a:pt x="1627770" y="3781620"/>
                </a:cubicBezTo>
                <a:cubicBezTo>
                  <a:pt x="1675703" y="3788410"/>
                  <a:pt x="1771572" y="3740477"/>
                  <a:pt x="1809521" y="3699732"/>
                </a:cubicBezTo>
                <a:cubicBezTo>
                  <a:pt x="1799934" y="3679361"/>
                  <a:pt x="1761586" y="3706524"/>
                  <a:pt x="1752000" y="3692942"/>
                </a:cubicBezTo>
                <a:cubicBezTo>
                  <a:pt x="1742412" y="3713314"/>
                  <a:pt x="1713653" y="3720103"/>
                  <a:pt x="1713653" y="3754457"/>
                </a:cubicBezTo>
                <a:cubicBezTo>
                  <a:pt x="1694479" y="3747667"/>
                  <a:pt x="1665717" y="3734086"/>
                  <a:pt x="1675304" y="3768039"/>
                </a:cubicBezTo>
                <a:cubicBezTo>
                  <a:pt x="1656130" y="3768039"/>
                  <a:pt x="1665717" y="3726895"/>
                  <a:pt x="1656130" y="3754457"/>
                </a:cubicBezTo>
                <a:cubicBezTo>
                  <a:pt x="1608197" y="3754457"/>
                  <a:pt x="1665717" y="3734086"/>
                  <a:pt x="1665717" y="3727294"/>
                </a:cubicBezTo>
                <a:cubicBezTo>
                  <a:pt x="1617784" y="3720504"/>
                  <a:pt x="1608197" y="3734086"/>
                  <a:pt x="1579436" y="3740876"/>
                </a:cubicBezTo>
                <a:cubicBezTo>
                  <a:pt x="1579436" y="3761249"/>
                  <a:pt x="1560261" y="3768039"/>
                  <a:pt x="1598610" y="3774828"/>
                </a:cubicBezTo>
                <a:cubicBezTo>
                  <a:pt x="1579436" y="3788410"/>
                  <a:pt x="1560261" y="3795202"/>
                  <a:pt x="1550676" y="3815972"/>
                </a:cubicBezTo>
                <a:cubicBezTo>
                  <a:pt x="1541089" y="3815972"/>
                  <a:pt x="1541089" y="3795601"/>
                  <a:pt x="1512328" y="3802391"/>
                </a:cubicBezTo>
                <a:cubicBezTo>
                  <a:pt x="1521916" y="3788811"/>
                  <a:pt x="1541089" y="3782019"/>
                  <a:pt x="1550676" y="3768438"/>
                </a:cubicBezTo>
                <a:cubicBezTo>
                  <a:pt x="1388100" y="3761648"/>
                  <a:pt x="1244295" y="3823163"/>
                  <a:pt x="1119667" y="3863907"/>
                </a:cubicBezTo>
                <a:cubicBezTo>
                  <a:pt x="1081319" y="3870697"/>
                  <a:pt x="1081319" y="3850326"/>
                  <a:pt x="1052557" y="3850326"/>
                </a:cubicBezTo>
                <a:cubicBezTo>
                  <a:pt x="1330177" y="3782019"/>
                  <a:pt x="1511929" y="3665779"/>
                  <a:pt x="1770774" y="3604663"/>
                </a:cubicBezTo>
                <a:cubicBezTo>
                  <a:pt x="1761188" y="3570709"/>
                  <a:pt x="1770774" y="3563520"/>
                  <a:pt x="1770774" y="3529565"/>
                </a:cubicBezTo>
                <a:cubicBezTo>
                  <a:pt x="1732426" y="3543146"/>
                  <a:pt x="1646144" y="3549938"/>
                  <a:pt x="1655731" y="3570709"/>
                </a:cubicBezTo>
                <a:cubicBezTo>
                  <a:pt x="1598211" y="3557127"/>
                  <a:pt x="1493154" y="3597872"/>
                  <a:pt x="1445220" y="3625434"/>
                </a:cubicBezTo>
                <a:cubicBezTo>
                  <a:pt x="1349352" y="3598271"/>
                  <a:pt x="1244295" y="3686950"/>
                  <a:pt x="1148426" y="3673369"/>
                </a:cubicBezTo>
                <a:cubicBezTo>
                  <a:pt x="1215534" y="3611852"/>
                  <a:pt x="1368526" y="3611852"/>
                  <a:pt x="1426046" y="3516382"/>
                </a:cubicBezTo>
                <a:cubicBezTo>
                  <a:pt x="1358939" y="3536756"/>
                  <a:pt x="1263470" y="3577899"/>
                  <a:pt x="1158013" y="3605062"/>
                </a:cubicBezTo>
                <a:cubicBezTo>
                  <a:pt x="1205949" y="3536756"/>
                  <a:pt x="1311003" y="3502803"/>
                  <a:pt x="1397286" y="3461659"/>
                </a:cubicBezTo>
                <a:cubicBezTo>
                  <a:pt x="1406872" y="3441286"/>
                  <a:pt x="1368526" y="3454867"/>
                  <a:pt x="1349352" y="3454867"/>
                </a:cubicBezTo>
                <a:cubicBezTo>
                  <a:pt x="1435633" y="3420915"/>
                  <a:pt x="1588623" y="3386561"/>
                  <a:pt x="1617385" y="3311464"/>
                </a:cubicBezTo>
                <a:cubicBezTo>
                  <a:pt x="1598211" y="3304673"/>
                  <a:pt x="1569449" y="3304673"/>
                  <a:pt x="1588623" y="3284301"/>
                </a:cubicBezTo>
                <a:cubicBezTo>
                  <a:pt x="1550275" y="3277510"/>
                  <a:pt x="1540688" y="3332235"/>
                  <a:pt x="1559862" y="3345816"/>
                </a:cubicBezTo>
                <a:cubicBezTo>
                  <a:pt x="1511929" y="3332235"/>
                  <a:pt x="1435234" y="3366189"/>
                  <a:pt x="1397286" y="3393752"/>
                </a:cubicBezTo>
                <a:cubicBezTo>
                  <a:pt x="1397286" y="3352608"/>
                  <a:pt x="1521916" y="3352608"/>
                  <a:pt x="1541089" y="3305074"/>
                </a:cubicBezTo>
                <a:cubicBezTo>
                  <a:pt x="1541089" y="3291492"/>
                  <a:pt x="1521916" y="3291492"/>
                  <a:pt x="1531502" y="3271119"/>
                </a:cubicBezTo>
                <a:cubicBezTo>
                  <a:pt x="1483567" y="3277911"/>
                  <a:pt x="1426046" y="3284700"/>
                  <a:pt x="1406872" y="3312262"/>
                </a:cubicBezTo>
                <a:cubicBezTo>
                  <a:pt x="1387698" y="3312262"/>
                  <a:pt x="1416459" y="3305473"/>
                  <a:pt x="1397286" y="3291891"/>
                </a:cubicBezTo>
                <a:cubicBezTo>
                  <a:pt x="1339765" y="3298681"/>
                  <a:pt x="1320591" y="3325844"/>
                  <a:pt x="1253483" y="3319054"/>
                </a:cubicBezTo>
                <a:cubicBezTo>
                  <a:pt x="1291829" y="3291891"/>
                  <a:pt x="1243896" y="3264329"/>
                  <a:pt x="1234309" y="3230374"/>
                </a:cubicBezTo>
                <a:cubicBezTo>
                  <a:pt x="1263070" y="3210003"/>
                  <a:pt x="1339765" y="3230374"/>
                  <a:pt x="1330177" y="3196421"/>
                </a:cubicBezTo>
                <a:cubicBezTo>
                  <a:pt x="1483168" y="3176050"/>
                  <a:pt x="1521516" y="3066600"/>
                  <a:pt x="1684492" y="3046227"/>
                </a:cubicBezTo>
                <a:cubicBezTo>
                  <a:pt x="1684492" y="3032645"/>
                  <a:pt x="1684492" y="3025855"/>
                  <a:pt x="1684492" y="3012274"/>
                </a:cubicBezTo>
                <a:cubicBezTo>
                  <a:pt x="1646144" y="3005484"/>
                  <a:pt x="1665318" y="3032645"/>
                  <a:pt x="1636558" y="3025855"/>
                </a:cubicBezTo>
                <a:cubicBezTo>
                  <a:pt x="1646144" y="2971130"/>
                  <a:pt x="1694079" y="2984712"/>
                  <a:pt x="1742013" y="2964340"/>
                </a:cubicBezTo>
                <a:cubicBezTo>
                  <a:pt x="1742013" y="2977920"/>
                  <a:pt x="1722839" y="2984712"/>
                  <a:pt x="1761188" y="2977920"/>
                </a:cubicBezTo>
                <a:cubicBezTo>
                  <a:pt x="1770774" y="2923197"/>
                  <a:pt x="1837882" y="2861680"/>
                  <a:pt x="1895404" y="2814145"/>
                </a:cubicBezTo>
                <a:cubicBezTo>
                  <a:pt x="1675304" y="2855289"/>
                  <a:pt x="1445619" y="2930386"/>
                  <a:pt x="1253882" y="3005484"/>
                </a:cubicBezTo>
                <a:cubicBezTo>
                  <a:pt x="1263470" y="2985111"/>
                  <a:pt x="1205949" y="2998692"/>
                  <a:pt x="1215534" y="3012274"/>
                </a:cubicBezTo>
                <a:cubicBezTo>
                  <a:pt x="1186774" y="2964340"/>
                  <a:pt x="1311403" y="2937177"/>
                  <a:pt x="1349751" y="2937177"/>
                </a:cubicBezTo>
                <a:cubicBezTo>
                  <a:pt x="1368925" y="2930386"/>
                  <a:pt x="1340164" y="2916804"/>
                  <a:pt x="1368925" y="2916804"/>
                </a:cubicBezTo>
                <a:cubicBezTo>
                  <a:pt x="1359338" y="2903223"/>
                  <a:pt x="1311403" y="2916804"/>
                  <a:pt x="1301817" y="2903223"/>
                </a:cubicBezTo>
                <a:cubicBezTo>
                  <a:pt x="1253882" y="2937177"/>
                  <a:pt x="1196361" y="2971529"/>
                  <a:pt x="1139238" y="2998692"/>
                </a:cubicBezTo>
                <a:cubicBezTo>
                  <a:pt x="1120066" y="2971529"/>
                  <a:pt x="1158412" y="2957549"/>
                  <a:pt x="1129653" y="2923596"/>
                </a:cubicBezTo>
                <a:cubicBezTo>
                  <a:pt x="1081718" y="2916804"/>
                  <a:pt x="1129653" y="2950759"/>
                  <a:pt x="1081718" y="2950759"/>
                </a:cubicBezTo>
                <a:cubicBezTo>
                  <a:pt x="1033784" y="2950759"/>
                  <a:pt x="1081718" y="2930386"/>
                  <a:pt x="1052958" y="2923596"/>
                </a:cubicBezTo>
                <a:cubicBezTo>
                  <a:pt x="1033784" y="2937177"/>
                  <a:pt x="1052958" y="2950759"/>
                  <a:pt x="1033784" y="2964739"/>
                </a:cubicBezTo>
                <a:cubicBezTo>
                  <a:pt x="1005023" y="2957948"/>
                  <a:pt x="1005023" y="2964739"/>
                  <a:pt x="985849" y="2951158"/>
                </a:cubicBezTo>
                <a:cubicBezTo>
                  <a:pt x="985849" y="2917203"/>
                  <a:pt x="1024198" y="2903223"/>
                  <a:pt x="1052958" y="2889641"/>
                </a:cubicBezTo>
                <a:cubicBezTo>
                  <a:pt x="1052958" y="2876059"/>
                  <a:pt x="1024198" y="2889641"/>
                  <a:pt x="1005023" y="2882851"/>
                </a:cubicBezTo>
                <a:cubicBezTo>
                  <a:pt x="1033784" y="2869270"/>
                  <a:pt x="1052958" y="2848898"/>
                  <a:pt x="1091305" y="2834918"/>
                </a:cubicBezTo>
                <a:cubicBezTo>
                  <a:pt x="1091305" y="2821336"/>
                  <a:pt x="1072131" y="2821336"/>
                  <a:pt x="1081718" y="2800963"/>
                </a:cubicBezTo>
                <a:cubicBezTo>
                  <a:pt x="1139238" y="2773800"/>
                  <a:pt x="1320990" y="2773800"/>
                  <a:pt x="1282643" y="2671141"/>
                </a:cubicBezTo>
                <a:cubicBezTo>
                  <a:pt x="1349751" y="2671141"/>
                  <a:pt x="1330577" y="2616416"/>
                  <a:pt x="1388100" y="2616416"/>
                </a:cubicBezTo>
                <a:cubicBezTo>
                  <a:pt x="1378512" y="2616416"/>
                  <a:pt x="1378512" y="2623206"/>
                  <a:pt x="1378512" y="2636788"/>
                </a:cubicBezTo>
                <a:cubicBezTo>
                  <a:pt x="1397684" y="2636788"/>
                  <a:pt x="1397684" y="2623206"/>
                  <a:pt x="1416858" y="2629998"/>
                </a:cubicBezTo>
                <a:cubicBezTo>
                  <a:pt x="1416858" y="2609625"/>
                  <a:pt x="1407271" y="2596045"/>
                  <a:pt x="1397684" y="2582062"/>
                </a:cubicBezTo>
                <a:cubicBezTo>
                  <a:pt x="1340164" y="2582062"/>
                  <a:pt x="1320990" y="2609225"/>
                  <a:pt x="1282643" y="2623206"/>
                </a:cubicBezTo>
                <a:cubicBezTo>
                  <a:pt x="1263470" y="2623206"/>
                  <a:pt x="1273056" y="2602835"/>
                  <a:pt x="1253882" y="2602835"/>
                </a:cubicBezTo>
                <a:cubicBezTo>
                  <a:pt x="1014610" y="2657560"/>
                  <a:pt x="832460" y="2732656"/>
                  <a:pt x="641122" y="2828126"/>
                </a:cubicBezTo>
                <a:cubicBezTo>
                  <a:pt x="641122" y="2800963"/>
                  <a:pt x="641122" y="2759819"/>
                  <a:pt x="679469" y="2739448"/>
                </a:cubicBezTo>
                <a:cubicBezTo>
                  <a:pt x="660295" y="2719075"/>
                  <a:pt x="612362" y="2732656"/>
                  <a:pt x="593188" y="2739448"/>
                </a:cubicBezTo>
                <a:cubicBezTo>
                  <a:pt x="650708" y="2684723"/>
                  <a:pt x="708229" y="2677931"/>
                  <a:pt x="774940" y="2657560"/>
                </a:cubicBezTo>
                <a:cubicBezTo>
                  <a:pt x="832460" y="2534528"/>
                  <a:pt x="1004624" y="2445850"/>
                  <a:pt x="1196361" y="2384333"/>
                </a:cubicBezTo>
                <a:cubicBezTo>
                  <a:pt x="1186774" y="2357172"/>
                  <a:pt x="1215534" y="2336400"/>
                  <a:pt x="1205949" y="2316028"/>
                </a:cubicBezTo>
                <a:cubicBezTo>
                  <a:pt x="1148426" y="2336400"/>
                  <a:pt x="1129252" y="2377543"/>
                  <a:pt x="1081319" y="2397915"/>
                </a:cubicBezTo>
                <a:cubicBezTo>
                  <a:pt x="1062144" y="2391125"/>
                  <a:pt x="1100493" y="2377543"/>
                  <a:pt x="1100493" y="2363962"/>
                </a:cubicBezTo>
                <a:cubicBezTo>
                  <a:pt x="947503" y="2370752"/>
                  <a:pt x="784524" y="2452640"/>
                  <a:pt x="593188" y="2507365"/>
                </a:cubicBezTo>
                <a:cubicBezTo>
                  <a:pt x="545252" y="2527738"/>
                  <a:pt x="458971" y="2582463"/>
                  <a:pt x="401849" y="2602835"/>
                </a:cubicBezTo>
                <a:cubicBezTo>
                  <a:pt x="392262" y="2602835"/>
                  <a:pt x="373088" y="2596045"/>
                  <a:pt x="363503" y="2602835"/>
                </a:cubicBezTo>
                <a:cubicBezTo>
                  <a:pt x="267634" y="2636788"/>
                  <a:pt x="191339" y="2684723"/>
                  <a:pt x="124229" y="2732656"/>
                </a:cubicBezTo>
                <a:cubicBezTo>
                  <a:pt x="124229" y="2691513"/>
                  <a:pt x="220098" y="2657560"/>
                  <a:pt x="268034" y="2623206"/>
                </a:cubicBezTo>
                <a:cubicBezTo>
                  <a:pt x="210511" y="2629998"/>
                  <a:pt x="172165" y="2650369"/>
                  <a:pt x="124229" y="2664350"/>
                </a:cubicBezTo>
                <a:cubicBezTo>
                  <a:pt x="200926" y="2589253"/>
                  <a:pt x="334742" y="2554901"/>
                  <a:pt x="430611" y="2493783"/>
                </a:cubicBezTo>
                <a:cubicBezTo>
                  <a:pt x="430611" y="2473412"/>
                  <a:pt x="440198" y="2452640"/>
                  <a:pt x="478544" y="2452640"/>
                </a:cubicBezTo>
                <a:cubicBezTo>
                  <a:pt x="488131" y="2473013"/>
                  <a:pt x="449785" y="2459432"/>
                  <a:pt x="459370" y="2479803"/>
                </a:cubicBezTo>
                <a:cubicBezTo>
                  <a:pt x="574413" y="2445850"/>
                  <a:pt x="698644" y="2404706"/>
                  <a:pt x="794512" y="2329610"/>
                </a:cubicBezTo>
                <a:cubicBezTo>
                  <a:pt x="823272" y="2336400"/>
                  <a:pt x="784925" y="2343190"/>
                  <a:pt x="784925" y="2349981"/>
                </a:cubicBezTo>
                <a:cubicBezTo>
                  <a:pt x="794512" y="2363563"/>
                  <a:pt x="823272" y="2343190"/>
                  <a:pt x="842446" y="2343190"/>
                </a:cubicBezTo>
                <a:cubicBezTo>
                  <a:pt x="832859" y="2316028"/>
                  <a:pt x="813685" y="2309237"/>
                  <a:pt x="842446" y="2281675"/>
                </a:cubicBezTo>
                <a:cubicBezTo>
                  <a:pt x="794512" y="2281675"/>
                  <a:pt x="765752" y="2308838"/>
                  <a:pt x="727403" y="2315627"/>
                </a:cubicBezTo>
                <a:cubicBezTo>
                  <a:pt x="765752" y="2315627"/>
                  <a:pt x="746577" y="2336001"/>
                  <a:pt x="727403" y="2356771"/>
                </a:cubicBezTo>
                <a:cubicBezTo>
                  <a:pt x="717816" y="2315627"/>
                  <a:pt x="689057" y="2370353"/>
                  <a:pt x="679469" y="2336400"/>
                </a:cubicBezTo>
                <a:cubicBezTo>
                  <a:pt x="621947" y="2356771"/>
                  <a:pt x="574014" y="2391125"/>
                  <a:pt x="516892" y="2411496"/>
                </a:cubicBezTo>
                <a:cubicBezTo>
                  <a:pt x="584000" y="2356771"/>
                  <a:pt x="679469" y="2288466"/>
                  <a:pt x="775338" y="2281675"/>
                </a:cubicBezTo>
                <a:cubicBezTo>
                  <a:pt x="823272" y="2254512"/>
                  <a:pt x="871207" y="2226949"/>
                  <a:pt x="890379" y="2179415"/>
                </a:cubicBezTo>
                <a:cubicBezTo>
                  <a:pt x="880794" y="2172623"/>
                  <a:pt x="823272" y="2179415"/>
                  <a:pt x="842446" y="2179415"/>
                </a:cubicBezTo>
                <a:cubicBezTo>
                  <a:pt x="526480" y="2247722"/>
                  <a:pt x="287207" y="2363962"/>
                  <a:pt x="0" y="2452640"/>
                </a:cubicBezTo>
                <a:cubicBezTo>
                  <a:pt x="172165" y="2350380"/>
                  <a:pt x="402248" y="2295655"/>
                  <a:pt x="574413" y="2192997"/>
                </a:cubicBezTo>
                <a:cubicBezTo>
                  <a:pt x="765752" y="2165834"/>
                  <a:pt x="871207" y="2117898"/>
                  <a:pt x="1005422" y="2049593"/>
                </a:cubicBezTo>
                <a:cubicBezTo>
                  <a:pt x="1015009" y="2056383"/>
                  <a:pt x="1015009" y="2069965"/>
                  <a:pt x="1034183" y="2056383"/>
                </a:cubicBezTo>
                <a:cubicBezTo>
                  <a:pt x="1082117" y="2042802"/>
                  <a:pt x="1043770" y="2008450"/>
                  <a:pt x="1072530" y="1981287"/>
                </a:cubicBezTo>
                <a:cubicBezTo>
                  <a:pt x="1091704" y="1988077"/>
                  <a:pt x="1168399" y="1994868"/>
                  <a:pt x="1158813" y="1960914"/>
                </a:cubicBezTo>
                <a:cubicBezTo>
                  <a:pt x="1149226" y="1947332"/>
                  <a:pt x="1149226" y="1960914"/>
                  <a:pt x="1130052" y="1960914"/>
                </a:cubicBezTo>
                <a:cubicBezTo>
                  <a:pt x="1149226" y="1947332"/>
                  <a:pt x="1110878" y="1926961"/>
                  <a:pt x="1158813" y="1926961"/>
                </a:cubicBezTo>
                <a:cubicBezTo>
                  <a:pt x="1139639" y="1906590"/>
                  <a:pt x="1110878" y="1933751"/>
                  <a:pt x="1091704" y="1933751"/>
                </a:cubicBezTo>
                <a:cubicBezTo>
                  <a:pt x="1110878" y="1920169"/>
                  <a:pt x="1091704" y="1920169"/>
                  <a:pt x="1082117" y="1906590"/>
                </a:cubicBezTo>
                <a:cubicBezTo>
                  <a:pt x="1024596" y="1933751"/>
                  <a:pt x="957489" y="1940542"/>
                  <a:pt x="890780" y="1947733"/>
                </a:cubicBezTo>
                <a:cubicBezTo>
                  <a:pt x="900367" y="1920570"/>
                  <a:pt x="957888" y="1927360"/>
                  <a:pt x="996236" y="1913778"/>
                </a:cubicBezTo>
                <a:cubicBezTo>
                  <a:pt x="977062" y="1879825"/>
                  <a:pt x="1015408" y="1886615"/>
                  <a:pt x="1015408" y="1859053"/>
                </a:cubicBezTo>
                <a:cubicBezTo>
                  <a:pt x="1015408" y="1845472"/>
                  <a:pt x="1005821" y="1872635"/>
                  <a:pt x="986649" y="1859053"/>
                </a:cubicBezTo>
                <a:cubicBezTo>
                  <a:pt x="1005821" y="1852263"/>
                  <a:pt x="1005821" y="1831890"/>
                  <a:pt x="1024995" y="1825100"/>
                </a:cubicBezTo>
                <a:cubicBezTo>
                  <a:pt x="1072931" y="1838682"/>
                  <a:pt x="1053757" y="1831890"/>
                  <a:pt x="1111278" y="1825100"/>
                </a:cubicBezTo>
                <a:cubicBezTo>
                  <a:pt x="1101690" y="1797937"/>
                  <a:pt x="1044169" y="1811519"/>
                  <a:pt x="1024995" y="1783957"/>
                </a:cubicBezTo>
                <a:cubicBezTo>
                  <a:pt x="967475" y="1790747"/>
                  <a:pt x="957888" y="1804328"/>
                  <a:pt x="909952" y="1804328"/>
                </a:cubicBezTo>
                <a:cubicBezTo>
                  <a:pt x="929127" y="1763184"/>
                  <a:pt x="1005821" y="1783957"/>
                  <a:pt x="986649" y="1742813"/>
                </a:cubicBezTo>
                <a:cubicBezTo>
                  <a:pt x="1024995" y="1749603"/>
                  <a:pt x="1092103" y="1729232"/>
                  <a:pt x="1101690" y="1694878"/>
                </a:cubicBezTo>
                <a:cubicBezTo>
                  <a:pt x="1140038" y="1694878"/>
                  <a:pt x="1178387" y="1688088"/>
                  <a:pt x="1187972" y="1653734"/>
                </a:cubicBezTo>
                <a:cubicBezTo>
                  <a:pt x="1197559" y="1674107"/>
                  <a:pt x="1245494" y="1653734"/>
                  <a:pt x="1235908" y="1633363"/>
                </a:cubicBezTo>
                <a:cubicBezTo>
                  <a:pt x="1235908" y="1619781"/>
                  <a:pt x="1187972" y="1640153"/>
                  <a:pt x="1178387" y="1653734"/>
                </a:cubicBezTo>
                <a:cubicBezTo>
                  <a:pt x="1178387" y="1626573"/>
                  <a:pt x="1235908" y="1592219"/>
                  <a:pt x="1264668" y="1592219"/>
                </a:cubicBezTo>
                <a:cubicBezTo>
                  <a:pt x="1245494" y="1565056"/>
                  <a:pt x="1159212" y="1592219"/>
                  <a:pt x="1130451" y="1605801"/>
                </a:cubicBezTo>
                <a:cubicBezTo>
                  <a:pt x="1120864" y="1632964"/>
                  <a:pt x="1140038" y="1646944"/>
                  <a:pt x="1159212" y="1660526"/>
                </a:cubicBezTo>
                <a:cubicBezTo>
                  <a:pt x="1149625" y="1667316"/>
                  <a:pt x="1120864" y="1674107"/>
                  <a:pt x="1130451" y="1653734"/>
                </a:cubicBezTo>
                <a:cubicBezTo>
                  <a:pt x="1111278" y="1653734"/>
                  <a:pt x="1082518" y="1653734"/>
                  <a:pt x="1072931" y="1667316"/>
                </a:cubicBezTo>
                <a:cubicBezTo>
                  <a:pt x="1063344" y="1667316"/>
                  <a:pt x="1072931" y="1653734"/>
                  <a:pt x="1053757" y="1653734"/>
                </a:cubicBezTo>
                <a:cubicBezTo>
                  <a:pt x="1005821" y="1660526"/>
                  <a:pt x="957888" y="1674107"/>
                  <a:pt x="938714" y="1708459"/>
                </a:cubicBezTo>
                <a:cubicBezTo>
                  <a:pt x="823671" y="1694878"/>
                  <a:pt x="766549" y="1769976"/>
                  <a:pt x="661094" y="1776766"/>
                </a:cubicBezTo>
                <a:cubicBezTo>
                  <a:pt x="670681" y="1756395"/>
                  <a:pt x="699442" y="1749603"/>
                  <a:pt x="718616" y="1728832"/>
                </a:cubicBezTo>
                <a:cubicBezTo>
                  <a:pt x="689855" y="1708459"/>
                  <a:pt x="565626" y="1728832"/>
                  <a:pt x="546452" y="1769976"/>
                </a:cubicBezTo>
                <a:cubicBezTo>
                  <a:pt x="527277" y="1769976"/>
                  <a:pt x="498516" y="1769976"/>
                  <a:pt x="479344" y="1769976"/>
                </a:cubicBezTo>
                <a:cubicBezTo>
                  <a:pt x="527277" y="1736021"/>
                  <a:pt x="584800" y="1715251"/>
                  <a:pt x="641921" y="1694878"/>
                </a:cubicBezTo>
                <a:cubicBezTo>
                  <a:pt x="641921" y="1681296"/>
                  <a:pt x="603573" y="1715251"/>
                  <a:pt x="613160" y="1681296"/>
                </a:cubicBezTo>
                <a:cubicBezTo>
                  <a:pt x="737790" y="1660925"/>
                  <a:pt x="823671" y="1612992"/>
                  <a:pt x="957888" y="1579037"/>
                </a:cubicBezTo>
                <a:cubicBezTo>
                  <a:pt x="996236" y="1545084"/>
                  <a:pt x="1053757" y="1490359"/>
                  <a:pt x="1110878" y="1490359"/>
                </a:cubicBezTo>
                <a:cubicBezTo>
                  <a:pt x="1139639" y="1490359"/>
                  <a:pt x="1101291" y="1456406"/>
                  <a:pt x="1130052" y="1463196"/>
                </a:cubicBezTo>
                <a:cubicBezTo>
                  <a:pt x="1168399" y="1463196"/>
                  <a:pt x="1101291" y="1490359"/>
                  <a:pt x="1110878" y="1517921"/>
                </a:cubicBezTo>
                <a:cubicBezTo>
                  <a:pt x="1072530" y="1504339"/>
                  <a:pt x="1062945" y="1559065"/>
                  <a:pt x="1005422" y="1545084"/>
                </a:cubicBezTo>
                <a:cubicBezTo>
                  <a:pt x="1005422" y="1551874"/>
                  <a:pt x="1005422" y="1565455"/>
                  <a:pt x="1005422" y="1572247"/>
                </a:cubicBezTo>
                <a:cubicBezTo>
                  <a:pt x="1053357" y="1572247"/>
                  <a:pt x="1072530" y="1545084"/>
                  <a:pt x="1091704" y="1531103"/>
                </a:cubicBezTo>
                <a:cubicBezTo>
                  <a:pt x="1120466" y="1544685"/>
                  <a:pt x="1187573" y="1537893"/>
                  <a:pt x="1197160" y="1510730"/>
                </a:cubicBezTo>
                <a:cubicBezTo>
                  <a:pt x="1426845" y="1456005"/>
                  <a:pt x="1666117" y="1408471"/>
                  <a:pt x="1886615" y="1326183"/>
                </a:cubicBezTo>
                <a:cubicBezTo>
                  <a:pt x="1896202" y="1332975"/>
                  <a:pt x="1934548" y="1326183"/>
                  <a:pt x="1924963" y="1305812"/>
                </a:cubicBezTo>
                <a:cubicBezTo>
                  <a:pt x="1972897" y="1319393"/>
                  <a:pt x="1992071" y="1292230"/>
                  <a:pt x="1992071" y="1257877"/>
                </a:cubicBezTo>
                <a:cubicBezTo>
                  <a:pt x="2030417" y="1251087"/>
                  <a:pt x="2068765" y="1244295"/>
                  <a:pt x="2059178" y="1203151"/>
                </a:cubicBezTo>
                <a:cubicBezTo>
                  <a:pt x="2087940" y="1216733"/>
                  <a:pt x="2078352" y="1209943"/>
                  <a:pt x="2078352" y="1182780"/>
                </a:cubicBezTo>
                <a:cubicBezTo>
                  <a:pt x="2087940" y="1175989"/>
                  <a:pt x="2107114" y="1175989"/>
                  <a:pt x="2126286" y="1182780"/>
                </a:cubicBezTo>
                <a:cubicBezTo>
                  <a:pt x="2145460" y="1175989"/>
                  <a:pt x="2135873" y="1141637"/>
                  <a:pt x="2155047" y="1134845"/>
                </a:cubicBezTo>
                <a:cubicBezTo>
                  <a:pt x="2193395" y="1141637"/>
                  <a:pt x="2145460" y="1148426"/>
                  <a:pt x="2155047" y="1155218"/>
                </a:cubicBezTo>
                <a:cubicBezTo>
                  <a:pt x="2155047" y="1168800"/>
                  <a:pt x="2174221" y="1141637"/>
                  <a:pt x="2193395" y="1155218"/>
                </a:cubicBezTo>
                <a:cubicBezTo>
                  <a:pt x="2212568" y="1128055"/>
                  <a:pt x="2193395" y="1114074"/>
                  <a:pt x="2231742" y="1100493"/>
                </a:cubicBezTo>
                <a:cubicBezTo>
                  <a:pt x="2193395" y="1114074"/>
                  <a:pt x="2116699" y="1114074"/>
                  <a:pt x="2107114" y="1162008"/>
                </a:cubicBezTo>
                <a:cubicBezTo>
                  <a:pt x="2078352" y="1168800"/>
                  <a:pt x="2078352" y="1128055"/>
                  <a:pt x="2059178" y="1155218"/>
                </a:cubicBezTo>
                <a:cubicBezTo>
                  <a:pt x="2087940" y="1100493"/>
                  <a:pt x="2240930" y="1086911"/>
                  <a:pt x="2288863" y="1038976"/>
                </a:cubicBezTo>
                <a:cubicBezTo>
                  <a:pt x="2355973" y="1038976"/>
                  <a:pt x="2403906" y="1025396"/>
                  <a:pt x="2441853" y="997834"/>
                </a:cubicBezTo>
                <a:cubicBezTo>
                  <a:pt x="2326812" y="1004624"/>
                  <a:pt x="2231343" y="1059349"/>
                  <a:pt x="2116300" y="1100094"/>
                </a:cubicBezTo>
                <a:cubicBezTo>
                  <a:pt x="1857854" y="1188772"/>
                  <a:pt x="1561061" y="1250287"/>
                  <a:pt x="1331377" y="1352947"/>
                </a:cubicBezTo>
                <a:cubicBezTo>
                  <a:pt x="1331377" y="1373319"/>
                  <a:pt x="1321790" y="1386900"/>
                  <a:pt x="1302615" y="1400881"/>
                </a:cubicBezTo>
                <a:cubicBezTo>
                  <a:pt x="1235508" y="1394091"/>
                  <a:pt x="1235508" y="1434836"/>
                  <a:pt x="1177985" y="1442024"/>
                </a:cubicBezTo>
                <a:cubicBezTo>
                  <a:pt x="1187573" y="1400881"/>
                  <a:pt x="1254680" y="1400881"/>
                  <a:pt x="1254680" y="1353346"/>
                </a:cubicBezTo>
                <a:cubicBezTo>
                  <a:pt x="1168399" y="1366928"/>
                  <a:pt x="1101690" y="1414861"/>
                  <a:pt x="1005821" y="1408072"/>
                </a:cubicBezTo>
                <a:cubicBezTo>
                  <a:pt x="1034582" y="1387700"/>
                  <a:pt x="1063344" y="1366928"/>
                  <a:pt x="1072931" y="1332975"/>
                </a:cubicBezTo>
                <a:cubicBezTo>
                  <a:pt x="1101690" y="1346557"/>
                  <a:pt x="1130451" y="1305812"/>
                  <a:pt x="1168799" y="1285040"/>
                </a:cubicBezTo>
                <a:cubicBezTo>
                  <a:pt x="1178387" y="1285040"/>
                  <a:pt x="1187972" y="1291831"/>
                  <a:pt x="1187972" y="1312203"/>
                </a:cubicBezTo>
                <a:cubicBezTo>
                  <a:pt x="1207146" y="1305413"/>
                  <a:pt x="1264668" y="1291831"/>
                  <a:pt x="1245494" y="1285040"/>
                </a:cubicBezTo>
                <a:cubicBezTo>
                  <a:pt x="1264668" y="1271458"/>
                  <a:pt x="1264668" y="1298621"/>
                  <a:pt x="1293427" y="1285040"/>
                </a:cubicBezTo>
                <a:cubicBezTo>
                  <a:pt x="1350950" y="1209943"/>
                  <a:pt x="1532699" y="1203151"/>
                  <a:pt x="1580635" y="1148426"/>
                </a:cubicBezTo>
                <a:cubicBezTo>
                  <a:pt x="1609396" y="1148426"/>
                  <a:pt x="1657329" y="1155218"/>
                  <a:pt x="1676503" y="1121265"/>
                </a:cubicBezTo>
                <a:cubicBezTo>
                  <a:pt x="1666917" y="1114474"/>
                  <a:pt x="1647742" y="1114474"/>
                  <a:pt x="1657329" y="1100892"/>
                </a:cubicBezTo>
                <a:cubicBezTo>
                  <a:pt x="1686090" y="1080521"/>
                  <a:pt x="1686090" y="1128055"/>
                  <a:pt x="1695677" y="1087310"/>
                </a:cubicBezTo>
                <a:cubicBezTo>
                  <a:pt x="1724437" y="1087310"/>
                  <a:pt x="1695677" y="1100892"/>
                  <a:pt x="1695677" y="1114474"/>
                </a:cubicBezTo>
                <a:cubicBezTo>
                  <a:pt x="1734024" y="1107684"/>
                  <a:pt x="1743611" y="1087310"/>
                  <a:pt x="1772372" y="1080521"/>
                </a:cubicBezTo>
                <a:cubicBezTo>
                  <a:pt x="1781959" y="1060147"/>
                  <a:pt x="1743611" y="1073729"/>
                  <a:pt x="1753198" y="1053358"/>
                </a:cubicBezTo>
                <a:cubicBezTo>
                  <a:pt x="1810718" y="1032984"/>
                  <a:pt x="1839480" y="998632"/>
                  <a:pt x="1906189" y="985051"/>
                </a:cubicBezTo>
                <a:cubicBezTo>
                  <a:pt x="1906189" y="1005422"/>
                  <a:pt x="1877427" y="998632"/>
                  <a:pt x="1877427" y="1012214"/>
                </a:cubicBezTo>
                <a:cubicBezTo>
                  <a:pt x="1877427" y="1025795"/>
                  <a:pt x="1906189" y="991841"/>
                  <a:pt x="1925363" y="1019004"/>
                </a:cubicBezTo>
                <a:cubicBezTo>
                  <a:pt x="1934949" y="998632"/>
                  <a:pt x="1982883" y="1005422"/>
                  <a:pt x="1973296" y="971070"/>
                </a:cubicBezTo>
                <a:cubicBezTo>
                  <a:pt x="2135873" y="943907"/>
                  <a:pt x="2212568" y="854828"/>
                  <a:pt x="2356372" y="814086"/>
                </a:cubicBezTo>
                <a:cubicBezTo>
                  <a:pt x="2346785" y="793712"/>
                  <a:pt x="2346785" y="780131"/>
                  <a:pt x="2327610" y="780131"/>
                </a:cubicBezTo>
                <a:cubicBezTo>
                  <a:pt x="2298849" y="821275"/>
                  <a:pt x="2202980" y="814086"/>
                  <a:pt x="2174620" y="862019"/>
                </a:cubicBezTo>
                <a:cubicBezTo>
                  <a:pt x="2136274" y="862019"/>
                  <a:pt x="2136274" y="862019"/>
                  <a:pt x="2088339" y="862019"/>
                </a:cubicBezTo>
                <a:cubicBezTo>
                  <a:pt x="2088339" y="848438"/>
                  <a:pt x="2117100" y="855229"/>
                  <a:pt x="2117100" y="834856"/>
                </a:cubicBezTo>
                <a:cubicBezTo>
                  <a:pt x="2126687" y="828066"/>
                  <a:pt x="2126687" y="834856"/>
                  <a:pt x="2145859" y="834856"/>
                </a:cubicBezTo>
                <a:cubicBezTo>
                  <a:pt x="2212968" y="780131"/>
                  <a:pt x="2356372" y="773341"/>
                  <a:pt x="2413892" y="705034"/>
                </a:cubicBezTo>
                <a:cubicBezTo>
                  <a:pt x="2528935" y="705034"/>
                  <a:pt x="2576469" y="650309"/>
                  <a:pt x="2662751" y="609565"/>
                </a:cubicBezTo>
                <a:cubicBezTo>
                  <a:pt x="2787381" y="554840"/>
                  <a:pt x="2959546" y="520887"/>
                  <a:pt x="3074586" y="479743"/>
                </a:cubicBezTo>
                <a:cubicBezTo>
                  <a:pt x="3084173" y="472951"/>
                  <a:pt x="3122522" y="486533"/>
                  <a:pt x="3103347" y="459372"/>
                </a:cubicBezTo>
                <a:cubicBezTo>
                  <a:pt x="3294686" y="418228"/>
                  <a:pt x="3457662" y="309177"/>
                  <a:pt x="3649001" y="247660"/>
                </a:cubicBezTo>
                <a:cubicBezTo>
                  <a:pt x="3658586" y="268033"/>
                  <a:pt x="3639413" y="268033"/>
                  <a:pt x="3639413" y="281615"/>
                </a:cubicBezTo>
                <a:cubicBezTo>
                  <a:pt x="3562719" y="261242"/>
                  <a:pt x="3581891" y="329548"/>
                  <a:pt x="3505197" y="329548"/>
                </a:cubicBezTo>
                <a:cubicBezTo>
                  <a:pt x="3476437" y="391065"/>
                  <a:pt x="3390155" y="411436"/>
                  <a:pt x="3313860" y="438999"/>
                </a:cubicBezTo>
                <a:cubicBezTo>
                  <a:pt x="3313860" y="445790"/>
                  <a:pt x="3313860" y="445790"/>
                  <a:pt x="3313860" y="452580"/>
                </a:cubicBezTo>
                <a:cubicBezTo>
                  <a:pt x="3323446" y="459372"/>
                  <a:pt x="3342619" y="459372"/>
                  <a:pt x="3352206" y="459372"/>
                </a:cubicBezTo>
                <a:cubicBezTo>
                  <a:pt x="3342619" y="425417"/>
                  <a:pt x="3419314" y="432209"/>
                  <a:pt x="3448075" y="404647"/>
                </a:cubicBezTo>
                <a:cubicBezTo>
                  <a:pt x="3476836" y="418228"/>
                  <a:pt x="3428901" y="425018"/>
                  <a:pt x="3428901" y="438599"/>
                </a:cubicBezTo>
                <a:cubicBezTo>
                  <a:pt x="3524770" y="438599"/>
                  <a:pt x="3572705" y="383874"/>
                  <a:pt x="3677760" y="370293"/>
                </a:cubicBezTo>
                <a:cubicBezTo>
                  <a:pt x="3677760" y="390664"/>
                  <a:pt x="3706521" y="390664"/>
                  <a:pt x="3716108" y="397456"/>
                </a:cubicBezTo>
                <a:cubicBezTo>
                  <a:pt x="3706521" y="411037"/>
                  <a:pt x="3668173" y="397456"/>
                  <a:pt x="3668173" y="411037"/>
                </a:cubicBezTo>
                <a:cubicBezTo>
                  <a:pt x="3668173" y="424619"/>
                  <a:pt x="3716108" y="411037"/>
                  <a:pt x="3735282" y="417827"/>
                </a:cubicBezTo>
                <a:cubicBezTo>
                  <a:pt x="3744867" y="411037"/>
                  <a:pt x="3764041" y="404246"/>
                  <a:pt x="3764041" y="383874"/>
                </a:cubicBezTo>
                <a:cubicBezTo>
                  <a:pt x="3802390" y="383874"/>
                  <a:pt x="3831151" y="390664"/>
                  <a:pt x="3850323" y="397456"/>
                </a:cubicBezTo>
                <a:cubicBezTo>
                  <a:pt x="3861907" y="389866"/>
                  <a:pt x="3900256" y="369495"/>
                  <a:pt x="3871495" y="362703"/>
                </a:cubicBezTo>
                <a:cubicBezTo>
                  <a:pt x="3881082" y="349121"/>
                  <a:pt x="3890669" y="376284"/>
                  <a:pt x="3900256" y="369495"/>
                </a:cubicBezTo>
                <a:cubicBezTo>
                  <a:pt x="3900256" y="349121"/>
                  <a:pt x="3967363" y="335540"/>
                  <a:pt x="4005711" y="328351"/>
                </a:cubicBezTo>
                <a:cubicBezTo>
                  <a:pt x="4024886" y="335141"/>
                  <a:pt x="4024886" y="355514"/>
                  <a:pt x="4024886" y="369495"/>
                </a:cubicBezTo>
                <a:cubicBezTo>
                  <a:pt x="3555927" y="464963"/>
                  <a:pt x="3115331" y="587994"/>
                  <a:pt x="2722670" y="751771"/>
                </a:cubicBezTo>
                <a:cubicBezTo>
                  <a:pt x="2674734" y="738189"/>
                  <a:pt x="2626801" y="751771"/>
                  <a:pt x="2588453" y="758560"/>
                </a:cubicBezTo>
                <a:cubicBezTo>
                  <a:pt x="2569279" y="778934"/>
                  <a:pt x="2540520" y="799704"/>
                  <a:pt x="2492584" y="799704"/>
                </a:cubicBezTo>
                <a:cubicBezTo>
                  <a:pt x="2473412" y="806496"/>
                  <a:pt x="2463825" y="806496"/>
                  <a:pt x="2463825" y="833659"/>
                </a:cubicBezTo>
                <a:cubicBezTo>
                  <a:pt x="2396716" y="826867"/>
                  <a:pt x="2387130" y="860822"/>
                  <a:pt x="2348782" y="881592"/>
                </a:cubicBezTo>
                <a:cubicBezTo>
                  <a:pt x="2300846" y="868011"/>
                  <a:pt x="2252913" y="888384"/>
                  <a:pt x="2243326" y="915545"/>
                </a:cubicBezTo>
                <a:cubicBezTo>
                  <a:pt x="2157044" y="895174"/>
                  <a:pt x="2137870" y="956689"/>
                  <a:pt x="2090336" y="983852"/>
                </a:cubicBezTo>
                <a:cubicBezTo>
                  <a:pt x="2300846" y="915545"/>
                  <a:pt x="2549708" y="840449"/>
                  <a:pt x="2779792" y="772142"/>
                </a:cubicBezTo>
                <a:cubicBezTo>
                  <a:pt x="2904422" y="730998"/>
                  <a:pt x="3028650" y="697045"/>
                  <a:pt x="3134106" y="649110"/>
                </a:cubicBezTo>
                <a:cubicBezTo>
                  <a:pt x="3555528" y="553642"/>
                  <a:pt x="3919031" y="396257"/>
                  <a:pt x="4321279" y="307579"/>
                </a:cubicBezTo>
                <a:cubicBezTo>
                  <a:pt x="4321279" y="280416"/>
                  <a:pt x="4273343" y="287207"/>
                  <a:pt x="4254169" y="266435"/>
                </a:cubicBezTo>
                <a:cubicBezTo>
                  <a:pt x="4350039" y="225292"/>
                  <a:pt x="4455095" y="280017"/>
                  <a:pt x="4541377" y="239272"/>
                </a:cubicBezTo>
                <a:cubicBezTo>
                  <a:pt x="4550964" y="246064"/>
                  <a:pt x="4550964" y="252854"/>
                  <a:pt x="4550964" y="266435"/>
                </a:cubicBezTo>
                <a:cubicBezTo>
                  <a:pt x="4828584" y="218502"/>
                  <a:pt x="5087030" y="164176"/>
                  <a:pt x="5297541" y="68307"/>
                </a:cubicBezTo>
                <a:cubicBezTo>
                  <a:pt x="5422171" y="61515"/>
                  <a:pt x="5488879" y="6790"/>
                  <a:pt x="5603920" y="0"/>
                </a:cubicBezTo>
                <a:close/>
              </a:path>
            </a:pathLst>
          </a:custGeom>
          <a:effectLst>
            <a:outerShdw blurRad="609600" dist="76200" dir="13500000" algn="br" rotWithShape="0">
              <a:schemeClr val="bg1">
                <a:alpha val="36000"/>
              </a:schemeClr>
            </a:outerShdw>
          </a:effectLst>
        </p:spPr>
      </p:pic>
      <p:pic>
        <p:nvPicPr>
          <p:cNvPr id="21" name="图片 20">
            <a:extLst>
              <a:ext uri="{FF2B5EF4-FFF2-40B4-BE49-F238E27FC236}">
                <a16:creationId xmlns:a16="http://schemas.microsoft.com/office/drawing/2014/main" id="{48EE1F2C-7FEF-4FEA-9BF9-AEFDFF98DDC8}"/>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778288" y="1651951"/>
            <a:ext cx="2704237" cy="1719899"/>
          </a:xfrm>
          <a:custGeom>
            <a:avLst/>
            <a:gdLst>
              <a:gd name="connsiteX0" fmla="*/ 1420454 w 6674454"/>
              <a:gd name="connsiteY0" fmla="*/ 3968563 h 4244964"/>
              <a:gd name="connsiteX1" fmla="*/ 1343759 w 6674454"/>
              <a:gd name="connsiteY1" fmla="*/ 4009707 h 4244964"/>
              <a:gd name="connsiteX2" fmla="*/ 1420454 w 6674454"/>
              <a:gd name="connsiteY2" fmla="*/ 3968563 h 4244964"/>
              <a:gd name="connsiteX3" fmla="*/ 1679299 w 6674454"/>
              <a:gd name="connsiteY3" fmla="*/ 3872694 h 4244964"/>
              <a:gd name="connsiteX4" fmla="*/ 1564256 w 6674454"/>
              <a:gd name="connsiteY4" fmla="*/ 3927420 h 4244964"/>
              <a:gd name="connsiteX5" fmla="*/ 1679299 w 6674454"/>
              <a:gd name="connsiteY5" fmla="*/ 3872694 h 4244964"/>
              <a:gd name="connsiteX6" fmla="*/ 3957776 w 6674454"/>
              <a:gd name="connsiteY6" fmla="*/ 3825160 h 4244964"/>
              <a:gd name="connsiteX7" fmla="*/ 3861907 w 6674454"/>
              <a:gd name="connsiteY7" fmla="*/ 3859115 h 4244964"/>
              <a:gd name="connsiteX8" fmla="*/ 3957776 w 6674454"/>
              <a:gd name="connsiteY8" fmla="*/ 3825160 h 4244964"/>
              <a:gd name="connsiteX9" fmla="*/ 1803530 w 6674454"/>
              <a:gd name="connsiteY9" fmla="*/ 3811579 h 4244964"/>
              <a:gd name="connsiteX10" fmla="*/ 1736420 w 6674454"/>
              <a:gd name="connsiteY10" fmla="*/ 3859115 h 4244964"/>
              <a:gd name="connsiteX11" fmla="*/ 1822702 w 6674454"/>
              <a:gd name="connsiteY11" fmla="*/ 3838742 h 4244964"/>
              <a:gd name="connsiteX12" fmla="*/ 1803530 w 6674454"/>
              <a:gd name="connsiteY12" fmla="*/ 3811579 h 4244964"/>
              <a:gd name="connsiteX13" fmla="*/ 4158702 w 6674454"/>
              <a:gd name="connsiteY13" fmla="*/ 3750064 h 4244964"/>
              <a:gd name="connsiteX14" fmla="*/ 4034072 w 6674454"/>
              <a:gd name="connsiteY14" fmla="*/ 3804789 h 4244964"/>
              <a:gd name="connsiteX15" fmla="*/ 4158702 w 6674454"/>
              <a:gd name="connsiteY15" fmla="*/ 3750064 h 4244964"/>
              <a:gd name="connsiteX16" fmla="*/ 4702456 w 6674454"/>
              <a:gd name="connsiteY16" fmla="*/ 3571777 h 4244964"/>
              <a:gd name="connsiteX17" fmla="*/ 4694367 w 6674454"/>
              <a:gd name="connsiteY17" fmla="*/ 3599470 h 4244964"/>
              <a:gd name="connsiteX18" fmla="*/ 4598498 w 6674454"/>
              <a:gd name="connsiteY18" fmla="*/ 3606260 h 4244964"/>
              <a:gd name="connsiteX19" fmla="*/ 4588911 w 6674454"/>
              <a:gd name="connsiteY19" fmla="*/ 3626633 h 4244964"/>
              <a:gd name="connsiteX20" fmla="*/ 4340451 w 6674454"/>
              <a:gd name="connsiteY20" fmla="*/ 3674965 h 4244964"/>
              <a:gd name="connsiteX21" fmla="*/ 4225411 w 6674454"/>
              <a:gd name="connsiteY21" fmla="*/ 3736482 h 4244964"/>
              <a:gd name="connsiteX22" fmla="*/ 4167890 w 6674454"/>
              <a:gd name="connsiteY22" fmla="*/ 3770435 h 4244964"/>
              <a:gd name="connsiteX23" fmla="*/ 4665607 w 6674454"/>
              <a:gd name="connsiteY23" fmla="*/ 3640613 h 4244964"/>
              <a:gd name="connsiteX24" fmla="*/ 4703954 w 6674454"/>
              <a:gd name="connsiteY24" fmla="*/ 3620240 h 4244964"/>
              <a:gd name="connsiteX25" fmla="*/ 4723128 w 6674454"/>
              <a:gd name="connsiteY25" fmla="*/ 3572307 h 4244964"/>
              <a:gd name="connsiteX26" fmla="*/ 4702456 w 6674454"/>
              <a:gd name="connsiteY26" fmla="*/ 3571777 h 4244964"/>
              <a:gd name="connsiteX27" fmla="*/ 1928158 w 6674454"/>
              <a:gd name="connsiteY27" fmla="*/ 3496809 h 4244964"/>
              <a:gd name="connsiteX28" fmla="*/ 1803530 w 6674454"/>
              <a:gd name="connsiteY28" fmla="*/ 3579096 h 4244964"/>
              <a:gd name="connsiteX29" fmla="*/ 1851463 w 6674454"/>
              <a:gd name="connsiteY29" fmla="*/ 3537953 h 4244964"/>
              <a:gd name="connsiteX30" fmla="*/ 1928158 w 6674454"/>
              <a:gd name="connsiteY30" fmla="*/ 3496809 h 4244964"/>
              <a:gd name="connsiteX31" fmla="*/ 1516322 w 6674454"/>
              <a:gd name="connsiteY31" fmla="*/ 3470047 h 4244964"/>
              <a:gd name="connsiteX32" fmla="*/ 1449215 w 6674454"/>
              <a:gd name="connsiteY32" fmla="*/ 3511191 h 4244964"/>
              <a:gd name="connsiteX33" fmla="*/ 1516322 w 6674454"/>
              <a:gd name="connsiteY33" fmla="*/ 3470047 h 4244964"/>
              <a:gd name="connsiteX34" fmla="*/ 4754684 w 6674454"/>
              <a:gd name="connsiteY34" fmla="*/ 3344569 h 4244964"/>
              <a:gd name="connsiteX35" fmla="*/ 4723527 w 6674454"/>
              <a:gd name="connsiteY35" fmla="*/ 3374577 h 4244964"/>
              <a:gd name="connsiteX36" fmla="*/ 4761875 w 6674454"/>
              <a:gd name="connsiteY36" fmla="*/ 3381367 h 4244964"/>
              <a:gd name="connsiteX37" fmla="*/ 4800222 w 6674454"/>
              <a:gd name="connsiteY37" fmla="*/ 3360996 h 4244964"/>
              <a:gd name="connsiteX38" fmla="*/ 4754684 w 6674454"/>
              <a:gd name="connsiteY38" fmla="*/ 3344569 h 4244964"/>
              <a:gd name="connsiteX39" fmla="*/ 4908954 w 6674454"/>
              <a:gd name="connsiteY39" fmla="*/ 3267256 h 4244964"/>
              <a:gd name="connsiteX40" fmla="*/ 4781048 w 6674454"/>
              <a:gd name="connsiteY40" fmla="*/ 3340225 h 4244964"/>
              <a:gd name="connsiteX41" fmla="*/ 4838570 w 6674454"/>
              <a:gd name="connsiteY41" fmla="*/ 3347015 h 4244964"/>
              <a:gd name="connsiteX42" fmla="*/ 4848157 w 6674454"/>
              <a:gd name="connsiteY42" fmla="*/ 3319852 h 4244964"/>
              <a:gd name="connsiteX43" fmla="*/ 4876917 w 6674454"/>
              <a:gd name="connsiteY43" fmla="*/ 3319852 h 4244964"/>
              <a:gd name="connsiteX44" fmla="*/ 4886503 w 6674454"/>
              <a:gd name="connsiteY44" fmla="*/ 3333434 h 4244964"/>
              <a:gd name="connsiteX45" fmla="*/ 4905677 w 6674454"/>
              <a:gd name="connsiteY45" fmla="*/ 3333434 h 4244964"/>
              <a:gd name="connsiteX46" fmla="*/ 4953611 w 6674454"/>
              <a:gd name="connsiteY46" fmla="*/ 3271919 h 4244964"/>
              <a:gd name="connsiteX47" fmla="*/ 4908954 w 6674454"/>
              <a:gd name="connsiteY47" fmla="*/ 3267256 h 4244964"/>
              <a:gd name="connsiteX48" fmla="*/ 1573843 w 6674454"/>
              <a:gd name="connsiteY48" fmla="*/ 3258337 h 4244964"/>
              <a:gd name="connsiteX49" fmla="*/ 1554671 w 6674454"/>
              <a:gd name="connsiteY49" fmla="*/ 3292290 h 4244964"/>
              <a:gd name="connsiteX50" fmla="*/ 1573843 w 6674454"/>
              <a:gd name="connsiteY50" fmla="*/ 3258337 h 4244964"/>
              <a:gd name="connsiteX51" fmla="*/ 1711705 w 6674454"/>
              <a:gd name="connsiteY51" fmla="*/ 3219652 h 4244964"/>
              <a:gd name="connsiteX52" fmla="*/ 1621379 w 6674454"/>
              <a:gd name="connsiteY52" fmla="*/ 3237964 h 4244964"/>
              <a:gd name="connsiteX53" fmla="*/ 1611793 w 6674454"/>
              <a:gd name="connsiteY53" fmla="*/ 3285899 h 4244964"/>
              <a:gd name="connsiteX54" fmla="*/ 1736420 w 6674454"/>
              <a:gd name="connsiteY54" fmla="*/ 3224383 h 4244964"/>
              <a:gd name="connsiteX55" fmla="*/ 1711705 w 6674454"/>
              <a:gd name="connsiteY55" fmla="*/ 3219652 h 4244964"/>
              <a:gd name="connsiteX56" fmla="*/ 1726833 w 6674454"/>
              <a:gd name="connsiteY56" fmla="*/ 2985111 h 4244964"/>
              <a:gd name="connsiteX57" fmla="*/ 1688487 w 6674454"/>
              <a:gd name="connsiteY57" fmla="*/ 3005484 h 4244964"/>
              <a:gd name="connsiteX58" fmla="*/ 1726833 w 6674454"/>
              <a:gd name="connsiteY58" fmla="*/ 2985111 h 4244964"/>
              <a:gd name="connsiteX59" fmla="*/ 5269579 w 6674454"/>
              <a:gd name="connsiteY59" fmla="*/ 2896433 h 4244964"/>
              <a:gd name="connsiteX60" fmla="*/ 5058668 w 6674454"/>
              <a:gd name="connsiteY60" fmla="*/ 2944366 h 4244964"/>
              <a:gd name="connsiteX61" fmla="*/ 4886503 w 6674454"/>
              <a:gd name="connsiteY61" fmla="*/ 2978321 h 4244964"/>
              <a:gd name="connsiteX62" fmla="*/ 4675993 w 6674454"/>
              <a:gd name="connsiteY62" fmla="*/ 3053417 h 4244964"/>
              <a:gd name="connsiteX63" fmla="*/ 5087828 w 6674454"/>
              <a:gd name="connsiteY63" fmla="*/ 2964739 h 4244964"/>
              <a:gd name="connsiteX64" fmla="*/ 5097415 w 6674454"/>
              <a:gd name="connsiteY64" fmla="*/ 2937576 h 4244964"/>
              <a:gd name="connsiteX65" fmla="*/ 5269579 w 6674454"/>
              <a:gd name="connsiteY65" fmla="*/ 2896433 h 4244964"/>
              <a:gd name="connsiteX66" fmla="*/ 2167429 w 6674454"/>
              <a:gd name="connsiteY66" fmla="*/ 2841708 h 4244964"/>
              <a:gd name="connsiteX67" fmla="*/ 2042802 w 6674454"/>
              <a:gd name="connsiteY67" fmla="*/ 2896433 h 4244964"/>
              <a:gd name="connsiteX68" fmla="*/ 2167429 w 6674454"/>
              <a:gd name="connsiteY68" fmla="*/ 2841708 h 4244964"/>
              <a:gd name="connsiteX69" fmla="*/ 1573843 w 6674454"/>
              <a:gd name="connsiteY69" fmla="*/ 2841708 h 4244964"/>
              <a:gd name="connsiteX70" fmla="*/ 1439628 w 6674454"/>
              <a:gd name="connsiteY70" fmla="*/ 2889641 h 4244964"/>
              <a:gd name="connsiteX71" fmla="*/ 1573843 w 6674454"/>
              <a:gd name="connsiteY71" fmla="*/ 2841708 h 4244964"/>
              <a:gd name="connsiteX72" fmla="*/ 1114075 w 6674454"/>
              <a:gd name="connsiteY72" fmla="*/ 2807755 h 4244964"/>
              <a:gd name="connsiteX73" fmla="*/ 1104487 w 6674454"/>
              <a:gd name="connsiteY73" fmla="*/ 2828126 h 4244964"/>
              <a:gd name="connsiteX74" fmla="*/ 1123661 w 6674454"/>
              <a:gd name="connsiteY74" fmla="*/ 2828126 h 4244964"/>
              <a:gd name="connsiteX75" fmla="*/ 1133246 w 6674454"/>
              <a:gd name="connsiteY75" fmla="*/ 2807755 h 4244964"/>
              <a:gd name="connsiteX76" fmla="*/ 1114075 w 6674454"/>
              <a:gd name="connsiteY76" fmla="*/ 2807755 h 4244964"/>
              <a:gd name="connsiteX77" fmla="*/ 4589312 w 6674454"/>
              <a:gd name="connsiteY77" fmla="*/ 2766611 h 4244964"/>
              <a:gd name="connsiteX78" fmla="*/ 4589312 w 6674454"/>
              <a:gd name="connsiteY78" fmla="*/ 2786982 h 4244964"/>
              <a:gd name="connsiteX79" fmla="*/ 4627659 w 6674454"/>
              <a:gd name="connsiteY79" fmla="*/ 2766611 h 4244964"/>
              <a:gd name="connsiteX80" fmla="*/ 4589312 w 6674454"/>
              <a:gd name="connsiteY80" fmla="*/ 2766611 h 4244964"/>
              <a:gd name="connsiteX81" fmla="*/ 4828983 w 6674454"/>
              <a:gd name="connsiteY81" fmla="*/ 2719075 h 4244964"/>
              <a:gd name="connsiteX82" fmla="*/ 4771463 w 6674454"/>
              <a:gd name="connsiteY82" fmla="*/ 2746238 h 4244964"/>
              <a:gd name="connsiteX83" fmla="*/ 4828983 w 6674454"/>
              <a:gd name="connsiteY83" fmla="*/ 2719075 h 4244964"/>
              <a:gd name="connsiteX84" fmla="*/ 5585147 w 6674454"/>
              <a:gd name="connsiteY84" fmla="*/ 2663951 h 4244964"/>
              <a:gd name="connsiteX85" fmla="*/ 5317114 w 6674454"/>
              <a:gd name="connsiteY85" fmla="*/ 2718676 h 4244964"/>
              <a:gd name="connsiteX86" fmla="*/ 5355462 w 6674454"/>
              <a:gd name="connsiteY86" fmla="*/ 2691513 h 4244964"/>
              <a:gd name="connsiteX87" fmla="*/ 5278765 w 6674454"/>
              <a:gd name="connsiteY87" fmla="*/ 2711886 h 4244964"/>
              <a:gd name="connsiteX88" fmla="*/ 5288353 w 6674454"/>
              <a:gd name="connsiteY88" fmla="*/ 2739049 h 4244964"/>
              <a:gd name="connsiteX89" fmla="*/ 5585147 w 6674454"/>
              <a:gd name="connsiteY89" fmla="*/ 2663951 h 4244964"/>
              <a:gd name="connsiteX90" fmla="*/ 5537213 w 6674454"/>
              <a:gd name="connsiteY90" fmla="*/ 2636788 h 4244964"/>
              <a:gd name="connsiteX91" fmla="*/ 5498865 w 6674454"/>
              <a:gd name="connsiteY91" fmla="*/ 2650369 h 4244964"/>
              <a:gd name="connsiteX92" fmla="*/ 5546799 w 6674454"/>
              <a:gd name="connsiteY92" fmla="*/ 2650369 h 4244964"/>
              <a:gd name="connsiteX93" fmla="*/ 5537213 w 6674454"/>
              <a:gd name="connsiteY93" fmla="*/ 2636788 h 4244964"/>
              <a:gd name="connsiteX94" fmla="*/ 874802 w 6674454"/>
              <a:gd name="connsiteY94" fmla="*/ 2582062 h 4244964"/>
              <a:gd name="connsiteX95" fmla="*/ 836454 w 6674454"/>
              <a:gd name="connsiteY95" fmla="*/ 2629998 h 4244964"/>
              <a:gd name="connsiteX96" fmla="*/ 874802 w 6674454"/>
              <a:gd name="connsiteY96" fmla="*/ 2582062 h 4244964"/>
              <a:gd name="connsiteX97" fmla="*/ 5259593 w 6674454"/>
              <a:gd name="connsiteY97" fmla="*/ 2561691 h 4244964"/>
              <a:gd name="connsiteX98" fmla="*/ 5202071 w 6674454"/>
              <a:gd name="connsiteY98" fmla="*/ 2575273 h 4244964"/>
              <a:gd name="connsiteX99" fmla="*/ 5259593 w 6674454"/>
              <a:gd name="connsiteY99" fmla="*/ 2561691 h 4244964"/>
              <a:gd name="connsiteX100" fmla="*/ 5136163 w 6674454"/>
              <a:gd name="connsiteY100" fmla="*/ 2548110 h 4244964"/>
              <a:gd name="connsiteX101" fmla="*/ 4695965 w 6674454"/>
              <a:gd name="connsiteY101" fmla="*/ 2664350 h 4244964"/>
              <a:gd name="connsiteX102" fmla="*/ 5049081 w 6674454"/>
              <a:gd name="connsiteY102" fmla="*/ 2596045 h 4244964"/>
              <a:gd name="connsiteX103" fmla="*/ 5077842 w 6674454"/>
              <a:gd name="connsiteY103" fmla="*/ 2616416 h 4244964"/>
              <a:gd name="connsiteX104" fmla="*/ 5077842 w 6674454"/>
              <a:gd name="connsiteY104" fmla="*/ 2636788 h 4244964"/>
              <a:gd name="connsiteX105" fmla="*/ 4886503 w 6674454"/>
              <a:gd name="connsiteY105" fmla="*/ 2698304 h 4244964"/>
              <a:gd name="connsiteX106" fmla="*/ 4953611 w 6674454"/>
              <a:gd name="connsiteY106" fmla="*/ 2739448 h 4244964"/>
              <a:gd name="connsiteX107" fmla="*/ 4991959 w 6674454"/>
              <a:gd name="connsiteY107" fmla="*/ 2712285 h 4244964"/>
              <a:gd name="connsiteX108" fmla="*/ 5049480 w 6674454"/>
              <a:gd name="connsiteY108" fmla="*/ 2712285 h 4244964"/>
              <a:gd name="connsiteX109" fmla="*/ 5154935 w 6674454"/>
              <a:gd name="connsiteY109" fmla="*/ 2671141 h 4244964"/>
              <a:gd name="connsiteX110" fmla="*/ 5145349 w 6674454"/>
              <a:gd name="connsiteY110" fmla="*/ 2691513 h 4244964"/>
              <a:gd name="connsiteX111" fmla="*/ 5193284 w 6674454"/>
              <a:gd name="connsiteY111" fmla="*/ 2684723 h 4244964"/>
              <a:gd name="connsiteX112" fmla="*/ 5269979 w 6674454"/>
              <a:gd name="connsiteY112" fmla="*/ 2609625 h 4244964"/>
              <a:gd name="connsiteX113" fmla="*/ 5097815 w 6674454"/>
              <a:gd name="connsiteY113" fmla="*/ 2596045 h 4244964"/>
              <a:gd name="connsiteX114" fmla="*/ 5136163 w 6674454"/>
              <a:gd name="connsiteY114" fmla="*/ 2548110 h 4244964"/>
              <a:gd name="connsiteX115" fmla="*/ 5351866 w 6674454"/>
              <a:gd name="connsiteY115" fmla="*/ 2539622 h 4244964"/>
              <a:gd name="connsiteX116" fmla="*/ 5307527 w 6674454"/>
              <a:gd name="connsiteY116" fmla="*/ 2548110 h 4244964"/>
              <a:gd name="connsiteX117" fmla="*/ 5403395 w 6674454"/>
              <a:gd name="connsiteY117" fmla="*/ 2541320 h 4244964"/>
              <a:gd name="connsiteX118" fmla="*/ 5351866 w 6674454"/>
              <a:gd name="connsiteY118" fmla="*/ 2539622 h 4244964"/>
              <a:gd name="connsiteX119" fmla="*/ 5432157 w 6674454"/>
              <a:gd name="connsiteY119" fmla="*/ 2534927 h 4244964"/>
              <a:gd name="connsiteX120" fmla="*/ 5345875 w 6674454"/>
              <a:gd name="connsiteY120" fmla="*/ 2589253 h 4244964"/>
              <a:gd name="connsiteX121" fmla="*/ 5297940 w 6674454"/>
              <a:gd name="connsiteY121" fmla="*/ 2637188 h 4244964"/>
              <a:gd name="connsiteX122" fmla="*/ 5403395 w 6674454"/>
              <a:gd name="connsiteY122" fmla="*/ 2637188 h 4244964"/>
              <a:gd name="connsiteX123" fmla="*/ 5412983 w 6674454"/>
              <a:gd name="connsiteY123" fmla="*/ 2603234 h 4244964"/>
              <a:gd name="connsiteX124" fmla="*/ 5508851 w 6674454"/>
              <a:gd name="connsiteY124" fmla="*/ 2541719 h 4244964"/>
              <a:gd name="connsiteX125" fmla="*/ 5432157 w 6674454"/>
              <a:gd name="connsiteY125" fmla="*/ 2534927 h 4244964"/>
              <a:gd name="connsiteX126" fmla="*/ 1841877 w 6674454"/>
              <a:gd name="connsiteY126" fmla="*/ 2527337 h 4244964"/>
              <a:gd name="connsiteX127" fmla="*/ 1516322 w 6674454"/>
              <a:gd name="connsiteY127" fmla="*/ 2657161 h 4244964"/>
              <a:gd name="connsiteX128" fmla="*/ 1564256 w 6674454"/>
              <a:gd name="connsiteY128" fmla="*/ 2670742 h 4244964"/>
              <a:gd name="connsiteX129" fmla="*/ 1841877 w 6674454"/>
              <a:gd name="connsiteY129" fmla="*/ 2527337 h 4244964"/>
              <a:gd name="connsiteX130" fmla="*/ 1740016 w 6674454"/>
              <a:gd name="connsiteY130" fmla="*/ 2474711 h 4244964"/>
              <a:gd name="connsiteX131" fmla="*/ 1707661 w 6674454"/>
              <a:gd name="connsiteY131" fmla="*/ 2479803 h 4244964"/>
              <a:gd name="connsiteX132" fmla="*/ 1678900 w 6674454"/>
              <a:gd name="connsiteY132" fmla="*/ 2513756 h 4244964"/>
              <a:gd name="connsiteX133" fmla="*/ 1678900 w 6674454"/>
              <a:gd name="connsiteY133" fmla="*/ 2540919 h 4244964"/>
              <a:gd name="connsiteX134" fmla="*/ 1765181 w 6674454"/>
              <a:gd name="connsiteY134" fmla="*/ 2506966 h 4244964"/>
              <a:gd name="connsiteX135" fmla="*/ 1765181 w 6674454"/>
              <a:gd name="connsiteY135" fmla="*/ 2479803 h 4244964"/>
              <a:gd name="connsiteX136" fmla="*/ 1740016 w 6674454"/>
              <a:gd name="connsiteY136" fmla="*/ 2474711 h 4244964"/>
              <a:gd name="connsiteX137" fmla="*/ 1095299 w 6674454"/>
              <a:gd name="connsiteY137" fmla="*/ 2473013 h 4244964"/>
              <a:gd name="connsiteX138" fmla="*/ 1009017 w 6674454"/>
              <a:gd name="connsiteY138" fmla="*/ 2541320 h 4244964"/>
              <a:gd name="connsiteX139" fmla="*/ 1095299 w 6674454"/>
              <a:gd name="connsiteY139" fmla="*/ 2514157 h 4244964"/>
              <a:gd name="connsiteX140" fmla="*/ 1095299 w 6674454"/>
              <a:gd name="connsiteY140" fmla="*/ 2473013 h 4244964"/>
              <a:gd name="connsiteX141" fmla="*/ 1171595 w 6674454"/>
              <a:gd name="connsiteY141" fmla="*/ 2438659 h 4244964"/>
              <a:gd name="connsiteX142" fmla="*/ 1104487 w 6674454"/>
              <a:gd name="connsiteY142" fmla="*/ 2479803 h 4244964"/>
              <a:gd name="connsiteX143" fmla="*/ 1171595 w 6674454"/>
              <a:gd name="connsiteY143" fmla="*/ 2438659 h 4244964"/>
              <a:gd name="connsiteX144" fmla="*/ 1305812 w 6674454"/>
              <a:gd name="connsiteY144" fmla="*/ 2384333 h 4244964"/>
              <a:gd name="connsiteX145" fmla="*/ 1190769 w 6674454"/>
              <a:gd name="connsiteY145" fmla="*/ 2432268 h 4244964"/>
              <a:gd name="connsiteX146" fmla="*/ 1238702 w 6674454"/>
              <a:gd name="connsiteY146" fmla="*/ 2452640 h 4244964"/>
              <a:gd name="connsiteX147" fmla="*/ 1296225 w 6674454"/>
              <a:gd name="connsiteY147" fmla="*/ 2425078 h 4244964"/>
              <a:gd name="connsiteX148" fmla="*/ 1334571 w 6674454"/>
              <a:gd name="connsiteY148" fmla="*/ 2391125 h 4244964"/>
              <a:gd name="connsiteX149" fmla="*/ 1305812 w 6674454"/>
              <a:gd name="connsiteY149" fmla="*/ 2384333 h 4244964"/>
              <a:gd name="connsiteX150" fmla="*/ 4646833 w 6674454"/>
              <a:gd name="connsiteY150" fmla="*/ 2247323 h 4244964"/>
              <a:gd name="connsiteX151" fmla="*/ 4627659 w 6674454"/>
              <a:gd name="connsiteY151" fmla="*/ 2295256 h 4244964"/>
              <a:gd name="connsiteX152" fmla="*/ 4646833 w 6674454"/>
              <a:gd name="connsiteY152" fmla="*/ 2247323 h 4244964"/>
              <a:gd name="connsiteX153" fmla="*/ 1190769 w 6674454"/>
              <a:gd name="connsiteY153" fmla="*/ 2226949 h 4244964"/>
              <a:gd name="connsiteX154" fmla="*/ 903562 w 6674454"/>
              <a:gd name="connsiteY154" fmla="*/ 2281675 h 4244964"/>
              <a:gd name="connsiteX155" fmla="*/ 1018605 w 6674454"/>
              <a:gd name="connsiteY155" fmla="*/ 2233741 h 4244964"/>
              <a:gd name="connsiteX156" fmla="*/ 884388 w 6674454"/>
              <a:gd name="connsiteY156" fmla="*/ 2260902 h 4244964"/>
              <a:gd name="connsiteX157" fmla="*/ 855629 w 6674454"/>
              <a:gd name="connsiteY157" fmla="*/ 2329209 h 4244964"/>
              <a:gd name="connsiteX158" fmla="*/ 1190769 w 6674454"/>
              <a:gd name="connsiteY158" fmla="*/ 2226949 h 4244964"/>
              <a:gd name="connsiteX159" fmla="*/ 4914865 w 6674454"/>
              <a:gd name="connsiteY159" fmla="*/ 2192997 h 4244964"/>
              <a:gd name="connsiteX160" fmla="*/ 4752289 w 6674454"/>
              <a:gd name="connsiteY160" fmla="*/ 2261303 h 4244964"/>
              <a:gd name="connsiteX161" fmla="*/ 4914865 w 6674454"/>
              <a:gd name="connsiteY161" fmla="*/ 2254512 h 4244964"/>
              <a:gd name="connsiteX162" fmla="*/ 4914865 w 6674454"/>
              <a:gd name="connsiteY162" fmla="*/ 2192997 h 4244964"/>
              <a:gd name="connsiteX163" fmla="*/ 4828983 w 6674454"/>
              <a:gd name="connsiteY163" fmla="*/ 2186205 h 4244964"/>
              <a:gd name="connsiteX164" fmla="*/ 4752289 w 6674454"/>
              <a:gd name="connsiteY164" fmla="*/ 2213368 h 4244964"/>
              <a:gd name="connsiteX165" fmla="*/ 4828983 w 6674454"/>
              <a:gd name="connsiteY165" fmla="*/ 2186205 h 4244964"/>
              <a:gd name="connsiteX166" fmla="*/ 5262739 w 6674454"/>
              <a:gd name="connsiteY166" fmla="*/ 2165434 h 4244964"/>
              <a:gd name="connsiteX167" fmla="*/ 5202071 w 6674454"/>
              <a:gd name="connsiteY167" fmla="*/ 2165434 h 4244964"/>
              <a:gd name="connsiteX168" fmla="*/ 5144551 w 6674454"/>
              <a:gd name="connsiteY168" fmla="*/ 2233741 h 4244964"/>
              <a:gd name="connsiteX169" fmla="*/ 5192484 w 6674454"/>
              <a:gd name="connsiteY169" fmla="*/ 2226949 h 4244964"/>
              <a:gd name="connsiteX170" fmla="*/ 5288353 w 6674454"/>
              <a:gd name="connsiteY170" fmla="*/ 2165434 h 4244964"/>
              <a:gd name="connsiteX171" fmla="*/ 5262739 w 6674454"/>
              <a:gd name="connsiteY171" fmla="*/ 2165434 h 4244964"/>
              <a:gd name="connsiteX172" fmla="*/ 1133246 w 6674454"/>
              <a:gd name="connsiteY172" fmla="*/ 2159042 h 4244964"/>
              <a:gd name="connsiteX173" fmla="*/ 1094900 w 6674454"/>
              <a:gd name="connsiteY173" fmla="*/ 2172623 h 4244964"/>
              <a:gd name="connsiteX174" fmla="*/ 1133246 w 6674454"/>
              <a:gd name="connsiteY174" fmla="*/ 2159042 h 4244964"/>
              <a:gd name="connsiteX175" fmla="*/ 5010735 w 6674454"/>
              <a:gd name="connsiteY175" fmla="*/ 2145462 h 4244964"/>
              <a:gd name="connsiteX176" fmla="*/ 4943625 w 6674454"/>
              <a:gd name="connsiteY176" fmla="*/ 2151853 h 4244964"/>
              <a:gd name="connsiteX177" fmla="*/ 4924453 w 6674454"/>
              <a:gd name="connsiteY177" fmla="*/ 2192997 h 4244964"/>
              <a:gd name="connsiteX178" fmla="*/ 5029909 w 6674454"/>
              <a:gd name="connsiteY178" fmla="*/ 2159042 h 4244964"/>
              <a:gd name="connsiteX179" fmla="*/ 5029909 w 6674454"/>
              <a:gd name="connsiteY179" fmla="*/ 2145462 h 4244964"/>
              <a:gd name="connsiteX180" fmla="*/ 5010735 w 6674454"/>
              <a:gd name="connsiteY180" fmla="*/ 2145462 h 4244964"/>
              <a:gd name="connsiteX181" fmla="*/ 1229115 w 6674454"/>
              <a:gd name="connsiteY181" fmla="*/ 2083546 h 4244964"/>
              <a:gd name="connsiteX182" fmla="*/ 1133246 w 6674454"/>
              <a:gd name="connsiteY182" fmla="*/ 2124690 h 4244964"/>
              <a:gd name="connsiteX183" fmla="*/ 1152421 w 6674454"/>
              <a:gd name="connsiteY183" fmla="*/ 2097527 h 4244964"/>
              <a:gd name="connsiteX184" fmla="*/ 999430 w 6674454"/>
              <a:gd name="connsiteY184" fmla="*/ 2138671 h 4244964"/>
              <a:gd name="connsiteX185" fmla="*/ 980256 w 6674454"/>
              <a:gd name="connsiteY185" fmla="*/ 2206977 h 4244964"/>
              <a:gd name="connsiteX186" fmla="*/ 1037779 w 6674454"/>
              <a:gd name="connsiteY186" fmla="*/ 2179814 h 4244964"/>
              <a:gd name="connsiteX187" fmla="*/ 999430 w 6674454"/>
              <a:gd name="connsiteY187" fmla="*/ 2179814 h 4244964"/>
              <a:gd name="connsiteX188" fmla="*/ 1056953 w 6674454"/>
              <a:gd name="connsiteY188" fmla="*/ 2145861 h 4244964"/>
              <a:gd name="connsiteX189" fmla="*/ 1190769 w 6674454"/>
              <a:gd name="connsiteY189" fmla="*/ 2138271 h 4244964"/>
              <a:gd name="connsiteX190" fmla="*/ 1229115 w 6674454"/>
              <a:gd name="connsiteY190" fmla="*/ 2083546 h 4244964"/>
              <a:gd name="connsiteX191" fmla="*/ 4704353 w 6674454"/>
              <a:gd name="connsiteY191" fmla="*/ 2022430 h 4244964"/>
              <a:gd name="connsiteX192" fmla="*/ 4694766 w 6674454"/>
              <a:gd name="connsiteY192" fmla="*/ 2042802 h 4244964"/>
              <a:gd name="connsiteX193" fmla="*/ 4723527 w 6674454"/>
              <a:gd name="connsiteY193" fmla="*/ 2042802 h 4244964"/>
              <a:gd name="connsiteX194" fmla="*/ 4704353 w 6674454"/>
              <a:gd name="connsiteY194" fmla="*/ 2022430 h 4244964"/>
              <a:gd name="connsiteX195" fmla="*/ 5164123 w 6674454"/>
              <a:gd name="connsiteY195" fmla="*/ 2015240 h 4244964"/>
              <a:gd name="connsiteX196" fmla="*/ 5020321 w 6674454"/>
              <a:gd name="connsiteY196" fmla="*/ 2069965 h 4244964"/>
              <a:gd name="connsiteX197" fmla="*/ 5164123 w 6674454"/>
              <a:gd name="connsiteY197" fmla="*/ 2015240 h 4244964"/>
              <a:gd name="connsiteX198" fmla="*/ 4741653 w 6674454"/>
              <a:gd name="connsiteY198" fmla="*/ 2008150 h 4244964"/>
              <a:gd name="connsiteX199" fmla="*/ 4733115 w 6674454"/>
              <a:gd name="connsiteY199" fmla="*/ 2015639 h 4244964"/>
              <a:gd name="connsiteX200" fmla="*/ 4761875 w 6674454"/>
              <a:gd name="connsiteY200" fmla="*/ 2036012 h 4244964"/>
              <a:gd name="connsiteX201" fmla="*/ 4741653 w 6674454"/>
              <a:gd name="connsiteY201" fmla="*/ 2008150 h 4244964"/>
              <a:gd name="connsiteX202" fmla="*/ 1123661 w 6674454"/>
              <a:gd name="connsiteY202" fmla="*/ 1988077 h 4244964"/>
              <a:gd name="connsiteX203" fmla="*/ 1085313 w 6674454"/>
              <a:gd name="connsiteY203" fmla="*/ 2015240 h 4244964"/>
              <a:gd name="connsiteX204" fmla="*/ 1123661 w 6674454"/>
              <a:gd name="connsiteY204" fmla="*/ 1988077 h 4244964"/>
              <a:gd name="connsiteX205" fmla="*/ 1238702 w 6674454"/>
              <a:gd name="connsiteY205" fmla="*/ 1858654 h 4244964"/>
              <a:gd name="connsiteX206" fmla="*/ 1229115 w 6674454"/>
              <a:gd name="connsiteY206" fmla="*/ 1885817 h 4244964"/>
              <a:gd name="connsiteX207" fmla="*/ 1248289 w 6674454"/>
              <a:gd name="connsiteY207" fmla="*/ 1885817 h 4244964"/>
              <a:gd name="connsiteX208" fmla="*/ 1238702 w 6674454"/>
              <a:gd name="connsiteY208" fmla="*/ 1858654 h 4244964"/>
              <a:gd name="connsiteX209" fmla="*/ 1516322 w 6674454"/>
              <a:gd name="connsiteY209" fmla="*/ 1824300 h 4244964"/>
              <a:gd name="connsiteX210" fmla="*/ 1477974 w 6674454"/>
              <a:gd name="connsiteY210" fmla="*/ 1844674 h 4244964"/>
              <a:gd name="connsiteX211" fmla="*/ 1516322 w 6674454"/>
              <a:gd name="connsiteY211" fmla="*/ 1824300 h 4244964"/>
              <a:gd name="connsiteX212" fmla="*/ 4789587 w 6674454"/>
              <a:gd name="connsiteY212" fmla="*/ 1796227 h 4244964"/>
              <a:gd name="connsiteX213" fmla="*/ 4723527 w 6674454"/>
              <a:gd name="connsiteY213" fmla="*/ 1810721 h 4244964"/>
              <a:gd name="connsiteX214" fmla="*/ 4723527 w 6674454"/>
              <a:gd name="connsiteY214" fmla="*/ 1831092 h 4244964"/>
              <a:gd name="connsiteX215" fmla="*/ 4819396 w 6674454"/>
              <a:gd name="connsiteY215" fmla="*/ 1797139 h 4244964"/>
              <a:gd name="connsiteX216" fmla="*/ 4789587 w 6674454"/>
              <a:gd name="connsiteY216" fmla="*/ 1796227 h 4244964"/>
              <a:gd name="connsiteX217" fmla="*/ 1169198 w 6674454"/>
              <a:gd name="connsiteY217" fmla="*/ 1793343 h 4244964"/>
              <a:gd name="connsiteX218" fmla="*/ 1133246 w 6674454"/>
              <a:gd name="connsiteY218" fmla="*/ 1796738 h 4244964"/>
              <a:gd name="connsiteX219" fmla="*/ 1123661 w 6674454"/>
              <a:gd name="connsiteY219" fmla="*/ 1817111 h 4244964"/>
              <a:gd name="connsiteX220" fmla="*/ 1190769 w 6674454"/>
              <a:gd name="connsiteY220" fmla="*/ 1810320 h 4244964"/>
              <a:gd name="connsiteX221" fmla="*/ 1169198 w 6674454"/>
              <a:gd name="connsiteY221" fmla="*/ 1793343 h 4244964"/>
              <a:gd name="connsiteX222" fmla="*/ 1229115 w 6674454"/>
              <a:gd name="connsiteY222" fmla="*/ 1769577 h 4244964"/>
              <a:gd name="connsiteX223" fmla="*/ 1209943 w 6674454"/>
              <a:gd name="connsiteY223" fmla="*/ 1803530 h 4244964"/>
              <a:gd name="connsiteX224" fmla="*/ 1229115 w 6674454"/>
              <a:gd name="connsiteY224" fmla="*/ 1769577 h 4244964"/>
              <a:gd name="connsiteX225" fmla="*/ 1305812 w 6674454"/>
              <a:gd name="connsiteY225" fmla="*/ 1749204 h 4244964"/>
              <a:gd name="connsiteX226" fmla="*/ 1238702 w 6674454"/>
              <a:gd name="connsiteY226" fmla="*/ 1776367 h 4244964"/>
              <a:gd name="connsiteX227" fmla="*/ 1305812 w 6674454"/>
              <a:gd name="connsiteY227" fmla="*/ 1749204 h 4244964"/>
              <a:gd name="connsiteX228" fmla="*/ 4828983 w 6674454"/>
              <a:gd name="connsiteY228" fmla="*/ 1735622 h 4244964"/>
              <a:gd name="connsiteX229" fmla="*/ 4761875 w 6674454"/>
              <a:gd name="connsiteY229" fmla="*/ 1783157 h 4244964"/>
              <a:gd name="connsiteX230" fmla="*/ 4857744 w 6674454"/>
              <a:gd name="connsiteY230" fmla="*/ 1762785 h 4244964"/>
              <a:gd name="connsiteX231" fmla="*/ 4828983 w 6674454"/>
              <a:gd name="connsiteY231" fmla="*/ 1735622 h 4244964"/>
              <a:gd name="connsiteX232" fmla="*/ 1104487 w 6674454"/>
              <a:gd name="connsiteY232" fmla="*/ 1728832 h 4244964"/>
              <a:gd name="connsiteX233" fmla="*/ 1027793 w 6674454"/>
              <a:gd name="connsiteY233" fmla="*/ 1762785 h 4244964"/>
              <a:gd name="connsiteX234" fmla="*/ 1094900 w 6674454"/>
              <a:gd name="connsiteY234" fmla="*/ 1749204 h 4244964"/>
              <a:gd name="connsiteX235" fmla="*/ 1104487 w 6674454"/>
              <a:gd name="connsiteY235" fmla="*/ 1728832 h 4244964"/>
              <a:gd name="connsiteX236" fmla="*/ 1238702 w 6674454"/>
              <a:gd name="connsiteY236" fmla="*/ 1660127 h 4244964"/>
              <a:gd name="connsiteX237" fmla="*/ 1162008 w 6674454"/>
              <a:gd name="connsiteY237" fmla="*/ 1714852 h 4244964"/>
              <a:gd name="connsiteX238" fmla="*/ 1238702 w 6674454"/>
              <a:gd name="connsiteY238" fmla="*/ 1660127 h 4244964"/>
              <a:gd name="connsiteX239" fmla="*/ 1765181 w 6674454"/>
              <a:gd name="connsiteY239" fmla="*/ 1653335 h 4244964"/>
              <a:gd name="connsiteX240" fmla="*/ 1410867 w 6674454"/>
              <a:gd name="connsiteY240" fmla="*/ 1824300 h 4244964"/>
              <a:gd name="connsiteX241" fmla="*/ 1477974 w 6674454"/>
              <a:gd name="connsiteY241" fmla="*/ 1817510 h 4244964"/>
              <a:gd name="connsiteX242" fmla="*/ 1583431 w 6674454"/>
              <a:gd name="connsiteY242" fmla="*/ 1776367 h 4244964"/>
              <a:gd name="connsiteX243" fmla="*/ 1765181 w 6674454"/>
              <a:gd name="connsiteY243" fmla="*/ 1653335 h 4244964"/>
              <a:gd name="connsiteX244" fmla="*/ 4733115 w 6674454"/>
              <a:gd name="connsiteY244" fmla="*/ 1632964 h 4244964"/>
              <a:gd name="connsiteX245" fmla="*/ 4733115 w 6674454"/>
              <a:gd name="connsiteY245" fmla="*/ 1653335 h 4244964"/>
              <a:gd name="connsiteX246" fmla="*/ 4752289 w 6674454"/>
              <a:gd name="connsiteY246" fmla="*/ 1653335 h 4244964"/>
              <a:gd name="connsiteX247" fmla="*/ 4761875 w 6674454"/>
              <a:gd name="connsiteY247" fmla="*/ 1632964 h 4244964"/>
              <a:gd name="connsiteX248" fmla="*/ 4733115 w 6674454"/>
              <a:gd name="connsiteY248" fmla="*/ 1632964 h 4244964"/>
              <a:gd name="connsiteX249" fmla="*/ 1344159 w 6674454"/>
              <a:gd name="connsiteY249" fmla="*/ 1632964 h 4244964"/>
              <a:gd name="connsiteX250" fmla="*/ 1305812 w 6674454"/>
              <a:gd name="connsiteY250" fmla="*/ 1653335 h 4244964"/>
              <a:gd name="connsiteX251" fmla="*/ 1344159 w 6674454"/>
              <a:gd name="connsiteY251" fmla="*/ 1632964 h 4244964"/>
              <a:gd name="connsiteX252" fmla="*/ 4838171 w 6674454"/>
              <a:gd name="connsiteY252" fmla="*/ 1591820 h 4244964"/>
              <a:gd name="connsiteX253" fmla="*/ 4838171 w 6674454"/>
              <a:gd name="connsiteY253" fmla="*/ 1605402 h 4244964"/>
              <a:gd name="connsiteX254" fmla="*/ 4866931 w 6674454"/>
              <a:gd name="connsiteY254" fmla="*/ 1591820 h 4244964"/>
              <a:gd name="connsiteX255" fmla="*/ 4838171 w 6674454"/>
              <a:gd name="connsiteY255" fmla="*/ 1591820 h 4244964"/>
              <a:gd name="connsiteX256" fmla="*/ 4749442 w 6674454"/>
              <a:gd name="connsiteY256" fmla="*/ 1546619 h 4244964"/>
              <a:gd name="connsiteX257" fmla="*/ 4656419 w 6674454"/>
              <a:gd name="connsiteY257" fmla="*/ 1571447 h 4244964"/>
              <a:gd name="connsiteX258" fmla="*/ 4666007 w 6674454"/>
              <a:gd name="connsiteY258" fmla="*/ 1591820 h 4244964"/>
              <a:gd name="connsiteX259" fmla="*/ 4752289 w 6674454"/>
              <a:gd name="connsiteY259" fmla="*/ 1578239 h 4244964"/>
              <a:gd name="connsiteX260" fmla="*/ 4781048 w 6674454"/>
              <a:gd name="connsiteY260" fmla="*/ 1551076 h 4244964"/>
              <a:gd name="connsiteX261" fmla="*/ 4749442 w 6674454"/>
              <a:gd name="connsiteY261" fmla="*/ 1546619 h 4244964"/>
              <a:gd name="connsiteX262" fmla="*/ 1985279 w 6674454"/>
              <a:gd name="connsiteY262" fmla="*/ 1523912 h 4244964"/>
              <a:gd name="connsiteX263" fmla="*/ 1937346 w 6674454"/>
              <a:gd name="connsiteY263" fmla="*/ 1551076 h 4244964"/>
              <a:gd name="connsiteX264" fmla="*/ 1985279 w 6674454"/>
              <a:gd name="connsiteY264" fmla="*/ 1523912 h 4244964"/>
              <a:gd name="connsiteX265" fmla="*/ 1487561 w 6674454"/>
              <a:gd name="connsiteY265" fmla="*/ 1489561 h 4244964"/>
              <a:gd name="connsiteX266" fmla="*/ 1410867 w 6674454"/>
              <a:gd name="connsiteY266" fmla="*/ 1523513 h 4244964"/>
              <a:gd name="connsiteX267" fmla="*/ 1487561 w 6674454"/>
              <a:gd name="connsiteY267" fmla="*/ 1489561 h 4244964"/>
              <a:gd name="connsiteX268" fmla="*/ 2387529 w 6674454"/>
              <a:gd name="connsiteY268" fmla="*/ 1386900 h 4244964"/>
              <a:gd name="connsiteX269" fmla="*/ 2033214 w 6674454"/>
              <a:gd name="connsiteY269" fmla="*/ 1516722 h 4244964"/>
              <a:gd name="connsiteX270" fmla="*/ 2387529 w 6674454"/>
              <a:gd name="connsiteY270" fmla="*/ 1386900 h 4244964"/>
              <a:gd name="connsiteX271" fmla="*/ 2531331 w 6674454"/>
              <a:gd name="connsiteY271" fmla="*/ 1339366 h 4244964"/>
              <a:gd name="connsiteX272" fmla="*/ 2416288 w 6674454"/>
              <a:gd name="connsiteY272" fmla="*/ 1387299 h 4244964"/>
              <a:gd name="connsiteX273" fmla="*/ 2531331 w 6674454"/>
              <a:gd name="connsiteY273" fmla="*/ 1339366 h 4244964"/>
              <a:gd name="connsiteX274" fmla="*/ 4627659 w 6674454"/>
              <a:gd name="connsiteY274" fmla="*/ 1100493 h 4244964"/>
              <a:gd name="connsiteX275" fmla="*/ 4570138 w 6674454"/>
              <a:gd name="connsiteY275" fmla="*/ 1114074 h 4244964"/>
              <a:gd name="connsiteX276" fmla="*/ 4627659 w 6674454"/>
              <a:gd name="connsiteY276" fmla="*/ 1100493 h 4244964"/>
              <a:gd name="connsiteX277" fmla="*/ 4867329 w 6674454"/>
              <a:gd name="connsiteY277" fmla="*/ 1079721 h 4244964"/>
              <a:gd name="connsiteX278" fmla="*/ 4781048 w 6674454"/>
              <a:gd name="connsiteY278" fmla="*/ 1093302 h 4244964"/>
              <a:gd name="connsiteX279" fmla="*/ 4781048 w 6674454"/>
              <a:gd name="connsiteY279" fmla="*/ 1106884 h 4244964"/>
              <a:gd name="connsiteX280" fmla="*/ 4867329 w 6674454"/>
              <a:gd name="connsiteY280" fmla="*/ 1079721 h 4244964"/>
              <a:gd name="connsiteX281" fmla="*/ 2981116 w 6674454"/>
              <a:gd name="connsiteY281" fmla="*/ 1079721 h 4244964"/>
              <a:gd name="connsiteX282" fmla="*/ 2846899 w 6674454"/>
              <a:gd name="connsiteY282" fmla="*/ 1141237 h 4244964"/>
              <a:gd name="connsiteX283" fmla="*/ 2981116 w 6674454"/>
              <a:gd name="connsiteY283" fmla="*/ 1079721 h 4244964"/>
              <a:gd name="connsiteX284" fmla="*/ 1841877 w 6674454"/>
              <a:gd name="connsiteY284" fmla="*/ 1038976 h 4244964"/>
              <a:gd name="connsiteX285" fmla="*/ 1793943 w 6674454"/>
              <a:gd name="connsiteY285" fmla="*/ 1066139 h 4244964"/>
              <a:gd name="connsiteX286" fmla="*/ 1841877 w 6674454"/>
              <a:gd name="connsiteY286" fmla="*/ 1038976 h 4244964"/>
              <a:gd name="connsiteX287" fmla="*/ 3106306 w 6674454"/>
              <a:gd name="connsiteY287" fmla="*/ 1026968 h 4244964"/>
              <a:gd name="connsiteX288" fmla="*/ 2990703 w 6674454"/>
              <a:gd name="connsiteY288" fmla="*/ 1086512 h 4244964"/>
              <a:gd name="connsiteX289" fmla="*/ 3143693 w 6674454"/>
              <a:gd name="connsiteY289" fmla="*/ 1031787 h 4244964"/>
              <a:gd name="connsiteX290" fmla="*/ 3106306 w 6674454"/>
              <a:gd name="connsiteY290" fmla="*/ 1026968 h 4244964"/>
              <a:gd name="connsiteX291" fmla="*/ 2617214 w 6674454"/>
              <a:gd name="connsiteY291" fmla="*/ 949899 h 4244964"/>
              <a:gd name="connsiteX292" fmla="*/ 2492584 w 6674454"/>
              <a:gd name="connsiteY292" fmla="*/ 997834 h 4244964"/>
              <a:gd name="connsiteX293" fmla="*/ 2617214 w 6674454"/>
              <a:gd name="connsiteY293" fmla="*/ 949899 h 4244964"/>
              <a:gd name="connsiteX294" fmla="*/ 3612649 w 6674454"/>
              <a:gd name="connsiteY294" fmla="*/ 888384 h 4244964"/>
              <a:gd name="connsiteX295" fmla="*/ 3143693 w 6674454"/>
              <a:gd name="connsiteY295" fmla="*/ 1024995 h 4244964"/>
              <a:gd name="connsiteX296" fmla="*/ 3612649 w 6674454"/>
              <a:gd name="connsiteY296" fmla="*/ 888384 h 4244964"/>
              <a:gd name="connsiteX297" fmla="*/ 2818138 w 6674454"/>
              <a:gd name="connsiteY297" fmla="*/ 881592 h 4244964"/>
              <a:gd name="connsiteX298" fmla="*/ 2636388 w 6674454"/>
              <a:gd name="connsiteY298" fmla="*/ 949899 h 4244964"/>
              <a:gd name="connsiteX299" fmla="*/ 2818138 w 6674454"/>
              <a:gd name="connsiteY299" fmla="*/ 881592 h 4244964"/>
              <a:gd name="connsiteX300" fmla="*/ 4943625 w 6674454"/>
              <a:gd name="connsiteY300" fmla="*/ 854429 h 4244964"/>
              <a:gd name="connsiteX301" fmla="*/ 4828584 w 6674454"/>
              <a:gd name="connsiteY301" fmla="*/ 895573 h 4244964"/>
              <a:gd name="connsiteX302" fmla="*/ 4943625 w 6674454"/>
              <a:gd name="connsiteY302" fmla="*/ 854429 h 4244964"/>
              <a:gd name="connsiteX303" fmla="*/ 2866073 w 6674454"/>
              <a:gd name="connsiteY303" fmla="*/ 854429 h 4244964"/>
              <a:gd name="connsiteX304" fmla="*/ 2827725 w 6674454"/>
              <a:gd name="connsiteY304" fmla="*/ 881592 h 4244964"/>
              <a:gd name="connsiteX305" fmla="*/ 2875660 w 6674454"/>
              <a:gd name="connsiteY305" fmla="*/ 874802 h 4244964"/>
              <a:gd name="connsiteX306" fmla="*/ 2866073 w 6674454"/>
              <a:gd name="connsiteY306" fmla="*/ 854429 h 4244964"/>
              <a:gd name="connsiteX307" fmla="*/ 3804387 w 6674454"/>
              <a:gd name="connsiteY307" fmla="*/ 833659 h 4244964"/>
              <a:gd name="connsiteX308" fmla="*/ 3641810 w 6674454"/>
              <a:gd name="connsiteY308" fmla="*/ 874802 h 4244964"/>
              <a:gd name="connsiteX309" fmla="*/ 3804387 w 6674454"/>
              <a:gd name="connsiteY309" fmla="*/ 833659 h 4244964"/>
              <a:gd name="connsiteX310" fmla="*/ 2995946 w 6674454"/>
              <a:gd name="connsiteY310" fmla="*/ 826842 h 4244964"/>
              <a:gd name="connsiteX311" fmla="*/ 2894834 w 6674454"/>
              <a:gd name="connsiteY311" fmla="*/ 861221 h 4244964"/>
              <a:gd name="connsiteX312" fmla="*/ 3038636 w 6674454"/>
              <a:gd name="connsiteY312" fmla="*/ 827266 h 4244964"/>
              <a:gd name="connsiteX313" fmla="*/ 2995946 w 6674454"/>
              <a:gd name="connsiteY313" fmla="*/ 826842 h 4244964"/>
              <a:gd name="connsiteX314" fmla="*/ 3933510 w 6674454"/>
              <a:gd name="connsiteY314" fmla="*/ 775088 h 4244964"/>
              <a:gd name="connsiteX315" fmla="*/ 3871495 w 6674454"/>
              <a:gd name="connsiteY315" fmla="*/ 813286 h 4244964"/>
              <a:gd name="connsiteX316" fmla="*/ 3957776 w 6674454"/>
              <a:gd name="connsiteY316" fmla="*/ 779333 h 4244964"/>
              <a:gd name="connsiteX317" fmla="*/ 3933510 w 6674454"/>
              <a:gd name="connsiteY317" fmla="*/ 775088 h 4244964"/>
              <a:gd name="connsiteX318" fmla="*/ 3287495 w 6674454"/>
              <a:gd name="connsiteY318" fmla="*/ 752170 h 4244964"/>
              <a:gd name="connsiteX319" fmla="*/ 3067397 w 6674454"/>
              <a:gd name="connsiteY319" fmla="*/ 820476 h 4244964"/>
              <a:gd name="connsiteX320" fmla="*/ 3287495 w 6674454"/>
              <a:gd name="connsiteY320" fmla="*/ 752170 h 4244964"/>
              <a:gd name="connsiteX321" fmla="*/ 2521744 w 6674454"/>
              <a:gd name="connsiteY321" fmla="*/ 731798 h 4244964"/>
              <a:gd name="connsiteX322" fmla="*/ 2473811 w 6674454"/>
              <a:gd name="connsiteY322" fmla="*/ 752170 h 4244964"/>
              <a:gd name="connsiteX323" fmla="*/ 2521744 w 6674454"/>
              <a:gd name="connsiteY323" fmla="*/ 731798 h 4244964"/>
              <a:gd name="connsiteX324" fmla="*/ 3345016 w 6674454"/>
              <a:gd name="connsiteY324" fmla="*/ 711026 h 4244964"/>
              <a:gd name="connsiteX325" fmla="*/ 3335429 w 6674454"/>
              <a:gd name="connsiteY325" fmla="*/ 752170 h 4244964"/>
              <a:gd name="connsiteX326" fmla="*/ 3402538 w 6674454"/>
              <a:gd name="connsiteY326" fmla="*/ 718217 h 4244964"/>
              <a:gd name="connsiteX327" fmla="*/ 3345016 w 6674454"/>
              <a:gd name="connsiteY327" fmla="*/ 711026 h 4244964"/>
              <a:gd name="connsiteX328" fmla="*/ 4235397 w 6674454"/>
              <a:gd name="connsiteY328" fmla="*/ 683863 h 4244964"/>
              <a:gd name="connsiteX329" fmla="*/ 4168289 w 6674454"/>
              <a:gd name="connsiteY329" fmla="*/ 717818 h 4244964"/>
              <a:gd name="connsiteX330" fmla="*/ 4264157 w 6674454"/>
              <a:gd name="connsiteY330" fmla="*/ 690655 h 4244964"/>
              <a:gd name="connsiteX331" fmla="*/ 4254571 w 6674454"/>
              <a:gd name="connsiteY331" fmla="*/ 683863 h 4244964"/>
              <a:gd name="connsiteX332" fmla="*/ 4235397 w 6674454"/>
              <a:gd name="connsiteY332" fmla="*/ 683863 h 4244964"/>
              <a:gd name="connsiteX333" fmla="*/ 3776025 w 6674454"/>
              <a:gd name="connsiteY333" fmla="*/ 587994 h 4244964"/>
              <a:gd name="connsiteX334" fmla="*/ 3412125 w 6674454"/>
              <a:gd name="connsiteY334" fmla="*/ 690254 h 4244964"/>
              <a:gd name="connsiteX335" fmla="*/ 3402538 w 6674454"/>
              <a:gd name="connsiteY335" fmla="*/ 717417 h 4244964"/>
              <a:gd name="connsiteX336" fmla="*/ 3584289 w 6674454"/>
              <a:gd name="connsiteY336" fmla="*/ 656301 h 4244964"/>
              <a:gd name="connsiteX337" fmla="*/ 3603461 w 6674454"/>
              <a:gd name="connsiteY337" fmla="*/ 669882 h 4244964"/>
              <a:gd name="connsiteX338" fmla="*/ 3641810 w 6674454"/>
              <a:gd name="connsiteY338" fmla="*/ 635930 h 4244964"/>
              <a:gd name="connsiteX339" fmla="*/ 3776025 w 6674454"/>
              <a:gd name="connsiteY339" fmla="*/ 587994 h 4244964"/>
              <a:gd name="connsiteX340" fmla="*/ 4752289 w 6674454"/>
              <a:gd name="connsiteY340" fmla="*/ 560831 h 4244964"/>
              <a:gd name="connsiteX341" fmla="*/ 4493843 w 6674454"/>
              <a:gd name="connsiteY341" fmla="*/ 629138 h 4244964"/>
              <a:gd name="connsiteX342" fmla="*/ 4742701 w 6674454"/>
              <a:gd name="connsiteY342" fmla="*/ 601975 h 4244964"/>
              <a:gd name="connsiteX343" fmla="*/ 4752289 w 6674454"/>
              <a:gd name="connsiteY343" fmla="*/ 560831 h 4244964"/>
              <a:gd name="connsiteX344" fmla="*/ 4273745 w 6674454"/>
              <a:gd name="connsiteY344" fmla="*/ 560831 h 4244964"/>
              <a:gd name="connsiteX345" fmla="*/ 4206635 w 6674454"/>
              <a:gd name="connsiteY345" fmla="*/ 587994 h 4244964"/>
              <a:gd name="connsiteX346" fmla="*/ 4235397 w 6674454"/>
              <a:gd name="connsiteY346" fmla="*/ 594786 h 4244964"/>
              <a:gd name="connsiteX347" fmla="*/ 4273745 w 6674454"/>
              <a:gd name="connsiteY347" fmla="*/ 560831 h 4244964"/>
              <a:gd name="connsiteX348" fmla="*/ 3909843 w 6674454"/>
              <a:gd name="connsiteY348" fmla="*/ 540061 h 4244964"/>
              <a:gd name="connsiteX349" fmla="*/ 3813974 w 6674454"/>
              <a:gd name="connsiteY349" fmla="*/ 567623 h 4244964"/>
              <a:gd name="connsiteX350" fmla="*/ 3833148 w 6674454"/>
              <a:gd name="connsiteY350" fmla="*/ 587994 h 4244964"/>
              <a:gd name="connsiteX351" fmla="*/ 3909843 w 6674454"/>
              <a:gd name="connsiteY351" fmla="*/ 540061 h 4244964"/>
              <a:gd name="connsiteX352" fmla="*/ 5603920 w 6674454"/>
              <a:gd name="connsiteY352" fmla="*/ 0 h 4244964"/>
              <a:gd name="connsiteX353" fmla="*/ 5623094 w 6674454"/>
              <a:gd name="connsiteY353" fmla="*/ 13582 h 4244964"/>
              <a:gd name="connsiteX354" fmla="*/ 5824019 w 6674454"/>
              <a:gd name="connsiteY354" fmla="*/ 13582 h 4244964"/>
              <a:gd name="connsiteX355" fmla="*/ 5756912 w 6674454"/>
              <a:gd name="connsiteY355" fmla="*/ 27163 h 4244964"/>
              <a:gd name="connsiteX356" fmla="*/ 5086629 w 6674454"/>
              <a:gd name="connsiteY356" fmla="*/ 190938 h 4244964"/>
              <a:gd name="connsiteX357" fmla="*/ 3976152 w 6674454"/>
              <a:gd name="connsiteY357" fmla="*/ 532471 h 4244964"/>
              <a:gd name="connsiteX358" fmla="*/ 4157902 w 6674454"/>
              <a:gd name="connsiteY358" fmla="*/ 525679 h 4244964"/>
              <a:gd name="connsiteX359" fmla="*/ 4119555 w 6674454"/>
              <a:gd name="connsiteY359" fmla="*/ 505308 h 4244964"/>
              <a:gd name="connsiteX360" fmla="*/ 4177076 w 6674454"/>
              <a:gd name="connsiteY360" fmla="*/ 505308 h 4244964"/>
              <a:gd name="connsiteX361" fmla="*/ 4157902 w 6674454"/>
              <a:gd name="connsiteY361" fmla="*/ 532471 h 4244964"/>
              <a:gd name="connsiteX362" fmla="*/ 4339653 w 6674454"/>
              <a:gd name="connsiteY362" fmla="*/ 512098 h 4244964"/>
              <a:gd name="connsiteX363" fmla="*/ 4330066 w 6674454"/>
              <a:gd name="connsiteY363" fmla="*/ 532471 h 4244964"/>
              <a:gd name="connsiteX364" fmla="*/ 4282133 w 6674454"/>
              <a:gd name="connsiteY364" fmla="*/ 539261 h 4244964"/>
              <a:gd name="connsiteX365" fmla="*/ 4282133 w 6674454"/>
              <a:gd name="connsiteY365" fmla="*/ 552842 h 4244964"/>
              <a:gd name="connsiteX366" fmla="*/ 4435123 w 6674454"/>
              <a:gd name="connsiteY366" fmla="*/ 539261 h 4244964"/>
              <a:gd name="connsiteX367" fmla="*/ 4282133 w 6674454"/>
              <a:gd name="connsiteY367" fmla="*/ 587196 h 4244964"/>
              <a:gd name="connsiteX368" fmla="*/ 4282133 w 6674454"/>
              <a:gd name="connsiteY368" fmla="*/ 614359 h 4244964"/>
              <a:gd name="connsiteX369" fmla="*/ 4885307 w 6674454"/>
              <a:gd name="connsiteY369" fmla="*/ 491327 h 4244964"/>
              <a:gd name="connsiteX370" fmla="*/ 4760677 w 6674454"/>
              <a:gd name="connsiteY370" fmla="*/ 552842 h 4244964"/>
              <a:gd name="connsiteX371" fmla="*/ 4818199 w 6674454"/>
              <a:gd name="connsiteY371" fmla="*/ 580005 h 4244964"/>
              <a:gd name="connsiteX372" fmla="*/ 5651057 w 6674454"/>
              <a:gd name="connsiteY372" fmla="*/ 368296 h 4244964"/>
              <a:gd name="connsiteX373" fmla="*/ 5871155 w 6674454"/>
              <a:gd name="connsiteY373" fmla="*/ 327152 h 4244964"/>
              <a:gd name="connsiteX374" fmla="*/ 6005370 w 6674454"/>
              <a:gd name="connsiteY374" fmla="*/ 347523 h 4244964"/>
              <a:gd name="connsiteX375" fmla="*/ 6120413 w 6674454"/>
              <a:gd name="connsiteY375" fmla="*/ 395459 h 4244964"/>
              <a:gd name="connsiteX376" fmla="*/ 6062893 w 6674454"/>
              <a:gd name="connsiteY376" fmla="*/ 436602 h 4244964"/>
              <a:gd name="connsiteX377" fmla="*/ 6014957 w 6674454"/>
              <a:gd name="connsiteY377" fmla="*/ 381877 h 4244964"/>
              <a:gd name="connsiteX378" fmla="*/ 5938263 w 6674454"/>
              <a:gd name="connsiteY378" fmla="*/ 402248 h 4244964"/>
              <a:gd name="connsiteX379" fmla="*/ 5718165 w 6674454"/>
              <a:gd name="connsiteY379" fmla="*/ 415830 h 4244964"/>
              <a:gd name="connsiteX380" fmla="*/ 5852380 w 6674454"/>
              <a:gd name="connsiteY380" fmla="*/ 422622 h 4244964"/>
              <a:gd name="connsiteX381" fmla="*/ 5622695 w 6674454"/>
              <a:gd name="connsiteY381" fmla="*/ 463765 h 4244964"/>
              <a:gd name="connsiteX382" fmla="*/ 5593934 w 6674454"/>
              <a:gd name="connsiteY382" fmla="*/ 484137 h 4244964"/>
              <a:gd name="connsiteX383" fmla="*/ 4655619 w 6674454"/>
              <a:gd name="connsiteY383" fmla="*/ 729801 h 4244964"/>
              <a:gd name="connsiteX384" fmla="*/ 4550165 w 6674454"/>
              <a:gd name="connsiteY384" fmla="*/ 750172 h 4244964"/>
              <a:gd name="connsiteX385" fmla="*/ 4042861 w 6674454"/>
              <a:gd name="connsiteY385" fmla="*/ 873204 h 4244964"/>
              <a:gd name="connsiteX386" fmla="*/ 4042861 w 6674454"/>
              <a:gd name="connsiteY386" fmla="*/ 900367 h 4244964"/>
              <a:gd name="connsiteX387" fmla="*/ 4435522 w 6674454"/>
              <a:gd name="connsiteY387" fmla="*/ 832061 h 4244964"/>
              <a:gd name="connsiteX388" fmla="*/ 4416348 w 6674454"/>
              <a:gd name="connsiteY388" fmla="*/ 859224 h 4244964"/>
              <a:gd name="connsiteX389" fmla="*/ 4588512 w 6674454"/>
              <a:gd name="connsiteY389" fmla="*/ 838851 h 4244964"/>
              <a:gd name="connsiteX390" fmla="*/ 4578925 w 6674454"/>
              <a:gd name="connsiteY390" fmla="*/ 825269 h 4244964"/>
              <a:gd name="connsiteX391" fmla="*/ 5201273 w 6674454"/>
              <a:gd name="connsiteY391" fmla="*/ 743383 h 4244964"/>
              <a:gd name="connsiteX392" fmla="*/ 5833207 w 6674454"/>
              <a:gd name="connsiteY392" fmla="*/ 558834 h 4244964"/>
              <a:gd name="connsiteX393" fmla="*/ 4942827 w 6674454"/>
              <a:gd name="connsiteY393" fmla="*/ 832061 h 4244964"/>
              <a:gd name="connsiteX394" fmla="*/ 5239621 w 6674454"/>
              <a:gd name="connsiteY394" fmla="*/ 784125 h 4244964"/>
              <a:gd name="connsiteX395" fmla="*/ 5794859 w 6674454"/>
              <a:gd name="connsiteY395" fmla="*/ 627141 h 4244964"/>
              <a:gd name="connsiteX396" fmla="*/ 5766099 w 6674454"/>
              <a:gd name="connsiteY396" fmla="*/ 668284 h 4244964"/>
              <a:gd name="connsiteX397" fmla="*/ 5459719 w 6674454"/>
              <a:gd name="connsiteY397" fmla="*/ 784526 h 4244964"/>
              <a:gd name="connsiteX398" fmla="*/ 5268381 w 6674454"/>
              <a:gd name="connsiteY398" fmla="*/ 832460 h 4244964"/>
              <a:gd name="connsiteX399" fmla="*/ 5459719 w 6674454"/>
              <a:gd name="connsiteY399" fmla="*/ 839252 h 4244964"/>
              <a:gd name="connsiteX400" fmla="*/ 4856545 w 6674454"/>
              <a:gd name="connsiteY400" fmla="*/ 1009818 h 4244964"/>
              <a:gd name="connsiteX401" fmla="*/ 5095817 w 6674454"/>
              <a:gd name="connsiteY401" fmla="*/ 1016607 h 4244964"/>
              <a:gd name="connsiteX402" fmla="*/ 5105404 w 6674454"/>
              <a:gd name="connsiteY402" fmla="*/ 1043770 h 4244964"/>
              <a:gd name="connsiteX403" fmla="*/ 5995783 w 6674454"/>
              <a:gd name="connsiteY403" fmla="*/ 818479 h 4244964"/>
              <a:gd name="connsiteX404" fmla="*/ 6196709 w 6674454"/>
              <a:gd name="connsiteY404" fmla="*/ 852432 h 4244964"/>
              <a:gd name="connsiteX405" fmla="*/ 5698991 w 6674454"/>
              <a:gd name="connsiteY405" fmla="*/ 1002627 h 4244964"/>
              <a:gd name="connsiteX406" fmla="*/ 5698991 w 6674454"/>
              <a:gd name="connsiteY406" fmla="*/ 1036580 h 4244964"/>
              <a:gd name="connsiteX407" fmla="*/ 5172511 w 6674454"/>
              <a:gd name="connsiteY407" fmla="*/ 1166403 h 4244964"/>
              <a:gd name="connsiteX408" fmla="*/ 5230034 w 6674454"/>
              <a:gd name="connsiteY408" fmla="*/ 1173193 h 4244964"/>
              <a:gd name="connsiteX409" fmla="*/ 5077044 w 6674454"/>
              <a:gd name="connsiteY409" fmla="*/ 1221128 h 4244964"/>
              <a:gd name="connsiteX410" fmla="*/ 5086629 w 6674454"/>
              <a:gd name="connsiteY410" fmla="*/ 1248290 h 4244964"/>
              <a:gd name="connsiteX411" fmla="*/ 4914467 w 6674454"/>
              <a:gd name="connsiteY411" fmla="*/ 1296225 h 4244964"/>
              <a:gd name="connsiteX412" fmla="*/ 4971987 w 6674454"/>
              <a:gd name="connsiteY412" fmla="*/ 1282643 h 4244964"/>
              <a:gd name="connsiteX413" fmla="*/ 4876119 w 6674454"/>
              <a:gd name="connsiteY413" fmla="*/ 1337369 h 4244964"/>
              <a:gd name="connsiteX414" fmla="*/ 5192085 w 6674454"/>
              <a:gd name="connsiteY414" fmla="*/ 1269062 h 4244964"/>
              <a:gd name="connsiteX415" fmla="*/ 5144151 w 6674454"/>
              <a:gd name="connsiteY415" fmla="*/ 1235109 h 4244964"/>
              <a:gd name="connsiteX416" fmla="*/ 5201672 w 6674454"/>
              <a:gd name="connsiteY416" fmla="*/ 1262270 h 4244964"/>
              <a:gd name="connsiteX417" fmla="*/ 5594335 w 6674454"/>
              <a:gd name="connsiteY417" fmla="*/ 1098496 h 4244964"/>
              <a:gd name="connsiteX418" fmla="*/ 5575161 w 6674454"/>
              <a:gd name="connsiteY418" fmla="*/ 1091704 h 4244964"/>
              <a:gd name="connsiteX419" fmla="*/ 5852781 w 6674454"/>
              <a:gd name="connsiteY419" fmla="*/ 1009818 h 4244964"/>
              <a:gd name="connsiteX420" fmla="*/ 5498466 w 6674454"/>
              <a:gd name="connsiteY420" fmla="*/ 1166802 h 4244964"/>
              <a:gd name="connsiteX421" fmla="*/ 5498466 w 6674454"/>
              <a:gd name="connsiteY421" fmla="*/ 1193965 h 4244964"/>
              <a:gd name="connsiteX422" fmla="*/ 4971987 w 6674454"/>
              <a:gd name="connsiteY422" fmla="*/ 1432838 h 4244964"/>
              <a:gd name="connsiteX423" fmla="*/ 5182498 w 6674454"/>
              <a:gd name="connsiteY423" fmla="*/ 1426046 h 4244964"/>
              <a:gd name="connsiteX424" fmla="*/ 4703954 w 6674454"/>
              <a:gd name="connsiteY424" fmla="*/ 1528306 h 4244964"/>
              <a:gd name="connsiteX425" fmla="*/ 4790235 w 6674454"/>
              <a:gd name="connsiteY425" fmla="*/ 1548679 h 4244964"/>
              <a:gd name="connsiteX426" fmla="*/ 4934040 w 6674454"/>
              <a:gd name="connsiteY426" fmla="*/ 1521516 h 4244964"/>
              <a:gd name="connsiteX427" fmla="*/ 4991561 w 6674454"/>
              <a:gd name="connsiteY427" fmla="*/ 1487563 h 4244964"/>
              <a:gd name="connsiteX428" fmla="*/ 4943625 w 6674454"/>
              <a:gd name="connsiteY428" fmla="*/ 1555868 h 4244964"/>
              <a:gd name="connsiteX429" fmla="*/ 4953212 w 6674454"/>
              <a:gd name="connsiteY429" fmla="*/ 1569450 h 4244964"/>
              <a:gd name="connsiteX430" fmla="*/ 5106204 w 6674454"/>
              <a:gd name="connsiteY430" fmla="*/ 1521516 h 4244964"/>
              <a:gd name="connsiteX431" fmla="*/ 4799823 w 6674454"/>
              <a:gd name="connsiteY431" fmla="*/ 1623776 h 4244964"/>
              <a:gd name="connsiteX432" fmla="*/ 4771061 w 6674454"/>
              <a:gd name="connsiteY432" fmla="*/ 1664919 h 4244964"/>
              <a:gd name="connsiteX433" fmla="*/ 4713541 w 6674454"/>
              <a:gd name="connsiteY433" fmla="*/ 1658129 h 4244964"/>
              <a:gd name="connsiteX434" fmla="*/ 4397575 w 6674454"/>
              <a:gd name="connsiteY434" fmla="*/ 1801533 h 4244964"/>
              <a:gd name="connsiteX435" fmla="*/ 4656021 w 6674454"/>
              <a:gd name="connsiteY435" fmla="*/ 1740016 h 4244964"/>
              <a:gd name="connsiteX436" fmla="*/ 4818598 w 6674454"/>
              <a:gd name="connsiteY436" fmla="*/ 1671711 h 4244964"/>
              <a:gd name="connsiteX437" fmla="*/ 4818598 w 6674454"/>
              <a:gd name="connsiteY437" fmla="*/ 1651338 h 4244964"/>
              <a:gd name="connsiteX438" fmla="*/ 5019521 w 6674454"/>
              <a:gd name="connsiteY438" fmla="*/ 1589823 h 4244964"/>
              <a:gd name="connsiteX439" fmla="*/ 5000347 w 6674454"/>
              <a:gd name="connsiteY439" fmla="*/ 1651338 h 4244964"/>
              <a:gd name="connsiteX440" fmla="*/ 5057869 w 6674454"/>
              <a:gd name="connsiteY440" fmla="*/ 1644548 h 4244964"/>
              <a:gd name="connsiteX441" fmla="*/ 4990762 w 6674454"/>
              <a:gd name="connsiteY441" fmla="*/ 1678501 h 4244964"/>
              <a:gd name="connsiteX442" fmla="*/ 4990762 w 6674454"/>
              <a:gd name="connsiteY442" fmla="*/ 1651338 h 4244964"/>
              <a:gd name="connsiteX443" fmla="*/ 4933240 w 6674454"/>
              <a:gd name="connsiteY443" fmla="*/ 1692481 h 4244964"/>
              <a:gd name="connsiteX444" fmla="*/ 4923653 w 6674454"/>
              <a:gd name="connsiteY444" fmla="*/ 1672110 h 4244964"/>
              <a:gd name="connsiteX445" fmla="*/ 4837371 w 6674454"/>
              <a:gd name="connsiteY445" fmla="*/ 1713254 h 4244964"/>
              <a:gd name="connsiteX446" fmla="*/ 4885307 w 6674454"/>
              <a:gd name="connsiteY446" fmla="*/ 1726835 h 4244964"/>
              <a:gd name="connsiteX447" fmla="*/ 4866132 w 6674454"/>
              <a:gd name="connsiteY447" fmla="*/ 1753998 h 4244964"/>
              <a:gd name="connsiteX448" fmla="*/ 5134165 w 6674454"/>
              <a:gd name="connsiteY448" fmla="*/ 1685692 h 4244964"/>
              <a:gd name="connsiteX449" fmla="*/ 5057469 w 6674454"/>
              <a:gd name="connsiteY449" fmla="*/ 1740417 h 4244964"/>
              <a:gd name="connsiteX450" fmla="*/ 5622296 w 6674454"/>
              <a:gd name="connsiteY450" fmla="*/ 1569851 h 4244964"/>
              <a:gd name="connsiteX451" fmla="*/ 5335089 w 6674454"/>
              <a:gd name="connsiteY451" fmla="*/ 1720044 h 4244964"/>
              <a:gd name="connsiteX452" fmla="*/ 5488079 w 6674454"/>
              <a:gd name="connsiteY452" fmla="*/ 1726835 h 4244964"/>
              <a:gd name="connsiteX453" fmla="*/ 5200874 w 6674454"/>
              <a:gd name="connsiteY453" fmla="*/ 1774769 h 4244964"/>
              <a:gd name="connsiteX454" fmla="*/ 5335089 w 6674454"/>
              <a:gd name="connsiteY454" fmla="*/ 1767979 h 4244964"/>
              <a:gd name="connsiteX455" fmla="*/ 5153337 w 6674454"/>
              <a:gd name="connsiteY455" fmla="*/ 1822704 h 4244964"/>
              <a:gd name="connsiteX456" fmla="*/ 5182099 w 6674454"/>
              <a:gd name="connsiteY456" fmla="*/ 1849867 h 4244964"/>
              <a:gd name="connsiteX457" fmla="*/ 5057469 w 6674454"/>
              <a:gd name="connsiteY457" fmla="*/ 1870239 h 4244964"/>
              <a:gd name="connsiteX458" fmla="*/ 5038297 w 6674454"/>
              <a:gd name="connsiteY458" fmla="*/ 1911382 h 4244964"/>
              <a:gd name="connsiteX459" fmla="*/ 4999949 w 6674454"/>
              <a:gd name="connsiteY459" fmla="*/ 1897801 h 4244964"/>
              <a:gd name="connsiteX460" fmla="*/ 4913667 w 6674454"/>
              <a:gd name="connsiteY460" fmla="*/ 1959315 h 4244964"/>
              <a:gd name="connsiteX461" fmla="*/ 4789039 w 6674454"/>
              <a:gd name="connsiteY461" fmla="*/ 2020832 h 4244964"/>
              <a:gd name="connsiteX462" fmla="*/ 4856146 w 6674454"/>
              <a:gd name="connsiteY462" fmla="*/ 1993669 h 4244964"/>
              <a:gd name="connsiteX463" fmla="*/ 4856146 w 6674454"/>
              <a:gd name="connsiteY463" fmla="*/ 2014041 h 4244964"/>
              <a:gd name="connsiteX464" fmla="*/ 4904079 w 6674454"/>
              <a:gd name="connsiteY464" fmla="*/ 1980088 h 4244964"/>
              <a:gd name="connsiteX465" fmla="*/ 5076244 w 6674454"/>
              <a:gd name="connsiteY465" fmla="*/ 1980088 h 4244964"/>
              <a:gd name="connsiteX466" fmla="*/ 5057069 w 6674454"/>
              <a:gd name="connsiteY466" fmla="*/ 1952925 h 4244964"/>
              <a:gd name="connsiteX467" fmla="*/ 5488079 w 6674454"/>
              <a:gd name="connsiteY467" fmla="*/ 1864247 h 4244964"/>
              <a:gd name="connsiteX468" fmla="*/ 5172113 w 6674454"/>
              <a:gd name="connsiteY468" fmla="*/ 2007650 h 4244964"/>
              <a:gd name="connsiteX469" fmla="*/ 5516841 w 6674454"/>
              <a:gd name="connsiteY469" fmla="*/ 1912180 h 4244964"/>
              <a:gd name="connsiteX470" fmla="*/ 5507253 w 6674454"/>
              <a:gd name="connsiteY470" fmla="*/ 1932553 h 4244964"/>
              <a:gd name="connsiteX471" fmla="*/ 5191287 w 6674454"/>
              <a:gd name="connsiteY471" fmla="*/ 2028023 h 4244964"/>
              <a:gd name="connsiteX472" fmla="*/ 5191287 w 6674454"/>
              <a:gd name="connsiteY472" fmla="*/ 2055184 h 4244964"/>
              <a:gd name="connsiteX473" fmla="*/ 5114592 w 6674454"/>
              <a:gd name="connsiteY473" fmla="*/ 2068766 h 4244964"/>
              <a:gd name="connsiteX474" fmla="*/ 5124179 w 6674454"/>
              <a:gd name="connsiteY474" fmla="*/ 2109909 h 4244964"/>
              <a:gd name="connsiteX475" fmla="*/ 5047483 w 6674454"/>
              <a:gd name="connsiteY475" fmla="*/ 2116701 h 4244964"/>
              <a:gd name="connsiteX476" fmla="*/ 5325103 w 6674454"/>
              <a:gd name="connsiteY476" fmla="*/ 2096328 h 4244964"/>
              <a:gd name="connsiteX477" fmla="*/ 5334690 w 6674454"/>
              <a:gd name="connsiteY477" fmla="*/ 2109909 h 4244964"/>
              <a:gd name="connsiteX478" fmla="*/ 5248408 w 6674454"/>
              <a:gd name="connsiteY478" fmla="*/ 2130283 h 4244964"/>
              <a:gd name="connsiteX479" fmla="*/ 5277169 w 6674454"/>
              <a:gd name="connsiteY479" fmla="*/ 2157446 h 4244964"/>
              <a:gd name="connsiteX480" fmla="*/ 5449333 w 6674454"/>
              <a:gd name="connsiteY480" fmla="*/ 2102720 h 4244964"/>
              <a:gd name="connsiteX481" fmla="*/ 5410985 w 6674454"/>
              <a:gd name="connsiteY481" fmla="*/ 2143864 h 4244964"/>
              <a:gd name="connsiteX482" fmla="*/ 5210061 w 6674454"/>
              <a:gd name="connsiteY482" fmla="*/ 2232542 h 4244964"/>
              <a:gd name="connsiteX483" fmla="*/ 5439747 w 6674454"/>
              <a:gd name="connsiteY483" fmla="*/ 2143864 h 4244964"/>
              <a:gd name="connsiteX484" fmla="*/ 5765300 w 6674454"/>
              <a:gd name="connsiteY484" fmla="*/ 2068766 h 4244964"/>
              <a:gd name="connsiteX485" fmla="*/ 5774887 w 6674454"/>
              <a:gd name="connsiteY485" fmla="*/ 2041603 h 4244964"/>
              <a:gd name="connsiteX486" fmla="*/ 5832407 w 6674454"/>
              <a:gd name="connsiteY486" fmla="*/ 2041603 h 4244964"/>
              <a:gd name="connsiteX487" fmla="*/ 5841995 w 6674454"/>
              <a:gd name="connsiteY487" fmla="*/ 2068766 h 4244964"/>
              <a:gd name="connsiteX488" fmla="*/ 6062093 w 6674454"/>
              <a:gd name="connsiteY488" fmla="*/ 2000459 h 4244964"/>
              <a:gd name="connsiteX489" fmla="*/ 6062093 w 6674454"/>
              <a:gd name="connsiteY489" fmla="*/ 2020832 h 4244964"/>
              <a:gd name="connsiteX490" fmla="*/ 6100441 w 6674454"/>
              <a:gd name="connsiteY490" fmla="*/ 2020832 h 4244964"/>
              <a:gd name="connsiteX491" fmla="*/ 6138789 w 6674454"/>
              <a:gd name="connsiteY491" fmla="*/ 1979689 h 4244964"/>
              <a:gd name="connsiteX492" fmla="*/ 6435581 w 6674454"/>
              <a:gd name="connsiteY492" fmla="*/ 1863447 h 4244964"/>
              <a:gd name="connsiteX493" fmla="*/ 6129202 w 6674454"/>
              <a:gd name="connsiteY493" fmla="*/ 2027223 h 4244964"/>
              <a:gd name="connsiteX494" fmla="*/ 5889928 w 6674454"/>
              <a:gd name="connsiteY494" fmla="*/ 2150255 h 4244964"/>
              <a:gd name="connsiteX495" fmla="*/ 5449733 w 6674454"/>
              <a:gd name="connsiteY495" fmla="*/ 2389128 h 4244964"/>
              <a:gd name="connsiteX496" fmla="*/ 5344277 w 6674454"/>
              <a:gd name="connsiteY496" fmla="*/ 2437061 h 4244964"/>
              <a:gd name="connsiteX497" fmla="*/ 5353864 w 6674454"/>
              <a:gd name="connsiteY497" fmla="*/ 2471016 h 4244964"/>
              <a:gd name="connsiteX498" fmla="*/ 5238821 w 6674454"/>
              <a:gd name="connsiteY498" fmla="*/ 2471016 h 4244964"/>
              <a:gd name="connsiteX499" fmla="*/ 5526029 w 6674454"/>
              <a:gd name="connsiteY499" fmla="*/ 2491387 h 4244964"/>
              <a:gd name="connsiteX500" fmla="*/ 5746126 w 6674454"/>
              <a:gd name="connsiteY500" fmla="*/ 2471016 h 4244964"/>
              <a:gd name="connsiteX501" fmla="*/ 5707779 w 6674454"/>
              <a:gd name="connsiteY501" fmla="*/ 2491387 h 4244964"/>
              <a:gd name="connsiteX502" fmla="*/ 5908703 w 6674454"/>
              <a:gd name="connsiteY502" fmla="*/ 2471016 h 4244964"/>
              <a:gd name="connsiteX503" fmla="*/ 5592737 w 6674454"/>
              <a:gd name="connsiteY503" fmla="*/ 2614419 h 4244964"/>
              <a:gd name="connsiteX504" fmla="*/ 5937465 w 6674454"/>
              <a:gd name="connsiteY504" fmla="*/ 2491387 h 4244964"/>
              <a:gd name="connsiteX505" fmla="*/ 6444769 w 6674454"/>
              <a:gd name="connsiteY505" fmla="*/ 2354774 h 4244964"/>
              <a:gd name="connsiteX506" fmla="*/ 5956639 w 6674454"/>
              <a:gd name="connsiteY506" fmla="*/ 2539322 h 4244964"/>
              <a:gd name="connsiteX507" fmla="*/ 6224670 w 6674454"/>
              <a:gd name="connsiteY507" fmla="*/ 2484597 h 4244964"/>
              <a:gd name="connsiteX508" fmla="*/ 6224670 w 6674454"/>
              <a:gd name="connsiteY508" fmla="*/ 2525741 h 4244964"/>
              <a:gd name="connsiteX509" fmla="*/ 5746126 w 6674454"/>
              <a:gd name="connsiteY509" fmla="*/ 2717078 h 4244964"/>
              <a:gd name="connsiteX510" fmla="*/ 5755713 w 6674454"/>
              <a:gd name="connsiteY510" fmla="*/ 2744241 h 4244964"/>
              <a:gd name="connsiteX511" fmla="*/ 5449333 w 6674454"/>
              <a:gd name="connsiteY511" fmla="*/ 2819337 h 4244964"/>
              <a:gd name="connsiteX512" fmla="*/ 5506854 w 6674454"/>
              <a:gd name="connsiteY512" fmla="*/ 2812547 h 4244964"/>
              <a:gd name="connsiteX513" fmla="*/ 5478093 w 6674454"/>
              <a:gd name="connsiteY513" fmla="*/ 2853691 h 4244964"/>
              <a:gd name="connsiteX514" fmla="*/ 5583549 w 6674454"/>
              <a:gd name="connsiteY514" fmla="*/ 2867272 h 4244964"/>
              <a:gd name="connsiteX515" fmla="*/ 5382623 w 6674454"/>
              <a:gd name="connsiteY515" fmla="*/ 2915206 h 4244964"/>
              <a:gd name="connsiteX516" fmla="*/ 5373038 w 6674454"/>
              <a:gd name="connsiteY516" fmla="*/ 2894835 h 4244964"/>
              <a:gd name="connsiteX517" fmla="*/ 5076244 w 6674454"/>
              <a:gd name="connsiteY517" fmla="*/ 3004285 h 4244964"/>
              <a:gd name="connsiteX518" fmla="*/ 5363451 w 6674454"/>
              <a:gd name="connsiteY518" fmla="*/ 2983913 h 4244964"/>
              <a:gd name="connsiteX519" fmla="*/ 5583549 w 6674454"/>
              <a:gd name="connsiteY519" fmla="*/ 2895234 h 4244964"/>
              <a:gd name="connsiteX520" fmla="*/ 5516441 w 6674454"/>
              <a:gd name="connsiteY520" fmla="*/ 2943169 h 4244964"/>
              <a:gd name="connsiteX521" fmla="*/ 5602723 w 6674454"/>
              <a:gd name="connsiteY521" fmla="*/ 2929587 h 4244964"/>
              <a:gd name="connsiteX522" fmla="*/ 5583549 w 6674454"/>
              <a:gd name="connsiteY522" fmla="*/ 2949959 h 4244964"/>
              <a:gd name="connsiteX523" fmla="*/ 5660243 w 6674454"/>
              <a:gd name="connsiteY523" fmla="*/ 2922796 h 4244964"/>
              <a:gd name="connsiteX524" fmla="*/ 5641071 w 6674454"/>
              <a:gd name="connsiteY524" fmla="*/ 2902424 h 4244964"/>
              <a:gd name="connsiteX525" fmla="*/ 5727353 w 6674454"/>
              <a:gd name="connsiteY525" fmla="*/ 2882053 h 4244964"/>
              <a:gd name="connsiteX526" fmla="*/ 5708179 w 6674454"/>
              <a:gd name="connsiteY526" fmla="*/ 2902424 h 4244964"/>
              <a:gd name="connsiteX527" fmla="*/ 6014558 w 6674454"/>
              <a:gd name="connsiteY527" fmla="*/ 2800165 h 4244964"/>
              <a:gd name="connsiteX528" fmla="*/ 5909103 w 6674454"/>
              <a:gd name="connsiteY528" fmla="*/ 2902424 h 4244964"/>
              <a:gd name="connsiteX529" fmla="*/ 6177135 w 6674454"/>
              <a:gd name="connsiteY529" fmla="*/ 2800165 h 4244964"/>
              <a:gd name="connsiteX530" fmla="*/ 5583549 w 6674454"/>
              <a:gd name="connsiteY530" fmla="*/ 3018664 h 4244964"/>
              <a:gd name="connsiteX531" fmla="*/ 5526029 w 6674454"/>
              <a:gd name="connsiteY531" fmla="*/ 3073390 h 4244964"/>
              <a:gd name="connsiteX532" fmla="*/ 5238821 w 6674454"/>
              <a:gd name="connsiteY532" fmla="*/ 3141696 h 4244964"/>
              <a:gd name="connsiteX533" fmla="*/ 5420573 w 6674454"/>
              <a:gd name="connsiteY533" fmla="*/ 3121325 h 4244964"/>
              <a:gd name="connsiteX534" fmla="*/ 5047083 w 6674454"/>
              <a:gd name="connsiteY534" fmla="*/ 3196421 h 4244964"/>
              <a:gd name="connsiteX535" fmla="*/ 4979976 w 6674454"/>
              <a:gd name="connsiteY535" fmla="*/ 3230374 h 4244964"/>
              <a:gd name="connsiteX536" fmla="*/ 4989563 w 6674454"/>
              <a:gd name="connsiteY536" fmla="*/ 3298681 h 4244964"/>
              <a:gd name="connsiteX537" fmla="*/ 5123780 w 6674454"/>
              <a:gd name="connsiteY537" fmla="*/ 3271518 h 4244964"/>
              <a:gd name="connsiteX538" fmla="*/ 5142953 w 6674454"/>
              <a:gd name="connsiteY538" fmla="*/ 3230374 h 4244964"/>
              <a:gd name="connsiteX539" fmla="*/ 5324703 w 6674454"/>
              <a:gd name="connsiteY539" fmla="*/ 3175649 h 4244964"/>
              <a:gd name="connsiteX540" fmla="*/ 5190487 w 6674454"/>
              <a:gd name="connsiteY540" fmla="*/ 3257537 h 4244964"/>
              <a:gd name="connsiteX541" fmla="*/ 5334291 w 6674454"/>
              <a:gd name="connsiteY541" fmla="*/ 3216394 h 4244964"/>
              <a:gd name="connsiteX542" fmla="*/ 5334291 w 6674454"/>
              <a:gd name="connsiteY542" fmla="*/ 3250348 h 4244964"/>
              <a:gd name="connsiteX543" fmla="*/ 5516042 w 6674454"/>
              <a:gd name="connsiteY543" fmla="*/ 3188832 h 4244964"/>
              <a:gd name="connsiteX544" fmla="*/ 5496868 w 6674454"/>
              <a:gd name="connsiteY544" fmla="*/ 3168460 h 4244964"/>
              <a:gd name="connsiteX545" fmla="*/ 5649858 w 6674454"/>
              <a:gd name="connsiteY545" fmla="*/ 3120525 h 4244964"/>
              <a:gd name="connsiteX546" fmla="*/ 5582751 w 6674454"/>
              <a:gd name="connsiteY546" fmla="*/ 3113735 h 4244964"/>
              <a:gd name="connsiteX547" fmla="*/ 5649858 w 6674454"/>
              <a:gd name="connsiteY547" fmla="*/ 3086572 h 4244964"/>
              <a:gd name="connsiteX548" fmla="*/ 5726553 w 6674454"/>
              <a:gd name="connsiteY548" fmla="*/ 3100154 h 4244964"/>
              <a:gd name="connsiteX549" fmla="*/ 5688205 w 6674454"/>
              <a:gd name="connsiteY549" fmla="*/ 3120525 h 4244964"/>
              <a:gd name="connsiteX550" fmla="*/ 5697791 w 6674454"/>
              <a:gd name="connsiteY550" fmla="*/ 3175250 h 4244964"/>
              <a:gd name="connsiteX551" fmla="*/ 6348901 w 6674454"/>
              <a:gd name="connsiteY551" fmla="*/ 2990703 h 4244964"/>
              <a:gd name="connsiteX552" fmla="*/ 6368075 w 6674454"/>
              <a:gd name="connsiteY552" fmla="*/ 3017866 h 4244964"/>
              <a:gd name="connsiteX553" fmla="*/ 6674454 w 6674454"/>
              <a:gd name="connsiteY553" fmla="*/ 2956351 h 4244964"/>
              <a:gd name="connsiteX554" fmla="*/ 6186323 w 6674454"/>
              <a:gd name="connsiteY554" fmla="*/ 3168061 h 4244964"/>
              <a:gd name="connsiteX555" fmla="*/ 5774487 w 6674454"/>
              <a:gd name="connsiteY555" fmla="*/ 3291091 h 4244964"/>
              <a:gd name="connsiteX556" fmla="*/ 4778651 w 6674454"/>
              <a:gd name="connsiteY556" fmla="*/ 3550736 h 4244964"/>
              <a:gd name="connsiteX557" fmla="*/ 5075445 w 6674454"/>
              <a:gd name="connsiteY557" fmla="*/ 3502803 h 4244964"/>
              <a:gd name="connsiteX558" fmla="*/ 5381825 w 6674454"/>
              <a:gd name="connsiteY558" fmla="*/ 3427704 h 4244964"/>
              <a:gd name="connsiteX559" fmla="*/ 5822023 w 6674454"/>
              <a:gd name="connsiteY559" fmla="*/ 3304673 h 4244964"/>
              <a:gd name="connsiteX560" fmla="*/ 6061295 w 6674454"/>
              <a:gd name="connsiteY560" fmla="*/ 3249947 h 4244964"/>
              <a:gd name="connsiteX561" fmla="*/ 4816601 w 6674454"/>
              <a:gd name="connsiteY561" fmla="*/ 3611852 h 4244964"/>
              <a:gd name="connsiteX562" fmla="*/ 4893295 w 6674454"/>
              <a:gd name="connsiteY562" fmla="*/ 3577899 h 4244964"/>
              <a:gd name="connsiteX563" fmla="*/ 4768665 w 6674454"/>
              <a:gd name="connsiteY563" fmla="*/ 3591481 h 4244964"/>
              <a:gd name="connsiteX564" fmla="*/ 4797427 w 6674454"/>
              <a:gd name="connsiteY564" fmla="*/ 3611852 h 4244964"/>
              <a:gd name="connsiteX565" fmla="*/ 4290121 w 6674454"/>
              <a:gd name="connsiteY565" fmla="*/ 3762047 h 4244964"/>
              <a:gd name="connsiteX566" fmla="*/ 3754055 w 6674454"/>
              <a:gd name="connsiteY566" fmla="*/ 3925823 h 4244964"/>
              <a:gd name="connsiteX567" fmla="*/ 3610253 w 6674454"/>
              <a:gd name="connsiteY567" fmla="*/ 3959776 h 4244964"/>
              <a:gd name="connsiteX568" fmla="*/ 3055013 w 6674454"/>
              <a:gd name="connsiteY568" fmla="*/ 4171486 h 4244964"/>
              <a:gd name="connsiteX569" fmla="*/ 3198817 w 6674454"/>
              <a:gd name="connsiteY569" fmla="*/ 4082808 h 4244964"/>
              <a:gd name="connsiteX570" fmla="*/ 3246751 w 6674454"/>
              <a:gd name="connsiteY570" fmla="*/ 4082808 h 4244964"/>
              <a:gd name="connsiteX571" fmla="*/ 3447676 w 6674454"/>
              <a:gd name="connsiteY571" fmla="*/ 3966566 h 4244964"/>
              <a:gd name="connsiteX572" fmla="*/ 3083774 w 6674454"/>
              <a:gd name="connsiteY572" fmla="*/ 4103179 h 4244964"/>
              <a:gd name="connsiteX573" fmla="*/ 3074187 w 6674454"/>
              <a:gd name="connsiteY573" fmla="*/ 4116761 h 4244964"/>
              <a:gd name="connsiteX574" fmla="*/ 2758221 w 6674454"/>
              <a:gd name="connsiteY574" fmla="*/ 4239793 h 4244964"/>
              <a:gd name="connsiteX575" fmla="*/ 2844502 w 6674454"/>
              <a:gd name="connsiteY575" fmla="*/ 4130342 h 4244964"/>
              <a:gd name="connsiteX576" fmla="*/ 2777395 w 6674454"/>
              <a:gd name="connsiteY576" fmla="*/ 4137132 h 4244964"/>
              <a:gd name="connsiteX577" fmla="*/ 2786983 w 6674454"/>
              <a:gd name="connsiteY577" fmla="*/ 4109969 h 4244964"/>
              <a:gd name="connsiteX578" fmla="*/ 2700700 w 6674454"/>
              <a:gd name="connsiteY578" fmla="*/ 4164696 h 4244964"/>
              <a:gd name="connsiteX579" fmla="*/ 2643178 w 6674454"/>
              <a:gd name="connsiteY579" fmla="*/ 4157904 h 4244964"/>
              <a:gd name="connsiteX580" fmla="*/ 2662353 w 6674454"/>
              <a:gd name="connsiteY580" fmla="*/ 4109969 h 4244964"/>
              <a:gd name="connsiteX581" fmla="*/ 2461426 w 6674454"/>
              <a:gd name="connsiteY581" fmla="*/ 4178278 h 4244964"/>
              <a:gd name="connsiteX582" fmla="*/ 2260503 w 6674454"/>
              <a:gd name="connsiteY582" fmla="*/ 4239793 h 4244964"/>
              <a:gd name="connsiteX583" fmla="*/ 2471014 w 6674454"/>
              <a:gd name="connsiteY583" fmla="*/ 4096389 h 4244964"/>
              <a:gd name="connsiteX584" fmla="*/ 2318023 w 6674454"/>
              <a:gd name="connsiteY584" fmla="*/ 4157904 h 4244964"/>
              <a:gd name="connsiteX585" fmla="*/ 2155447 w 6674454"/>
              <a:gd name="connsiteY585" fmla="*/ 4219420 h 4244964"/>
              <a:gd name="connsiteX586" fmla="*/ 2308436 w 6674454"/>
              <a:gd name="connsiteY586" fmla="*/ 4103179 h 4244964"/>
              <a:gd name="connsiteX587" fmla="*/ 2097926 w 6674454"/>
              <a:gd name="connsiteY587" fmla="*/ 4130342 h 4244964"/>
              <a:gd name="connsiteX588" fmla="*/ 2088339 w 6674454"/>
              <a:gd name="connsiteY588" fmla="*/ 4103179 h 4244964"/>
              <a:gd name="connsiteX589" fmla="*/ 2002057 w 6674454"/>
              <a:gd name="connsiteY589" fmla="*/ 4109969 h 4244964"/>
              <a:gd name="connsiteX590" fmla="*/ 2202980 w 6674454"/>
              <a:gd name="connsiteY590" fmla="*/ 4021291 h 4244964"/>
              <a:gd name="connsiteX591" fmla="*/ 2202980 w 6674454"/>
              <a:gd name="connsiteY591" fmla="*/ 3952985 h 4244964"/>
              <a:gd name="connsiteX592" fmla="*/ 2212568 w 6674454"/>
              <a:gd name="connsiteY592" fmla="*/ 3986939 h 4244964"/>
              <a:gd name="connsiteX593" fmla="*/ 2403906 w 6674454"/>
              <a:gd name="connsiteY593" fmla="*/ 3843536 h 4244964"/>
              <a:gd name="connsiteX594" fmla="*/ 2030417 w 6674454"/>
              <a:gd name="connsiteY594" fmla="*/ 3980148 h 4244964"/>
              <a:gd name="connsiteX595" fmla="*/ 2107114 w 6674454"/>
              <a:gd name="connsiteY595" fmla="*/ 3918633 h 4244964"/>
              <a:gd name="connsiteX596" fmla="*/ 1388897 w 6674454"/>
              <a:gd name="connsiteY596" fmla="*/ 4232602 h 4244964"/>
              <a:gd name="connsiteX597" fmla="*/ 1896202 w 6674454"/>
              <a:gd name="connsiteY597" fmla="*/ 3945796 h 4244964"/>
              <a:gd name="connsiteX598" fmla="*/ 1924963 w 6674454"/>
              <a:gd name="connsiteY598" fmla="*/ 3952585 h 4244964"/>
              <a:gd name="connsiteX599" fmla="*/ 2106713 w 6674454"/>
              <a:gd name="connsiteY599" fmla="*/ 3843135 h 4244964"/>
              <a:gd name="connsiteX600" fmla="*/ 2097126 w 6674454"/>
              <a:gd name="connsiteY600" fmla="*/ 3829554 h 4244964"/>
              <a:gd name="connsiteX601" fmla="*/ 1905789 w 6674454"/>
              <a:gd name="connsiteY601" fmla="*/ 3911442 h 4244964"/>
              <a:gd name="connsiteX602" fmla="*/ 1924963 w 6674454"/>
              <a:gd name="connsiteY602" fmla="*/ 3877489 h 4244964"/>
              <a:gd name="connsiteX603" fmla="*/ 1857854 w 6674454"/>
              <a:gd name="connsiteY603" fmla="*/ 3897860 h 4244964"/>
              <a:gd name="connsiteX604" fmla="*/ 1857854 w 6674454"/>
              <a:gd name="connsiteY604" fmla="*/ 3931815 h 4244964"/>
              <a:gd name="connsiteX605" fmla="*/ 1781159 w 6674454"/>
              <a:gd name="connsiteY605" fmla="*/ 3883880 h 4244964"/>
              <a:gd name="connsiteX606" fmla="*/ 1761985 w 6674454"/>
              <a:gd name="connsiteY606" fmla="*/ 3931815 h 4244964"/>
              <a:gd name="connsiteX607" fmla="*/ 1694877 w 6674454"/>
              <a:gd name="connsiteY607" fmla="*/ 3911442 h 4244964"/>
              <a:gd name="connsiteX608" fmla="*/ 1216334 w 6674454"/>
              <a:gd name="connsiteY608" fmla="*/ 4082008 h 4244964"/>
              <a:gd name="connsiteX609" fmla="*/ 1293029 w 6674454"/>
              <a:gd name="connsiteY609" fmla="*/ 4040864 h 4244964"/>
              <a:gd name="connsiteX610" fmla="*/ 1283441 w 6674454"/>
              <a:gd name="connsiteY610" fmla="*/ 4020493 h 4244964"/>
              <a:gd name="connsiteX611" fmla="*/ 929127 w 6674454"/>
              <a:gd name="connsiteY611" fmla="*/ 4163896 h 4244964"/>
              <a:gd name="connsiteX612" fmla="*/ 1436431 w 6674454"/>
              <a:gd name="connsiteY612" fmla="*/ 3883880 h 4244964"/>
              <a:gd name="connsiteX613" fmla="*/ 1493954 w 6674454"/>
              <a:gd name="connsiteY613" fmla="*/ 3877090 h 4244964"/>
              <a:gd name="connsiteX614" fmla="*/ 1465193 w 6674454"/>
              <a:gd name="connsiteY614" fmla="*/ 3870298 h 4244964"/>
              <a:gd name="connsiteX615" fmla="*/ 1627770 w 6674454"/>
              <a:gd name="connsiteY615" fmla="*/ 3781620 h 4244964"/>
              <a:gd name="connsiteX616" fmla="*/ 1809521 w 6674454"/>
              <a:gd name="connsiteY616" fmla="*/ 3699732 h 4244964"/>
              <a:gd name="connsiteX617" fmla="*/ 1752000 w 6674454"/>
              <a:gd name="connsiteY617" fmla="*/ 3692942 h 4244964"/>
              <a:gd name="connsiteX618" fmla="*/ 1713653 w 6674454"/>
              <a:gd name="connsiteY618" fmla="*/ 3754457 h 4244964"/>
              <a:gd name="connsiteX619" fmla="*/ 1675304 w 6674454"/>
              <a:gd name="connsiteY619" fmla="*/ 3768039 h 4244964"/>
              <a:gd name="connsiteX620" fmla="*/ 1656130 w 6674454"/>
              <a:gd name="connsiteY620" fmla="*/ 3754457 h 4244964"/>
              <a:gd name="connsiteX621" fmla="*/ 1665717 w 6674454"/>
              <a:gd name="connsiteY621" fmla="*/ 3727294 h 4244964"/>
              <a:gd name="connsiteX622" fmla="*/ 1579436 w 6674454"/>
              <a:gd name="connsiteY622" fmla="*/ 3740876 h 4244964"/>
              <a:gd name="connsiteX623" fmla="*/ 1598610 w 6674454"/>
              <a:gd name="connsiteY623" fmla="*/ 3774828 h 4244964"/>
              <a:gd name="connsiteX624" fmla="*/ 1550676 w 6674454"/>
              <a:gd name="connsiteY624" fmla="*/ 3815972 h 4244964"/>
              <a:gd name="connsiteX625" fmla="*/ 1512328 w 6674454"/>
              <a:gd name="connsiteY625" fmla="*/ 3802391 h 4244964"/>
              <a:gd name="connsiteX626" fmla="*/ 1550676 w 6674454"/>
              <a:gd name="connsiteY626" fmla="*/ 3768438 h 4244964"/>
              <a:gd name="connsiteX627" fmla="*/ 1119667 w 6674454"/>
              <a:gd name="connsiteY627" fmla="*/ 3863907 h 4244964"/>
              <a:gd name="connsiteX628" fmla="*/ 1052557 w 6674454"/>
              <a:gd name="connsiteY628" fmla="*/ 3850326 h 4244964"/>
              <a:gd name="connsiteX629" fmla="*/ 1770774 w 6674454"/>
              <a:gd name="connsiteY629" fmla="*/ 3604663 h 4244964"/>
              <a:gd name="connsiteX630" fmla="*/ 1770774 w 6674454"/>
              <a:gd name="connsiteY630" fmla="*/ 3529565 h 4244964"/>
              <a:gd name="connsiteX631" fmla="*/ 1655731 w 6674454"/>
              <a:gd name="connsiteY631" fmla="*/ 3570709 h 4244964"/>
              <a:gd name="connsiteX632" fmla="*/ 1445220 w 6674454"/>
              <a:gd name="connsiteY632" fmla="*/ 3625434 h 4244964"/>
              <a:gd name="connsiteX633" fmla="*/ 1148426 w 6674454"/>
              <a:gd name="connsiteY633" fmla="*/ 3673369 h 4244964"/>
              <a:gd name="connsiteX634" fmla="*/ 1426046 w 6674454"/>
              <a:gd name="connsiteY634" fmla="*/ 3516382 h 4244964"/>
              <a:gd name="connsiteX635" fmla="*/ 1158013 w 6674454"/>
              <a:gd name="connsiteY635" fmla="*/ 3605062 h 4244964"/>
              <a:gd name="connsiteX636" fmla="*/ 1397286 w 6674454"/>
              <a:gd name="connsiteY636" fmla="*/ 3461659 h 4244964"/>
              <a:gd name="connsiteX637" fmla="*/ 1349352 w 6674454"/>
              <a:gd name="connsiteY637" fmla="*/ 3454867 h 4244964"/>
              <a:gd name="connsiteX638" fmla="*/ 1617385 w 6674454"/>
              <a:gd name="connsiteY638" fmla="*/ 3311464 h 4244964"/>
              <a:gd name="connsiteX639" fmla="*/ 1588623 w 6674454"/>
              <a:gd name="connsiteY639" fmla="*/ 3284301 h 4244964"/>
              <a:gd name="connsiteX640" fmla="*/ 1559862 w 6674454"/>
              <a:gd name="connsiteY640" fmla="*/ 3345816 h 4244964"/>
              <a:gd name="connsiteX641" fmla="*/ 1397286 w 6674454"/>
              <a:gd name="connsiteY641" fmla="*/ 3393752 h 4244964"/>
              <a:gd name="connsiteX642" fmla="*/ 1541089 w 6674454"/>
              <a:gd name="connsiteY642" fmla="*/ 3305074 h 4244964"/>
              <a:gd name="connsiteX643" fmla="*/ 1531502 w 6674454"/>
              <a:gd name="connsiteY643" fmla="*/ 3271119 h 4244964"/>
              <a:gd name="connsiteX644" fmla="*/ 1406872 w 6674454"/>
              <a:gd name="connsiteY644" fmla="*/ 3312262 h 4244964"/>
              <a:gd name="connsiteX645" fmla="*/ 1397286 w 6674454"/>
              <a:gd name="connsiteY645" fmla="*/ 3291891 h 4244964"/>
              <a:gd name="connsiteX646" fmla="*/ 1253483 w 6674454"/>
              <a:gd name="connsiteY646" fmla="*/ 3319054 h 4244964"/>
              <a:gd name="connsiteX647" fmla="*/ 1234309 w 6674454"/>
              <a:gd name="connsiteY647" fmla="*/ 3230374 h 4244964"/>
              <a:gd name="connsiteX648" fmla="*/ 1330177 w 6674454"/>
              <a:gd name="connsiteY648" fmla="*/ 3196421 h 4244964"/>
              <a:gd name="connsiteX649" fmla="*/ 1684492 w 6674454"/>
              <a:gd name="connsiteY649" fmla="*/ 3046227 h 4244964"/>
              <a:gd name="connsiteX650" fmla="*/ 1684492 w 6674454"/>
              <a:gd name="connsiteY650" fmla="*/ 3012274 h 4244964"/>
              <a:gd name="connsiteX651" fmla="*/ 1636558 w 6674454"/>
              <a:gd name="connsiteY651" fmla="*/ 3025855 h 4244964"/>
              <a:gd name="connsiteX652" fmla="*/ 1742013 w 6674454"/>
              <a:gd name="connsiteY652" fmla="*/ 2964340 h 4244964"/>
              <a:gd name="connsiteX653" fmla="*/ 1761188 w 6674454"/>
              <a:gd name="connsiteY653" fmla="*/ 2977920 h 4244964"/>
              <a:gd name="connsiteX654" fmla="*/ 1895404 w 6674454"/>
              <a:gd name="connsiteY654" fmla="*/ 2814145 h 4244964"/>
              <a:gd name="connsiteX655" fmla="*/ 1253882 w 6674454"/>
              <a:gd name="connsiteY655" fmla="*/ 3005484 h 4244964"/>
              <a:gd name="connsiteX656" fmla="*/ 1215534 w 6674454"/>
              <a:gd name="connsiteY656" fmla="*/ 3012274 h 4244964"/>
              <a:gd name="connsiteX657" fmla="*/ 1349751 w 6674454"/>
              <a:gd name="connsiteY657" fmla="*/ 2937177 h 4244964"/>
              <a:gd name="connsiteX658" fmla="*/ 1368925 w 6674454"/>
              <a:gd name="connsiteY658" fmla="*/ 2916804 h 4244964"/>
              <a:gd name="connsiteX659" fmla="*/ 1301817 w 6674454"/>
              <a:gd name="connsiteY659" fmla="*/ 2903223 h 4244964"/>
              <a:gd name="connsiteX660" fmla="*/ 1139238 w 6674454"/>
              <a:gd name="connsiteY660" fmla="*/ 2998692 h 4244964"/>
              <a:gd name="connsiteX661" fmla="*/ 1129653 w 6674454"/>
              <a:gd name="connsiteY661" fmla="*/ 2923596 h 4244964"/>
              <a:gd name="connsiteX662" fmla="*/ 1081718 w 6674454"/>
              <a:gd name="connsiteY662" fmla="*/ 2950759 h 4244964"/>
              <a:gd name="connsiteX663" fmla="*/ 1052958 w 6674454"/>
              <a:gd name="connsiteY663" fmla="*/ 2923596 h 4244964"/>
              <a:gd name="connsiteX664" fmla="*/ 1033784 w 6674454"/>
              <a:gd name="connsiteY664" fmla="*/ 2964739 h 4244964"/>
              <a:gd name="connsiteX665" fmla="*/ 985849 w 6674454"/>
              <a:gd name="connsiteY665" fmla="*/ 2951158 h 4244964"/>
              <a:gd name="connsiteX666" fmla="*/ 1052958 w 6674454"/>
              <a:gd name="connsiteY666" fmla="*/ 2889641 h 4244964"/>
              <a:gd name="connsiteX667" fmla="*/ 1005023 w 6674454"/>
              <a:gd name="connsiteY667" fmla="*/ 2882851 h 4244964"/>
              <a:gd name="connsiteX668" fmla="*/ 1091305 w 6674454"/>
              <a:gd name="connsiteY668" fmla="*/ 2834918 h 4244964"/>
              <a:gd name="connsiteX669" fmla="*/ 1081718 w 6674454"/>
              <a:gd name="connsiteY669" fmla="*/ 2800963 h 4244964"/>
              <a:gd name="connsiteX670" fmla="*/ 1282643 w 6674454"/>
              <a:gd name="connsiteY670" fmla="*/ 2671141 h 4244964"/>
              <a:gd name="connsiteX671" fmla="*/ 1388100 w 6674454"/>
              <a:gd name="connsiteY671" fmla="*/ 2616416 h 4244964"/>
              <a:gd name="connsiteX672" fmla="*/ 1378512 w 6674454"/>
              <a:gd name="connsiteY672" fmla="*/ 2636788 h 4244964"/>
              <a:gd name="connsiteX673" fmla="*/ 1416858 w 6674454"/>
              <a:gd name="connsiteY673" fmla="*/ 2629998 h 4244964"/>
              <a:gd name="connsiteX674" fmla="*/ 1397684 w 6674454"/>
              <a:gd name="connsiteY674" fmla="*/ 2582062 h 4244964"/>
              <a:gd name="connsiteX675" fmla="*/ 1282643 w 6674454"/>
              <a:gd name="connsiteY675" fmla="*/ 2623206 h 4244964"/>
              <a:gd name="connsiteX676" fmla="*/ 1253882 w 6674454"/>
              <a:gd name="connsiteY676" fmla="*/ 2602835 h 4244964"/>
              <a:gd name="connsiteX677" fmla="*/ 641122 w 6674454"/>
              <a:gd name="connsiteY677" fmla="*/ 2828126 h 4244964"/>
              <a:gd name="connsiteX678" fmla="*/ 679469 w 6674454"/>
              <a:gd name="connsiteY678" fmla="*/ 2739448 h 4244964"/>
              <a:gd name="connsiteX679" fmla="*/ 593188 w 6674454"/>
              <a:gd name="connsiteY679" fmla="*/ 2739448 h 4244964"/>
              <a:gd name="connsiteX680" fmla="*/ 774940 w 6674454"/>
              <a:gd name="connsiteY680" fmla="*/ 2657560 h 4244964"/>
              <a:gd name="connsiteX681" fmla="*/ 1196361 w 6674454"/>
              <a:gd name="connsiteY681" fmla="*/ 2384333 h 4244964"/>
              <a:gd name="connsiteX682" fmla="*/ 1205949 w 6674454"/>
              <a:gd name="connsiteY682" fmla="*/ 2316028 h 4244964"/>
              <a:gd name="connsiteX683" fmla="*/ 1081319 w 6674454"/>
              <a:gd name="connsiteY683" fmla="*/ 2397915 h 4244964"/>
              <a:gd name="connsiteX684" fmla="*/ 1100493 w 6674454"/>
              <a:gd name="connsiteY684" fmla="*/ 2363962 h 4244964"/>
              <a:gd name="connsiteX685" fmla="*/ 593188 w 6674454"/>
              <a:gd name="connsiteY685" fmla="*/ 2507365 h 4244964"/>
              <a:gd name="connsiteX686" fmla="*/ 401849 w 6674454"/>
              <a:gd name="connsiteY686" fmla="*/ 2602835 h 4244964"/>
              <a:gd name="connsiteX687" fmla="*/ 363503 w 6674454"/>
              <a:gd name="connsiteY687" fmla="*/ 2602835 h 4244964"/>
              <a:gd name="connsiteX688" fmla="*/ 124229 w 6674454"/>
              <a:gd name="connsiteY688" fmla="*/ 2732656 h 4244964"/>
              <a:gd name="connsiteX689" fmla="*/ 268034 w 6674454"/>
              <a:gd name="connsiteY689" fmla="*/ 2623206 h 4244964"/>
              <a:gd name="connsiteX690" fmla="*/ 124229 w 6674454"/>
              <a:gd name="connsiteY690" fmla="*/ 2664350 h 4244964"/>
              <a:gd name="connsiteX691" fmla="*/ 430611 w 6674454"/>
              <a:gd name="connsiteY691" fmla="*/ 2493783 h 4244964"/>
              <a:gd name="connsiteX692" fmla="*/ 478544 w 6674454"/>
              <a:gd name="connsiteY692" fmla="*/ 2452640 h 4244964"/>
              <a:gd name="connsiteX693" fmla="*/ 459370 w 6674454"/>
              <a:gd name="connsiteY693" fmla="*/ 2479803 h 4244964"/>
              <a:gd name="connsiteX694" fmla="*/ 794512 w 6674454"/>
              <a:gd name="connsiteY694" fmla="*/ 2329610 h 4244964"/>
              <a:gd name="connsiteX695" fmla="*/ 784925 w 6674454"/>
              <a:gd name="connsiteY695" fmla="*/ 2349981 h 4244964"/>
              <a:gd name="connsiteX696" fmla="*/ 842446 w 6674454"/>
              <a:gd name="connsiteY696" fmla="*/ 2343190 h 4244964"/>
              <a:gd name="connsiteX697" fmla="*/ 842446 w 6674454"/>
              <a:gd name="connsiteY697" fmla="*/ 2281675 h 4244964"/>
              <a:gd name="connsiteX698" fmla="*/ 727403 w 6674454"/>
              <a:gd name="connsiteY698" fmla="*/ 2315627 h 4244964"/>
              <a:gd name="connsiteX699" fmla="*/ 727403 w 6674454"/>
              <a:gd name="connsiteY699" fmla="*/ 2356771 h 4244964"/>
              <a:gd name="connsiteX700" fmla="*/ 679469 w 6674454"/>
              <a:gd name="connsiteY700" fmla="*/ 2336400 h 4244964"/>
              <a:gd name="connsiteX701" fmla="*/ 516892 w 6674454"/>
              <a:gd name="connsiteY701" fmla="*/ 2411496 h 4244964"/>
              <a:gd name="connsiteX702" fmla="*/ 775338 w 6674454"/>
              <a:gd name="connsiteY702" fmla="*/ 2281675 h 4244964"/>
              <a:gd name="connsiteX703" fmla="*/ 890379 w 6674454"/>
              <a:gd name="connsiteY703" fmla="*/ 2179415 h 4244964"/>
              <a:gd name="connsiteX704" fmla="*/ 842446 w 6674454"/>
              <a:gd name="connsiteY704" fmla="*/ 2179415 h 4244964"/>
              <a:gd name="connsiteX705" fmla="*/ 0 w 6674454"/>
              <a:gd name="connsiteY705" fmla="*/ 2452640 h 4244964"/>
              <a:gd name="connsiteX706" fmla="*/ 574413 w 6674454"/>
              <a:gd name="connsiteY706" fmla="*/ 2192997 h 4244964"/>
              <a:gd name="connsiteX707" fmla="*/ 1005422 w 6674454"/>
              <a:gd name="connsiteY707" fmla="*/ 2049593 h 4244964"/>
              <a:gd name="connsiteX708" fmla="*/ 1034183 w 6674454"/>
              <a:gd name="connsiteY708" fmla="*/ 2056383 h 4244964"/>
              <a:gd name="connsiteX709" fmla="*/ 1072530 w 6674454"/>
              <a:gd name="connsiteY709" fmla="*/ 1981287 h 4244964"/>
              <a:gd name="connsiteX710" fmla="*/ 1158813 w 6674454"/>
              <a:gd name="connsiteY710" fmla="*/ 1960914 h 4244964"/>
              <a:gd name="connsiteX711" fmla="*/ 1130052 w 6674454"/>
              <a:gd name="connsiteY711" fmla="*/ 1960914 h 4244964"/>
              <a:gd name="connsiteX712" fmla="*/ 1158813 w 6674454"/>
              <a:gd name="connsiteY712" fmla="*/ 1926961 h 4244964"/>
              <a:gd name="connsiteX713" fmla="*/ 1091704 w 6674454"/>
              <a:gd name="connsiteY713" fmla="*/ 1933751 h 4244964"/>
              <a:gd name="connsiteX714" fmla="*/ 1082117 w 6674454"/>
              <a:gd name="connsiteY714" fmla="*/ 1906590 h 4244964"/>
              <a:gd name="connsiteX715" fmla="*/ 890780 w 6674454"/>
              <a:gd name="connsiteY715" fmla="*/ 1947733 h 4244964"/>
              <a:gd name="connsiteX716" fmla="*/ 996236 w 6674454"/>
              <a:gd name="connsiteY716" fmla="*/ 1913778 h 4244964"/>
              <a:gd name="connsiteX717" fmla="*/ 1015408 w 6674454"/>
              <a:gd name="connsiteY717" fmla="*/ 1859053 h 4244964"/>
              <a:gd name="connsiteX718" fmla="*/ 986649 w 6674454"/>
              <a:gd name="connsiteY718" fmla="*/ 1859053 h 4244964"/>
              <a:gd name="connsiteX719" fmla="*/ 1024995 w 6674454"/>
              <a:gd name="connsiteY719" fmla="*/ 1825100 h 4244964"/>
              <a:gd name="connsiteX720" fmla="*/ 1111278 w 6674454"/>
              <a:gd name="connsiteY720" fmla="*/ 1825100 h 4244964"/>
              <a:gd name="connsiteX721" fmla="*/ 1024995 w 6674454"/>
              <a:gd name="connsiteY721" fmla="*/ 1783957 h 4244964"/>
              <a:gd name="connsiteX722" fmla="*/ 909952 w 6674454"/>
              <a:gd name="connsiteY722" fmla="*/ 1804328 h 4244964"/>
              <a:gd name="connsiteX723" fmla="*/ 986649 w 6674454"/>
              <a:gd name="connsiteY723" fmla="*/ 1742813 h 4244964"/>
              <a:gd name="connsiteX724" fmla="*/ 1101690 w 6674454"/>
              <a:gd name="connsiteY724" fmla="*/ 1694878 h 4244964"/>
              <a:gd name="connsiteX725" fmla="*/ 1187972 w 6674454"/>
              <a:gd name="connsiteY725" fmla="*/ 1653734 h 4244964"/>
              <a:gd name="connsiteX726" fmla="*/ 1235908 w 6674454"/>
              <a:gd name="connsiteY726" fmla="*/ 1633363 h 4244964"/>
              <a:gd name="connsiteX727" fmla="*/ 1178387 w 6674454"/>
              <a:gd name="connsiteY727" fmla="*/ 1653734 h 4244964"/>
              <a:gd name="connsiteX728" fmla="*/ 1264668 w 6674454"/>
              <a:gd name="connsiteY728" fmla="*/ 1592219 h 4244964"/>
              <a:gd name="connsiteX729" fmla="*/ 1130451 w 6674454"/>
              <a:gd name="connsiteY729" fmla="*/ 1605801 h 4244964"/>
              <a:gd name="connsiteX730" fmla="*/ 1159212 w 6674454"/>
              <a:gd name="connsiteY730" fmla="*/ 1660526 h 4244964"/>
              <a:gd name="connsiteX731" fmla="*/ 1130451 w 6674454"/>
              <a:gd name="connsiteY731" fmla="*/ 1653734 h 4244964"/>
              <a:gd name="connsiteX732" fmla="*/ 1072931 w 6674454"/>
              <a:gd name="connsiteY732" fmla="*/ 1667316 h 4244964"/>
              <a:gd name="connsiteX733" fmla="*/ 1053757 w 6674454"/>
              <a:gd name="connsiteY733" fmla="*/ 1653734 h 4244964"/>
              <a:gd name="connsiteX734" fmla="*/ 938714 w 6674454"/>
              <a:gd name="connsiteY734" fmla="*/ 1708459 h 4244964"/>
              <a:gd name="connsiteX735" fmla="*/ 661094 w 6674454"/>
              <a:gd name="connsiteY735" fmla="*/ 1776766 h 4244964"/>
              <a:gd name="connsiteX736" fmla="*/ 718616 w 6674454"/>
              <a:gd name="connsiteY736" fmla="*/ 1728832 h 4244964"/>
              <a:gd name="connsiteX737" fmla="*/ 546452 w 6674454"/>
              <a:gd name="connsiteY737" fmla="*/ 1769976 h 4244964"/>
              <a:gd name="connsiteX738" fmla="*/ 479344 w 6674454"/>
              <a:gd name="connsiteY738" fmla="*/ 1769976 h 4244964"/>
              <a:gd name="connsiteX739" fmla="*/ 641921 w 6674454"/>
              <a:gd name="connsiteY739" fmla="*/ 1694878 h 4244964"/>
              <a:gd name="connsiteX740" fmla="*/ 613160 w 6674454"/>
              <a:gd name="connsiteY740" fmla="*/ 1681296 h 4244964"/>
              <a:gd name="connsiteX741" fmla="*/ 957888 w 6674454"/>
              <a:gd name="connsiteY741" fmla="*/ 1579037 h 4244964"/>
              <a:gd name="connsiteX742" fmla="*/ 1110878 w 6674454"/>
              <a:gd name="connsiteY742" fmla="*/ 1490359 h 4244964"/>
              <a:gd name="connsiteX743" fmla="*/ 1130052 w 6674454"/>
              <a:gd name="connsiteY743" fmla="*/ 1463196 h 4244964"/>
              <a:gd name="connsiteX744" fmla="*/ 1110878 w 6674454"/>
              <a:gd name="connsiteY744" fmla="*/ 1517921 h 4244964"/>
              <a:gd name="connsiteX745" fmla="*/ 1005422 w 6674454"/>
              <a:gd name="connsiteY745" fmla="*/ 1545084 h 4244964"/>
              <a:gd name="connsiteX746" fmla="*/ 1005422 w 6674454"/>
              <a:gd name="connsiteY746" fmla="*/ 1572247 h 4244964"/>
              <a:gd name="connsiteX747" fmla="*/ 1091704 w 6674454"/>
              <a:gd name="connsiteY747" fmla="*/ 1531103 h 4244964"/>
              <a:gd name="connsiteX748" fmla="*/ 1197160 w 6674454"/>
              <a:gd name="connsiteY748" fmla="*/ 1510730 h 4244964"/>
              <a:gd name="connsiteX749" fmla="*/ 1886615 w 6674454"/>
              <a:gd name="connsiteY749" fmla="*/ 1326183 h 4244964"/>
              <a:gd name="connsiteX750" fmla="*/ 1924963 w 6674454"/>
              <a:gd name="connsiteY750" fmla="*/ 1305812 h 4244964"/>
              <a:gd name="connsiteX751" fmla="*/ 1992071 w 6674454"/>
              <a:gd name="connsiteY751" fmla="*/ 1257877 h 4244964"/>
              <a:gd name="connsiteX752" fmla="*/ 2059178 w 6674454"/>
              <a:gd name="connsiteY752" fmla="*/ 1203151 h 4244964"/>
              <a:gd name="connsiteX753" fmla="*/ 2078352 w 6674454"/>
              <a:gd name="connsiteY753" fmla="*/ 1182780 h 4244964"/>
              <a:gd name="connsiteX754" fmla="*/ 2126286 w 6674454"/>
              <a:gd name="connsiteY754" fmla="*/ 1182780 h 4244964"/>
              <a:gd name="connsiteX755" fmla="*/ 2155047 w 6674454"/>
              <a:gd name="connsiteY755" fmla="*/ 1134845 h 4244964"/>
              <a:gd name="connsiteX756" fmla="*/ 2155047 w 6674454"/>
              <a:gd name="connsiteY756" fmla="*/ 1155218 h 4244964"/>
              <a:gd name="connsiteX757" fmla="*/ 2193395 w 6674454"/>
              <a:gd name="connsiteY757" fmla="*/ 1155218 h 4244964"/>
              <a:gd name="connsiteX758" fmla="*/ 2231742 w 6674454"/>
              <a:gd name="connsiteY758" fmla="*/ 1100493 h 4244964"/>
              <a:gd name="connsiteX759" fmla="*/ 2107114 w 6674454"/>
              <a:gd name="connsiteY759" fmla="*/ 1162008 h 4244964"/>
              <a:gd name="connsiteX760" fmla="*/ 2059178 w 6674454"/>
              <a:gd name="connsiteY760" fmla="*/ 1155218 h 4244964"/>
              <a:gd name="connsiteX761" fmla="*/ 2288863 w 6674454"/>
              <a:gd name="connsiteY761" fmla="*/ 1038976 h 4244964"/>
              <a:gd name="connsiteX762" fmla="*/ 2441853 w 6674454"/>
              <a:gd name="connsiteY762" fmla="*/ 997834 h 4244964"/>
              <a:gd name="connsiteX763" fmla="*/ 2116300 w 6674454"/>
              <a:gd name="connsiteY763" fmla="*/ 1100094 h 4244964"/>
              <a:gd name="connsiteX764" fmla="*/ 1331377 w 6674454"/>
              <a:gd name="connsiteY764" fmla="*/ 1352947 h 4244964"/>
              <a:gd name="connsiteX765" fmla="*/ 1302615 w 6674454"/>
              <a:gd name="connsiteY765" fmla="*/ 1400881 h 4244964"/>
              <a:gd name="connsiteX766" fmla="*/ 1177985 w 6674454"/>
              <a:gd name="connsiteY766" fmla="*/ 1442024 h 4244964"/>
              <a:gd name="connsiteX767" fmla="*/ 1254680 w 6674454"/>
              <a:gd name="connsiteY767" fmla="*/ 1353346 h 4244964"/>
              <a:gd name="connsiteX768" fmla="*/ 1005821 w 6674454"/>
              <a:gd name="connsiteY768" fmla="*/ 1408072 h 4244964"/>
              <a:gd name="connsiteX769" fmla="*/ 1072931 w 6674454"/>
              <a:gd name="connsiteY769" fmla="*/ 1332975 h 4244964"/>
              <a:gd name="connsiteX770" fmla="*/ 1168799 w 6674454"/>
              <a:gd name="connsiteY770" fmla="*/ 1285040 h 4244964"/>
              <a:gd name="connsiteX771" fmla="*/ 1187972 w 6674454"/>
              <a:gd name="connsiteY771" fmla="*/ 1312203 h 4244964"/>
              <a:gd name="connsiteX772" fmla="*/ 1245494 w 6674454"/>
              <a:gd name="connsiteY772" fmla="*/ 1285040 h 4244964"/>
              <a:gd name="connsiteX773" fmla="*/ 1293427 w 6674454"/>
              <a:gd name="connsiteY773" fmla="*/ 1285040 h 4244964"/>
              <a:gd name="connsiteX774" fmla="*/ 1580635 w 6674454"/>
              <a:gd name="connsiteY774" fmla="*/ 1148426 h 4244964"/>
              <a:gd name="connsiteX775" fmla="*/ 1676503 w 6674454"/>
              <a:gd name="connsiteY775" fmla="*/ 1121265 h 4244964"/>
              <a:gd name="connsiteX776" fmla="*/ 1657329 w 6674454"/>
              <a:gd name="connsiteY776" fmla="*/ 1100892 h 4244964"/>
              <a:gd name="connsiteX777" fmla="*/ 1695677 w 6674454"/>
              <a:gd name="connsiteY777" fmla="*/ 1087310 h 4244964"/>
              <a:gd name="connsiteX778" fmla="*/ 1695677 w 6674454"/>
              <a:gd name="connsiteY778" fmla="*/ 1114474 h 4244964"/>
              <a:gd name="connsiteX779" fmla="*/ 1772372 w 6674454"/>
              <a:gd name="connsiteY779" fmla="*/ 1080521 h 4244964"/>
              <a:gd name="connsiteX780" fmla="*/ 1753198 w 6674454"/>
              <a:gd name="connsiteY780" fmla="*/ 1053358 h 4244964"/>
              <a:gd name="connsiteX781" fmla="*/ 1906189 w 6674454"/>
              <a:gd name="connsiteY781" fmla="*/ 985051 h 4244964"/>
              <a:gd name="connsiteX782" fmla="*/ 1877427 w 6674454"/>
              <a:gd name="connsiteY782" fmla="*/ 1012214 h 4244964"/>
              <a:gd name="connsiteX783" fmla="*/ 1925363 w 6674454"/>
              <a:gd name="connsiteY783" fmla="*/ 1019004 h 4244964"/>
              <a:gd name="connsiteX784" fmla="*/ 1973296 w 6674454"/>
              <a:gd name="connsiteY784" fmla="*/ 971070 h 4244964"/>
              <a:gd name="connsiteX785" fmla="*/ 2356372 w 6674454"/>
              <a:gd name="connsiteY785" fmla="*/ 814086 h 4244964"/>
              <a:gd name="connsiteX786" fmla="*/ 2327610 w 6674454"/>
              <a:gd name="connsiteY786" fmla="*/ 780131 h 4244964"/>
              <a:gd name="connsiteX787" fmla="*/ 2174620 w 6674454"/>
              <a:gd name="connsiteY787" fmla="*/ 862019 h 4244964"/>
              <a:gd name="connsiteX788" fmla="*/ 2088339 w 6674454"/>
              <a:gd name="connsiteY788" fmla="*/ 862019 h 4244964"/>
              <a:gd name="connsiteX789" fmla="*/ 2117100 w 6674454"/>
              <a:gd name="connsiteY789" fmla="*/ 834856 h 4244964"/>
              <a:gd name="connsiteX790" fmla="*/ 2145859 w 6674454"/>
              <a:gd name="connsiteY790" fmla="*/ 834856 h 4244964"/>
              <a:gd name="connsiteX791" fmla="*/ 2413892 w 6674454"/>
              <a:gd name="connsiteY791" fmla="*/ 705034 h 4244964"/>
              <a:gd name="connsiteX792" fmla="*/ 2662751 w 6674454"/>
              <a:gd name="connsiteY792" fmla="*/ 609565 h 4244964"/>
              <a:gd name="connsiteX793" fmla="*/ 3074586 w 6674454"/>
              <a:gd name="connsiteY793" fmla="*/ 479743 h 4244964"/>
              <a:gd name="connsiteX794" fmla="*/ 3103347 w 6674454"/>
              <a:gd name="connsiteY794" fmla="*/ 459372 h 4244964"/>
              <a:gd name="connsiteX795" fmla="*/ 3649001 w 6674454"/>
              <a:gd name="connsiteY795" fmla="*/ 247660 h 4244964"/>
              <a:gd name="connsiteX796" fmla="*/ 3639413 w 6674454"/>
              <a:gd name="connsiteY796" fmla="*/ 281615 h 4244964"/>
              <a:gd name="connsiteX797" fmla="*/ 3505197 w 6674454"/>
              <a:gd name="connsiteY797" fmla="*/ 329548 h 4244964"/>
              <a:gd name="connsiteX798" fmla="*/ 3313860 w 6674454"/>
              <a:gd name="connsiteY798" fmla="*/ 438999 h 4244964"/>
              <a:gd name="connsiteX799" fmla="*/ 3313860 w 6674454"/>
              <a:gd name="connsiteY799" fmla="*/ 452580 h 4244964"/>
              <a:gd name="connsiteX800" fmla="*/ 3352206 w 6674454"/>
              <a:gd name="connsiteY800" fmla="*/ 459372 h 4244964"/>
              <a:gd name="connsiteX801" fmla="*/ 3448075 w 6674454"/>
              <a:gd name="connsiteY801" fmla="*/ 404647 h 4244964"/>
              <a:gd name="connsiteX802" fmla="*/ 3428901 w 6674454"/>
              <a:gd name="connsiteY802" fmla="*/ 438599 h 4244964"/>
              <a:gd name="connsiteX803" fmla="*/ 3677760 w 6674454"/>
              <a:gd name="connsiteY803" fmla="*/ 370293 h 4244964"/>
              <a:gd name="connsiteX804" fmla="*/ 3716108 w 6674454"/>
              <a:gd name="connsiteY804" fmla="*/ 397456 h 4244964"/>
              <a:gd name="connsiteX805" fmla="*/ 3668173 w 6674454"/>
              <a:gd name="connsiteY805" fmla="*/ 411037 h 4244964"/>
              <a:gd name="connsiteX806" fmla="*/ 3735282 w 6674454"/>
              <a:gd name="connsiteY806" fmla="*/ 417827 h 4244964"/>
              <a:gd name="connsiteX807" fmla="*/ 3764041 w 6674454"/>
              <a:gd name="connsiteY807" fmla="*/ 383874 h 4244964"/>
              <a:gd name="connsiteX808" fmla="*/ 3850323 w 6674454"/>
              <a:gd name="connsiteY808" fmla="*/ 397456 h 4244964"/>
              <a:gd name="connsiteX809" fmla="*/ 3871495 w 6674454"/>
              <a:gd name="connsiteY809" fmla="*/ 362703 h 4244964"/>
              <a:gd name="connsiteX810" fmla="*/ 3900256 w 6674454"/>
              <a:gd name="connsiteY810" fmla="*/ 369495 h 4244964"/>
              <a:gd name="connsiteX811" fmla="*/ 4005711 w 6674454"/>
              <a:gd name="connsiteY811" fmla="*/ 328351 h 4244964"/>
              <a:gd name="connsiteX812" fmla="*/ 4024886 w 6674454"/>
              <a:gd name="connsiteY812" fmla="*/ 369495 h 4244964"/>
              <a:gd name="connsiteX813" fmla="*/ 2722670 w 6674454"/>
              <a:gd name="connsiteY813" fmla="*/ 751771 h 4244964"/>
              <a:gd name="connsiteX814" fmla="*/ 2588453 w 6674454"/>
              <a:gd name="connsiteY814" fmla="*/ 758560 h 4244964"/>
              <a:gd name="connsiteX815" fmla="*/ 2492584 w 6674454"/>
              <a:gd name="connsiteY815" fmla="*/ 799704 h 4244964"/>
              <a:gd name="connsiteX816" fmla="*/ 2463825 w 6674454"/>
              <a:gd name="connsiteY816" fmla="*/ 833659 h 4244964"/>
              <a:gd name="connsiteX817" fmla="*/ 2348782 w 6674454"/>
              <a:gd name="connsiteY817" fmla="*/ 881592 h 4244964"/>
              <a:gd name="connsiteX818" fmla="*/ 2243326 w 6674454"/>
              <a:gd name="connsiteY818" fmla="*/ 915545 h 4244964"/>
              <a:gd name="connsiteX819" fmla="*/ 2090336 w 6674454"/>
              <a:gd name="connsiteY819" fmla="*/ 983852 h 4244964"/>
              <a:gd name="connsiteX820" fmla="*/ 2779792 w 6674454"/>
              <a:gd name="connsiteY820" fmla="*/ 772142 h 4244964"/>
              <a:gd name="connsiteX821" fmla="*/ 3134106 w 6674454"/>
              <a:gd name="connsiteY821" fmla="*/ 649110 h 4244964"/>
              <a:gd name="connsiteX822" fmla="*/ 4321279 w 6674454"/>
              <a:gd name="connsiteY822" fmla="*/ 307579 h 4244964"/>
              <a:gd name="connsiteX823" fmla="*/ 4254169 w 6674454"/>
              <a:gd name="connsiteY823" fmla="*/ 266435 h 4244964"/>
              <a:gd name="connsiteX824" fmla="*/ 4541377 w 6674454"/>
              <a:gd name="connsiteY824" fmla="*/ 239272 h 4244964"/>
              <a:gd name="connsiteX825" fmla="*/ 4550964 w 6674454"/>
              <a:gd name="connsiteY825" fmla="*/ 266435 h 4244964"/>
              <a:gd name="connsiteX826" fmla="*/ 5297541 w 6674454"/>
              <a:gd name="connsiteY826" fmla="*/ 68307 h 4244964"/>
              <a:gd name="connsiteX827" fmla="*/ 5603920 w 6674454"/>
              <a:gd name="connsiteY827" fmla="*/ 0 h 424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Lst>
            <a:rect l="l" t="t" r="r" b="b"/>
            <a:pathLst>
              <a:path w="6674454" h="4244964">
                <a:moveTo>
                  <a:pt x="1420454" y="3968563"/>
                </a:moveTo>
                <a:cubicBezTo>
                  <a:pt x="1362933" y="3961773"/>
                  <a:pt x="1334172" y="3995726"/>
                  <a:pt x="1343759" y="4009707"/>
                </a:cubicBezTo>
                <a:cubicBezTo>
                  <a:pt x="1353347" y="3989336"/>
                  <a:pt x="1410867" y="3996125"/>
                  <a:pt x="1420454" y="3968563"/>
                </a:cubicBezTo>
                <a:close/>
                <a:moveTo>
                  <a:pt x="1679299" y="3872694"/>
                </a:moveTo>
                <a:cubicBezTo>
                  <a:pt x="1659726" y="3907048"/>
                  <a:pt x="1573843" y="3886677"/>
                  <a:pt x="1564256" y="3927420"/>
                </a:cubicBezTo>
                <a:cubicBezTo>
                  <a:pt x="1602605" y="3913838"/>
                  <a:pt x="1688886" y="3900258"/>
                  <a:pt x="1679299" y="3872694"/>
                </a:cubicBezTo>
                <a:close/>
                <a:moveTo>
                  <a:pt x="3957776" y="3825160"/>
                </a:moveTo>
                <a:cubicBezTo>
                  <a:pt x="3919430" y="3831952"/>
                  <a:pt x="3861907" y="3845533"/>
                  <a:pt x="3861907" y="3859115"/>
                </a:cubicBezTo>
                <a:cubicBezTo>
                  <a:pt x="3881082" y="3838742"/>
                  <a:pt x="3948189" y="3852323"/>
                  <a:pt x="3957776" y="3825160"/>
                </a:cubicBezTo>
                <a:close/>
                <a:moveTo>
                  <a:pt x="1803530" y="3811579"/>
                </a:moveTo>
                <a:cubicBezTo>
                  <a:pt x="1793943" y="3831952"/>
                  <a:pt x="1746007" y="3831952"/>
                  <a:pt x="1736420" y="3859115"/>
                </a:cubicBezTo>
                <a:cubicBezTo>
                  <a:pt x="1784356" y="3865905"/>
                  <a:pt x="1774768" y="3831952"/>
                  <a:pt x="1822702" y="3838742"/>
                </a:cubicBezTo>
                <a:cubicBezTo>
                  <a:pt x="1822702" y="3825160"/>
                  <a:pt x="1822702" y="3818370"/>
                  <a:pt x="1803530" y="3811579"/>
                </a:cubicBezTo>
                <a:close/>
                <a:moveTo>
                  <a:pt x="4158702" y="3750064"/>
                </a:moveTo>
                <a:cubicBezTo>
                  <a:pt x="4101181" y="3756853"/>
                  <a:pt x="4053246" y="3770435"/>
                  <a:pt x="4034072" y="3804789"/>
                </a:cubicBezTo>
                <a:cubicBezTo>
                  <a:pt x="4082007" y="3811579"/>
                  <a:pt x="4139528" y="3784416"/>
                  <a:pt x="4158702" y="3750064"/>
                </a:cubicBezTo>
                <a:close/>
                <a:moveTo>
                  <a:pt x="4702456" y="3571777"/>
                </a:moveTo>
                <a:cubicBezTo>
                  <a:pt x="4683582" y="3575278"/>
                  <a:pt x="4672797" y="3589284"/>
                  <a:pt x="4694367" y="3599470"/>
                </a:cubicBezTo>
                <a:cubicBezTo>
                  <a:pt x="4646433" y="3599470"/>
                  <a:pt x="4656021" y="3592678"/>
                  <a:pt x="4598498" y="3606260"/>
                </a:cubicBezTo>
                <a:cubicBezTo>
                  <a:pt x="4579326" y="3613051"/>
                  <a:pt x="4608085" y="3626633"/>
                  <a:pt x="4588911" y="3626633"/>
                </a:cubicBezTo>
                <a:cubicBezTo>
                  <a:pt x="4493843" y="3606660"/>
                  <a:pt x="4436320" y="3722501"/>
                  <a:pt x="4340451" y="3674965"/>
                </a:cubicBezTo>
                <a:cubicBezTo>
                  <a:pt x="4302105" y="3695338"/>
                  <a:pt x="4244585" y="3702128"/>
                  <a:pt x="4225411" y="3736482"/>
                </a:cubicBezTo>
                <a:cubicBezTo>
                  <a:pt x="4187062" y="3722901"/>
                  <a:pt x="4167890" y="3743272"/>
                  <a:pt x="4167890" y="3770435"/>
                </a:cubicBezTo>
                <a:cubicBezTo>
                  <a:pt x="4340052" y="3777227"/>
                  <a:pt x="4455095" y="3654195"/>
                  <a:pt x="4665607" y="3640613"/>
                </a:cubicBezTo>
                <a:cubicBezTo>
                  <a:pt x="4656021" y="3620240"/>
                  <a:pt x="4694367" y="3627032"/>
                  <a:pt x="4703954" y="3620240"/>
                </a:cubicBezTo>
                <a:cubicBezTo>
                  <a:pt x="4703954" y="3593079"/>
                  <a:pt x="4713541" y="3579096"/>
                  <a:pt x="4723128" y="3572307"/>
                </a:cubicBezTo>
                <a:cubicBezTo>
                  <a:pt x="4715938" y="3570609"/>
                  <a:pt x="4708748" y="3570610"/>
                  <a:pt x="4702456" y="3571777"/>
                </a:cubicBezTo>
                <a:close/>
                <a:moveTo>
                  <a:pt x="1928158" y="3496809"/>
                </a:moveTo>
                <a:cubicBezTo>
                  <a:pt x="1851463" y="3497210"/>
                  <a:pt x="1832289" y="3538354"/>
                  <a:pt x="1803530" y="3579096"/>
                </a:cubicBezTo>
                <a:cubicBezTo>
                  <a:pt x="1841877" y="3579096"/>
                  <a:pt x="1841877" y="3551935"/>
                  <a:pt x="1851463" y="3537953"/>
                </a:cubicBezTo>
                <a:cubicBezTo>
                  <a:pt x="1880224" y="3544745"/>
                  <a:pt x="1908984" y="3510792"/>
                  <a:pt x="1928158" y="3496809"/>
                </a:cubicBezTo>
                <a:close/>
                <a:moveTo>
                  <a:pt x="1516322" y="3470047"/>
                </a:moveTo>
                <a:cubicBezTo>
                  <a:pt x="1487561" y="3483629"/>
                  <a:pt x="1439628" y="3483629"/>
                  <a:pt x="1449215" y="3511191"/>
                </a:cubicBezTo>
                <a:cubicBezTo>
                  <a:pt x="1477974" y="3497609"/>
                  <a:pt x="1516322" y="3517981"/>
                  <a:pt x="1516322" y="3470047"/>
                </a:cubicBezTo>
                <a:close/>
                <a:moveTo>
                  <a:pt x="4754684" y="3344569"/>
                </a:moveTo>
                <a:cubicBezTo>
                  <a:pt x="4737907" y="3345418"/>
                  <a:pt x="4723527" y="3354006"/>
                  <a:pt x="4723527" y="3374577"/>
                </a:cubicBezTo>
                <a:cubicBezTo>
                  <a:pt x="4752289" y="3381367"/>
                  <a:pt x="4761875" y="3354206"/>
                  <a:pt x="4761875" y="3381367"/>
                </a:cubicBezTo>
                <a:cubicBezTo>
                  <a:pt x="4790635" y="3381367"/>
                  <a:pt x="4790635" y="3367788"/>
                  <a:pt x="4800222" y="3360996"/>
                </a:cubicBezTo>
                <a:cubicBezTo>
                  <a:pt x="4790635" y="3350611"/>
                  <a:pt x="4771461" y="3343720"/>
                  <a:pt x="4754684" y="3344569"/>
                </a:cubicBezTo>
                <a:close/>
                <a:moveTo>
                  <a:pt x="4908954" y="3267256"/>
                </a:moveTo>
                <a:cubicBezTo>
                  <a:pt x="4858118" y="3272367"/>
                  <a:pt x="4795428" y="3304274"/>
                  <a:pt x="4781048" y="3340225"/>
                </a:cubicBezTo>
                <a:cubicBezTo>
                  <a:pt x="4790635" y="3347015"/>
                  <a:pt x="4809809" y="3347015"/>
                  <a:pt x="4838570" y="3347015"/>
                </a:cubicBezTo>
                <a:cubicBezTo>
                  <a:pt x="4838570" y="3333434"/>
                  <a:pt x="4819396" y="3326644"/>
                  <a:pt x="4848157" y="3319852"/>
                </a:cubicBezTo>
                <a:cubicBezTo>
                  <a:pt x="4857744" y="3319852"/>
                  <a:pt x="4867329" y="3319852"/>
                  <a:pt x="4876917" y="3319852"/>
                </a:cubicBezTo>
                <a:cubicBezTo>
                  <a:pt x="4867329" y="3333434"/>
                  <a:pt x="4857744" y="3333434"/>
                  <a:pt x="4886503" y="3333434"/>
                </a:cubicBezTo>
                <a:cubicBezTo>
                  <a:pt x="4886503" y="3333434"/>
                  <a:pt x="4896091" y="3333434"/>
                  <a:pt x="4905677" y="3333434"/>
                </a:cubicBezTo>
                <a:cubicBezTo>
                  <a:pt x="4896091" y="3306271"/>
                  <a:pt x="4944026" y="3299481"/>
                  <a:pt x="4953611" y="3271919"/>
                </a:cubicBezTo>
                <a:cubicBezTo>
                  <a:pt x="4941528" y="3266826"/>
                  <a:pt x="4925900" y="3265552"/>
                  <a:pt x="4908954" y="3267256"/>
                </a:cubicBezTo>
                <a:close/>
                <a:moveTo>
                  <a:pt x="1573843" y="3258337"/>
                </a:moveTo>
                <a:cubicBezTo>
                  <a:pt x="1545084" y="3251546"/>
                  <a:pt x="1535497" y="3285500"/>
                  <a:pt x="1554671" y="3292290"/>
                </a:cubicBezTo>
                <a:cubicBezTo>
                  <a:pt x="1564256" y="3278709"/>
                  <a:pt x="1583431" y="3278709"/>
                  <a:pt x="1573843" y="3258337"/>
                </a:cubicBezTo>
                <a:close/>
                <a:moveTo>
                  <a:pt x="1711705" y="3219652"/>
                </a:moveTo>
                <a:cubicBezTo>
                  <a:pt x="1689685" y="3223734"/>
                  <a:pt x="1671710" y="3248150"/>
                  <a:pt x="1621379" y="3237964"/>
                </a:cubicBezTo>
                <a:cubicBezTo>
                  <a:pt x="1630966" y="3265127"/>
                  <a:pt x="1592618" y="3265127"/>
                  <a:pt x="1611793" y="3285899"/>
                </a:cubicBezTo>
                <a:cubicBezTo>
                  <a:pt x="1669313" y="3272318"/>
                  <a:pt x="1698074" y="3244756"/>
                  <a:pt x="1736420" y="3224383"/>
                </a:cubicBezTo>
                <a:cubicBezTo>
                  <a:pt x="1726834" y="3219190"/>
                  <a:pt x="1719045" y="3218291"/>
                  <a:pt x="1711705" y="3219652"/>
                </a:cubicBezTo>
                <a:close/>
                <a:moveTo>
                  <a:pt x="1726833" y="2985111"/>
                </a:moveTo>
                <a:cubicBezTo>
                  <a:pt x="1698074" y="2985111"/>
                  <a:pt x="1688487" y="2998692"/>
                  <a:pt x="1688487" y="3005484"/>
                </a:cubicBezTo>
                <a:cubicBezTo>
                  <a:pt x="1707661" y="3005484"/>
                  <a:pt x="1726833" y="2998692"/>
                  <a:pt x="1726833" y="2985111"/>
                </a:cubicBezTo>
                <a:close/>
                <a:moveTo>
                  <a:pt x="5269579" y="2896433"/>
                </a:moveTo>
                <a:cubicBezTo>
                  <a:pt x="5192484" y="2896433"/>
                  <a:pt x="5115789" y="2903223"/>
                  <a:pt x="5058668" y="2944366"/>
                </a:cubicBezTo>
                <a:cubicBezTo>
                  <a:pt x="5020321" y="2910413"/>
                  <a:pt x="4943625" y="2964739"/>
                  <a:pt x="4886503" y="2978321"/>
                </a:cubicBezTo>
                <a:cubicBezTo>
                  <a:pt x="4800222" y="3005484"/>
                  <a:pt x="4695167" y="3005484"/>
                  <a:pt x="4675993" y="3053417"/>
                </a:cubicBezTo>
                <a:cubicBezTo>
                  <a:pt x="4838570" y="3033046"/>
                  <a:pt x="4915265" y="2957948"/>
                  <a:pt x="5087828" y="2964739"/>
                </a:cubicBezTo>
                <a:cubicBezTo>
                  <a:pt x="5107002" y="2957948"/>
                  <a:pt x="5068654" y="2944366"/>
                  <a:pt x="5097415" y="2937576"/>
                </a:cubicBezTo>
                <a:cubicBezTo>
                  <a:pt x="5135763" y="2923995"/>
                  <a:pt x="5231632" y="2937576"/>
                  <a:pt x="5269579" y="2896433"/>
                </a:cubicBezTo>
                <a:close/>
                <a:moveTo>
                  <a:pt x="2167429" y="2841708"/>
                </a:moveTo>
                <a:cubicBezTo>
                  <a:pt x="2148257" y="2848497"/>
                  <a:pt x="2014040" y="2855289"/>
                  <a:pt x="2042802" y="2896433"/>
                </a:cubicBezTo>
                <a:cubicBezTo>
                  <a:pt x="2081148" y="2876059"/>
                  <a:pt x="2177017" y="2869270"/>
                  <a:pt x="2167429" y="2841708"/>
                </a:cubicBezTo>
                <a:close/>
                <a:moveTo>
                  <a:pt x="1573843" y="2841708"/>
                </a:moveTo>
                <a:cubicBezTo>
                  <a:pt x="1535497" y="2862079"/>
                  <a:pt x="1449215" y="2855289"/>
                  <a:pt x="1439628" y="2889641"/>
                </a:cubicBezTo>
                <a:cubicBezTo>
                  <a:pt x="1497148" y="2882851"/>
                  <a:pt x="1545084" y="2869270"/>
                  <a:pt x="1573843" y="2841708"/>
                </a:cubicBezTo>
                <a:close/>
                <a:moveTo>
                  <a:pt x="1114075" y="2807755"/>
                </a:moveTo>
                <a:cubicBezTo>
                  <a:pt x="1114075" y="2821336"/>
                  <a:pt x="1104487" y="2821336"/>
                  <a:pt x="1104487" y="2828126"/>
                </a:cubicBezTo>
                <a:cubicBezTo>
                  <a:pt x="1114075" y="2828126"/>
                  <a:pt x="1114075" y="2828126"/>
                  <a:pt x="1123661" y="2828126"/>
                </a:cubicBezTo>
                <a:cubicBezTo>
                  <a:pt x="1123661" y="2821336"/>
                  <a:pt x="1133246" y="2821336"/>
                  <a:pt x="1133246" y="2807755"/>
                </a:cubicBezTo>
                <a:cubicBezTo>
                  <a:pt x="1123661" y="2807755"/>
                  <a:pt x="1123661" y="2807755"/>
                  <a:pt x="1114075" y="2807755"/>
                </a:cubicBezTo>
                <a:close/>
                <a:moveTo>
                  <a:pt x="4589312" y="2766611"/>
                </a:moveTo>
                <a:cubicBezTo>
                  <a:pt x="4589312" y="2773401"/>
                  <a:pt x="4589312" y="2780193"/>
                  <a:pt x="4589312" y="2786982"/>
                </a:cubicBezTo>
                <a:cubicBezTo>
                  <a:pt x="4608486" y="2786982"/>
                  <a:pt x="4618071" y="2773401"/>
                  <a:pt x="4627659" y="2766611"/>
                </a:cubicBezTo>
                <a:cubicBezTo>
                  <a:pt x="4608486" y="2766611"/>
                  <a:pt x="4598899" y="2766611"/>
                  <a:pt x="4589312" y="2766611"/>
                </a:cubicBezTo>
                <a:close/>
                <a:moveTo>
                  <a:pt x="4828983" y="2719075"/>
                </a:moveTo>
                <a:cubicBezTo>
                  <a:pt x="4800222" y="2718676"/>
                  <a:pt x="4781048" y="2732656"/>
                  <a:pt x="4771463" y="2746238"/>
                </a:cubicBezTo>
                <a:cubicBezTo>
                  <a:pt x="4809809" y="2753030"/>
                  <a:pt x="4809809" y="2732656"/>
                  <a:pt x="4828983" y="2719075"/>
                </a:cubicBezTo>
                <a:close/>
                <a:moveTo>
                  <a:pt x="5585147" y="2663951"/>
                </a:moveTo>
                <a:cubicBezTo>
                  <a:pt x="5498865" y="2657161"/>
                  <a:pt x="5384221" y="2718676"/>
                  <a:pt x="5317114" y="2718676"/>
                </a:cubicBezTo>
                <a:cubicBezTo>
                  <a:pt x="5317114" y="2705094"/>
                  <a:pt x="5345875" y="2711886"/>
                  <a:pt x="5355462" y="2691513"/>
                </a:cubicBezTo>
                <a:cubicBezTo>
                  <a:pt x="5317114" y="2691513"/>
                  <a:pt x="5297940" y="2705094"/>
                  <a:pt x="5278765" y="2711886"/>
                </a:cubicBezTo>
                <a:cubicBezTo>
                  <a:pt x="5317114" y="2711886"/>
                  <a:pt x="5278765" y="2718676"/>
                  <a:pt x="5288353" y="2739049"/>
                </a:cubicBezTo>
                <a:cubicBezTo>
                  <a:pt x="5403395" y="2732257"/>
                  <a:pt x="5518039" y="2711886"/>
                  <a:pt x="5585147" y="2663951"/>
                </a:cubicBezTo>
                <a:close/>
                <a:moveTo>
                  <a:pt x="5537213" y="2636788"/>
                </a:moveTo>
                <a:cubicBezTo>
                  <a:pt x="5537213" y="2643579"/>
                  <a:pt x="5498865" y="2636788"/>
                  <a:pt x="5498865" y="2650369"/>
                </a:cubicBezTo>
                <a:cubicBezTo>
                  <a:pt x="5518039" y="2650369"/>
                  <a:pt x="5527627" y="2650369"/>
                  <a:pt x="5546799" y="2650369"/>
                </a:cubicBezTo>
                <a:cubicBezTo>
                  <a:pt x="5546799" y="2643579"/>
                  <a:pt x="5546799" y="2636788"/>
                  <a:pt x="5537213" y="2636788"/>
                </a:cubicBezTo>
                <a:close/>
                <a:moveTo>
                  <a:pt x="874802" y="2582062"/>
                </a:moveTo>
                <a:cubicBezTo>
                  <a:pt x="874802" y="2596045"/>
                  <a:pt x="817280" y="2609625"/>
                  <a:pt x="836454" y="2629998"/>
                </a:cubicBezTo>
                <a:cubicBezTo>
                  <a:pt x="855629" y="2623206"/>
                  <a:pt x="903562" y="2602835"/>
                  <a:pt x="874802" y="2582062"/>
                </a:cubicBezTo>
                <a:close/>
                <a:moveTo>
                  <a:pt x="5259593" y="2561691"/>
                </a:moveTo>
                <a:cubicBezTo>
                  <a:pt x="5240419" y="2561691"/>
                  <a:pt x="5211658" y="2561691"/>
                  <a:pt x="5202071" y="2575273"/>
                </a:cubicBezTo>
                <a:cubicBezTo>
                  <a:pt x="5230832" y="2575273"/>
                  <a:pt x="5250007" y="2575273"/>
                  <a:pt x="5259593" y="2561691"/>
                </a:cubicBezTo>
                <a:close/>
                <a:moveTo>
                  <a:pt x="5136163" y="2548110"/>
                </a:moveTo>
                <a:cubicBezTo>
                  <a:pt x="4973585" y="2582062"/>
                  <a:pt x="4829781" y="2602835"/>
                  <a:pt x="4695965" y="2664350"/>
                </a:cubicBezTo>
                <a:cubicBezTo>
                  <a:pt x="4800222" y="2650369"/>
                  <a:pt x="4953212" y="2582062"/>
                  <a:pt x="5049081" y="2596045"/>
                </a:cubicBezTo>
                <a:cubicBezTo>
                  <a:pt x="5020321" y="2616416"/>
                  <a:pt x="5068255" y="2596045"/>
                  <a:pt x="5077842" y="2616416"/>
                </a:cubicBezTo>
                <a:cubicBezTo>
                  <a:pt x="5077842" y="2623206"/>
                  <a:pt x="5077842" y="2629998"/>
                  <a:pt x="5077842" y="2636788"/>
                </a:cubicBezTo>
                <a:cubicBezTo>
                  <a:pt x="4981973" y="2643579"/>
                  <a:pt x="4953212" y="2698304"/>
                  <a:pt x="4886503" y="2698304"/>
                </a:cubicBezTo>
                <a:cubicBezTo>
                  <a:pt x="4905677" y="2705094"/>
                  <a:pt x="4982373" y="2739448"/>
                  <a:pt x="4953611" y="2739448"/>
                </a:cubicBezTo>
                <a:cubicBezTo>
                  <a:pt x="4963198" y="2739448"/>
                  <a:pt x="4991959" y="2712285"/>
                  <a:pt x="4991959" y="2712285"/>
                </a:cubicBezTo>
                <a:cubicBezTo>
                  <a:pt x="5001547" y="2705493"/>
                  <a:pt x="5039895" y="2719075"/>
                  <a:pt x="5049480" y="2712285"/>
                </a:cubicBezTo>
                <a:cubicBezTo>
                  <a:pt x="5078241" y="2698703"/>
                  <a:pt x="5097415" y="2664350"/>
                  <a:pt x="5154935" y="2671141"/>
                </a:cubicBezTo>
                <a:cubicBezTo>
                  <a:pt x="5154935" y="2684723"/>
                  <a:pt x="5145349" y="2684723"/>
                  <a:pt x="5145349" y="2691513"/>
                </a:cubicBezTo>
                <a:cubicBezTo>
                  <a:pt x="5174110" y="2698304"/>
                  <a:pt x="5174110" y="2684723"/>
                  <a:pt x="5193284" y="2684723"/>
                </a:cubicBezTo>
                <a:cubicBezTo>
                  <a:pt x="5183697" y="2643579"/>
                  <a:pt x="5241217" y="2636788"/>
                  <a:pt x="5269979" y="2609625"/>
                </a:cubicBezTo>
                <a:cubicBezTo>
                  <a:pt x="5202871" y="2616416"/>
                  <a:pt x="5126177" y="2636788"/>
                  <a:pt x="5097815" y="2596045"/>
                </a:cubicBezTo>
                <a:cubicBezTo>
                  <a:pt x="5116989" y="2582463"/>
                  <a:pt x="5145749" y="2562090"/>
                  <a:pt x="5136163" y="2548110"/>
                </a:cubicBezTo>
                <a:close/>
                <a:moveTo>
                  <a:pt x="5351866" y="2539622"/>
                </a:moveTo>
                <a:cubicBezTo>
                  <a:pt x="5333891" y="2539621"/>
                  <a:pt x="5317114" y="2541319"/>
                  <a:pt x="5307527" y="2548110"/>
                </a:cubicBezTo>
                <a:cubicBezTo>
                  <a:pt x="5288353" y="2554901"/>
                  <a:pt x="5412983" y="2561691"/>
                  <a:pt x="5403395" y="2541320"/>
                </a:cubicBezTo>
                <a:cubicBezTo>
                  <a:pt x="5389015" y="2541320"/>
                  <a:pt x="5369842" y="2539622"/>
                  <a:pt x="5351866" y="2539622"/>
                </a:cubicBezTo>
                <a:close/>
                <a:moveTo>
                  <a:pt x="5432157" y="2534927"/>
                </a:moveTo>
                <a:cubicBezTo>
                  <a:pt x="5460517" y="2582062"/>
                  <a:pt x="5402997" y="2589253"/>
                  <a:pt x="5345875" y="2589253"/>
                </a:cubicBezTo>
                <a:cubicBezTo>
                  <a:pt x="5336288" y="2609625"/>
                  <a:pt x="5307527" y="2616416"/>
                  <a:pt x="5297940" y="2637188"/>
                </a:cubicBezTo>
                <a:cubicBezTo>
                  <a:pt x="5317114" y="2685122"/>
                  <a:pt x="5365047" y="2637188"/>
                  <a:pt x="5403395" y="2637188"/>
                </a:cubicBezTo>
                <a:cubicBezTo>
                  <a:pt x="5422569" y="2623607"/>
                  <a:pt x="5403395" y="2623607"/>
                  <a:pt x="5412983" y="2603234"/>
                </a:cubicBezTo>
                <a:cubicBezTo>
                  <a:pt x="5470503" y="2603234"/>
                  <a:pt x="5470503" y="2555300"/>
                  <a:pt x="5508851" y="2541719"/>
                </a:cubicBezTo>
                <a:cubicBezTo>
                  <a:pt x="5499265" y="2534927"/>
                  <a:pt x="5460916" y="2534927"/>
                  <a:pt x="5432157" y="2534927"/>
                </a:cubicBezTo>
                <a:close/>
                <a:moveTo>
                  <a:pt x="1841877" y="2527337"/>
                </a:moveTo>
                <a:cubicBezTo>
                  <a:pt x="1726833" y="2561691"/>
                  <a:pt x="1554671" y="2561691"/>
                  <a:pt x="1516322" y="2657161"/>
                </a:cubicBezTo>
                <a:cubicBezTo>
                  <a:pt x="1535497" y="2663951"/>
                  <a:pt x="1535497" y="2677532"/>
                  <a:pt x="1564256" y="2670742"/>
                </a:cubicBezTo>
                <a:cubicBezTo>
                  <a:pt x="1621778" y="2616017"/>
                  <a:pt x="1765181" y="2588854"/>
                  <a:pt x="1841877" y="2527337"/>
                </a:cubicBezTo>
                <a:close/>
                <a:moveTo>
                  <a:pt x="1740016" y="2474711"/>
                </a:moveTo>
                <a:cubicBezTo>
                  <a:pt x="1729231" y="2474711"/>
                  <a:pt x="1717247" y="2476408"/>
                  <a:pt x="1707661" y="2479803"/>
                </a:cubicBezTo>
                <a:cubicBezTo>
                  <a:pt x="1736420" y="2506966"/>
                  <a:pt x="1707661" y="2513756"/>
                  <a:pt x="1678900" y="2513756"/>
                </a:cubicBezTo>
                <a:cubicBezTo>
                  <a:pt x="1678900" y="2527337"/>
                  <a:pt x="1678900" y="2534129"/>
                  <a:pt x="1678900" y="2540919"/>
                </a:cubicBezTo>
                <a:cubicBezTo>
                  <a:pt x="1746007" y="2534528"/>
                  <a:pt x="1717248" y="2520947"/>
                  <a:pt x="1765181" y="2506966"/>
                </a:cubicBezTo>
                <a:cubicBezTo>
                  <a:pt x="1726833" y="2506966"/>
                  <a:pt x="1746007" y="2493384"/>
                  <a:pt x="1765181" y="2479803"/>
                </a:cubicBezTo>
                <a:cubicBezTo>
                  <a:pt x="1760388" y="2476408"/>
                  <a:pt x="1750801" y="2474711"/>
                  <a:pt x="1740016" y="2474711"/>
                </a:cubicBezTo>
                <a:close/>
                <a:moveTo>
                  <a:pt x="1095299" y="2473013"/>
                </a:moveTo>
                <a:cubicBezTo>
                  <a:pt x="1046965" y="2479803"/>
                  <a:pt x="999430" y="2520947"/>
                  <a:pt x="1009017" y="2541320"/>
                </a:cubicBezTo>
                <a:cubicBezTo>
                  <a:pt x="1037779" y="2548110"/>
                  <a:pt x="1066538" y="2527738"/>
                  <a:pt x="1095299" y="2514157"/>
                </a:cubicBezTo>
                <a:cubicBezTo>
                  <a:pt x="1095299" y="2500575"/>
                  <a:pt x="1076125" y="2486994"/>
                  <a:pt x="1095299" y="2473013"/>
                </a:cubicBezTo>
                <a:close/>
                <a:moveTo>
                  <a:pt x="1171595" y="2438659"/>
                </a:moveTo>
                <a:cubicBezTo>
                  <a:pt x="1162008" y="2459432"/>
                  <a:pt x="1114075" y="2452640"/>
                  <a:pt x="1104487" y="2479803"/>
                </a:cubicBezTo>
                <a:cubicBezTo>
                  <a:pt x="1133246" y="2479803"/>
                  <a:pt x="1200356" y="2459432"/>
                  <a:pt x="1171595" y="2438659"/>
                </a:cubicBezTo>
                <a:close/>
                <a:moveTo>
                  <a:pt x="1305812" y="2384333"/>
                </a:moveTo>
                <a:cubicBezTo>
                  <a:pt x="1248289" y="2397915"/>
                  <a:pt x="1257876" y="2432268"/>
                  <a:pt x="1190769" y="2432268"/>
                </a:cubicBezTo>
                <a:cubicBezTo>
                  <a:pt x="1181182" y="2452640"/>
                  <a:pt x="1209943" y="2452640"/>
                  <a:pt x="1238702" y="2452640"/>
                </a:cubicBezTo>
                <a:cubicBezTo>
                  <a:pt x="1248289" y="2425078"/>
                  <a:pt x="1305812" y="2384333"/>
                  <a:pt x="1296225" y="2425078"/>
                </a:cubicBezTo>
                <a:cubicBezTo>
                  <a:pt x="1296225" y="2404706"/>
                  <a:pt x="1344159" y="2418288"/>
                  <a:pt x="1334571" y="2391125"/>
                </a:cubicBezTo>
                <a:cubicBezTo>
                  <a:pt x="1315397" y="2384333"/>
                  <a:pt x="1305812" y="2411496"/>
                  <a:pt x="1305812" y="2384333"/>
                </a:cubicBezTo>
                <a:close/>
                <a:moveTo>
                  <a:pt x="4646833" y="2247323"/>
                </a:moveTo>
                <a:cubicBezTo>
                  <a:pt x="4637245" y="2254512"/>
                  <a:pt x="4598899" y="2274885"/>
                  <a:pt x="4627659" y="2295256"/>
                </a:cubicBezTo>
                <a:cubicBezTo>
                  <a:pt x="4627659" y="2281675"/>
                  <a:pt x="4666007" y="2261303"/>
                  <a:pt x="4646833" y="2247323"/>
                </a:cubicBezTo>
                <a:close/>
                <a:moveTo>
                  <a:pt x="1190769" y="2226949"/>
                </a:moveTo>
                <a:cubicBezTo>
                  <a:pt x="1085313" y="2233741"/>
                  <a:pt x="999430" y="2288466"/>
                  <a:pt x="903562" y="2281675"/>
                </a:cubicBezTo>
                <a:cubicBezTo>
                  <a:pt x="951497" y="2261303"/>
                  <a:pt x="1009017" y="2261303"/>
                  <a:pt x="1018605" y="2233741"/>
                </a:cubicBezTo>
                <a:cubicBezTo>
                  <a:pt x="970669" y="2240531"/>
                  <a:pt x="941910" y="2260902"/>
                  <a:pt x="884388" y="2260902"/>
                </a:cubicBezTo>
                <a:cubicBezTo>
                  <a:pt x="865215" y="2281276"/>
                  <a:pt x="836454" y="2302046"/>
                  <a:pt x="855629" y="2329209"/>
                </a:cubicBezTo>
                <a:cubicBezTo>
                  <a:pt x="980256" y="2302046"/>
                  <a:pt x="1085313" y="2267694"/>
                  <a:pt x="1190769" y="2226949"/>
                </a:cubicBezTo>
                <a:close/>
                <a:moveTo>
                  <a:pt x="4914865" y="2192997"/>
                </a:moveTo>
                <a:cubicBezTo>
                  <a:pt x="4847757" y="2213368"/>
                  <a:pt x="4790235" y="2226949"/>
                  <a:pt x="4752289" y="2261303"/>
                </a:cubicBezTo>
                <a:cubicBezTo>
                  <a:pt x="4818997" y="2288466"/>
                  <a:pt x="4866931" y="2220160"/>
                  <a:pt x="4914865" y="2254512"/>
                </a:cubicBezTo>
                <a:cubicBezTo>
                  <a:pt x="4886105" y="2234140"/>
                  <a:pt x="4914865" y="2234140"/>
                  <a:pt x="4914865" y="2192997"/>
                </a:cubicBezTo>
                <a:close/>
                <a:moveTo>
                  <a:pt x="4828983" y="2186205"/>
                </a:moveTo>
                <a:cubicBezTo>
                  <a:pt x="4790635" y="2192997"/>
                  <a:pt x="4771463" y="2199786"/>
                  <a:pt x="4752289" y="2213368"/>
                </a:cubicBezTo>
                <a:cubicBezTo>
                  <a:pt x="4790635" y="2213368"/>
                  <a:pt x="4828983" y="2213368"/>
                  <a:pt x="4828983" y="2186205"/>
                </a:cubicBezTo>
                <a:close/>
                <a:moveTo>
                  <a:pt x="5262739" y="2165434"/>
                </a:moveTo>
                <a:cubicBezTo>
                  <a:pt x="5239820" y="2169253"/>
                  <a:pt x="5223642" y="2180713"/>
                  <a:pt x="5202071" y="2165434"/>
                </a:cubicBezTo>
                <a:cubicBezTo>
                  <a:pt x="5192484" y="2192997"/>
                  <a:pt x="5125377" y="2213368"/>
                  <a:pt x="5144551" y="2233741"/>
                </a:cubicBezTo>
                <a:cubicBezTo>
                  <a:pt x="5144551" y="2213368"/>
                  <a:pt x="5173311" y="2226949"/>
                  <a:pt x="5192484" y="2226949"/>
                </a:cubicBezTo>
                <a:cubicBezTo>
                  <a:pt x="5202071" y="2192997"/>
                  <a:pt x="5269181" y="2199786"/>
                  <a:pt x="5288353" y="2165434"/>
                </a:cubicBezTo>
                <a:cubicBezTo>
                  <a:pt x="5278767" y="2163737"/>
                  <a:pt x="5270378" y="2164161"/>
                  <a:pt x="5262739" y="2165434"/>
                </a:cubicBezTo>
                <a:close/>
                <a:moveTo>
                  <a:pt x="1133246" y="2159042"/>
                </a:moveTo>
                <a:cubicBezTo>
                  <a:pt x="1114075" y="2158643"/>
                  <a:pt x="1066139" y="2165834"/>
                  <a:pt x="1094900" y="2172623"/>
                </a:cubicBezTo>
                <a:cubicBezTo>
                  <a:pt x="1085313" y="2159042"/>
                  <a:pt x="1142834" y="2179415"/>
                  <a:pt x="1133246" y="2159042"/>
                </a:cubicBezTo>
                <a:close/>
                <a:moveTo>
                  <a:pt x="5010735" y="2145462"/>
                </a:moveTo>
                <a:cubicBezTo>
                  <a:pt x="5001147" y="2165834"/>
                  <a:pt x="4991561" y="2151853"/>
                  <a:pt x="4943625" y="2151853"/>
                </a:cubicBezTo>
                <a:cubicBezTo>
                  <a:pt x="4953212" y="2179016"/>
                  <a:pt x="4924453" y="2172224"/>
                  <a:pt x="4924453" y="2192997"/>
                </a:cubicBezTo>
                <a:cubicBezTo>
                  <a:pt x="4972386" y="2206578"/>
                  <a:pt x="4981973" y="2165834"/>
                  <a:pt x="5029909" y="2159042"/>
                </a:cubicBezTo>
                <a:cubicBezTo>
                  <a:pt x="5029909" y="2159042"/>
                  <a:pt x="5029909" y="2152252"/>
                  <a:pt x="5029909" y="2145462"/>
                </a:cubicBezTo>
                <a:cubicBezTo>
                  <a:pt x="5020321" y="2145462"/>
                  <a:pt x="5020321" y="2145462"/>
                  <a:pt x="5010735" y="2145462"/>
                </a:cubicBezTo>
                <a:close/>
                <a:moveTo>
                  <a:pt x="1229115" y="2083546"/>
                </a:moveTo>
                <a:cubicBezTo>
                  <a:pt x="1181182" y="2083546"/>
                  <a:pt x="1171595" y="2110709"/>
                  <a:pt x="1133246" y="2124690"/>
                </a:cubicBezTo>
                <a:cubicBezTo>
                  <a:pt x="1133246" y="2111109"/>
                  <a:pt x="1142834" y="2104317"/>
                  <a:pt x="1152421" y="2097527"/>
                </a:cubicBezTo>
                <a:cubicBezTo>
                  <a:pt x="1075726" y="2090737"/>
                  <a:pt x="1046965" y="2117898"/>
                  <a:pt x="999430" y="2138671"/>
                </a:cubicBezTo>
                <a:cubicBezTo>
                  <a:pt x="1009017" y="2159042"/>
                  <a:pt x="932323" y="2172623"/>
                  <a:pt x="980256" y="2206977"/>
                </a:cubicBezTo>
                <a:cubicBezTo>
                  <a:pt x="1009017" y="2206977"/>
                  <a:pt x="1037779" y="2200185"/>
                  <a:pt x="1037779" y="2179814"/>
                </a:cubicBezTo>
                <a:cubicBezTo>
                  <a:pt x="1018605" y="2173024"/>
                  <a:pt x="999430" y="2193396"/>
                  <a:pt x="999430" y="2179814"/>
                </a:cubicBezTo>
                <a:cubicBezTo>
                  <a:pt x="1018605" y="2173024"/>
                  <a:pt x="1028192" y="2152651"/>
                  <a:pt x="1056953" y="2145861"/>
                </a:cubicBezTo>
                <a:cubicBezTo>
                  <a:pt x="1085313" y="2179415"/>
                  <a:pt x="1142834" y="2131480"/>
                  <a:pt x="1190769" y="2138271"/>
                </a:cubicBezTo>
                <a:cubicBezTo>
                  <a:pt x="1190769" y="2111109"/>
                  <a:pt x="1219529" y="2104317"/>
                  <a:pt x="1229115" y="2083546"/>
                </a:cubicBezTo>
                <a:close/>
                <a:moveTo>
                  <a:pt x="4704353" y="2022430"/>
                </a:moveTo>
                <a:cubicBezTo>
                  <a:pt x="4704353" y="2036012"/>
                  <a:pt x="4704353" y="2036012"/>
                  <a:pt x="4694766" y="2042802"/>
                </a:cubicBezTo>
                <a:cubicBezTo>
                  <a:pt x="4704353" y="2042802"/>
                  <a:pt x="4713940" y="2042802"/>
                  <a:pt x="4723527" y="2042802"/>
                </a:cubicBezTo>
                <a:cubicBezTo>
                  <a:pt x="4723527" y="2029220"/>
                  <a:pt x="4723527" y="2029220"/>
                  <a:pt x="4704353" y="2022430"/>
                </a:cubicBezTo>
                <a:close/>
                <a:moveTo>
                  <a:pt x="5164123" y="2015240"/>
                </a:moveTo>
                <a:cubicBezTo>
                  <a:pt x="5106603" y="2029220"/>
                  <a:pt x="5058668" y="2042802"/>
                  <a:pt x="5020321" y="2069965"/>
                </a:cubicBezTo>
                <a:cubicBezTo>
                  <a:pt x="5077842" y="2056383"/>
                  <a:pt x="5135363" y="2042802"/>
                  <a:pt x="5164123" y="2015240"/>
                </a:cubicBezTo>
                <a:close/>
                <a:moveTo>
                  <a:pt x="4741653" y="2008150"/>
                </a:moveTo>
                <a:cubicBezTo>
                  <a:pt x="4738507" y="2008274"/>
                  <a:pt x="4735511" y="2010446"/>
                  <a:pt x="4733115" y="2015639"/>
                </a:cubicBezTo>
                <a:cubicBezTo>
                  <a:pt x="4761875" y="2015240"/>
                  <a:pt x="4733115" y="2049593"/>
                  <a:pt x="4761875" y="2036012"/>
                </a:cubicBezTo>
                <a:cubicBezTo>
                  <a:pt x="4761875" y="2025826"/>
                  <a:pt x="4751090" y="2007776"/>
                  <a:pt x="4741653" y="2008150"/>
                </a:cubicBezTo>
                <a:close/>
                <a:moveTo>
                  <a:pt x="1123661" y="1988077"/>
                </a:moveTo>
                <a:cubicBezTo>
                  <a:pt x="1094900" y="2001658"/>
                  <a:pt x="1066139" y="1994868"/>
                  <a:pt x="1085313" y="2015240"/>
                </a:cubicBezTo>
                <a:cubicBezTo>
                  <a:pt x="1085313" y="1994868"/>
                  <a:pt x="1133246" y="2015240"/>
                  <a:pt x="1123661" y="1988077"/>
                </a:cubicBezTo>
                <a:close/>
                <a:moveTo>
                  <a:pt x="1238702" y="1858654"/>
                </a:moveTo>
                <a:cubicBezTo>
                  <a:pt x="1229115" y="1871837"/>
                  <a:pt x="1219529" y="1871837"/>
                  <a:pt x="1229115" y="1885817"/>
                </a:cubicBezTo>
                <a:cubicBezTo>
                  <a:pt x="1238702" y="1885817"/>
                  <a:pt x="1238702" y="1885817"/>
                  <a:pt x="1248289" y="1885817"/>
                </a:cubicBezTo>
                <a:cubicBezTo>
                  <a:pt x="1248289" y="1872236"/>
                  <a:pt x="1248289" y="1865444"/>
                  <a:pt x="1238702" y="1858654"/>
                </a:cubicBezTo>
                <a:close/>
                <a:moveTo>
                  <a:pt x="1516322" y="1824300"/>
                </a:moveTo>
                <a:cubicBezTo>
                  <a:pt x="1497148" y="1824300"/>
                  <a:pt x="1458802" y="1837882"/>
                  <a:pt x="1477974" y="1844674"/>
                </a:cubicBezTo>
                <a:cubicBezTo>
                  <a:pt x="1487561" y="1831092"/>
                  <a:pt x="1525910" y="1844674"/>
                  <a:pt x="1516322" y="1824300"/>
                </a:cubicBezTo>
                <a:close/>
                <a:moveTo>
                  <a:pt x="4789587" y="1796227"/>
                </a:moveTo>
                <a:cubicBezTo>
                  <a:pt x="4764872" y="1802855"/>
                  <a:pt x="4752288" y="1825999"/>
                  <a:pt x="4723527" y="1810721"/>
                </a:cubicBezTo>
                <a:cubicBezTo>
                  <a:pt x="4723527" y="1817510"/>
                  <a:pt x="4723527" y="1824300"/>
                  <a:pt x="4723527" y="1831092"/>
                </a:cubicBezTo>
                <a:cubicBezTo>
                  <a:pt x="4771463" y="1831092"/>
                  <a:pt x="4809809" y="1824300"/>
                  <a:pt x="4819396" y="1797139"/>
                </a:cubicBezTo>
                <a:cubicBezTo>
                  <a:pt x="4807413" y="1793644"/>
                  <a:pt x="4797826" y="1794018"/>
                  <a:pt x="4789587" y="1796227"/>
                </a:cubicBezTo>
                <a:close/>
                <a:moveTo>
                  <a:pt x="1169198" y="1793343"/>
                </a:moveTo>
                <a:cubicBezTo>
                  <a:pt x="1159611" y="1793343"/>
                  <a:pt x="1147627" y="1796738"/>
                  <a:pt x="1133246" y="1796738"/>
                </a:cubicBezTo>
                <a:cubicBezTo>
                  <a:pt x="1133246" y="1803530"/>
                  <a:pt x="1133246" y="1817111"/>
                  <a:pt x="1123661" y="1817111"/>
                </a:cubicBezTo>
                <a:cubicBezTo>
                  <a:pt x="1152421" y="1823901"/>
                  <a:pt x="1152421" y="1803530"/>
                  <a:pt x="1190769" y="1810320"/>
                </a:cubicBezTo>
                <a:cubicBezTo>
                  <a:pt x="1185975" y="1796738"/>
                  <a:pt x="1178785" y="1793343"/>
                  <a:pt x="1169198" y="1793343"/>
                </a:cubicBezTo>
                <a:close/>
                <a:moveTo>
                  <a:pt x="1229115" y="1769577"/>
                </a:moveTo>
                <a:cubicBezTo>
                  <a:pt x="1229115" y="1783157"/>
                  <a:pt x="1181182" y="1789948"/>
                  <a:pt x="1209943" y="1803530"/>
                </a:cubicBezTo>
                <a:cubicBezTo>
                  <a:pt x="1209943" y="1789948"/>
                  <a:pt x="1257876" y="1783157"/>
                  <a:pt x="1229115" y="1769577"/>
                </a:cubicBezTo>
                <a:close/>
                <a:moveTo>
                  <a:pt x="1305812" y="1749204"/>
                </a:moveTo>
                <a:cubicBezTo>
                  <a:pt x="1277051" y="1755995"/>
                  <a:pt x="1248289" y="1755995"/>
                  <a:pt x="1238702" y="1776367"/>
                </a:cubicBezTo>
                <a:cubicBezTo>
                  <a:pt x="1277051" y="1776367"/>
                  <a:pt x="1296225" y="1762785"/>
                  <a:pt x="1305812" y="1749204"/>
                </a:cubicBezTo>
                <a:close/>
                <a:moveTo>
                  <a:pt x="4828983" y="1735622"/>
                </a:moveTo>
                <a:cubicBezTo>
                  <a:pt x="4800222" y="1749204"/>
                  <a:pt x="4771463" y="1755995"/>
                  <a:pt x="4761875" y="1783157"/>
                </a:cubicBezTo>
                <a:cubicBezTo>
                  <a:pt x="4800222" y="1783157"/>
                  <a:pt x="4838570" y="1783157"/>
                  <a:pt x="4857744" y="1762785"/>
                </a:cubicBezTo>
                <a:cubicBezTo>
                  <a:pt x="4819396" y="1762785"/>
                  <a:pt x="4838570" y="1749204"/>
                  <a:pt x="4828983" y="1735622"/>
                </a:cubicBezTo>
                <a:close/>
                <a:moveTo>
                  <a:pt x="1104487" y="1728832"/>
                </a:moveTo>
                <a:cubicBezTo>
                  <a:pt x="1075726" y="1735223"/>
                  <a:pt x="1046965" y="1742414"/>
                  <a:pt x="1027793" y="1762785"/>
                </a:cubicBezTo>
                <a:cubicBezTo>
                  <a:pt x="1056552" y="1762785"/>
                  <a:pt x="1056552" y="1742414"/>
                  <a:pt x="1094900" y="1749204"/>
                </a:cubicBezTo>
                <a:cubicBezTo>
                  <a:pt x="1094900" y="1742414"/>
                  <a:pt x="1104487" y="1735622"/>
                  <a:pt x="1104487" y="1728832"/>
                </a:cubicBezTo>
                <a:close/>
                <a:moveTo>
                  <a:pt x="1238702" y="1660127"/>
                </a:moveTo>
                <a:cubicBezTo>
                  <a:pt x="1219529" y="1680897"/>
                  <a:pt x="1171595" y="1687689"/>
                  <a:pt x="1162008" y="1714852"/>
                </a:cubicBezTo>
                <a:cubicBezTo>
                  <a:pt x="1200356" y="1708060"/>
                  <a:pt x="1248289" y="1680897"/>
                  <a:pt x="1238702" y="1660127"/>
                </a:cubicBezTo>
                <a:close/>
                <a:moveTo>
                  <a:pt x="1765181" y="1653335"/>
                </a:moveTo>
                <a:cubicBezTo>
                  <a:pt x="1621379" y="1667316"/>
                  <a:pt x="1497148" y="1762785"/>
                  <a:pt x="1410867" y="1824300"/>
                </a:cubicBezTo>
                <a:cubicBezTo>
                  <a:pt x="1420454" y="1831092"/>
                  <a:pt x="1458802" y="1817510"/>
                  <a:pt x="1477974" y="1817510"/>
                </a:cubicBezTo>
                <a:cubicBezTo>
                  <a:pt x="1487561" y="1790347"/>
                  <a:pt x="1535497" y="1762785"/>
                  <a:pt x="1583431" y="1776367"/>
                </a:cubicBezTo>
                <a:cubicBezTo>
                  <a:pt x="1612191" y="1708060"/>
                  <a:pt x="1736420" y="1708060"/>
                  <a:pt x="1765181" y="1653335"/>
                </a:cubicBezTo>
                <a:close/>
                <a:moveTo>
                  <a:pt x="4733115" y="1632964"/>
                </a:moveTo>
                <a:cubicBezTo>
                  <a:pt x="4752289" y="1646545"/>
                  <a:pt x="4713940" y="1653335"/>
                  <a:pt x="4733115" y="1653335"/>
                </a:cubicBezTo>
                <a:cubicBezTo>
                  <a:pt x="4733115" y="1646545"/>
                  <a:pt x="4742701" y="1653335"/>
                  <a:pt x="4752289" y="1653335"/>
                </a:cubicBezTo>
                <a:cubicBezTo>
                  <a:pt x="4752289" y="1646545"/>
                  <a:pt x="4771463" y="1646545"/>
                  <a:pt x="4761875" y="1632964"/>
                </a:cubicBezTo>
                <a:cubicBezTo>
                  <a:pt x="4752289" y="1632964"/>
                  <a:pt x="4742701" y="1632964"/>
                  <a:pt x="4733115" y="1632964"/>
                </a:cubicBezTo>
                <a:close/>
                <a:moveTo>
                  <a:pt x="1344159" y="1632964"/>
                </a:moveTo>
                <a:cubicBezTo>
                  <a:pt x="1324585" y="1632964"/>
                  <a:pt x="1305812" y="1632964"/>
                  <a:pt x="1305812" y="1653335"/>
                </a:cubicBezTo>
                <a:cubicBezTo>
                  <a:pt x="1334571" y="1653335"/>
                  <a:pt x="1344159" y="1646545"/>
                  <a:pt x="1344159" y="1632964"/>
                </a:cubicBezTo>
                <a:close/>
                <a:moveTo>
                  <a:pt x="4838171" y="1591820"/>
                </a:moveTo>
                <a:cubicBezTo>
                  <a:pt x="4838171" y="1598610"/>
                  <a:pt x="4838171" y="1598610"/>
                  <a:pt x="4838171" y="1605402"/>
                </a:cubicBezTo>
                <a:cubicBezTo>
                  <a:pt x="4847757" y="1605801"/>
                  <a:pt x="4866931" y="1605801"/>
                  <a:pt x="4866931" y="1591820"/>
                </a:cubicBezTo>
                <a:cubicBezTo>
                  <a:pt x="4857343" y="1591820"/>
                  <a:pt x="4847757" y="1591820"/>
                  <a:pt x="4838171" y="1591820"/>
                </a:cubicBezTo>
                <a:close/>
                <a:moveTo>
                  <a:pt x="4749442" y="1546619"/>
                </a:moveTo>
                <a:cubicBezTo>
                  <a:pt x="4715738" y="1547255"/>
                  <a:pt x="4677991" y="1561261"/>
                  <a:pt x="4656419" y="1571447"/>
                </a:cubicBezTo>
                <a:cubicBezTo>
                  <a:pt x="4675594" y="1578239"/>
                  <a:pt x="4637245" y="1578239"/>
                  <a:pt x="4666007" y="1591820"/>
                </a:cubicBezTo>
                <a:cubicBezTo>
                  <a:pt x="4713940" y="1598610"/>
                  <a:pt x="4713940" y="1557865"/>
                  <a:pt x="4752289" y="1578239"/>
                </a:cubicBezTo>
                <a:cubicBezTo>
                  <a:pt x="4742701" y="1557865"/>
                  <a:pt x="4781048" y="1564657"/>
                  <a:pt x="4781048" y="1551076"/>
                </a:cubicBezTo>
                <a:cubicBezTo>
                  <a:pt x="4771461" y="1547680"/>
                  <a:pt x="4760676" y="1546407"/>
                  <a:pt x="4749442" y="1546619"/>
                </a:cubicBezTo>
                <a:close/>
                <a:moveTo>
                  <a:pt x="1985279" y="1523912"/>
                </a:moveTo>
                <a:cubicBezTo>
                  <a:pt x="1956520" y="1523513"/>
                  <a:pt x="1956520" y="1537494"/>
                  <a:pt x="1937346" y="1551076"/>
                </a:cubicBezTo>
                <a:cubicBezTo>
                  <a:pt x="1966107" y="1551076"/>
                  <a:pt x="1975694" y="1537494"/>
                  <a:pt x="1985279" y="1523912"/>
                </a:cubicBezTo>
                <a:close/>
                <a:moveTo>
                  <a:pt x="1487561" y="1489561"/>
                </a:moveTo>
                <a:cubicBezTo>
                  <a:pt x="1458802" y="1503142"/>
                  <a:pt x="1430041" y="1509932"/>
                  <a:pt x="1410867" y="1523513"/>
                </a:cubicBezTo>
                <a:cubicBezTo>
                  <a:pt x="1439628" y="1516722"/>
                  <a:pt x="1487561" y="1523513"/>
                  <a:pt x="1487561" y="1489561"/>
                </a:cubicBezTo>
                <a:close/>
                <a:moveTo>
                  <a:pt x="2387529" y="1386900"/>
                </a:moveTo>
                <a:cubicBezTo>
                  <a:pt x="2253312" y="1414462"/>
                  <a:pt x="2090735" y="1455606"/>
                  <a:pt x="2033214" y="1516722"/>
                </a:cubicBezTo>
                <a:cubicBezTo>
                  <a:pt x="2157842" y="1475578"/>
                  <a:pt x="2282074" y="1434836"/>
                  <a:pt x="2387529" y="1386900"/>
                </a:cubicBezTo>
                <a:close/>
                <a:moveTo>
                  <a:pt x="2531331" y="1339366"/>
                </a:moveTo>
                <a:cubicBezTo>
                  <a:pt x="2492584" y="1352947"/>
                  <a:pt x="2397116" y="1359737"/>
                  <a:pt x="2416288" y="1387299"/>
                </a:cubicBezTo>
                <a:cubicBezTo>
                  <a:pt x="2445050" y="1366928"/>
                  <a:pt x="2512158" y="1366928"/>
                  <a:pt x="2531331" y="1339366"/>
                </a:cubicBezTo>
                <a:close/>
                <a:moveTo>
                  <a:pt x="4627659" y="1100493"/>
                </a:moveTo>
                <a:cubicBezTo>
                  <a:pt x="4598899" y="1100493"/>
                  <a:pt x="4579725" y="1100493"/>
                  <a:pt x="4570138" y="1114074"/>
                </a:cubicBezTo>
                <a:cubicBezTo>
                  <a:pt x="4598899" y="1114074"/>
                  <a:pt x="4627659" y="1114074"/>
                  <a:pt x="4627659" y="1100493"/>
                </a:cubicBezTo>
                <a:close/>
                <a:moveTo>
                  <a:pt x="4867329" y="1079721"/>
                </a:moveTo>
                <a:cubicBezTo>
                  <a:pt x="4828584" y="1079721"/>
                  <a:pt x="4800222" y="1079721"/>
                  <a:pt x="4781048" y="1093302"/>
                </a:cubicBezTo>
                <a:cubicBezTo>
                  <a:pt x="4790635" y="1093302"/>
                  <a:pt x="4790635" y="1100094"/>
                  <a:pt x="4781048" y="1106884"/>
                </a:cubicBezTo>
                <a:cubicBezTo>
                  <a:pt x="4819396" y="1106884"/>
                  <a:pt x="4857744" y="1100094"/>
                  <a:pt x="4867329" y="1079721"/>
                </a:cubicBezTo>
                <a:close/>
                <a:moveTo>
                  <a:pt x="2981116" y="1079721"/>
                </a:moveTo>
                <a:cubicBezTo>
                  <a:pt x="2933180" y="1100493"/>
                  <a:pt x="2866073" y="1100493"/>
                  <a:pt x="2846899" y="1141237"/>
                </a:cubicBezTo>
                <a:cubicBezTo>
                  <a:pt x="2894834" y="1120864"/>
                  <a:pt x="2952355" y="1114074"/>
                  <a:pt x="2981116" y="1079721"/>
                </a:cubicBezTo>
                <a:close/>
                <a:moveTo>
                  <a:pt x="1841877" y="1038976"/>
                </a:moveTo>
                <a:cubicBezTo>
                  <a:pt x="1813115" y="1038976"/>
                  <a:pt x="1793943" y="1045768"/>
                  <a:pt x="1793943" y="1066139"/>
                </a:cubicBezTo>
                <a:cubicBezTo>
                  <a:pt x="1822702" y="1066139"/>
                  <a:pt x="1841877" y="1066139"/>
                  <a:pt x="1841877" y="1038976"/>
                </a:cubicBezTo>
                <a:close/>
                <a:moveTo>
                  <a:pt x="3106306" y="1026968"/>
                </a:moveTo>
                <a:cubicBezTo>
                  <a:pt x="3062379" y="1031537"/>
                  <a:pt x="3005082" y="1061046"/>
                  <a:pt x="2990703" y="1086512"/>
                </a:cubicBezTo>
                <a:cubicBezTo>
                  <a:pt x="3048223" y="1072931"/>
                  <a:pt x="3115331" y="1066139"/>
                  <a:pt x="3143693" y="1031787"/>
                </a:cubicBezTo>
                <a:cubicBezTo>
                  <a:pt x="3134106" y="1026694"/>
                  <a:pt x="3120949" y="1025445"/>
                  <a:pt x="3106306" y="1026968"/>
                </a:cubicBezTo>
                <a:close/>
                <a:moveTo>
                  <a:pt x="2617214" y="949899"/>
                </a:moveTo>
                <a:cubicBezTo>
                  <a:pt x="2569279" y="963880"/>
                  <a:pt x="2502171" y="956689"/>
                  <a:pt x="2492584" y="997834"/>
                </a:cubicBezTo>
                <a:cubicBezTo>
                  <a:pt x="2521345" y="977461"/>
                  <a:pt x="2588453" y="984253"/>
                  <a:pt x="2617214" y="949899"/>
                </a:cubicBezTo>
                <a:close/>
                <a:moveTo>
                  <a:pt x="3612649" y="888384"/>
                </a:moveTo>
                <a:cubicBezTo>
                  <a:pt x="3450072" y="915946"/>
                  <a:pt x="3268322" y="956689"/>
                  <a:pt x="3143693" y="1024995"/>
                </a:cubicBezTo>
                <a:cubicBezTo>
                  <a:pt x="3277908" y="1011414"/>
                  <a:pt x="3478833" y="943109"/>
                  <a:pt x="3612649" y="888384"/>
                </a:cubicBezTo>
                <a:close/>
                <a:moveTo>
                  <a:pt x="2818138" y="881592"/>
                </a:moveTo>
                <a:cubicBezTo>
                  <a:pt x="2761016" y="902365"/>
                  <a:pt x="2645975" y="915946"/>
                  <a:pt x="2636388" y="949899"/>
                </a:cubicBezTo>
                <a:cubicBezTo>
                  <a:pt x="2684321" y="915946"/>
                  <a:pt x="2789378" y="922736"/>
                  <a:pt x="2818138" y="881592"/>
                </a:cubicBezTo>
                <a:close/>
                <a:moveTo>
                  <a:pt x="4943625" y="854429"/>
                </a:moveTo>
                <a:cubicBezTo>
                  <a:pt x="4876517" y="861221"/>
                  <a:pt x="4809809" y="854429"/>
                  <a:pt x="4828584" y="895573"/>
                </a:cubicBezTo>
                <a:cubicBezTo>
                  <a:pt x="4857343" y="881991"/>
                  <a:pt x="4914865" y="875202"/>
                  <a:pt x="4943625" y="854429"/>
                </a:cubicBezTo>
                <a:close/>
                <a:moveTo>
                  <a:pt x="2866073" y="854429"/>
                </a:moveTo>
                <a:cubicBezTo>
                  <a:pt x="2856486" y="868011"/>
                  <a:pt x="2827725" y="868011"/>
                  <a:pt x="2827725" y="881592"/>
                </a:cubicBezTo>
                <a:cubicBezTo>
                  <a:pt x="2846899" y="881592"/>
                  <a:pt x="2846899" y="874802"/>
                  <a:pt x="2875660" y="874802"/>
                </a:cubicBezTo>
                <a:cubicBezTo>
                  <a:pt x="2875660" y="868011"/>
                  <a:pt x="2885247" y="861221"/>
                  <a:pt x="2866073" y="854429"/>
                </a:cubicBezTo>
                <a:close/>
                <a:moveTo>
                  <a:pt x="3804387" y="833659"/>
                </a:moveTo>
                <a:cubicBezTo>
                  <a:pt x="3746865" y="834058"/>
                  <a:pt x="3660585" y="840848"/>
                  <a:pt x="3641810" y="874802"/>
                </a:cubicBezTo>
                <a:cubicBezTo>
                  <a:pt x="3699330" y="881592"/>
                  <a:pt x="3766440" y="861221"/>
                  <a:pt x="3804387" y="833659"/>
                </a:cubicBezTo>
                <a:close/>
                <a:moveTo>
                  <a:pt x="2995946" y="826842"/>
                </a:moveTo>
                <a:cubicBezTo>
                  <a:pt x="2948761" y="830662"/>
                  <a:pt x="2894834" y="845941"/>
                  <a:pt x="2894834" y="861221"/>
                </a:cubicBezTo>
                <a:cubicBezTo>
                  <a:pt x="2933180" y="854429"/>
                  <a:pt x="3000290" y="847639"/>
                  <a:pt x="3038636" y="827266"/>
                </a:cubicBezTo>
                <a:cubicBezTo>
                  <a:pt x="3026653" y="825569"/>
                  <a:pt x="3011674" y="825569"/>
                  <a:pt x="2995946" y="826842"/>
                </a:cubicBezTo>
                <a:close/>
                <a:moveTo>
                  <a:pt x="3933510" y="775088"/>
                </a:moveTo>
                <a:cubicBezTo>
                  <a:pt x="3907446" y="776361"/>
                  <a:pt x="3878685" y="792913"/>
                  <a:pt x="3871495" y="813286"/>
                </a:cubicBezTo>
                <a:cubicBezTo>
                  <a:pt x="3909843" y="806496"/>
                  <a:pt x="3938602" y="799704"/>
                  <a:pt x="3957776" y="779333"/>
                </a:cubicBezTo>
                <a:cubicBezTo>
                  <a:pt x="3950586" y="775937"/>
                  <a:pt x="3942198" y="774664"/>
                  <a:pt x="3933510" y="775088"/>
                </a:cubicBezTo>
                <a:close/>
                <a:moveTo>
                  <a:pt x="3287495" y="752170"/>
                </a:moveTo>
                <a:cubicBezTo>
                  <a:pt x="3201213" y="765751"/>
                  <a:pt x="3114932" y="779333"/>
                  <a:pt x="3067397" y="820476"/>
                </a:cubicBezTo>
                <a:cubicBezTo>
                  <a:pt x="3134505" y="806895"/>
                  <a:pt x="3229975" y="786523"/>
                  <a:pt x="3287495" y="752170"/>
                </a:cubicBezTo>
                <a:close/>
                <a:moveTo>
                  <a:pt x="2521744" y="731798"/>
                </a:moveTo>
                <a:cubicBezTo>
                  <a:pt x="2502171" y="738189"/>
                  <a:pt x="2473811" y="731397"/>
                  <a:pt x="2473811" y="752170"/>
                </a:cubicBezTo>
                <a:cubicBezTo>
                  <a:pt x="2502570" y="752170"/>
                  <a:pt x="2521744" y="752170"/>
                  <a:pt x="2521744" y="731798"/>
                </a:cubicBezTo>
                <a:close/>
                <a:moveTo>
                  <a:pt x="3345016" y="711026"/>
                </a:moveTo>
                <a:cubicBezTo>
                  <a:pt x="3345016" y="731397"/>
                  <a:pt x="3297082" y="744979"/>
                  <a:pt x="3335429" y="752170"/>
                </a:cubicBezTo>
                <a:cubicBezTo>
                  <a:pt x="3335429" y="725007"/>
                  <a:pt x="3402538" y="745380"/>
                  <a:pt x="3402538" y="718217"/>
                </a:cubicBezTo>
                <a:cubicBezTo>
                  <a:pt x="3392552" y="711026"/>
                  <a:pt x="3373378" y="711026"/>
                  <a:pt x="3345016" y="711026"/>
                </a:cubicBezTo>
                <a:close/>
                <a:moveTo>
                  <a:pt x="4235397" y="683863"/>
                </a:moveTo>
                <a:cubicBezTo>
                  <a:pt x="4244585" y="717818"/>
                  <a:pt x="4168289" y="697445"/>
                  <a:pt x="4168289" y="717818"/>
                </a:cubicBezTo>
                <a:cubicBezTo>
                  <a:pt x="4206635" y="717818"/>
                  <a:pt x="4244983" y="711026"/>
                  <a:pt x="4264157" y="690655"/>
                </a:cubicBezTo>
                <a:cubicBezTo>
                  <a:pt x="4264157" y="690655"/>
                  <a:pt x="4254571" y="690655"/>
                  <a:pt x="4254571" y="683863"/>
                </a:cubicBezTo>
                <a:cubicBezTo>
                  <a:pt x="4254571" y="683863"/>
                  <a:pt x="4244983" y="683863"/>
                  <a:pt x="4235397" y="683863"/>
                </a:cubicBezTo>
                <a:close/>
                <a:moveTo>
                  <a:pt x="3776025" y="587994"/>
                </a:moveTo>
                <a:cubicBezTo>
                  <a:pt x="3641810" y="608367"/>
                  <a:pt x="3546340" y="669882"/>
                  <a:pt x="3412125" y="690254"/>
                </a:cubicBezTo>
                <a:cubicBezTo>
                  <a:pt x="3421712" y="710627"/>
                  <a:pt x="3383364" y="703835"/>
                  <a:pt x="3402538" y="717417"/>
                </a:cubicBezTo>
                <a:cubicBezTo>
                  <a:pt x="3478833" y="704236"/>
                  <a:pt x="3536354" y="683863"/>
                  <a:pt x="3584289" y="656301"/>
                </a:cubicBezTo>
                <a:cubicBezTo>
                  <a:pt x="3584289" y="663093"/>
                  <a:pt x="3593875" y="669882"/>
                  <a:pt x="3603461" y="669882"/>
                </a:cubicBezTo>
                <a:cubicBezTo>
                  <a:pt x="3622636" y="663093"/>
                  <a:pt x="3632223" y="642719"/>
                  <a:pt x="3641810" y="635930"/>
                </a:cubicBezTo>
                <a:cubicBezTo>
                  <a:pt x="3689743" y="642719"/>
                  <a:pt x="3756853" y="615556"/>
                  <a:pt x="3776025" y="587994"/>
                </a:cubicBezTo>
                <a:close/>
                <a:moveTo>
                  <a:pt x="4752289" y="560831"/>
                </a:moveTo>
                <a:cubicBezTo>
                  <a:pt x="4685181" y="587994"/>
                  <a:pt x="4560551" y="581204"/>
                  <a:pt x="4493843" y="629138"/>
                </a:cubicBezTo>
                <a:cubicBezTo>
                  <a:pt x="4580124" y="635930"/>
                  <a:pt x="4666007" y="615556"/>
                  <a:pt x="4742701" y="601975"/>
                </a:cubicBezTo>
                <a:cubicBezTo>
                  <a:pt x="4733115" y="581604"/>
                  <a:pt x="4742701" y="581604"/>
                  <a:pt x="4752289" y="560831"/>
                </a:cubicBezTo>
                <a:close/>
                <a:moveTo>
                  <a:pt x="4273745" y="560831"/>
                </a:moveTo>
                <a:cubicBezTo>
                  <a:pt x="4244585" y="567623"/>
                  <a:pt x="4197050" y="560831"/>
                  <a:pt x="4206635" y="587994"/>
                </a:cubicBezTo>
                <a:cubicBezTo>
                  <a:pt x="4216223" y="587994"/>
                  <a:pt x="4235397" y="587994"/>
                  <a:pt x="4235397" y="594786"/>
                </a:cubicBezTo>
                <a:cubicBezTo>
                  <a:pt x="4244983" y="581204"/>
                  <a:pt x="4264157" y="574413"/>
                  <a:pt x="4273745" y="560831"/>
                </a:cubicBezTo>
                <a:close/>
                <a:moveTo>
                  <a:pt x="3909843" y="540061"/>
                </a:moveTo>
                <a:cubicBezTo>
                  <a:pt x="3861907" y="540460"/>
                  <a:pt x="3842733" y="554041"/>
                  <a:pt x="3813974" y="567623"/>
                </a:cubicBezTo>
                <a:cubicBezTo>
                  <a:pt x="3833148" y="567623"/>
                  <a:pt x="3823561" y="581204"/>
                  <a:pt x="3833148" y="587994"/>
                </a:cubicBezTo>
                <a:cubicBezTo>
                  <a:pt x="3881082" y="587994"/>
                  <a:pt x="3900256" y="567623"/>
                  <a:pt x="3909843" y="540061"/>
                </a:cubicBezTo>
                <a:close/>
                <a:moveTo>
                  <a:pt x="5603920" y="0"/>
                </a:moveTo>
                <a:cubicBezTo>
                  <a:pt x="5623094" y="0"/>
                  <a:pt x="5623094" y="6790"/>
                  <a:pt x="5623094" y="13582"/>
                </a:cubicBezTo>
                <a:cubicBezTo>
                  <a:pt x="5680617" y="13582"/>
                  <a:pt x="5766899" y="0"/>
                  <a:pt x="5824019" y="13582"/>
                </a:cubicBezTo>
                <a:cubicBezTo>
                  <a:pt x="5804845" y="27163"/>
                  <a:pt x="5756912" y="6790"/>
                  <a:pt x="5756912" y="27163"/>
                </a:cubicBezTo>
                <a:cubicBezTo>
                  <a:pt x="5488879" y="54326"/>
                  <a:pt x="5335490" y="156985"/>
                  <a:pt x="5086629" y="190938"/>
                </a:cubicBezTo>
                <a:cubicBezTo>
                  <a:pt x="4703555" y="300388"/>
                  <a:pt x="4301706" y="389068"/>
                  <a:pt x="3976152" y="532471"/>
                </a:cubicBezTo>
                <a:cubicBezTo>
                  <a:pt x="4014499" y="580404"/>
                  <a:pt x="4081608" y="539261"/>
                  <a:pt x="4157902" y="525679"/>
                </a:cubicBezTo>
                <a:cubicBezTo>
                  <a:pt x="4157902" y="512098"/>
                  <a:pt x="4138729" y="512098"/>
                  <a:pt x="4119555" y="505308"/>
                </a:cubicBezTo>
                <a:cubicBezTo>
                  <a:pt x="4129143" y="498518"/>
                  <a:pt x="4157902" y="491726"/>
                  <a:pt x="4177076" y="505308"/>
                </a:cubicBezTo>
                <a:cubicBezTo>
                  <a:pt x="4177076" y="518889"/>
                  <a:pt x="4157902" y="518889"/>
                  <a:pt x="4157902" y="532471"/>
                </a:cubicBezTo>
                <a:cubicBezTo>
                  <a:pt x="4215424" y="580404"/>
                  <a:pt x="4263357" y="525679"/>
                  <a:pt x="4339653" y="512098"/>
                </a:cubicBezTo>
                <a:cubicBezTo>
                  <a:pt x="4339653" y="525679"/>
                  <a:pt x="4301307" y="532471"/>
                  <a:pt x="4330066" y="532471"/>
                </a:cubicBezTo>
                <a:cubicBezTo>
                  <a:pt x="4330066" y="552842"/>
                  <a:pt x="4291719" y="552842"/>
                  <a:pt x="4282133" y="539261"/>
                </a:cubicBezTo>
                <a:cubicBezTo>
                  <a:pt x="4291719" y="546053"/>
                  <a:pt x="4291719" y="552842"/>
                  <a:pt x="4282133" y="552842"/>
                </a:cubicBezTo>
                <a:cubicBezTo>
                  <a:pt x="4320479" y="566424"/>
                  <a:pt x="4378001" y="539261"/>
                  <a:pt x="4435123" y="539261"/>
                </a:cubicBezTo>
                <a:cubicBezTo>
                  <a:pt x="4406361" y="573216"/>
                  <a:pt x="4329667" y="566424"/>
                  <a:pt x="4282133" y="587196"/>
                </a:cubicBezTo>
                <a:cubicBezTo>
                  <a:pt x="4282133" y="607567"/>
                  <a:pt x="4301307" y="600778"/>
                  <a:pt x="4282133" y="614359"/>
                </a:cubicBezTo>
                <a:cubicBezTo>
                  <a:pt x="4454297" y="600778"/>
                  <a:pt x="4693968" y="532471"/>
                  <a:pt x="4885307" y="491327"/>
                </a:cubicBezTo>
                <a:cubicBezTo>
                  <a:pt x="4885307" y="539261"/>
                  <a:pt x="4789437" y="525280"/>
                  <a:pt x="4760677" y="552842"/>
                </a:cubicBezTo>
                <a:cubicBezTo>
                  <a:pt x="4789437" y="566424"/>
                  <a:pt x="4827784" y="552842"/>
                  <a:pt x="4818199" y="580005"/>
                </a:cubicBezTo>
                <a:cubicBezTo>
                  <a:pt x="5086230" y="518490"/>
                  <a:pt x="5392611" y="450184"/>
                  <a:pt x="5651057" y="368296"/>
                </a:cubicBezTo>
                <a:cubicBezTo>
                  <a:pt x="5718165" y="347924"/>
                  <a:pt x="5775685" y="320362"/>
                  <a:pt x="5871155" y="327152"/>
                </a:cubicBezTo>
                <a:cubicBezTo>
                  <a:pt x="5919089" y="327152"/>
                  <a:pt x="5957437" y="354315"/>
                  <a:pt x="6005370" y="347523"/>
                </a:cubicBezTo>
                <a:cubicBezTo>
                  <a:pt x="6024545" y="381478"/>
                  <a:pt x="6082065" y="381478"/>
                  <a:pt x="6120413" y="395459"/>
                </a:cubicBezTo>
                <a:cubicBezTo>
                  <a:pt x="6120413" y="422622"/>
                  <a:pt x="6072479" y="415830"/>
                  <a:pt x="6062893" y="436602"/>
                </a:cubicBezTo>
                <a:cubicBezTo>
                  <a:pt x="6034131" y="429811"/>
                  <a:pt x="6024545" y="409439"/>
                  <a:pt x="6014957" y="381877"/>
                </a:cubicBezTo>
                <a:cubicBezTo>
                  <a:pt x="5976611" y="381877"/>
                  <a:pt x="5938263" y="381877"/>
                  <a:pt x="5938263" y="402248"/>
                </a:cubicBezTo>
                <a:cubicBezTo>
                  <a:pt x="5890329" y="368296"/>
                  <a:pt x="5775685" y="395459"/>
                  <a:pt x="5718165" y="415830"/>
                </a:cubicBezTo>
                <a:cubicBezTo>
                  <a:pt x="5766099" y="429411"/>
                  <a:pt x="5804447" y="422622"/>
                  <a:pt x="5852380" y="422622"/>
                </a:cubicBezTo>
                <a:cubicBezTo>
                  <a:pt x="5794859" y="449785"/>
                  <a:pt x="5699390" y="442993"/>
                  <a:pt x="5622695" y="463765"/>
                </a:cubicBezTo>
                <a:cubicBezTo>
                  <a:pt x="5613108" y="463765"/>
                  <a:pt x="5603521" y="477347"/>
                  <a:pt x="5593934" y="484137"/>
                </a:cubicBezTo>
                <a:cubicBezTo>
                  <a:pt x="5277967" y="566025"/>
                  <a:pt x="4990762" y="654703"/>
                  <a:pt x="4655619" y="729801"/>
                </a:cubicBezTo>
                <a:cubicBezTo>
                  <a:pt x="4722729" y="756964"/>
                  <a:pt x="4607686" y="743383"/>
                  <a:pt x="4550165" y="750172"/>
                </a:cubicBezTo>
                <a:cubicBezTo>
                  <a:pt x="4387589" y="770544"/>
                  <a:pt x="4195851" y="852432"/>
                  <a:pt x="4042861" y="873204"/>
                </a:cubicBezTo>
                <a:cubicBezTo>
                  <a:pt x="4052448" y="886786"/>
                  <a:pt x="4052448" y="893576"/>
                  <a:pt x="4042861" y="900367"/>
                </a:cubicBezTo>
                <a:cubicBezTo>
                  <a:pt x="4138729" y="859224"/>
                  <a:pt x="4301307" y="866413"/>
                  <a:pt x="4435522" y="832061"/>
                </a:cubicBezTo>
                <a:cubicBezTo>
                  <a:pt x="4425935" y="845642"/>
                  <a:pt x="4416348" y="852432"/>
                  <a:pt x="4416348" y="859224"/>
                </a:cubicBezTo>
                <a:cubicBezTo>
                  <a:pt x="4473870" y="879595"/>
                  <a:pt x="4531391" y="845642"/>
                  <a:pt x="4588512" y="838851"/>
                </a:cubicBezTo>
                <a:cubicBezTo>
                  <a:pt x="4588512" y="832061"/>
                  <a:pt x="4550165" y="825269"/>
                  <a:pt x="4578925" y="825269"/>
                </a:cubicBezTo>
                <a:cubicBezTo>
                  <a:pt x="4760677" y="845642"/>
                  <a:pt x="5038297" y="777336"/>
                  <a:pt x="5201273" y="743383"/>
                </a:cubicBezTo>
                <a:cubicBezTo>
                  <a:pt x="5430957" y="695447"/>
                  <a:pt x="5603521" y="586396"/>
                  <a:pt x="5833207" y="558834"/>
                </a:cubicBezTo>
                <a:cubicBezTo>
                  <a:pt x="5555587" y="661095"/>
                  <a:pt x="5239621" y="736591"/>
                  <a:pt x="4942827" y="832061"/>
                </a:cubicBezTo>
                <a:cubicBezTo>
                  <a:pt x="5048283" y="866014"/>
                  <a:pt x="5153337" y="811687"/>
                  <a:pt x="5239621" y="784125"/>
                </a:cubicBezTo>
                <a:cubicBezTo>
                  <a:pt x="5459719" y="756964"/>
                  <a:pt x="5613108" y="674675"/>
                  <a:pt x="5794859" y="627141"/>
                </a:cubicBezTo>
                <a:cubicBezTo>
                  <a:pt x="5775685" y="633932"/>
                  <a:pt x="5775685" y="647514"/>
                  <a:pt x="5766099" y="668284"/>
                </a:cubicBezTo>
                <a:cubicBezTo>
                  <a:pt x="5670229" y="709428"/>
                  <a:pt x="5526827" y="716220"/>
                  <a:pt x="5459719" y="784526"/>
                </a:cubicBezTo>
                <a:cubicBezTo>
                  <a:pt x="5373437" y="784526"/>
                  <a:pt x="5315917" y="811687"/>
                  <a:pt x="5268381" y="832460"/>
                </a:cubicBezTo>
                <a:cubicBezTo>
                  <a:pt x="5316315" y="846041"/>
                  <a:pt x="5412185" y="812088"/>
                  <a:pt x="5459719" y="839252"/>
                </a:cubicBezTo>
                <a:cubicBezTo>
                  <a:pt x="5277967" y="921138"/>
                  <a:pt x="5038297" y="948700"/>
                  <a:pt x="4856545" y="1009818"/>
                </a:cubicBezTo>
                <a:cubicBezTo>
                  <a:pt x="4933240" y="1023399"/>
                  <a:pt x="5009535" y="1023399"/>
                  <a:pt x="5095817" y="1016607"/>
                </a:cubicBezTo>
                <a:cubicBezTo>
                  <a:pt x="5086230" y="1030189"/>
                  <a:pt x="5095817" y="1036979"/>
                  <a:pt x="5105404" y="1043770"/>
                </a:cubicBezTo>
                <a:cubicBezTo>
                  <a:pt x="5440545" y="995835"/>
                  <a:pt x="5727752" y="913949"/>
                  <a:pt x="5995783" y="818479"/>
                </a:cubicBezTo>
                <a:cubicBezTo>
                  <a:pt x="6024545" y="866413"/>
                  <a:pt x="6177535" y="791316"/>
                  <a:pt x="6196709" y="852432"/>
                </a:cubicBezTo>
                <a:cubicBezTo>
                  <a:pt x="6024545" y="900367"/>
                  <a:pt x="5861568" y="954692"/>
                  <a:pt x="5698991" y="1002627"/>
                </a:cubicBezTo>
                <a:cubicBezTo>
                  <a:pt x="5698991" y="1016208"/>
                  <a:pt x="5698991" y="1029790"/>
                  <a:pt x="5698991" y="1036580"/>
                </a:cubicBezTo>
                <a:cubicBezTo>
                  <a:pt x="5526827" y="1084515"/>
                  <a:pt x="5354263" y="1125260"/>
                  <a:pt x="5172511" y="1166403"/>
                </a:cubicBezTo>
                <a:cubicBezTo>
                  <a:pt x="5172511" y="1186775"/>
                  <a:pt x="5210860" y="1173193"/>
                  <a:pt x="5230034" y="1173193"/>
                </a:cubicBezTo>
                <a:cubicBezTo>
                  <a:pt x="5201273" y="1207146"/>
                  <a:pt x="5124578" y="1207146"/>
                  <a:pt x="5077044" y="1221128"/>
                </a:cubicBezTo>
                <a:cubicBezTo>
                  <a:pt x="5077044" y="1234708"/>
                  <a:pt x="5086629" y="1234708"/>
                  <a:pt x="5086629" y="1248290"/>
                </a:cubicBezTo>
                <a:cubicBezTo>
                  <a:pt x="5019521" y="1261871"/>
                  <a:pt x="4933639" y="1248290"/>
                  <a:pt x="4914467" y="1296225"/>
                </a:cubicBezTo>
                <a:cubicBezTo>
                  <a:pt x="4914467" y="1303015"/>
                  <a:pt x="4971987" y="1296225"/>
                  <a:pt x="4971987" y="1282643"/>
                </a:cubicBezTo>
                <a:cubicBezTo>
                  <a:pt x="5010335" y="1316596"/>
                  <a:pt x="4876119" y="1303015"/>
                  <a:pt x="4876119" y="1337369"/>
                </a:cubicBezTo>
                <a:cubicBezTo>
                  <a:pt x="4971987" y="1323787"/>
                  <a:pt x="5115390" y="1310205"/>
                  <a:pt x="5192085" y="1269062"/>
                </a:cubicBezTo>
                <a:cubicBezTo>
                  <a:pt x="5172911" y="1262270"/>
                  <a:pt x="5144151" y="1269062"/>
                  <a:pt x="5144151" y="1235109"/>
                </a:cubicBezTo>
                <a:cubicBezTo>
                  <a:pt x="5172911" y="1235109"/>
                  <a:pt x="5182498" y="1255480"/>
                  <a:pt x="5201672" y="1262270"/>
                </a:cubicBezTo>
                <a:cubicBezTo>
                  <a:pt x="5335889" y="1214337"/>
                  <a:pt x="5469705" y="1160011"/>
                  <a:pt x="5594335" y="1098496"/>
                </a:cubicBezTo>
                <a:cubicBezTo>
                  <a:pt x="5584748" y="1084914"/>
                  <a:pt x="5575161" y="1105286"/>
                  <a:pt x="5575161" y="1091704"/>
                </a:cubicBezTo>
                <a:cubicBezTo>
                  <a:pt x="5661443" y="1071333"/>
                  <a:pt x="5776085" y="996236"/>
                  <a:pt x="5852781" y="1009818"/>
                </a:cubicBezTo>
                <a:cubicBezTo>
                  <a:pt x="5728151" y="1057751"/>
                  <a:pt x="5613507" y="1112077"/>
                  <a:pt x="5498466" y="1166802"/>
                </a:cubicBezTo>
                <a:cubicBezTo>
                  <a:pt x="5498466" y="1187174"/>
                  <a:pt x="5517641" y="1180384"/>
                  <a:pt x="5498466" y="1193965"/>
                </a:cubicBezTo>
                <a:cubicBezTo>
                  <a:pt x="5345476" y="1275852"/>
                  <a:pt x="5201672" y="1385302"/>
                  <a:pt x="4971987" y="1432838"/>
                </a:cubicBezTo>
                <a:cubicBezTo>
                  <a:pt x="5039095" y="1453210"/>
                  <a:pt x="5115789" y="1412465"/>
                  <a:pt x="5182498" y="1426046"/>
                </a:cubicBezTo>
                <a:cubicBezTo>
                  <a:pt x="5077044" y="1467190"/>
                  <a:pt x="4828185" y="1453210"/>
                  <a:pt x="4703954" y="1528306"/>
                </a:cubicBezTo>
                <a:cubicBezTo>
                  <a:pt x="4751887" y="1514725"/>
                  <a:pt x="4771061" y="1528306"/>
                  <a:pt x="4790235" y="1548679"/>
                </a:cubicBezTo>
                <a:cubicBezTo>
                  <a:pt x="4847757" y="1541888"/>
                  <a:pt x="4886105" y="1528306"/>
                  <a:pt x="4934040" y="1521516"/>
                </a:cubicBezTo>
                <a:cubicBezTo>
                  <a:pt x="4934040" y="1507935"/>
                  <a:pt x="4962799" y="1494353"/>
                  <a:pt x="4991561" y="1487563"/>
                </a:cubicBezTo>
                <a:cubicBezTo>
                  <a:pt x="4991561" y="1494353"/>
                  <a:pt x="4953212" y="1528707"/>
                  <a:pt x="4943625" y="1555868"/>
                </a:cubicBezTo>
                <a:cubicBezTo>
                  <a:pt x="4953212" y="1562660"/>
                  <a:pt x="4953212" y="1562660"/>
                  <a:pt x="4953212" y="1569450"/>
                </a:cubicBezTo>
                <a:cubicBezTo>
                  <a:pt x="5001147" y="1555868"/>
                  <a:pt x="5068255" y="1549078"/>
                  <a:pt x="5106204" y="1521516"/>
                </a:cubicBezTo>
                <a:cubicBezTo>
                  <a:pt x="5048681" y="1576241"/>
                  <a:pt x="4905279" y="1610194"/>
                  <a:pt x="4799823" y="1623776"/>
                </a:cubicBezTo>
                <a:cubicBezTo>
                  <a:pt x="4780649" y="1623776"/>
                  <a:pt x="4790235" y="1657729"/>
                  <a:pt x="4771061" y="1664919"/>
                </a:cubicBezTo>
                <a:cubicBezTo>
                  <a:pt x="4751887" y="1658129"/>
                  <a:pt x="4742303" y="1651338"/>
                  <a:pt x="4713541" y="1658129"/>
                </a:cubicBezTo>
                <a:cubicBezTo>
                  <a:pt x="4617673" y="1712855"/>
                  <a:pt x="4493443" y="1746808"/>
                  <a:pt x="4397575" y="1801533"/>
                </a:cubicBezTo>
                <a:cubicBezTo>
                  <a:pt x="4483857" y="1828696"/>
                  <a:pt x="4579326" y="1719644"/>
                  <a:pt x="4656021" y="1740016"/>
                </a:cubicBezTo>
                <a:cubicBezTo>
                  <a:pt x="4694367" y="1706063"/>
                  <a:pt x="4742303" y="1678501"/>
                  <a:pt x="4818598" y="1671711"/>
                </a:cubicBezTo>
                <a:cubicBezTo>
                  <a:pt x="4828185" y="1671711"/>
                  <a:pt x="4818598" y="1664919"/>
                  <a:pt x="4818598" y="1651338"/>
                </a:cubicBezTo>
                <a:cubicBezTo>
                  <a:pt x="4914467" y="1664919"/>
                  <a:pt x="4924053" y="1603404"/>
                  <a:pt x="5019521" y="1589823"/>
                </a:cubicBezTo>
                <a:cubicBezTo>
                  <a:pt x="5000347" y="1616986"/>
                  <a:pt x="4990762" y="1616986"/>
                  <a:pt x="5000347" y="1651338"/>
                </a:cubicBezTo>
                <a:cubicBezTo>
                  <a:pt x="5009935" y="1624175"/>
                  <a:pt x="5038695" y="1671711"/>
                  <a:pt x="5057869" y="1644548"/>
                </a:cubicBezTo>
                <a:cubicBezTo>
                  <a:pt x="5067457" y="1651338"/>
                  <a:pt x="5038695" y="1685692"/>
                  <a:pt x="4990762" y="1678501"/>
                </a:cubicBezTo>
                <a:cubicBezTo>
                  <a:pt x="4990762" y="1671711"/>
                  <a:pt x="4990762" y="1658129"/>
                  <a:pt x="4990762" y="1651338"/>
                </a:cubicBezTo>
                <a:cubicBezTo>
                  <a:pt x="4923653" y="1644548"/>
                  <a:pt x="4952414" y="1671711"/>
                  <a:pt x="4933240" y="1692481"/>
                </a:cubicBezTo>
                <a:cubicBezTo>
                  <a:pt x="4904481" y="1699273"/>
                  <a:pt x="4923653" y="1678900"/>
                  <a:pt x="4923653" y="1672110"/>
                </a:cubicBezTo>
                <a:cubicBezTo>
                  <a:pt x="4866132" y="1665319"/>
                  <a:pt x="4866132" y="1699273"/>
                  <a:pt x="4837371" y="1713254"/>
                </a:cubicBezTo>
                <a:cubicBezTo>
                  <a:pt x="4837371" y="1726835"/>
                  <a:pt x="4856545" y="1726835"/>
                  <a:pt x="4885307" y="1726835"/>
                </a:cubicBezTo>
                <a:cubicBezTo>
                  <a:pt x="4885307" y="1747207"/>
                  <a:pt x="4866132" y="1740417"/>
                  <a:pt x="4866132" y="1753998"/>
                </a:cubicBezTo>
                <a:cubicBezTo>
                  <a:pt x="4952414" y="1787951"/>
                  <a:pt x="5057469" y="1712855"/>
                  <a:pt x="5134165" y="1685692"/>
                </a:cubicBezTo>
                <a:cubicBezTo>
                  <a:pt x="5143753" y="1706063"/>
                  <a:pt x="5076643" y="1719644"/>
                  <a:pt x="5057469" y="1740417"/>
                </a:cubicBezTo>
                <a:cubicBezTo>
                  <a:pt x="5277569" y="1733625"/>
                  <a:pt x="5430957" y="1590222"/>
                  <a:pt x="5622296" y="1569851"/>
                </a:cubicBezTo>
                <a:cubicBezTo>
                  <a:pt x="5564773" y="1644947"/>
                  <a:pt x="5430957" y="1672110"/>
                  <a:pt x="5335089" y="1720044"/>
                </a:cubicBezTo>
                <a:cubicBezTo>
                  <a:pt x="5363850" y="1733625"/>
                  <a:pt x="5440545" y="1720044"/>
                  <a:pt x="5488079" y="1726835"/>
                </a:cubicBezTo>
                <a:cubicBezTo>
                  <a:pt x="5392211" y="1753998"/>
                  <a:pt x="5277569" y="1726835"/>
                  <a:pt x="5200874" y="1774769"/>
                </a:cubicBezTo>
                <a:cubicBezTo>
                  <a:pt x="5220048" y="1781560"/>
                  <a:pt x="5287155" y="1767979"/>
                  <a:pt x="5335089" y="1767979"/>
                </a:cubicBezTo>
                <a:cubicBezTo>
                  <a:pt x="5315917" y="1822704"/>
                  <a:pt x="5200874" y="1801932"/>
                  <a:pt x="5153337" y="1822704"/>
                </a:cubicBezTo>
                <a:cubicBezTo>
                  <a:pt x="5162925" y="1836286"/>
                  <a:pt x="5191686" y="1829494"/>
                  <a:pt x="5182099" y="1849867"/>
                </a:cubicBezTo>
                <a:cubicBezTo>
                  <a:pt x="5134165" y="1856657"/>
                  <a:pt x="5105404" y="1883820"/>
                  <a:pt x="5057469" y="1870239"/>
                </a:cubicBezTo>
                <a:cubicBezTo>
                  <a:pt x="5028709" y="1877028"/>
                  <a:pt x="5057469" y="1890610"/>
                  <a:pt x="5038297" y="1911382"/>
                </a:cubicBezTo>
                <a:cubicBezTo>
                  <a:pt x="5009535" y="1918172"/>
                  <a:pt x="5019123" y="1897801"/>
                  <a:pt x="4999949" y="1897801"/>
                </a:cubicBezTo>
                <a:cubicBezTo>
                  <a:pt x="4990361" y="1931754"/>
                  <a:pt x="4913667" y="1911382"/>
                  <a:pt x="4913667" y="1959315"/>
                </a:cubicBezTo>
                <a:cubicBezTo>
                  <a:pt x="4856146" y="1938944"/>
                  <a:pt x="4808211" y="1979689"/>
                  <a:pt x="4789039" y="2020832"/>
                </a:cubicBezTo>
                <a:cubicBezTo>
                  <a:pt x="4836972" y="2034414"/>
                  <a:pt x="4817798" y="1993669"/>
                  <a:pt x="4856146" y="1993669"/>
                </a:cubicBezTo>
                <a:cubicBezTo>
                  <a:pt x="4856146" y="2000459"/>
                  <a:pt x="4856146" y="2007251"/>
                  <a:pt x="4856146" y="2014041"/>
                </a:cubicBezTo>
                <a:cubicBezTo>
                  <a:pt x="4884905" y="2007251"/>
                  <a:pt x="4923253" y="2007251"/>
                  <a:pt x="4904079" y="1980088"/>
                </a:cubicBezTo>
                <a:cubicBezTo>
                  <a:pt x="4942428" y="1993669"/>
                  <a:pt x="5019123" y="1993669"/>
                  <a:pt x="5076244" y="1980088"/>
                </a:cubicBezTo>
                <a:cubicBezTo>
                  <a:pt x="5066657" y="1973298"/>
                  <a:pt x="5047483" y="1973298"/>
                  <a:pt x="5057069" y="1952925"/>
                </a:cubicBezTo>
                <a:cubicBezTo>
                  <a:pt x="5210061" y="1994068"/>
                  <a:pt x="5344277" y="1857455"/>
                  <a:pt x="5488079" y="1864247"/>
                </a:cubicBezTo>
                <a:cubicBezTo>
                  <a:pt x="5420971" y="1939343"/>
                  <a:pt x="5239220" y="1932553"/>
                  <a:pt x="5172113" y="2007650"/>
                </a:cubicBezTo>
                <a:cubicBezTo>
                  <a:pt x="5296743" y="2007650"/>
                  <a:pt x="5401797" y="1939343"/>
                  <a:pt x="5516841" y="1912180"/>
                </a:cubicBezTo>
                <a:cubicBezTo>
                  <a:pt x="5516841" y="1918972"/>
                  <a:pt x="5478492" y="1925762"/>
                  <a:pt x="5507253" y="1932553"/>
                </a:cubicBezTo>
                <a:cubicBezTo>
                  <a:pt x="5382623" y="1959716"/>
                  <a:pt x="5315917" y="2021231"/>
                  <a:pt x="5191287" y="2028023"/>
                </a:cubicBezTo>
                <a:cubicBezTo>
                  <a:pt x="5181699" y="2041603"/>
                  <a:pt x="5220048" y="2048395"/>
                  <a:pt x="5191287" y="2055184"/>
                </a:cubicBezTo>
                <a:cubicBezTo>
                  <a:pt x="5162525" y="2041603"/>
                  <a:pt x="5143351" y="2075558"/>
                  <a:pt x="5114592" y="2068766"/>
                </a:cubicBezTo>
                <a:cubicBezTo>
                  <a:pt x="5105005" y="2089139"/>
                  <a:pt x="5124179" y="2089139"/>
                  <a:pt x="5124179" y="2109909"/>
                </a:cubicBezTo>
                <a:cubicBezTo>
                  <a:pt x="5085831" y="2103119"/>
                  <a:pt x="5076244" y="2116701"/>
                  <a:pt x="5047483" y="2116701"/>
                </a:cubicBezTo>
                <a:cubicBezTo>
                  <a:pt x="5057069" y="2218961"/>
                  <a:pt x="5257995" y="2116701"/>
                  <a:pt x="5325103" y="2096328"/>
                </a:cubicBezTo>
                <a:cubicBezTo>
                  <a:pt x="5315515" y="2103119"/>
                  <a:pt x="5315515" y="2109909"/>
                  <a:pt x="5334690" y="2109909"/>
                </a:cubicBezTo>
                <a:cubicBezTo>
                  <a:pt x="5315515" y="2123491"/>
                  <a:pt x="5286757" y="2116701"/>
                  <a:pt x="5248408" y="2130283"/>
                </a:cubicBezTo>
                <a:cubicBezTo>
                  <a:pt x="5248408" y="2150654"/>
                  <a:pt x="5257995" y="2157446"/>
                  <a:pt x="5277169" y="2157446"/>
                </a:cubicBezTo>
                <a:cubicBezTo>
                  <a:pt x="5344277" y="2143864"/>
                  <a:pt x="5411385" y="2109510"/>
                  <a:pt x="5449333" y="2102720"/>
                </a:cubicBezTo>
                <a:cubicBezTo>
                  <a:pt x="5478093" y="2116302"/>
                  <a:pt x="5391811" y="2136673"/>
                  <a:pt x="5410985" y="2143864"/>
                </a:cubicBezTo>
                <a:cubicBezTo>
                  <a:pt x="5334291" y="2177817"/>
                  <a:pt x="5257995" y="2191798"/>
                  <a:pt x="5210061" y="2232542"/>
                </a:cubicBezTo>
                <a:cubicBezTo>
                  <a:pt x="5277169" y="2225750"/>
                  <a:pt x="5449333" y="2198589"/>
                  <a:pt x="5439747" y="2143864"/>
                </a:cubicBezTo>
                <a:cubicBezTo>
                  <a:pt x="5564375" y="2137072"/>
                  <a:pt x="5659845" y="2095929"/>
                  <a:pt x="5765300" y="2068766"/>
                </a:cubicBezTo>
                <a:cubicBezTo>
                  <a:pt x="5726952" y="2068766"/>
                  <a:pt x="5746126" y="2055184"/>
                  <a:pt x="5774887" y="2041603"/>
                </a:cubicBezTo>
                <a:cubicBezTo>
                  <a:pt x="5803647" y="2041603"/>
                  <a:pt x="5813233" y="2061976"/>
                  <a:pt x="5832407" y="2041603"/>
                </a:cubicBezTo>
                <a:cubicBezTo>
                  <a:pt x="5861169" y="2041603"/>
                  <a:pt x="5861169" y="2061976"/>
                  <a:pt x="5841995" y="2068766"/>
                </a:cubicBezTo>
                <a:cubicBezTo>
                  <a:pt x="5928277" y="2041603"/>
                  <a:pt x="5994985" y="2014041"/>
                  <a:pt x="6062093" y="2000459"/>
                </a:cubicBezTo>
                <a:cubicBezTo>
                  <a:pt x="6071679" y="2007251"/>
                  <a:pt x="6052507" y="2014041"/>
                  <a:pt x="6062093" y="2020832"/>
                </a:cubicBezTo>
                <a:cubicBezTo>
                  <a:pt x="6090853" y="2027622"/>
                  <a:pt x="6081267" y="2007251"/>
                  <a:pt x="6100441" y="2020832"/>
                </a:cubicBezTo>
                <a:cubicBezTo>
                  <a:pt x="6119615" y="2014041"/>
                  <a:pt x="6129202" y="2000459"/>
                  <a:pt x="6138789" y="1979689"/>
                </a:cubicBezTo>
                <a:cubicBezTo>
                  <a:pt x="6282591" y="1972897"/>
                  <a:pt x="6320539" y="1891011"/>
                  <a:pt x="6435581" y="1863447"/>
                </a:cubicBezTo>
                <a:cubicBezTo>
                  <a:pt x="6397233" y="1952127"/>
                  <a:pt x="6244243" y="1979689"/>
                  <a:pt x="6129202" y="2027223"/>
                </a:cubicBezTo>
                <a:cubicBezTo>
                  <a:pt x="6042921" y="2068367"/>
                  <a:pt x="5976210" y="2122693"/>
                  <a:pt x="5889928" y="2150255"/>
                </a:cubicBezTo>
                <a:cubicBezTo>
                  <a:pt x="5774887" y="2252514"/>
                  <a:pt x="5564375" y="2286868"/>
                  <a:pt x="5449733" y="2389128"/>
                </a:cubicBezTo>
                <a:cubicBezTo>
                  <a:pt x="5382623" y="2382336"/>
                  <a:pt x="5392211" y="2430271"/>
                  <a:pt x="5344277" y="2437061"/>
                </a:cubicBezTo>
                <a:cubicBezTo>
                  <a:pt x="5334690" y="2450643"/>
                  <a:pt x="5353864" y="2450643"/>
                  <a:pt x="5353864" y="2471016"/>
                </a:cubicBezTo>
                <a:cubicBezTo>
                  <a:pt x="5315515" y="2450643"/>
                  <a:pt x="5286757" y="2477806"/>
                  <a:pt x="5238821" y="2471016"/>
                </a:cubicBezTo>
                <a:cubicBezTo>
                  <a:pt x="5296343" y="2512159"/>
                  <a:pt x="5478093" y="2429872"/>
                  <a:pt x="5526029" y="2491387"/>
                </a:cubicBezTo>
                <a:cubicBezTo>
                  <a:pt x="5621897" y="2511759"/>
                  <a:pt x="5660243" y="2450244"/>
                  <a:pt x="5746126" y="2471016"/>
                </a:cubicBezTo>
                <a:cubicBezTo>
                  <a:pt x="5755713" y="2498179"/>
                  <a:pt x="5717365" y="2484597"/>
                  <a:pt x="5707779" y="2491387"/>
                </a:cubicBezTo>
                <a:cubicBezTo>
                  <a:pt x="5794059" y="2525340"/>
                  <a:pt x="5822821" y="2457434"/>
                  <a:pt x="5908703" y="2471016"/>
                </a:cubicBezTo>
                <a:cubicBezTo>
                  <a:pt x="5822421" y="2525741"/>
                  <a:pt x="5688605" y="2559694"/>
                  <a:pt x="5592737" y="2614419"/>
                </a:cubicBezTo>
                <a:cubicBezTo>
                  <a:pt x="5717365" y="2607627"/>
                  <a:pt x="5841595" y="2546112"/>
                  <a:pt x="5937465" y="2491387"/>
                </a:cubicBezTo>
                <a:cubicBezTo>
                  <a:pt x="6119216" y="2457434"/>
                  <a:pt x="6243844" y="2381937"/>
                  <a:pt x="6444769" y="2354774"/>
                </a:cubicBezTo>
                <a:cubicBezTo>
                  <a:pt x="6320139" y="2409499"/>
                  <a:pt x="6128801" y="2484597"/>
                  <a:pt x="5956639" y="2539322"/>
                </a:cubicBezTo>
                <a:cubicBezTo>
                  <a:pt x="6052507" y="2552904"/>
                  <a:pt x="6138388" y="2505368"/>
                  <a:pt x="6224670" y="2484597"/>
                </a:cubicBezTo>
                <a:cubicBezTo>
                  <a:pt x="6224670" y="2498179"/>
                  <a:pt x="6224670" y="2511759"/>
                  <a:pt x="6224670" y="2525741"/>
                </a:cubicBezTo>
                <a:cubicBezTo>
                  <a:pt x="6042921" y="2573674"/>
                  <a:pt x="5918291" y="2662352"/>
                  <a:pt x="5746126" y="2717078"/>
                </a:cubicBezTo>
                <a:cubicBezTo>
                  <a:pt x="5755713" y="2723869"/>
                  <a:pt x="5755713" y="2730659"/>
                  <a:pt x="5755713" y="2744241"/>
                </a:cubicBezTo>
                <a:cubicBezTo>
                  <a:pt x="5659845" y="2723869"/>
                  <a:pt x="5564375" y="2805757"/>
                  <a:pt x="5449333" y="2819337"/>
                </a:cubicBezTo>
                <a:cubicBezTo>
                  <a:pt x="5468506" y="2846500"/>
                  <a:pt x="5487680" y="2812547"/>
                  <a:pt x="5506854" y="2812547"/>
                </a:cubicBezTo>
                <a:cubicBezTo>
                  <a:pt x="5497267" y="2826129"/>
                  <a:pt x="5487680" y="2846500"/>
                  <a:pt x="5478093" y="2853691"/>
                </a:cubicBezTo>
                <a:cubicBezTo>
                  <a:pt x="5506854" y="2867272"/>
                  <a:pt x="5535615" y="2867272"/>
                  <a:pt x="5583549" y="2867272"/>
                </a:cubicBezTo>
                <a:cubicBezTo>
                  <a:pt x="5526029" y="2908416"/>
                  <a:pt x="5420971" y="2867272"/>
                  <a:pt x="5382623" y="2915206"/>
                </a:cubicBezTo>
                <a:cubicBezTo>
                  <a:pt x="5382623" y="2908416"/>
                  <a:pt x="5373038" y="2901626"/>
                  <a:pt x="5373038" y="2894835"/>
                </a:cubicBezTo>
                <a:cubicBezTo>
                  <a:pt x="5267583" y="2928787"/>
                  <a:pt x="5152939" y="2956351"/>
                  <a:pt x="5076244" y="3004285"/>
                </a:cubicBezTo>
                <a:cubicBezTo>
                  <a:pt x="5181699" y="2990703"/>
                  <a:pt x="5277169" y="3004285"/>
                  <a:pt x="5363451" y="2983913"/>
                </a:cubicBezTo>
                <a:cubicBezTo>
                  <a:pt x="5449733" y="2970332"/>
                  <a:pt x="5488079" y="2902025"/>
                  <a:pt x="5583549" y="2895234"/>
                </a:cubicBezTo>
                <a:cubicBezTo>
                  <a:pt x="5564375" y="2915607"/>
                  <a:pt x="5526029" y="2915607"/>
                  <a:pt x="5516441" y="2943169"/>
                </a:cubicBezTo>
                <a:cubicBezTo>
                  <a:pt x="5545203" y="2936377"/>
                  <a:pt x="5564375" y="2929587"/>
                  <a:pt x="5602723" y="2929587"/>
                </a:cubicBezTo>
                <a:cubicBezTo>
                  <a:pt x="5593136" y="2936377"/>
                  <a:pt x="5583549" y="2936377"/>
                  <a:pt x="5583549" y="2949959"/>
                </a:cubicBezTo>
                <a:cubicBezTo>
                  <a:pt x="5621897" y="2949959"/>
                  <a:pt x="5621897" y="2922796"/>
                  <a:pt x="5660243" y="2922796"/>
                </a:cubicBezTo>
                <a:cubicBezTo>
                  <a:pt x="5660243" y="2916006"/>
                  <a:pt x="5641071" y="2916006"/>
                  <a:pt x="5641071" y="2902424"/>
                </a:cubicBezTo>
                <a:cubicBezTo>
                  <a:pt x="5689005" y="2902424"/>
                  <a:pt x="5689005" y="2882053"/>
                  <a:pt x="5727353" y="2882053"/>
                </a:cubicBezTo>
                <a:cubicBezTo>
                  <a:pt x="5727353" y="2895635"/>
                  <a:pt x="5708179" y="2888843"/>
                  <a:pt x="5708179" y="2902424"/>
                </a:cubicBezTo>
                <a:cubicBezTo>
                  <a:pt x="5832807" y="2882053"/>
                  <a:pt x="5899515" y="2827328"/>
                  <a:pt x="6014558" y="2800165"/>
                </a:cubicBezTo>
                <a:cubicBezTo>
                  <a:pt x="6004971" y="2854890"/>
                  <a:pt x="5947451" y="2875261"/>
                  <a:pt x="5909103" y="2902424"/>
                </a:cubicBezTo>
                <a:cubicBezTo>
                  <a:pt x="6024145" y="2888843"/>
                  <a:pt x="6071679" y="2827328"/>
                  <a:pt x="6177135" y="2800165"/>
                </a:cubicBezTo>
                <a:cubicBezTo>
                  <a:pt x="6042921" y="2916405"/>
                  <a:pt x="5784475" y="2950358"/>
                  <a:pt x="5583549" y="3018664"/>
                </a:cubicBezTo>
                <a:cubicBezTo>
                  <a:pt x="5564375" y="3039038"/>
                  <a:pt x="5526029" y="3045828"/>
                  <a:pt x="5526029" y="3073390"/>
                </a:cubicBezTo>
                <a:cubicBezTo>
                  <a:pt x="5439747" y="3073390"/>
                  <a:pt x="5315515" y="3080181"/>
                  <a:pt x="5238821" y="3141696"/>
                </a:cubicBezTo>
                <a:cubicBezTo>
                  <a:pt x="5305929" y="3134906"/>
                  <a:pt x="5353864" y="3121325"/>
                  <a:pt x="5420573" y="3121325"/>
                </a:cubicBezTo>
                <a:cubicBezTo>
                  <a:pt x="5305529" y="3148488"/>
                  <a:pt x="5181301" y="3203213"/>
                  <a:pt x="5047083" y="3196421"/>
                </a:cubicBezTo>
                <a:cubicBezTo>
                  <a:pt x="5085432" y="3210003"/>
                  <a:pt x="5018324" y="3223584"/>
                  <a:pt x="4979976" y="3230374"/>
                </a:cubicBezTo>
                <a:cubicBezTo>
                  <a:pt x="4979976" y="3257537"/>
                  <a:pt x="4999150" y="3271518"/>
                  <a:pt x="4989563" y="3298681"/>
                </a:cubicBezTo>
                <a:cubicBezTo>
                  <a:pt x="5037497" y="3291891"/>
                  <a:pt x="5066257" y="3271518"/>
                  <a:pt x="5123780" y="3271518"/>
                </a:cubicBezTo>
                <a:cubicBezTo>
                  <a:pt x="5095019" y="3237565"/>
                  <a:pt x="5142953" y="3264728"/>
                  <a:pt x="5142953" y="3230374"/>
                </a:cubicBezTo>
                <a:cubicBezTo>
                  <a:pt x="5210061" y="3243956"/>
                  <a:pt x="5248408" y="3182441"/>
                  <a:pt x="5324703" y="3175649"/>
                </a:cubicBezTo>
                <a:cubicBezTo>
                  <a:pt x="5295943" y="3216793"/>
                  <a:pt x="5219248" y="3216793"/>
                  <a:pt x="5190487" y="3257537"/>
                </a:cubicBezTo>
                <a:cubicBezTo>
                  <a:pt x="5257596" y="3257537"/>
                  <a:pt x="5267183" y="3216394"/>
                  <a:pt x="5334291" y="3216394"/>
                </a:cubicBezTo>
                <a:cubicBezTo>
                  <a:pt x="5372637" y="3216394"/>
                  <a:pt x="5315117" y="3229975"/>
                  <a:pt x="5334291" y="3250348"/>
                </a:cubicBezTo>
                <a:cubicBezTo>
                  <a:pt x="5363050" y="3209205"/>
                  <a:pt x="5487281" y="3236767"/>
                  <a:pt x="5516042" y="3188832"/>
                </a:cubicBezTo>
                <a:cubicBezTo>
                  <a:pt x="5516042" y="3175250"/>
                  <a:pt x="5516042" y="3168460"/>
                  <a:pt x="5496868" y="3168460"/>
                </a:cubicBezTo>
                <a:cubicBezTo>
                  <a:pt x="5544801" y="3148087"/>
                  <a:pt x="5602324" y="3134506"/>
                  <a:pt x="5649858" y="3120525"/>
                </a:cubicBezTo>
                <a:cubicBezTo>
                  <a:pt x="5649858" y="3100154"/>
                  <a:pt x="5601923" y="3113735"/>
                  <a:pt x="5582751" y="3113735"/>
                </a:cubicBezTo>
                <a:cubicBezTo>
                  <a:pt x="5592337" y="3093362"/>
                  <a:pt x="5630684" y="3093362"/>
                  <a:pt x="5649858" y="3086572"/>
                </a:cubicBezTo>
                <a:cubicBezTo>
                  <a:pt x="5649858" y="3120525"/>
                  <a:pt x="5688205" y="3093362"/>
                  <a:pt x="5726553" y="3100154"/>
                </a:cubicBezTo>
                <a:cubicBezTo>
                  <a:pt x="5716966" y="3106943"/>
                  <a:pt x="5697791" y="3106943"/>
                  <a:pt x="5688205" y="3120525"/>
                </a:cubicBezTo>
                <a:cubicBezTo>
                  <a:pt x="5716966" y="3140898"/>
                  <a:pt x="5716966" y="3140898"/>
                  <a:pt x="5697791" y="3175250"/>
                </a:cubicBezTo>
                <a:cubicBezTo>
                  <a:pt x="5937065" y="3106943"/>
                  <a:pt x="6109629" y="3004684"/>
                  <a:pt x="6348901" y="2990703"/>
                </a:cubicBezTo>
                <a:cubicBezTo>
                  <a:pt x="6348901" y="3011075"/>
                  <a:pt x="6348901" y="3017866"/>
                  <a:pt x="6368075" y="3017866"/>
                </a:cubicBezTo>
                <a:cubicBezTo>
                  <a:pt x="6454357" y="2969931"/>
                  <a:pt x="6549825" y="2956351"/>
                  <a:pt x="6674454" y="2956351"/>
                </a:cubicBezTo>
                <a:cubicBezTo>
                  <a:pt x="6530652" y="3038238"/>
                  <a:pt x="6329727" y="3086173"/>
                  <a:pt x="6186323" y="3168061"/>
                </a:cubicBezTo>
                <a:cubicBezTo>
                  <a:pt x="6052107" y="3215995"/>
                  <a:pt x="5889529" y="3236366"/>
                  <a:pt x="5774487" y="3291091"/>
                </a:cubicBezTo>
                <a:cubicBezTo>
                  <a:pt x="5410587" y="3359398"/>
                  <a:pt x="5132966" y="3482430"/>
                  <a:pt x="4778651" y="3550736"/>
                </a:cubicBezTo>
                <a:cubicBezTo>
                  <a:pt x="4874520" y="3564318"/>
                  <a:pt x="4989164" y="3543946"/>
                  <a:pt x="5075445" y="3502803"/>
                </a:cubicBezTo>
                <a:cubicBezTo>
                  <a:pt x="5200074" y="3523174"/>
                  <a:pt x="5257195" y="3434496"/>
                  <a:pt x="5381825" y="3427704"/>
                </a:cubicBezTo>
                <a:cubicBezTo>
                  <a:pt x="5516042" y="3372979"/>
                  <a:pt x="5669033" y="3339026"/>
                  <a:pt x="5822023" y="3304673"/>
                </a:cubicBezTo>
                <a:cubicBezTo>
                  <a:pt x="5889130" y="3270720"/>
                  <a:pt x="5994187" y="3263529"/>
                  <a:pt x="6061295" y="3249947"/>
                </a:cubicBezTo>
                <a:cubicBezTo>
                  <a:pt x="5649459" y="3366189"/>
                  <a:pt x="5247610" y="3495612"/>
                  <a:pt x="4816601" y="3611852"/>
                </a:cubicBezTo>
                <a:cubicBezTo>
                  <a:pt x="4816601" y="3577899"/>
                  <a:pt x="4864534" y="3591481"/>
                  <a:pt x="4893295" y="3577899"/>
                </a:cubicBezTo>
                <a:cubicBezTo>
                  <a:pt x="4864534" y="3564318"/>
                  <a:pt x="4797427" y="3584689"/>
                  <a:pt x="4768665" y="3591481"/>
                </a:cubicBezTo>
                <a:cubicBezTo>
                  <a:pt x="4768665" y="3618644"/>
                  <a:pt x="4797427" y="3598271"/>
                  <a:pt x="4797427" y="3611852"/>
                </a:cubicBezTo>
                <a:cubicBezTo>
                  <a:pt x="4653623" y="3680159"/>
                  <a:pt x="4462286" y="3707322"/>
                  <a:pt x="4290121" y="3762047"/>
                </a:cubicBezTo>
                <a:cubicBezTo>
                  <a:pt x="4127544" y="3823562"/>
                  <a:pt x="3926220" y="3864306"/>
                  <a:pt x="3754055" y="3925823"/>
                </a:cubicBezTo>
                <a:cubicBezTo>
                  <a:pt x="3686948" y="3905450"/>
                  <a:pt x="3639013" y="3912242"/>
                  <a:pt x="3610253" y="3959776"/>
                </a:cubicBezTo>
                <a:cubicBezTo>
                  <a:pt x="3418915" y="4034873"/>
                  <a:pt x="3227177" y="4082808"/>
                  <a:pt x="3055013" y="4171486"/>
                </a:cubicBezTo>
                <a:cubicBezTo>
                  <a:pt x="3035841" y="4123551"/>
                  <a:pt x="3170056" y="4123551"/>
                  <a:pt x="3198817" y="4082808"/>
                </a:cubicBezTo>
                <a:cubicBezTo>
                  <a:pt x="3217992" y="4082808"/>
                  <a:pt x="3227577" y="4082808"/>
                  <a:pt x="3246751" y="4082808"/>
                </a:cubicBezTo>
                <a:cubicBezTo>
                  <a:pt x="3294686" y="4034873"/>
                  <a:pt x="3390555" y="4014501"/>
                  <a:pt x="3447676" y="3966566"/>
                </a:cubicBezTo>
                <a:cubicBezTo>
                  <a:pt x="3303872" y="3966566"/>
                  <a:pt x="3208404" y="4089598"/>
                  <a:pt x="3083774" y="4103179"/>
                </a:cubicBezTo>
                <a:cubicBezTo>
                  <a:pt x="3074187" y="4103179"/>
                  <a:pt x="3083774" y="4109969"/>
                  <a:pt x="3074187" y="4116761"/>
                </a:cubicBezTo>
                <a:cubicBezTo>
                  <a:pt x="2939972" y="4137132"/>
                  <a:pt x="2863677" y="4198649"/>
                  <a:pt x="2758221" y="4239793"/>
                </a:cubicBezTo>
                <a:cubicBezTo>
                  <a:pt x="2786983" y="4205838"/>
                  <a:pt x="2844502" y="4178278"/>
                  <a:pt x="2844502" y="4130342"/>
                </a:cubicBezTo>
                <a:cubicBezTo>
                  <a:pt x="2806154" y="4130342"/>
                  <a:pt x="2806154" y="4143924"/>
                  <a:pt x="2777395" y="4137132"/>
                </a:cubicBezTo>
                <a:cubicBezTo>
                  <a:pt x="2767808" y="4123551"/>
                  <a:pt x="2777395" y="4116761"/>
                  <a:pt x="2786983" y="4109969"/>
                </a:cubicBezTo>
                <a:cubicBezTo>
                  <a:pt x="2710286" y="4103179"/>
                  <a:pt x="2710286" y="4137132"/>
                  <a:pt x="2700700" y="4164696"/>
                </a:cubicBezTo>
                <a:cubicBezTo>
                  <a:pt x="2681526" y="4185068"/>
                  <a:pt x="2681526" y="4151115"/>
                  <a:pt x="2643178" y="4157904"/>
                </a:cubicBezTo>
                <a:cubicBezTo>
                  <a:pt x="2633591" y="4130741"/>
                  <a:pt x="2662353" y="4130741"/>
                  <a:pt x="2662353" y="4109969"/>
                </a:cubicBezTo>
                <a:cubicBezTo>
                  <a:pt x="2595244" y="4109969"/>
                  <a:pt x="2499775" y="4143924"/>
                  <a:pt x="2461426" y="4178278"/>
                </a:cubicBezTo>
                <a:cubicBezTo>
                  <a:pt x="2375145" y="4178278"/>
                  <a:pt x="2327211" y="4266956"/>
                  <a:pt x="2260503" y="4239793"/>
                </a:cubicBezTo>
                <a:cubicBezTo>
                  <a:pt x="2308436" y="4171486"/>
                  <a:pt x="2413493" y="4151115"/>
                  <a:pt x="2471014" y="4096389"/>
                </a:cubicBezTo>
                <a:cubicBezTo>
                  <a:pt x="2442254" y="4103179"/>
                  <a:pt x="2318023" y="4109969"/>
                  <a:pt x="2318023" y="4157904"/>
                </a:cubicBezTo>
                <a:cubicBezTo>
                  <a:pt x="2250916" y="4151115"/>
                  <a:pt x="2212568" y="4199048"/>
                  <a:pt x="2155447" y="4219420"/>
                </a:cubicBezTo>
                <a:cubicBezTo>
                  <a:pt x="2165033" y="4178278"/>
                  <a:pt x="2280077" y="4151115"/>
                  <a:pt x="2308436" y="4103179"/>
                </a:cubicBezTo>
                <a:cubicBezTo>
                  <a:pt x="2222155" y="4103179"/>
                  <a:pt x="2174221" y="4130342"/>
                  <a:pt x="2097926" y="4130342"/>
                </a:cubicBezTo>
                <a:cubicBezTo>
                  <a:pt x="2088339" y="4123551"/>
                  <a:pt x="2069164" y="4116761"/>
                  <a:pt x="2088339" y="4103179"/>
                </a:cubicBezTo>
                <a:cubicBezTo>
                  <a:pt x="2040405" y="4096389"/>
                  <a:pt x="2040405" y="4116761"/>
                  <a:pt x="2002057" y="4109969"/>
                </a:cubicBezTo>
                <a:cubicBezTo>
                  <a:pt x="2069164" y="4082808"/>
                  <a:pt x="2145859" y="4062036"/>
                  <a:pt x="2202980" y="4021291"/>
                </a:cubicBezTo>
                <a:cubicBezTo>
                  <a:pt x="2174221" y="4007710"/>
                  <a:pt x="2155047" y="3959776"/>
                  <a:pt x="2202980" y="3952985"/>
                </a:cubicBezTo>
                <a:cubicBezTo>
                  <a:pt x="2222155" y="3966566"/>
                  <a:pt x="2193395" y="3980148"/>
                  <a:pt x="2212568" y="3986939"/>
                </a:cubicBezTo>
                <a:cubicBezTo>
                  <a:pt x="2298849" y="3952985"/>
                  <a:pt x="2384732" y="3905051"/>
                  <a:pt x="2403906" y="3843536"/>
                </a:cubicBezTo>
                <a:cubicBezTo>
                  <a:pt x="2279277" y="3863907"/>
                  <a:pt x="2164635" y="3945796"/>
                  <a:pt x="2030417" y="3980148"/>
                </a:cubicBezTo>
                <a:cubicBezTo>
                  <a:pt x="2059178" y="3959776"/>
                  <a:pt x="2078352" y="3939004"/>
                  <a:pt x="2107114" y="3918633"/>
                </a:cubicBezTo>
                <a:cubicBezTo>
                  <a:pt x="1848668" y="4007311"/>
                  <a:pt x="1657329" y="4143924"/>
                  <a:pt x="1388897" y="4232602"/>
                </a:cubicBezTo>
                <a:cubicBezTo>
                  <a:pt x="1551475" y="4137132"/>
                  <a:pt x="1743212" y="4062036"/>
                  <a:pt x="1896202" y="3945796"/>
                </a:cubicBezTo>
                <a:cubicBezTo>
                  <a:pt x="1905789" y="3945796"/>
                  <a:pt x="1915376" y="3959377"/>
                  <a:pt x="1924963" y="3952585"/>
                </a:cubicBezTo>
                <a:cubicBezTo>
                  <a:pt x="1972897" y="3911442"/>
                  <a:pt x="2077953" y="3904652"/>
                  <a:pt x="2106713" y="3843135"/>
                </a:cubicBezTo>
                <a:cubicBezTo>
                  <a:pt x="2106713" y="3836345"/>
                  <a:pt x="2097126" y="3836345"/>
                  <a:pt x="2097126" y="3829554"/>
                </a:cubicBezTo>
                <a:cubicBezTo>
                  <a:pt x="2020431" y="3849927"/>
                  <a:pt x="1962911" y="3884279"/>
                  <a:pt x="1905789" y="3911442"/>
                </a:cubicBezTo>
                <a:cubicBezTo>
                  <a:pt x="1877028" y="3904652"/>
                  <a:pt x="1924963" y="3891070"/>
                  <a:pt x="1924963" y="3877489"/>
                </a:cubicBezTo>
                <a:cubicBezTo>
                  <a:pt x="1896202" y="3877489"/>
                  <a:pt x="1877028" y="3891070"/>
                  <a:pt x="1857854" y="3897860"/>
                </a:cubicBezTo>
                <a:cubicBezTo>
                  <a:pt x="1867441" y="3918233"/>
                  <a:pt x="1877028" y="3911442"/>
                  <a:pt x="1857854" y="3931815"/>
                </a:cubicBezTo>
                <a:cubicBezTo>
                  <a:pt x="1838682" y="3918233"/>
                  <a:pt x="1829094" y="3890671"/>
                  <a:pt x="1781159" y="3883880"/>
                </a:cubicBezTo>
                <a:cubicBezTo>
                  <a:pt x="1742813" y="3890671"/>
                  <a:pt x="1781159" y="3917833"/>
                  <a:pt x="1761985" y="3931815"/>
                </a:cubicBezTo>
                <a:cubicBezTo>
                  <a:pt x="1723639" y="3918233"/>
                  <a:pt x="1685291" y="3925023"/>
                  <a:pt x="1694877" y="3911442"/>
                </a:cubicBezTo>
                <a:cubicBezTo>
                  <a:pt x="1503539" y="3938605"/>
                  <a:pt x="1378912" y="4027684"/>
                  <a:pt x="1216334" y="4082008"/>
                </a:cubicBezTo>
                <a:cubicBezTo>
                  <a:pt x="1235508" y="4048055"/>
                  <a:pt x="1264267" y="4061637"/>
                  <a:pt x="1293029" y="4040864"/>
                </a:cubicBezTo>
                <a:cubicBezTo>
                  <a:pt x="1293029" y="4034075"/>
                  <a:pt x="1283441" y="4027283"/>
                  <a:pt x="1283441" y="4020493"/>
                </a:cubicBezTo>
                <a:cubicBezTo>
                  <a:pt x="1158813" y="4068426"/>
                  <a:pt x="1063344" y="4129943"/>
                  <a:pt x="929127" y="4163896"/>
                </a:cubicBezTo>
                <a:cubicBezTo>
                  <a:pt x="1110878" y="4054446"/>
                  <a:pt x="1293029" y="4013701"/>
                  <a:pt x="1436431" y="3883880"/>
                </a:cubicBezTo>
                <a:cubicBezTo>
                  <a:pt x="1446019" y="3911043"/>
                  <a:pt x="1474780" y="3890671"/>
                  <a:pt x="1493954" y="3877090"/>
                </a:cubicBezTo>
                <a:cubicBezTo>
                  <a:pt x="1503539" y="3856717"/>
                  <a:pt x="1474780" y="3890671"/>
                  <a:pt x="1465193" y="3870298"/>
                </a:cubicBezTo>
                <a:cubicBezTo>
                  <a:pt x="1503539" y="3829155"/>
                  <a:pt x="1646944" y="3829155"/>
                  <a:pt x="1627770" y="3781620"/>
                </a:cubicBezTo>
                <a:cubicBezTo>
                  <a:pt x="1675703" y="3788410"/>
                  <a:pt x="1771572" y="3740477"/>
                  <a:pt x="1809521" y="3699732"/>
                </a:cubicBezTo>
                <a:cubicBezTo>
                  <a:pt x="1799934" y="3679361"/>
                  <a:pt x="1761586" y="3706524"/>
                  <a:pt x="1752000" y="3692942"/>
                </a:cubicBezTo>
                <a:cubicBezTo>
                  <a:pt x="1742412" y="3713314"/>
                  <a:pt x="1713653" y="3720103"/>
                  <a:pt x="1713653" y="3754457"/>
                </a:cubicBezTo>
                <a:cubicBezTo>
                  <a:pt x="1694479" y="3747667"/>
                  <a:pt x="1665717" y="3734086"/>
                  <a:pt x="1675304" y="3768039"/>
                </a:cubicBezTo>
                <a:cubicBezTo>
                  <a:pt x="1656130" y="3768039"/>
                  <a:pt x="1665717" y="3726895"/>
                  <a:pt x="1656130" y="3754457"/>
                </a:cubicBezTo>
                <a:cubicBezTo>
                  <a:pt x="1608197" y="3754457"/>
                  <a:pt x="1665717" y="3734086"/>
                  <a:pt x="1665717" y="3727294"/>
                </a:cubicBezTo>
                <a:cubicBezTo>
                  <a:pt x="1617784" y="3720504"/>
                  <a:pt x="1608197" y="3734086"/>
                  <a:pt x="1579436" y="3740876"/>
                </a:cubicBezTo>
                <a:cubicBezTo>
                  <a:pt x="1579436" y="3761249"/>
                  <a:pt x="1560261" y="3768039"/>
                  <a:pt x="1598610" y="3774828"/>
                </a:cubicBezTo>
                <a:cubicBezTo>
                  <a:pt x="1579436" y="3788410"/>
                  <a:pt x="1560261" y="3795202"/>
                  <a:pt x="1550676" y="3815972"/>
                </a:cubicBezTo>
                <a:cubicBezTo>
                  <a:pt x="1541089" y="3815972"/>
                  <a:pt x="1541089" y="3795601"/>
                  <a:pt x="1512328" y="3802391"/>
                </a:cubicBezTo>
                <a:cubicBezTo>
                  <a:pt x="1521916" y="3788811"/>
                  <a:pt x="1541089" y="3782019"/>
                  <a:pt x="1550676" y="3768438"/>
                </a:cubicBezTo>
                <a:cubicBezTo>
                  <a:pt x="1388100" y="3761648"/>
                  <a:pt x="1244295" y="3823163"/>
                  <a:pt x="1119667" y="3863907"/>
                </a:cubicBezTo>
                <a:cubicBezTo>
                  <a:pt x="1081319" y="3870697"/>
                  <a:pt x="1081319" y="3850326"/>
                  <a:pt x="1052557" y="3850326"/>
                </a:cubicBezTo>
                <a:cubicBezTo>
                  <a:pt x="1330177" y="3782019"/>
                  <a:pt x="1511929" y="3665779"/>
                  <a:pt x="1770774" y="3604663"/>
                </a:cubicBezTo>
                <a:cubicBezTo>
                  <a:pt x="1761188" y="3570709"/>
                  <a:pt x="1770774" y="3563520"/>
                  <a:pt x="1770774" y="3529565"/>
                </a:cubicBezTo>
                <a:cubicBezTo>
                  <a:pt x="1732426" y="3543146"/>
                  <a:pt x="1646144" y="3549938"/>
                  <a:pt x="1655731" y="3570709"/>
                </a:cubicBezTo>
                <a:cubicBezTo>
                  <a:pt x="1598211" y="3557127"/>
                  <a:pt x="1493154" y="3597872"/>
                  <a:pt x="1445220" y="3625434"/>
                </a:cubicBezTo>
                <a:cubicBezTo>
                  <a:pt x="1349352" y="3598271"/>
                  <a:pt x="1244295" y="3686950"/>
                  <a:pt x="1148426" y="3673369"/>
                </a:cubicBezTo>
                <a:cubicBezTo>
                  <a:pt x="1215534" y="3611852"/>
                  <a:pt x="1368526" y="3611852"/>
                  <a:pt x="1426046" y="3516382"/>
                </a:cubicBezTo>
                <a:cubicBezTo>
                  <a:pt x="1358939" y="3536756"/>
                  <a:pt x="1263470" y="3577899"/>
                  <a:pt x="1158013" y="3605062"/>
                </a:cubicBezTo>
                <a:cubicBezTo>
                  <a:pt x="1205949" y="3536756"/>
                  <a:pt x="1311003" y="3502803"/>
                  <a:pt x="1397286" y="3461659"/>
                </a:cubicBezTo>
                <a:cubicBezTo>
                  <a:pt x="1406872" y="3441286"/>
                  <a:pt x="1368526" y="3454867"/>
                  <a:pt x="1349352" y="3454867"/>
                </a:cubicBezTo>
                <a:cubicBezTo>
                  <a:pt x="1435633" y="3420915"/>
                  <a:pt x="1588623" y="3386561"/>
                  <a:pt x="1617385" y="3311464"/>
                </a:cubicBezTo>
                <a:cubicBezTo>
                  <a:pt x="1598211" y="3304673"/>
                  <a:pt x="1569449" y="3304673"/>
                  <a:pt x="1588623" y="3284301"/>
                </a:cubicBezTo>
                <a:cubicBezTo>
                  <a:pt x="1550275" y="3277510"/>
                  <a:pt x="1540688" y="3332235"/>
                  <a:pt x="1559862" y="3345816"/>
                </a:cubicBezTo>
                <a:cubicBezTo>
                  <a:pt x="1511929" y="3332235"/>
                  <a:pt x="1435234" y="3366189"/>
                  <a:pt x="1397286" y="3393752"/>
                </a:cubicBezTo>
                <a:cubicBezTo>
                  <a:pt x="1397286" y="3352608"/>
                  <a:pt x="1521916" y="3352608"/>
                  <a:pt x="1541089" y="3305074"/>
                </a:cubicBezTo>
                <a:cubicBezTo>
                  <a:pt x="1541089" y="3291492"/>
                  <a:pt x="1521916" y="3291492"/>
                  <a:pt x="1531502" y="3271119"/>
                </a:cubicBezTo>
                <a:cubicBezTo>
                  <a:pt x="1483567" y="3277911"/>
                  <a:pt x="1426046" y="3284700"/>
                  <a:pt x="1406872" y="3312262"/>
                </a:cubicBezTo>
                <a:cubicBezTo>
                  <a:pt x="1387698" y="3312262"/>
                  <a:pt x="1416459" y="3305473"/>
                  <a:pt x="1397286" y="3291891"/>
                </a:cubicBezTo>
                <a:cubicBezTo>
                  <a:pt x="1339765" y="3298681"/>
                  <a:pt x="1320591" y="3325844"/>
                  <a:pt x="1253483" y="3319054"/>
                </a:cubicBezTo>
                <a:cubicBezTo>
                  <a:pt x="1291829" y="3291891"/>
                  <a:pt x="1243896" y="3264329"/>
                  <a:pt x="1234309" y="3230374"/>
                </a:cubicBezTo>
                <a:cubicBezTo>
                  <a:pt x="1263070" y="3210003"/>
                  <a:pt x="1339765" y="3230374"/>
                  <a:pt x="1330177" y="3196421"/>
                </a:cubicBezTo>
                <a:cubicBezTo>
                  <a:pt x="1483168" y="3176050"/>
                  <a:pt x="1521516" y="3066600"/>
                  <a:pt x="1684492" y="3046227"/>
                </a:cubicBezTo>
                <a:cubicBezTo>
                  <a:pt x="1684492" y="3032645"/>
                  <a:pt x="1684492" y="3025855"/>
                  <a:pt x="1684492" y="3012274"/>
                </a:cubicBezTo>
                <a:cubicBezTo>
                  <a:pt x="1646144" y="3005484"/>
                  <a:pt x="1665318" y="3032645"/>
                  <a:pt x="1636558" y="3025855"/>
                </a:cubicBezTo>
                <a:cubicBezTo>
                  <a:pt x="1646144" y="2971130"/>
                  <a:pt x="1694079" y="2984712"/>
                  <a:pt x="1742013" y="2964340"/>
                </a:cubicBezTo>
                <a:cubicBezTo>
                  <a:pt x="1742013" y="2977920"/>
                  <a:pt x="1722839" y="2984712"/>
                  <a:pt x="1761188" y="2977920"/>
                </a:cubicBezTo>
                <a:cubicBezTo>
                  <a:pt x="1770774" y="2923197"/>
                  <a:pt x="1837882" y="2861680"/>
                  <a:pt x="1895404" y="2814145"/>
                </a:cubicBezTo>
                <a:cubicBezTo>
                  <a:pt x="1675304" y="2855289"/>
                  <a:pt x="1445619" y="2930386"/>
                  <a:pt x="1253882" y="3005484"/>
                </a:cubicBezTo>
                <a:cubicBezTo>
                  <a:pt x="1263470" y="2985111"/>
                  <a:pt x="1205949" y="2998692"/>
                  <a:pt x="1215534" y="3012274"/>
                </a:cubicBezTo>
                <a:cubicBezTo>
                  <a:pt x="1186774" y="2964340"/>
                  <a:pt x="1311403" y="2937177"/>
                  <a:pt x="1349751" y="2937177"/>
                </a:cubicBezTo>
                <a:cubicBezTo>
                  <a:pt x="1368925" y="2930386"/>
                  <a:pt x="1340164" y="2916804"/>
                  <a:pt x="1368925" y="2916804"/>
                </a:cubicBezTo>
                <a:cubicBezTo>
                  <a:pt x="1359338" y="2903223"/>
                  <a:pt x="1311403" y="2916804"/>
                  <a:pt x="1301817" y="2903223"/>
                </a:cubicBezTo>
                <a:cubicBezTo>
                  <a:pt x="1253882" y="2937177"/>
                  <a:pt x="1196361" y="2971529"/>
                  <a:pt x="1139238" y="2998692"/>
                </a:cubicBezTo>
                <a:cubicBezTo>
                  <a:pt x="1120066" y="2971529"/>
                  <a:pt x="1158412" y="2957549"/>
                  <a:pt x="1129653" y="2923596"/>
                </a:cubicBezTo>
                <a:cubicBezTo>
                  <a:pt x="1081718" y="2916804"/>
                  <a:pt x="1129653" y="2950759"/>
                  <a:pt x="1081718" y="2950759"/>
                </a:cubicBezTo>
                <a:cubicBezTo>
                  <a:pt x="1033784" y="2950759"/>
                  <a:pt x="1081718" y="2930386"/>
                  <a:pt x="1052958" y="2923596"/>
                </a:cubicBezTo>
                <a:cubicBezTo>
                  <a:pt x="1033784" y="2937177"/>
                  <a:pt x="1052958" y="2950759"/>
                  <a:pt x="1033784" y="2964739"/>
                </a:cubicBezTo>
                <a:cubicBezTo>
                  <a:pt x="1005023" y="2957948"/>
                  <a:pt x="1005023" y="2964739"/>
                  <a:pt x="985849" y="2951158"/>
                </a:cubicBezTo>
                <a:cubicBezTo>
                  <a:pt x="985849" y="2917203"/>
                  <a:pt x="1024198" y="2903223"/>
                  <a:pt x="1052958" y="2889641"/>
                </a:cubicBezTo>
                <a:cubicBezTo>
                  <a:pt x="1052958" y="2876059"/>
                  <a:pt x="1024198" y="2889641"/>
                  <a:pt x="1005023" y="2882851"/>
                </a:cubicBezTo>
                <a:cubicBezTo>
                  <a:pt x="1033784" y="2869270"/>
                  <a:pt x="1052958" y="2848898"/>
                  <a:pt x="1091305" y="2834918"/>
                </a:cubicBezTo>
                <a:cubicBezTo>
                  <a:pt x="1091305" y="2821336"/>
                  <a:pt x="1072131" y="2821336"/>
                  <a:pt x="1081718" y="2800963"/>
                </a:cubicBezTo>
                <a:cubicBezTo>
                  <a:pt x="1139238" y="2773800"/>
                  <a:pt x="1320990" y="2773800"/>
                  <a:pt x="1282643" y="2671141"/>
                </a:cubicBezTo>
                <a:cubicBezTo>
                  <a:pt x="1349751" y="2671141"/>
                  <a:pt x="1330577" y="2616416"/>
                  <a:pt x="1388100" y="2616416"/>
                </a:cubicBezTo>
                <a:cubicBezTo>
                  <a:pt x="1378512" y="2616416"/>
                  <a:pt x="1378512" y="2623206"/>
                  <a:pt x="1378512" y="2636788"/>
                </a:cubicBezTo>
                <a:cubicBezTo>
                  <a:pt x="1397684" y="2636788"/>
                  <a:pt x="1397684" y="2623206"/>
                  <a:pt x="1416858" y="2629998"/>
                </a:cubicBezTo>
                <a:cubicBezTo>
                  <a:pt x="1416858" y="2609625"/>
                  <a:pt x="1407271" y="2596045"/>
                  <a:pt x="1397684" y="2582062"/>
                </a:cubicBezTo>
                <a:cubicBezTo>
                  <a:pt x="1340164" y="2582062"/>
                  <a:pt x="1320990" y="2609225"/>
                  <a:pt x="1282643" y="2623206"/>
                </a:cubicBezTo>
                <a:cubicBezTo>
                  <a:pt x="1263470" y="2623206"/>
                  <a:pt x="1273056" y="2602835"/>
                  <a:pt x="1253882" y="2602835"/>
                </a:cubicBezTo>
                <a:cubicBezTo>
                  <a:pt x="1014610" y="2657560"/>
                  <a:pt x="832460" y="2732656"/>
                  <a:pt x="641122" y="2828126"/>
                </a:cubicBezTo>
                <a:cubicBezTo>
                  <a:pt x="641122" y="2800963"/>
                  <a:pt x="641122" y="2759819"/>
                  <a:pt x="679469" y="2739448"/>
                </a:cubicBezTo>
                <a:cubicBezTo>
                  <a:pt x="660295" y="2719075"/>
                  <a:pt x="612362" y="2732656"/>
                  <a:pt x="593188" y="2739448"/>
                </a:cubicBezTo>
                <a:cubicBezTo>
                  <a:pt x="650708" y="2684723"/>
                  <a:pt x="708229" y="2677931"/>
                  <a:pt x="774940" y="2657560"/>
                </a:cubicBezTo>
                <a:cubicBezTo>
                  <a:pt x="832460" y="2534528"/>
                  <a:pt x="1004624" y="2445850"/>
                  <a:pt x="1196361" y="2384333"/>
                </a:cubicBezTo>
                <a:cubicBezTo>
                  <a:pt x="1186774" y="2357172"/>
                  <a:pt x="1215534" y="2336400"/>
                  <a:pt x="1205949" y="2316028"/>
                </a:cubicBezTo>
                <a:cubicBezTo>
                  <a:pt x="1148426" y="2336400"/>
                  <a:pt x="1129252" y="2377543"/>
                  <a:pt x="1081319" y="2397915"/>
                </a:cubicBezTo>
                <a:cubicBezTo>
                  <a:pt x="1062144" y="2391125"/>
                  <a:pt x="1100493" y="2377543"/>
                  <a:pt x="1100493" y="2363962"/>
                </a:cubicBezTo>
                <a:cubicBezTo>
                  <a:pt x="947503" y="2370752"/>
                  <a:pt x="784524" y="2452640"/>
                  <a:pt x="593188" y="2507365"/>
                </a:cubicBezTo>
                <a:cubicBezTo>
                  <a:pt x="545252" y="2527738"/>
                  <a:pt x="458971" y="2582463"/>
                  <a:pt x="401849" y="2602835"/>
                </a:cubicBezTo>
                <a:cubicBezTo>
                  <a:pt x="392262" y="2602835"/>
                  <a:pt x="373088" y="2596045"/>
                  <a:pt x="363503" y="2602835"/>
                </a:cubicBezTo>
                <a:cubicBezTo>
                  <a:pt x="267634" y="2636788"/>
                  <a:pt x="191339" y="2684723"/>
                  <a:pt x="124229" y="2732656"/>
                </a:cubicBezTo>
                <a:cubicBezTo>
                  <a:pt x="124229" y="2691513"/>
                  <a:pt x="220098" y="2657560"/>
                  <a:pt x="268034" y="2623206"/>
                </a:cubicBezTo>
                <a:cubicBezTo>
                  <a:pt x="210511" y="2629998"/>
                  <a:pt x="172165" y="2650369"/>
                  <a:pt x="124229" y="2664350"/>
                </a:cubicBezTo>
                <a:cubicBezTo>
                  <a:pt x="200926" y="2589253"/>
                  <a:pt x="334742" y="2554901"/>
                  <a:pt x="430611" y="2493783"/>
                </a:cubicBezTo>
                <a:cubicBezTo>
                  <a:pt x="430611" y="2473412"/>
                  <a:pt x="440198" y="2452640"/>
                  <a:pt x="478544" y="2452640"/>
                </a:cubicBezTo>
                <a:cubicBezTo>
                  <a:pt x="488131" y="2473013"/>
                  <a:pt x="449785" y="2459432"/>
                  <a:pt x="459370" y="2479803"/>
                </a:cubicBezTo>
                <a:cubicBezTo>
                  <a:pt x="574413" y="2445850"/>
                  <a:pt x="698644" y="2404706"/>
                  <a:pt x="794512" y="2329610"/>
                </a:cubicBezTo>
                <a:cubicBezTo>
                  <a:pt x="823272" y="2336400"/>
                  <a:pt x="784925" y="2343190"/>
                  <a:pt x="784925" y="2349981"/>
                </a:cubicBezTo>
                <a:cubicBezTo>
                  <a:pt x="794512" y="2363563"/>
                  <a:pt x="823272" y="2343190"/>
                  <a:pt x="842446" y="2343190"/>
                </a:cubicBezTo>
                <a:cubicBezTo>
                  <a:pt x="832859" y="2316028"/>
                  <a:pt x="813685" y="2309237"/>
                  <a:pt x="842446" y="2281675"/>
                </a:cubicBezTo>
                <a:cubicBezTo>
                  <a:pt x="794512" y="2281675"/>
                  <a:pt x="765752" y="2308838"/>
                  <a:pt x="727403" y="2315627"/>
                </a:cubicBezTo>
                <a:cubicBezTo>
                  <a:pt x="765752" y="2315627"/>
                  <a:pt x="746577" y="2336001"/>
                  <a:pt x="727403" y="2356771"/>
                </a:cubicBezTo>
                <a:cubicBezTo>
                  <a:pt x="717816" y="2315627"/>
                  <a:pt x="689057" y="2370353"/>
                  <a:pt x="679469" y="2336400"/>
                </a:cubicBezTo>
                <a:cubicBezTo>
                  <a:pt x="621947" y="2356771"/>
                  <a:pt x="574014" y="2391125"/>
                  <a:pt x="516892" y="2411496"/>
                </a:cubicBezTo>
                <a:cubicBezTo>
                  <a:pt x="584000" y="2356771"/>
                  <a:pt x="679469" y="2288466"/>
                  <a:pt x="775338" y="2281675"/>
                </a:cubicBezTo>
                <a:cubicBezTo>
                  <a:pt x="823272" y="2254512"/>
                  <a:pt x="871207" y="2226949"/>
                  <a:pt x="890379" y="2179415"/>
                </a:cubicBezTo>
                <a:cubicBezTo>
                  <a:pt x="880794" y="2172623"/>
                  <a:pt x="823272" y="2179415"/>
                  <a:pt x="842446" y="2179415"/>
                </a:cubicBezTo>
                <a:cubicBezTo>
                  <a:pt x="526480" y="2247722"/>
                  <a:pt x="287207" y="2363962"/>
                  <a:pt x="0" y="2452640"/>
                </a:cubicBezTo>
                <a:cubicBezTo>
                  <a:pt x="172165" y="2350380"/>
                  <a:pt x="402248" y="2295655"/>
                  <a:pt x="574413" y="2192997"/>
                </a:cubicBezTo>
                <a:cubicBezTo>
                  <a:pt x="765752" y="2165834"/>
                  <a:pt x="871207" y="2117898"/>
                  <a:pt x="1005422" y="2049593"/>
                </a:cubicBezTo>
                <a:cubicBezTo>
                  <a:pt x="1015009" y="2056383"/>
                  <a:pt x="1015009" y="2069965"/>
                  <a:pt x="1034183" y="2056383"/>
                </a:cubicBezTo>
                <a:cubicBezTo>
                  <a:pt x="1082117" y="2042802"/>
                  <a:pt x="1043770" y="2008450"/>
                  <a:pt x="1072530" y="1981287"/>
                </a:cubicBezTo>
                <a:cubicBezTo>
                  <a:pt x="1091704" y="1988077"/>
                  <a:pt x="1168399" y="1994868"/>
                  <a:pt x="1158813" y="1960914"/>
                </a:cubicBezTo>
                <a:cubicBezTo>
                  <a:pt x="1149226" y="1947332"/>
                  <a:pt x="1149226" y="1960914"/>
                  <a:pt x="1130052" y="1960914"/>
                </a:cubicBezTo>
                <a:cubicBezTo>
                  <a:pt x="1149226" y="1947332"/>
                  <a:pt x="1110878" y="1926961"/>
                  <a:pt x="1158813" y="1926961"/>
                </a:cubicBezTo>
                <a:cubicBezTo>
                  <a:pt x="1139639" y="1906590"/>
                  <a:pt x="1110878" y="1933751"/>
                  <a:pt x="1091704" y="1933751"/>
                </a:cubicBezTo>
                <a:cubicBezTo>
                  <a:pt x="1110878" y="1920169"/>
                  <a:pt x="1091704" y="1920169"/>
                  <a:pt x="1082117" y="1906590"/>
                </a:cubicBezTo>
                <a:cubicBezTo>
                  <a:pt x="1024596" y="1933751"/>
                  <a:pt x="957489" y="1940542"/>
                  <a:pt x="890780" y="1947733"/>
                </a:cubicBezTo>
                <a:cubicBezTo>
                  <a:pt x="900367" y="1920570"/>
                  <a:pt x="957888" y="1927360"/>
                  <a:pt x="996236" y="1913778"/>
                </a:cubicBezTo>
                <a:cubicBezTo>
                  <a:pt x="977062" y="1879825"/>
                  <a:pt x="1015408" y="1886615"/>
                  <a:pt x="1015408" y="1859053"/>
                </a:cubicBezTo>
                <a:cubicBezTo>
                  <a:pt x="1015408" y="1845472"/>
                  <a:pt x="1005821" y="1872635"/>
                  <a:pt x="986649" y="1859053"/>
                </a:cubicBezTo>
                <a:cubicBezTo>
                  <a:pt x="1005821" y="1852263"/>
                  <a:pt x="1005821" y="1831890"/>
                  <a:pt x="1024995" y="1825100"/>
                </a:cubicBezTo>
                <a:cubicBezTo>
                  <a:pt x="1072931" y="1838682"/>
                  <a:pt x="1053757" y="1831890"/>
                  <a:pt x="1111278" y="1825100"/>
                </a:cubicBezTo>
                <a:cubicBezTo>
                  <a:pt x="1101690" y="1797937"/>
                  <a:pt x="1044169" y="1811519"/>
                  <a:pt x="1024995" y="1783957"/>
                </a:cubicBezTo>
                <a:cubicBezTo>
                  <a:pt x="967475" y="1790747"/>
                  <a:pt x="957888" y="1804328"/>
                  <a:pt x="909952" y="1804328"/>
                </a:cubicBezTo>
                <a:cubicBezTo>
                  <a:pt x="929127" y="1763184"/>
                  <a:pt x="1005821" y="1783957"/>
                  <a:pt x="986649" y="1742813"/>
                </a:cubicBezTo>
                <a:cubicBezTo>
                  <a:pt x="1024995" y="1749603"/>
                  <a:pt x="1092103" y="1729232"/>
                  <a:pt x="1101690" y="1694878"/>
                </a:cubicBezTo>
                <a:cubicBezTo>
                  <a:pt x="1140038" y="1694878"/>
                  <a:pt x="1178387" y="1688088"/>
                  <a:pt x="1187972" y="1653734"/>
                </a:cubicBezTo>
                <a:cubicBezTo>
                  <a:pt x="1197559" y="1674107"/>
                  <a:pt x="1245494" y="1653734"/>
                  <a:pt x="1235908" y="1633363"/>
                </a:cubicBezTo>
                <a:cubicBezTo>
                  <a:pt x="1235908" y="1619781"/>
                  <a:pt x="1187972" y="1640153"/>
                  <a:pt x="1178387" y="1653734"/>
                </a:cubicBezTo>
                <a:cubicBezTo>
                  <a:pt x="1178387" y="1626573"/>
                  <a:pt x="1235908" y="1592219"/>
                  <a:pt x="1264668" y="1592219"/>
                </a:cubicBezTo>
                <a:cubicBezTo>
                  <a:pt x="1245494" y="1565056"/>
                  <a:pt x="1159212" y="1592219"/>
                  <a:pt x="1130451" y="1605801"/>
                </a:cubicBezTo>
                <a:cubicBezTo>
                  <a:pt x="1120864" y="1632964"/>
                  <a:pt x="1140038" y="1646944"/>
                  <a:pt x="1159212" y="1660526"/>
                </a:cubicBezTo>
                <a:cubicBezTo>
                  <a:pt x="1149625" y="1667316"/>
                  <a:pt x="1120864" y="1674107"/>
                  <a:pt x="1130451" y="1653734"/>
                </a:cubicBezTo>
                <a:cubicBezTo>
                  <a:pt x="1111278" y="1653734"/>
                  <a:pt x="1082518" y="1653734"/>
                  <a:pt x="1072931" y="1667316"/>
                </a:cubicBezTo>
                <a:cubicBezTo>
                  <a:pt x="1063344" y="1667316"/>
                  <a:pt x="1072931" y="1653734"/>
                  <a:pt x="1053757" y="1653734"/>
                </a:cubicBezTo>
                <a:cubicBezTo>
                  <a:pt x="1005821" y="1660526"/>
                  <a:pt x="957888" y="1674107"/>
                  <a:pt x="938714" y="1708459"/>
                </a:cubicBezTo>
                <a:cubicBezTo>
                  <a:pt x="823671" y="1694878"/>
                  <a:pt x="766549" y="1769976"/>
                  <a:pt x="661094" y="1776766"/>
                </a:cubicBezTo>
                <a:cubicBezTo>
                  <a:pt x="670681" y="1756395"/>
                  <a:pt x="699442" y="1749603"/>
                  <a:pt x="718616" y="1728832"/>
                </a:cubicBezTo>
                <a:cubicBezTo>
                  <a:pt x="689855" y="1708459"/>
                  <a:pt x="565626" y="1728832"/>
                  <a:pt x="546452" y="1769976"/>
                </a:cubicBezTo>
                <a:cubicBezTo>
                  <a:pt x="527277" y="1769976"/>
                  <a:pt x="498516" y="1769976"/>
                  <a:pt x="479344" y="1769976"/>
                </a:cubicBezTo>
                <a:cubicBezTo>
                  <a:pt x="527277" y="1736021"/>
                  <a:pt x="584800" y="1715251"/>
                  <a:pt x="641921" y="1694878"/>
                </a:cubicBezTo>
                <a:cubicBezTo>
                  <a:pt x="641921" y="1681296"/>
                  <a:pt x="603573" y="1715251"/>
                  <a:pt x="613160" y="1681296"/>
                </a:cubicBezTo>
                <a:cubicBezTo>
                  <a:pt x="737790" y="1660925"/>
                  <a:pt x="823671" y="1612992"/>
                  <a:pt x="957888" y="1579037"/>
                </a:cubicBezTo>
                <a:cubicBezTo>
                  <a:pt x="996236" y="1545084"/>
                  <a:pt x="1053757" y="1490359"/>
                  <a:pt x="1110878" y="1490359"/>
                </a:cubicBezTo>
                <a:cubicBezTo>
                  <a:pt x="1139639" y="1490359"/>
                  <a:pt x="1101291" y="1456406"/>
                  <a:pt x="1130052" y="1463196"/>
                </a:cubicBezTo>
                <a:cubicBezTo>
                  <a:pt x="1168399" y="1463196"/>
                  <a:pt x="1101291" y="1490359"/>
                  <a:pt x="1110878" y="1517921"/>
                </a:cubicBezTo>
                <a:cubicBezTo>
                  <a:pt x="1072530" y="1504339"/>
                  <a:pt x="1062945" y="1559065"/>
                  <a:pt x="1005422" y="1545084"/>
                </a:cubicBezTo>
                <a:cubicBezTo>
                  <a:pt x="1005422" y="1551874"/>
                  <a:pt x="1005422" y="1565455"/>
                  <a:pt x="1005422" y="1572247"/>
                </a:cubicBezTo>
                <a:cubicBezTo>
                  <a:pt x="1053357" y="1572247"/>
                  <a:pt x="1072530" y="1545084"/>
                  <a:pt x="1091704" y="1531103"/>
                </a:cubicBezTo>
                <a:cubicBezTo>
                  <a:pt x="1120466" y="1544685"/>
                  <a:pt x="1187573" y="1537893"/>
                  <a:pt x="1197160" y="1510730"/>
                </a:cubicBezTo>
                <a:cubicBezTo>
                  <a:pt x="1426845" y="1456005"/>
                  <a:pt x="1666117" y="1408471"/>
                  <a:pt x="1886615" y="1326183"/>
                </a:cubicBezTo>
                <a:cubicBezTo>
                  <a:pt x="1896202" y="1332975"/>
                  <a:pt x="1934548" y="1326183"/>
                  <a:pt x="1924963" y="1305812"/>
                </a:cubicBezTo>
                <a:cubicBezTo>
                  <a:pt x="1972897" y="1319393"/>
                  <a:pt x="1992071" y="1292230"/>
                  <a:pt x="1992071" y="1257877"/>
                </a:cubicBezTo>
                <a:cubicBezTo>
                  <a:pt x="2030417" y="1251087"/>
                  <a:pt x="2068765" y="1244295"/>
                  <a:pt x="2059178" y="1203151"/>
                </a:cubicBezTo>
                <a:cubicBezTo>
                  <a:pt x="2087940" y="1216733"/>
                  <a:pt x="2078352" y="1209943"/>
                  <a:pt x="2078352" y="1182780"/>
                </a:cubicBezTo>
                <a:cubicBezTo>
                  <a:pt x="2087940" y="1175989"/>
                  <a:pt x="2107114" y="1175989"/>
                  <a:pt x="2126286" y="1182780"/>
                </a:cubicBezTo>
                <a:cubicBezTo>
                  <a:pt x="2145460" y="1175989"/>
                  <a:pt x="2135873" y="1141637"/>
                  <a:pt x="2155047" y="1134845"/>
                </a:cubicBezTo>
                <a:cubicBezTo>
                  <a:pt x="2193395" y="1141637"/>
                  <a:pt x="2145460" y="1148426"/>
                  <a:pt x="2155047" y="1155218"/>
                </a:cubicBezTo>
                <a:cubicBezTo>
                  <a:pt x="2155047" y="1168800"/>
                  <a:pt x="2174221" y="1141637"/>
                  <a:pt x="2193395" y="1155218"/>
                </a:cubicBezTo>
                <a:cubicBezTo>
                  <a:pt x="2212568" y="1128055"/>
                  <a:pt x="2193395" y="1114074"/>
                  <a:pt x="2231742" y="1100493"/>
                </a:cubicBezTo>
                <a:cubicBezTo>
                  <a:pt x="2193395" y="1114074"/>
                  <a:pt x="2116699" y="1114074"/>
                  <a:pt x="2107114" y="1162008"/>
                </a:cubicBezTo>
                <a:cubicBezTo>
                  <a:pt x="2078352" y="1168800"/>
                  <a:pt x="2078352" y="1128055"/>
                  <a:pt x="2059178" y="1155218"/>
                </a:cubicBezTo>
                <a:cubicBezTo>
                  <a:pt x="2087940" y="1100493"/>
                  <a:pt x="2240930" y="1086911"/>
                  <a:pt x="2288863" y="1038976"/>
                </a:cubicBezTo>
                <a:cubicBezTo>
                  <a:pt x="2355973" y="1038976"/>
                  <a:pt x="2403906" y="1025396"/>
                  <a:pt x="2441853" y="997834"/>
                </a:cubicBezTo>
                <a:cubicBezTo>
                  <a:pt x="2326812" y="1004624"/>
                  <a:pt x="2231343" y="1059349"/>
                  <a:pt x="2116300" y="1100094"/>
                </a:cubicBezTo>
                <a:cubicBezTo>
                  <a:pt x="1857854" y="1188772"/>
                  <a:pt x="1561061" y="1250287"/>
                  <a:pt x="1331377" y="1352947"/>
                </a:cubicBezTo>
                <a:cubicBezTo>
                  <a:pt x="1331377" y="1373319"/>
                  <a:pt x="1321790" y="1386900"/>
                  <a:pt x="1302615" y="1400881"/>
                </a:cubicBezTo>
                <a:cubicBezTo>
                  <a:pt x="1235508" y="1394091"/>
                  <a:pt x="1235508" y="1434836"/>
                  <a:pt x="1177985" y="1442024"/>
                </a:cubicBezTo>
                <a:cubicBezTo>
                  <a:pt x="1187573" y="1400881"/>
                  <a:pt x="1254680" y="1400881"/>
                  <a:pt x="1254680" y="1353346"/>
                </a:cubicBezTo>
                <a:cubicBezTo>
                  <a:pt x="1168399" y="1366928"/>
                  <a:pt x="1101690" y="1414861"/>
                  <a:pt x="1005821" y="1408072"/>
                </a:cubicBezTo>
                <a:cubicBezTo>
                  <a:pt x="1034582" y="1387700"/>
                  <a:pt x="1063344" y="1366928"/>
                  <a:pt x="1072931" y="1332975"/>
                </a:cubicBezTo>
                <a:cubicBezTo>
                  <a:pt x="1101690" y="1346557"/>
                  <a:pt x="1130451" y="1305812"/>
                  <a:pt x="1168799" y="1285040"/>
                </a:cubicBezTo>
                <a:cubicBezTo>
                  <a:pt x="1178387" y="1285040"/>
                  <a:pt x="1187972" y="1291831"/>
                  <a:pt x="1187972" y="1312203"/>
                </a:cubicBezTo>
                <a:cubicBezTo>
                  <a:pt x="1207146" y="1305413"/>
                  <a:pt x="1264668" y="1291831"/>
                  <a:pt x="1245494" y="1285040"/>
                </a:cubicBezTo>
                <a:cubicBezTo>
                  <a:pt x="1264668" y="1271458"/>
                  <a:pt x="1264668" y="1298621"/>
                  <a:pt x="1293427" y="1285040"/>
                </a:cubicBezTo>
                <a:cubicBezTo>
                  <a:pt x="1350950" y="1209943"/>
                  <a:pt x="1532699" y="1203151"/>
                  <a:pt x="1580635" y="1148426"/>
                </a:cubicBezTo>
                <a:cubicBezTo>
                  <a:pt x="1609396" y="1148426"/>
                  <a:pt x="1657329" y="1155218"/>
                  <a:pt x="1676503" y="1121265"/>
                </a:cubicBezTo>
                <a:cubicBezTo>
                  <a:pt x="1666917" y="1114474"/>
                  <a:pt x="1647742" y="1114474"/>
                  <a:pt x="1657329" y="1100892"/>
                </a:cubicBezTo>
                <a:cubicBezTo>
                  <a:pt x="1686090" y="1080521"/>
                  <a:pt x="1686090" y="1128055"/>
                  <a:pt x="1695677" y="1087310"/>
                </a:cubicBezTo>
                <a:cubicBezTo>
                  <a:pt x="1724437" y="1087310"/>
                  <a:pt x="1695677" y="1100892"/>
                  <a:pt x="1695677" y="1114474"/>
                </a:cubicBezTo>
                <a:cubicBezTo>
                  <a:pt x="1734024" y="1107684"/>
                  <a:pt x="1743611" y="1087310"/>
                  <a:pt x="1772372" y="1080521"/>
                </a:cubicBezTo>
                <a:cubicBezTo>
                  <a:pt x="1781959" y="1060147"/>
                  <a:pt x="1743611" y="1073729"/>
                  <a:pt x="1753198" y="1053358"/>
                </a:cubicBezTo>
                <a:cubicBezTo>
                  <a:pt x="1810718" y="1032984"/>
                  <a:pt x="1839480" y="998632"/>
                  <a:pt x="1906189" y="985051"/>
                </a:cubicBezTo>
                <a:cubicBezTo>
                  <a:pt x="1906189" y="1005422"/>
                  <a:pt x="1877427" y="998632"/>
                  <a:pt x="1877427" y="1012214"/>
                </a:cubicBezTo>
                <a:cubicBezTo>
                  <a:pt x="1877427" y="1025795"/>
                  <a:pt x="1906189" y="991841"/>
                  <a:pt x="1925363" y="1019004"/>
                </a:cubicBezTo>
                <a:cubicBezTo>
                  <a:pt x="1934949" y="998632"/>
                  <a:pt x="1982883" y="1005422"/>
                  <a:pt x="1973296" y="971070"/>
                </a:cubicBezTo>
                <a:cubicBezTo>
                  <a:pt x="2135873" y="943907"/>
                  <a:pt x="2212568" y="854828"/>
                  <a:pt x="2356372" y="814086"/>
                </a:cubicBezTo>
                <a:cubicBezTo>
                  <a:pt x="2346785" y="793712"/>
                  <a:pt x="2346785" y="780131"/>
                  <a:pt x="2327610" y="780131"/>
                </a:cubicBezTo>
                <a:cubicBezTo>
                  <a:pt x="2298849" y="821275"/>
                  <a:pt x="2202980" y="814086"/>
                  <a:pt x="2174620" y="862019"/>
                </a:cubicBezTo>
                <a:cubicBezTo>
                  <a:pt x="2136274" y="862019"/>
                  <a:pt x="2136274" y="862019"/>
                  <a:pt x="2088339" y="862019"/>
                </a:cubicBezTo>
                <a:cubicBezTo>
                  <a:pt x="2088339" y="848438"/>
                  <a:pt x="2117100" y="855229"/>
                  <a:pt x="2117100" y="834856"/>
                </a:cubicBezTo>
                <a:cubicBezTo>
                  <a:pt x="2126687" y="828066"/>
                  <a:pt x="2126687" y="834856"/>
                  <a:pt x="2145859" y="834856"/>
                </a:cubicBezTo>
                <a:cubicBezTo>
                  <a:pt x="2212968" y="780131"/>
                  <a:pt x="2356372" y="773341"/>
                  <a:pt x="2413892" y="705034"/>
                </a:cubicBezTo>
                <a:cubicBezTo>
                  <a:pt x="2528935" y="705034"/>
                  <a:pt x="2576469" y="650309"/>
                  <a:pt x="2662751" y="609565"/>
                </a:cubicBezTo>
                <a:cubicBezTo>
                  <a:pt x="2787381" y="554840"/>
                  <a:pt x="2959546" y="520887"/>
                  <a:pt x="3074586" y="479743"/>
                </a:cubicBezTo>
                <a:cubicBezTo>
                  <a:pt x="3084173" y="472951"/>
                  <a:pt x="3122522" y="486533"/>
                  <a:pt x="3103347" y="459372"/>
                </a:cubicBezTo>
                <a:cubicBezTo>
                  <a:pt x="3294686" y="418228"/>
                  <a:pt x="3457662" y="309177"/>
                  <a:pt x="3649001" y="247660"/>
                </a:cubicBezTo>
                <a:cubicBezTo>
                  <a:pt x="3658586" y="268033"/>
                  <a:pt x="3639413" y="268033"/>
                  <a:pt x="3639413" y="281615"/>
                </a:cubicBezTo>
                <a:cubicBezTo>
                  <a:pt x="3562719" y="261242"/>
                  <a:pt x="3581891" y="329548"/>
                  <a:pt x="3505197" y="329548"/>
                </a:cubicBezTo>
                <a:cubicBezTo>
                  <a:pt x="3476437" y="391065"/>
                  <a:pt x="3390155" y="411436"/>
                  <a:pt x="3313860" y="438999"/>
                </a:cubicBezTo>
                <a:cubicBezTo>
                  <a:pt x="3313860" y="445790"/>
                  <a:pt x="3313860" y="445790"/>
                  <a:pt x="3313860" y="452580"/>
                </a:cubicBezTo>
                <a:cubicBezTo>
                  <a:pt x="3323446" y="459372"/>
                  <a:pt x="3342619" y="459372"/>
                  <a:pt x="3352206" y="459372"/>
                </a:cubicBezTo>
                <a:cubicBezTo>
                  <a:pt x="3342619" y="425417"/>
                  <a:pt x="3419314" y="432209"/>
                  <a:pt x="3448075" y="404647"/>
                </a:cubicBezTo>
                <a:cubicBezTo>
                  <a:pt x="3476836" y="418228"/>
                  <a:pt x="3428901" y="425018"/>
                  <a:pt x="3428901" y="438599"/>
                </a:cubicBezTo>
                <a:cubicBezTo>
                  <a:pt x="3524770" y="438599"/>
                  <a:pt x="3572705" y="383874"/>
                  <a:pt x="3677760" y="370293"/>
                </a:cubicBezTo>
                <a:cubicBezTo>
                  <a:pt x="3677760" y="390664"/>
                  <a:pt x="3706521" y="390664"/>
                  <a:pt x="3716108" y="397456"/>
                </a:cubicBezTo>
                <a:cubicBezTo>
                  <a:pt x="3706521" y="411037"/>
                  <a:pt x="3668173" y="397456"/>
                  <a:pt x="3668173" y="411037"/>
                </a:cubicBezTo>
                <a:cubicBezTo>
                  <a:pt x="3668173" y="424619"/>
                  <a:pt x="3716108" y="411037"/>
                  <a:pt x="3735282" y="417827"/>
                </a:cubicBezTo>
                <a:cubicBezTo>
                  <a:pt x="3744867" y="411037"/>
                  <a:pt x="3764041" y="404246"/>
                  <a:pt x="3764041" y="383874"/>
                </a:cubicBezTo>
                <a:cubicBezTo>
                  <a:pt x="3802390" y="383874"/>
                  <a:pt x="3831151" y="390664"/>
                  <a:pt x="3850323" y="397456"/>
                </a:cubicBezTo>
                <a:cubicBezTo>
                  <a:pt x="3861907" y="389866"/>
                  <a:pt x="3900256" y="369495"/>
                  <a:pt x="3871495" y="362703"/>
                </a:cubicBezTo>
                <a:cubicBezTo>
                  <a:pt x="3881082" y="349121"/>
                  <a:pt x="3890669" y="376284"/>
                  <a:pt x="3900256" y="369495"/>
                </a:cubicBezTo>
                <a:cubicBezTo>
                  <a:pt x="3900256" y="349121"/>
                  <a:pt x="3967363" y="335540"/>
                  <a:pt x="4005711" y="328351"/>
                </a:cubicBezTo>
                <a:cubicBezTo>
                  <a:pt x="4024886" y="335141"/>
                  <a:pt x="4024886" y="355514"/>
                  <a:pt x="4024886" y="369495"/>
                </a:cubicBezTo>
                <a:cubicBezTo>
                  <a:pt x="3555927" y="464963"/>
                  <a:pt x="3115331" y="587994"/>
                  <a:pt x="2722670" y="751771"/>
                </a:cubicBezTo>
                <a:cubicBezTo>
                  <a:pt x="2674734" y="738189"/>
                  <a:pt x="2626801" y="751771"/>
                  <a:pt x="2588453" y="758560"/>
                </a:cubicBezTo>
                <a:cubicBezTo>
                  <a:pt x="2569279" y="778934"/>
                  <a:pt x="2540520" y="799704"/>
                  <a:pt x="2492584" y="799704"/>
                </a:cubicBezTo>
                <a:cubicBezTo>
                  <a:pt x="2473412" y="806496"/>
                  <a:pt x="2463825" y="806496"/>
                  <a:pt x="2463825" y="833659"/>
                </a:cubicBezTo>
                <a:cubicBezTo>
                  <a:pt x="2396716" y="826867"/>
                  <a:pt x="2387130" y="860822"/>
                  <a:pt x="2348782" y="881592"/>
                </a:cubicBezTo>
                <a:cubicBezTo>
                  <a:pt x="2300846" y="868011"/>
                  <a:pt x="2252913" y="888384"/>
                  <a:pt x="2243326" y="915545"/>
                </a:cubicBezTo>
                <a:cubicBezTo>
                  <a:pt x="2157044" y="895174"/>
                  <a:pt x="2137870" y="956689"/>
                  <a:pt x="2090336" y="983852"/>
                </a:cubicBezTo>
                <a:cubicBezTo>
                  <a:pt x="2300846" y="915545"/>
                  <a:pt x="2549708" y="840449"/>
                  <a:pt x="2779792" y="772142"/>
                </a:cubicBezTo>
                <a:cubicBezTo>
                  <a:pt x="2904422" y="730998"/>
                  <a:pt x="3028650" y="697045"/>
                  <a:pt x="3134106" y="649110"/>
                </a:cubicBezTo>
                <a:cubicBezTo>
                  <a:pt x="3555528" y="553642"/>
                  <a:pt x="3919031" y="396257"/>
                  <a:pt x="4321279" y="307579"/>
                </a:cubicBezTo>
                <a:cubicBezTo>
                  <a:pt x="4321279" y="280416"/>
                  <a:pt x="4273343" y="287207"/>
                  <a:pt x="4254169" y="266435"/>
                </a:cubicBezTo>
                <a:cubicBezTo>
                  <a:pt x="4350039" y="225292"/>
                  <a:pt x="4455095" y="280017"/>
                  <a:pt x="4541377" y="239272"/>
                </a:cubicBezTo>
                <a:cubicBezTo>
                  <a:pt x="4550964" y="246064"/>
                  <a:pt x="4550964" y="252854"/>
                  <a:pt x="4550964" y="266435"/>
                </a:cubicBezTo>
                <a:cubicBezTo>
                  <a:pt x="4828584" y="218502"/>
                  <a:pt x="5087030" y="164176"/>
                  <a:pt x="5297541" y="68307"/>
                </a:cubicBezTo>
                <a:cubicBezTo>
                  <a:pt x="5422171" y="61515"/>
                  <a:pt x="5488879" y="6790"/>
                  <a:pt x="5603920" y="0"/>
                </a:cubicBezTo>
                <a:close/>
              </a:path>
            </a:pathLst>
          </a:custGeom>
          <a:effectLst>
            <a:outerShdw blurRad="609600" dist="76200" dir="13500000" algn="br" rotWithShape="0">
              <a:schemeClr val="bg1">
                <a:alpha val="36000"/>
              </a:schemeClr>
            </a:outerShdw>
          </a:effectLst>
        </p:spPr>
      </p:pic>
      <p:pic>
        <p:nvPicPr>
          <p:cNvPr id="22" name="图片 21">
            <a:extLst>
              <a:ext uri="{FF2B5EF4-FFF2-40B4-BE49-F238E27FC236}">
                <a16:creationId xmlns:a16="http://schemas.microsoft.com/office/drawing/2014/main" id="{69D2F96C-5D37-4F40-8522-0B57DB670DD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765690" y="518070"/>
            <a:ext cx="2704237" cy="1719899"/>
          </a:xfrm>
          <a:custGeom>
            <a:avLst/>
            <a:gdLst>
              <a:gd name="connsiteX0" fmla="*/ 1420454 w 6674454"/>
              <a:gd name="connsiteY0" fmla="*/ 3968563 h 4244964"/>
              <a:gd name="connsiteX1" fmla="*/ 1343759 w 6674454"/>
              <a:gd name="connsiteY1" fmla="*/ 4009707 h 4244964"/>
              <a:gd name="connsiteX2" fmla="*/ 1420454 w 6674454"/>
              <a:gd name="connsiteY2" fmla="*/ 3968563 h 4244964"/>
              <a:gd name="connsiteX3" fmla="*/ 1679299 w 6674454"/>
              <a:gd name="connsiteY3" fmla="*/ 3872694 h 4244964"/>
              <a:gd name="connsiteX4" fmla="*/ 1564256 w 6674454"/>
              <a:gd name="connsiteY4" fmla="*/ 3927420 h 4244964"/>
              <a:gd name="connsiteX5" fmla="*/ 1679299 w 6674454"/>
              <a:gd name="connsiteY5" fmla="*/ 3872694 h 4244964"/>
              <a:gd name="connsiteX6" fmla="*/ 3957776 w 6674454"/>
              <a:gd name="connsiteY6" fmla="*/ 3825160 h 4244964"/>
              <a:gd name="connsiteX7" fmla="*/ 3861907 w 6674454"/>
              <a:gd name="connsiteY7" fmla="*/ 3859115 h 4244964"/>
              <a:gd name="connsiteX8" fmla="*/ 3957776 w 6674454"/>
              <a:gd name="connsiteY8" fmla="*/ 3825160 h 4244964"/>
              <a:gd name="connsiteX9" fmla="*/ 1803530 w 6674454"/>
              <a:gd name="connsiteY9" fmla="*/ 3811579 h 4244964"/>
              <a:gd name="connsiteX10" fmla="*/ 1736420 w 6674454"/>
              <a:gd name="connsiteY10" fmla="*/ 3859115 h 4244964"/>
              <a:gd name="connsiteX11" fmla="*/ 1822702 w 6674454"/>
              <a:gd name="connsiteY11" fmla="*/ 3838742 h 4244964"/>
              <a:gd name="connsiteX12" fmla="*/ 1803530 w 6674454"/>
              <a:gd name="connsiteY12" fmla="*/ 3811579 h 4244964"/>
              <a:gd name="connsiteX13" fmla="*/ 4158702 w 6674454"/>
              <a:gd name="connsiteY13" fmla="*/ 3750064 h 4244964"/>
              <a:gd name="connsiteX14" fmla="*/ 4034072 w 6674454"/>
              <a:gd name="connsiteY14" fmla="*/ 3804789 h 4244964"/>
              <a:gd name="connsiteX15" fmla="*/ 4158702 w 6674454"/>
              <a:gd name="connsiteY15" fmla="*/ 3750064 h 4244964"/>
              <a:gd name="connsiteX16" fmla="*/ 4702456 w 6674454"/>
              <a:gd name="connsiteY16" fmla="*/ 3571777 h 4244964"/>
              <a:gd name="connsiteX17" fmla="*/ 4694367 w 6674454"/>
              <a:gd name="connsiteY17" fmla="*/ 3599470 h 4244964"/>
              <a:gd name="connsiteX18" fmla="*/ 4598498 w 6674454"/>
              <a:gd name="connsiteY18" fmla="*/ 3606260 h 4244964"/>
              <a:gd name="connsiteX19" fmla="*/ 4588911 w 6674454"/>
              <a:gd name="connsiteY19" fmla="*/ 3626633 h 4244964"/>
              <a:gd name="connsiteX20" fmla="*/ 4340451 w 6674454"/>
              <a:gd name="connsiteY20" fmla="*/ 3674965 h 4244964"/>
              <a:gd name="connsiteX21" fmla="*/ 4225411 w 6674454"/>
              <a:gd name="connsiteY21" fmla="*/ 3736482 h 4244964"/>
              <a:gd name="connsiteX22" fmla="*/ 4167890 w 6674454"/>
              <a:gd name="connsiteY22" fmla="*/ 3770435 h 4244964"/>
              <a:gd name="connsiteX23" fmla="*/ 4665607 w 6674454"/>
              <a:gd name="connsiteY23" fmla="*/ 3640613 h 4244964"/>
              <a:gd name="connsiteX24" fmla="*/ 4703954 w 6674454"/>
              <a:gd name="connsiteY24" fmla="*/ 3620240 h 4244964"/>
              <a:gd name="connsiteX25" fmla="*/ 4723128 w 6674454"/>
              <a:gd name="connsiteY25" fmla="*/ 3572307 h 4244964"/>
              <a:gd name="connsiteX26" fmla="*/ 4702456 w 6674454"/>
              <a:gd name="connsiteY26" fmla="*/ 3571777 h 4244964"/>
              <a:gd name="connsiteX27" fmla="*/ 1928158 w 6674454"/>
              <a:gd name="connsiteY27" fmla="*/ 3496809 h 4244964"/>
              <a:gd name="connsiteX28" fmla="*/ 1803530 w 6674454"/>
              <a:gd name="connsiteY28" fmla="*/ 3579096 h 4244964"/>
              <a:gd name="connsiteX29" fmla="*/ 1851463 w 6674454"/>
              <a:gd name="connsiteY29" fmla="*/ 3537953 h 4244964"/>
              <a:gd name="connsiteX30" fmla="*/ 1928158 w 6674454"/>
              <a:gd name="connsiteY30" fmla="*/ 3496809 h 4244964"/>
              <a:gd name="connsiteX31" fmla="*/ 1516322 w 6674454"/>
              <a:gd name="connsiteY31" fmla="*/ 3470047 h 4244964"/>
              <a:gd name="connsiteX32" fmla="*/ 1449215 w 6674454"/>
              <a:gd name="connsiteY32" fmla="*/ 3511191 h 4244964"/>
              <a:gd name="connsiteX33" fmla="*/ 1516322 w 6674454"/>
              <a:gd name="connsiteY33" fmla="*/ 3470047 h 4244964"/>
              <a:gd name="connsiteX34" fmla="*/ 4754684 w 6674454"/>
              <a:gd name="connsiteY34" fmla="*/ 3344569 h 4244964"/>
              <a:gd name="connsiteX35" fmla="*/ 4723527 w 6674454"/>
              <a:gd name="connsiteY35" fmla="*/ 3374577 h 4244964"/>
              <a:gd name="connsiteX36" fmla="*/ 4761875 w 6674454"/>
              <a:gd name="connsiteY36" fmla="*/ 3381367 h 4244964"/>
              <a:gd name="connsiteX37" fmla="*/ 4800222 w 6674454"/>
              <a:gd name="connsiteY37" fmla="*/ 3360996 h 4244964"/>
              <a:gd name="connsiteX38" fmla="*/ 4754684 w 6674454"/>
              <a:gd name="connsiteY38" fmla="*/ 3344569 h 4244964"/>
              <a:gd name="connsiteX39" fmla="*/ 4908954 w 6674454"/>
              <a:gd name="connsiteY39" fmla="*/ 3267256 h 4244964"/>
              <a:gd name="connsiteX40" fmla="*/ 4781048 w 6674454"/>
              <a:gd name="connsiteY40" fmla="*/ 3340225 h 4244964"/>
              <a:gd name="connsiteX41" fmla="*/ 4838570 w 6674454"/>
              <a:gd name="connsiteY41" fmla="*/ 3347015 h 4244964"/>
              <a:gd name="connsiteX42" fmla="*/ 4848157 w 6674454"/>
              <a:gd name="connsiteY42" fmla="*/ 3319852 h 4244964"/>
              <a:gd name="connsiteX43" fmla="*/ 4876917 w 6674454"/>
              <a:gd name="connsiteY43" fmla="*/ 3319852 h 4244964"/>
              <a:gd name="connsiteX44" fmla="*/ 4886503 w 6674454"/>
              <a:gd name="connsiteY44" fmla="*/ 3333434 h 4244964"/>
              <a:gd name="connsiteX45" fmla="*/ 4905677 w 6674454"/>
              <a:gd name="connsiteY45" fmla="*/ 3333434 h 4244964"/>
              <a:gd name="connsiteX46" fmla="*/ 4953611 w 6674454"/>
              <a:gd name="connsiteY46" fmla="*/ 3271919 h 4244964"/>
              <a:gd name="connsiteX47" fmla="*/ 4908954 w 6674454"/>
              <a:gd name="connsiteY47" fmla="*/ 3267256 h 4244964"/>
              <a:gd name="connsiteX48" fmla="*/ 1573843 w 6674454"/>
              <a:gd name="connsiteY48" fmla="*/ 3258337 h 4244964"/>
              <a:gd name="connsiteX49" fmla="*/ 1554671 w 6674454"/>
              <a:gd name="connsiteY49" fmla="*/ 3292290 h 4244964"/>
              <a:gd name="connsiteX50" fmla="*/ 1573843 w 6674454"/>
              <a:gd name="connsiteY50" fmla="*/ 3258337 h 4244964"/>
              <a:gd name="connsiteX51" fmla="*/ 1711705 w 6674454"/>
              <a:gd name="connsiteY51" fmla="*/ 3219652 h 4244964"/>
              <a:gd name="connsiteX52" fmla="*/ 1621379 w 6674454"/>
              <a:gd name="connsiteY52" fmla="*/ 3237964 h 4244964"/>
              <a:gd name="connsiteX53" fmla="*/ 1611793 w 6674454"/>
              <a:gd name="connsiteY53" fmla="*/ 3285899 h 4244964"/>
              <a:gd name="connsiteX54" fmla="*/ 1736420 w 6674454"/>
              <a:gd name="connsiteY54" fmla="*/ 3224383 h 4244964"/>
              <a:gd name="connsiteX55" fmla="*/ 1711705 w 6674454"/>
              <a:gd name="connsiteY55" fmla="*/ 3219652 h 4244964"/>
              <a:gd name="connsiteX56" fmla="*/ 1726833 w 6674454"/>
              <a:gd name="connsiteY56" fmla="*/ 2985111 h 4244964"/>
              <a:gd name="connsiteX57" fmla="*/ 1688487 w 6674454"/>
              <a:gd name="connsiteY57" fmla="*/ 3005484 h 4244964"/>
              <a:gd name="connsiteX58" fmla="*/ 1726833 w 6674454"/>
              <a:gd name="connsiteY58" fmla="*/ 2985111 h 4244964"/>
              <a:gd name="connsiteX59" fmla="*/ 5269579 w 6674454"/>
              <a:gd name="connsiteY59" fmla="*/ 2896433 h 4244964"/>
              <a:gd name="connsiteX60" fmla="*/ 5058668 w 6674454"/>
              <a:gd name="connsiteY60" fmla="*/ 2944366 h 4244964"/>
              <a:gd name="connsiteX61" fmla="*/ 4886503 w 6674454"/>
              <a:gd name="connsiteY61" fmla="*/ 2978321 h 4244964"/>
              <a:gd name="connsiteX62" fmla="*/ 4675993 w 6674454"/>
              <a:gd name="connsiteY62" fmla="*/ 3053417 h 4244964"/>
              <a:gd name="connsiteX63" fmla="*/ 5087828 w 6674454"/>
              <a:gd name="connsiteY63" fmla="*/ 2964739 h 4244964"/>
              <a:gd name="connsiteX64" fmla="*/ 5097415 w 6674454"/>
              <a:gd name="connsiteY64" fmla="*/ 2937576 h 4244964"/>
              <a:gd name="connsiteX65" fmla="*/ 5269579 w 6674454"/>
              <a:gd name="connsiteY65" fmla="*/ 2896433 h 4244964"/>
              <a:gd name="connsiteX66" fmla="*/ 2167429 w 6674454"/>
              <a:gd name="connsiteY66" fmla="*/ 2841708 h 4244964"/>
              <a:gd name="connsiteX67" fmla="*/ 2042802 w 6674454"/>
              <a:gd name="connsiteY67" fmla="*/ 2896433 h 4244964"/>
              <a:gd name="connsiteX68" fmla="*/ 2167429 w 6674454"/>
              <a:gd name="connsiteY68" fmla="*/ 2841708 h 4244964"/>
              <a:gd name="connsiteX69" fmla="*/ 1573843 w 6674454"/>
              <a:gd name="connsiteY69" fmla="*/ 2841708 h 4244964"/>
              <a:gd name="connsiteX70" fmla="*/ 1439628 w 6674454"/>
              <a:gd name="connsiteY70" fmla="*/ 2889641 h 4244964"/>
              <a:gd name="connsiteX71" fmla="*/ 1573843 w 6674454"/>
              <a:gd name="connsiteY71" fmla="*/ 2841708 h 4244964"/>
              <a:gd name="connsiteX72" fmla="*/ 1114075 w 6674454"/>
              <a:gd name="connsiteY72" fmla="*/ 2807755 h 4244964"/>
              <a:gd name="connsiteX73" fmla="*/ 1104487 w 6674454"/>
              <a:gd name="connsiteY73" fmla="*/ 2828126 h 4244964"/>
              <a:gd name="connsiteX74" fmla="*/ 1123661 w 6674454"/>
              <a:gd name="connsiteY74" fmla="*/ 2828126 h 4244964"/>
              <a:gd name="connsiteX75" fmla="*/ 1133246 w 6674454"/>
              <a:gd name="connsiteY75" fmla="*/ 2807755 h 4244964"/>
              <a:gd name="connsiteX76" fmla="*/ 1114075 w 6674454"/>
              <a:gd name="connsiteY76" fmla="*/ 2807755 h 4244964"/>
              <a:gd name="connsiteX77" fmla="*/ 4589312 w 6674454"/>
              <a:gd name="connsiteY77" fmla="*/ 2766611 h 4244964"/>
              <a:gd name="connsiteX78" fmla="*/ 4589312 w 6674454"/>
              <a:gd name="connsiteY78" fmla="*/ 2786982 h 4244964"/>
              <a:gd name="connsiteX79" fmla="*/ 4627659 w 6674454"/>
              <a:gd name="connsiteY79" fmla="*/ 2766611 h 4244964"/>
              <a:gd name="connsiteX80" fmla="*/ 4589312 w 6674454"/>
              <a:gd name="connsiteY80" fmla="*/ 2766611 h 4244964"/>
              <a:gd name="connsiteX81" fmla="*/ 4828983 w 6674454"/>
              <a:gd name="connsiteY81" fmla="*/ 2719075 h 4244964"/>
              <a:gd name="connsiteX82" fmla="*/ 4771463 w 6674454"/>
              <a:gd name="connsiteY82" fmla="*/ 2746238 h 4244964"/>
              <a:gd name="connsiteX83" fmla="*/ 4828983 w 6674454"/>
              <a:gd name="connsiteY83" fmla="*/ 2719075 h 4244964"/>
              <a:gd name="connsiteX84" fmla="*/ 5585147 w 6674454"/>
              <a:gd name="connsiteY84" fmla="*/ 2663951 h 4244964"/>
              <a:gd name="connsiteX85" fmla="*/ 5317114 w 6674454"/>
              <a:gd name="connsiteY85" fmla="*/ 2718676 h 4244964"/>
              <a:gd name="connsiteX86" fmla="*/ 5355462 w 6674454"/>
              <a:gd name="connsiteY86" fmla="*/ 2691513 h 4244964"/>
              <a:gd name="connsiteX87" fmla="*/ 5278765 w 6674454"/>
              <a:gd name="connsiteY87" fmla="*/ 2711886 h 4244964"/>
              <a:gd name="connsiteX88" fmla="*/ 5288353 w 6674454"/>
              <a:gd name="connsiteY88" fmla="*/ 2739049 h 4244964"/>
              <a:gd name="connsiteX89" fmla="*/ 5585147 w 6674454"/>
              <a:gd name="connsiteY89" fmla="*/ 2663951 h 4244964"/>
              <a:gd name="connsiteX90" fmla="*/ 5537213 w 6674454"/>
              <a:gd name="connsiteY90" fmla="*/ 2636788 h 4244964"/>
              <a:gd name="connsiteX91" fmla="*/ 5498865 w 6674454"/>
              <a:gd name="connsiteY91" fmla="*/ 2650369 h 4244964"/>
              <a:gd name="connsiteX92" fmla="*/ 5546799 w 6674454"/>
              <a:gd name="connsiteY92" fmla="*/ 2650369 h 4244964"/>
              <a:gd name="connsiteX93" fmla="*/ 5537213 w 6674454"/>
              <a:gd name="connsiteY93" fmla="*/ 2636788 h 4244964"/>
              <a:gd name="connsiteX94" fmla="*/ 874802 w 6674454"/>
              <a:gd name="connsiteY94" fmla="*/ 2582062 h 4244964"/>
              <a:gd name="connsiteX95" fmla="*/ 836454 w 6674454"/>
              <a:gd name="connsiteY95" fmla="*/ 2629998 h 4244964"/>
              <a:gd name="connsiteX96" fmla="*/ 874802 w 6674454"/>
              <a:gd name="connsiteY96" fmla="*/ 2582062 h 4244964"/>
              <a:gd name="connsiteX97" fmla="*/ 5259593 w 6674454"/>
              <a:gd name="connsiteY97" fmla="*/ 2561691 h 4244964"/>
              <a:gd name="connsiteX98" fmla="*/ 5202071 w 6674454"/>
              <a:gd name="connsiteY98" fmla="*/ 2575273 h 4244964"/>
              <a:gd name="connsiteX99" fmla="*/ 5259593 w 6674454"/>
              <a:gd name="connsiteY99" fmla="*/ 2561691 h 4244964"/>
              <a:gd name="connsiteX100" fmla="*/ 5136163 w 6674454"/>
              <a:gd name="connsiteY100" fmla="*/ 2548110 h 4244964"/>
              <a:gd name="connsiteX101" fmla="*/ 4695965 w 6674454"/>
              <a:gd name="connsiteY101" fmla="*/ 2664350 h 4244964"/>
              <a:gd name="connsiteX102" fmla="*/ 5049081 w 6674454"/>
              <a:gd name="connsiteY102" fmla="*/ 2596045 h 4244964"/>
              <a:gd name="connsiteX103" fmla="*/ 5077842 w 6674454"/>
              <a:gd name="connsiteY103" fmla="*/ 2616416 h 4244964"/>
              <a:gd name="connsiteX104" fmla="*/ 5077842 w 6674454"/>
              <a:gd name="connsiteY104" fmla="*/ 2636788 h 4244964"/>
              <a:gd name="connsiteX105" fmla="*/ 4886503 w 6674454"/>
              <a:gd name="connsiteY105" fmla="*/ 2698304 h 4244964"/>
              <a:gd name="connsiteX106" fmla="*/ 4953611 w 6674454"/>
              <a:gd name="connsiteY106" fmla="*/ 2739448 h 4244964"/>
              <a:gd name="connsiteX107" fmla="*/ 4991959 w 6674454"/>
              <a:gd name="connsiteY107" fmla="*/ 2712285 h 4244964"/>
              <a:gd name="connsiteX108" fmla="*/ 5049480 w 6674454"/>
              <a:gd name="connsiteY108" fmla="*/ 2712285 h 4244964"/>
              <a:gd name="connsiteX109" fmla="*/ 5154935 w 6674454"/>
              <a:gd name="connsiteY109" fmla="*/ 2671141 h 4244964"/>
              <a:gd name="connsiteX110" fmla="*/ 5145349 w 6674454"/>
              <a:gd name="connsiteY110" fmla="*/ 2691513 h 4244964"/>
              <a:gd name="connsiteX111" fmla="*/ 5193284 w 6674454"/>
              <a:gd name="connsiteY111" fmla="*/ 2684723 h 4244964"/>
              <a:gd name="connsiteX112" fmla="*/ 5269979 w 6674454"/>
              <a:gd name="connsiteY112" fmla="*/ 2609625 h 4244964"/>
              <a:gd name="connsiteX113" fmla="*/ 5097815 w 6674454"/>
              <a:gd name="connsiteY113" fmla="*/ 2596045 h 4244964"/>
              <a:gd name="connsiteX114" fmla="*/ 5136163 w 6674454"/>
              <a:gd name="connsiteY114" fmla="*/ 2548110 h 4244964"/>
              <a:gd name="connsiteX115" fmla="*/ 5351866 w 6674454"/>
              <a:gd name="connsiteY115" fmla="*/ 2539622 h 4244964"/>
              <a:gd name="connsiteX116" fmla="*/ 5307527 w 6674454"/>
              <a:gd name="connsiteY116" fmla="*/ 2548110 h 4244964"/>
              <a:gd name="connsiteX117" fmla="*/ 5403395 w 6674454"/>
              <a:gd name="connsiteY117" fmla="*/ 2541320 h 4244964"/>
              <a:gd name="connsiteX118" fmla="*/ 5351866 w 6674454"/>
              <a:gd name="connsiteY118" fmla="*/ 2539622 h 4244964"/>
              <a:gd name="connsiteX119" fmla="*/ 5432157 w 6674454"/>
              <a:gd name="connsiteY119" fmla="*/ 2534927 h 4244964"/>
              <a:gd name="connsiteX120" fmla="*/ 5345875 w 6674454"/>
              <a:gd name="connsiteY120" fmla="*/ 2589253 h 4244964"/>
              <a:gd name="connsiteX121" fmla="*/ 5297940 w 6674454"/>
              <a:gd name="connsiteY121" fmla="*/ 2637188 h 4244964"/>
              <a:gd name="connsiteX122" fmla="*/ 5403395 w 6674454"/>
              <a:gd name="connsiteY122" fmla="*/ 2637188 h 4244964"/>
              <a:gd name="connsiteX123" fmla="*/ 5412983 w 6674454"/>
              <a:gd name="connsiteY123" fmla="*/ 2603234 h 4244964"/>
              <a:gd name="connsiteX124" fmla="*/ 5508851 w 6674454"/>
              <a:gd name="connsiteY124" fmla="*/ 2541719 h 4244964"/>
              <a:gd name="connsiteX125" fmla="*/ 5432157 w 6674454"/>
              <a:gd name="connsiteY125" fmla="*/ 2534927 h 4244964"/>
              <a:gd name="connsiteX126" fmla="*/ 1841877 w 6674454"/>
              <a:gd name="connsiteY126" fmla="*/ 2527337 h 4244964"/>
              <a:gd name="connsiteX127" fmla="*/ 1516322 w 6674454"/>
              <a:gd name="connsiteY127" fmla="*/ 2657161 h 4244964"/>
              <a:gd name="connsiteX128" fmla="*/ 1564256 w 6674454"/>
              <a:gd name="connsiteY128" fmla="*/ 2670742 h 4244964"/>
              <a:gd name="connsiteX129" fmla="*/ 1841877 w 6674454"/>
              <a:gd name="connsiteY129" fmla="*/ 2527337 h 4244964"/>
              <a:gd name="connsiteX130" fmla="*/ 1740016 w 6674454"/>
              <a:gd name="connsiteY130" fmla="*/ 2474711 h 4244964"/>
              <a:gd name="connsiteX131" fmla="*/ 1707661 w 6674454"/>
              <a:gd name="connsiteY131" fmla="*/ 2479803 h 4244964"/>
              <a:gd name="connsiteX132" fmla="*/ 1678900 w 6674454"/>
              <a:gd name="connsiteY132" fmla="*/ 2513756 h 4244964"/>
              <a:gd name="connsiteX133" fmla="*/ 1678900 w 6674454"/>
              <a:gd name="connsiteY133" fmla="*/ 2540919 h 4244964"/>
              <a:gd name="connsiteX134" fmla="*/ 1765181 w 6674454"/>
              <a:gd name="connsiteY134" fmla="*/ 2506966 h 4244964"/>
              <a:gd name="connsiteX135" fmla="*/ 1765181 w 6674454"/>
              <a:gd name="connsiteY135" fmla="*/ 2479803 h 4244964"/>
              <a:gd name="connsiteX136" fmla="*/ 1740016 w 6674454"/>
              <a:gd name="connsiteY136" fmla="*/ 2474711 h 4244964"/>
              <a:gd name="connsiteX137" fmla="*/ 1095299 w 6674454"/>
              <a:gd name="connsiteY137" fmla="*/ 2473013 h 4244964"/>
              <a:gd name="connsiteX138" fmla="*/ 1009017 w 6674454"/>
              <a:gd name="connsiteY138" fmla="*/ 2541320 h 4244964"/>
              <a:gd name="connsiteX139" fmla="*/ 1095299 w 6674454"/>
              <a:gd name="connsiteY139" fmla="*/ 2514157 h 4244964"/>
              <a:gd name="connsiteX140" fmla="*/ 1095299 w 6674454"/>
              <a:gd name="connsiteY140" fmla="*/ 2473013 h 4244964"/>
              <a:gd name="connsiteX141" fmla="*/ 1171595 w 6674454"/>
              <a:gd name="connsiteY141" fmla="*/ 2438659 h 4244964"/>
              <a:gd name="connsiteX142" fmla="*/ 1104487 w 6674454"/>
              <a:gd name="connsiteY142" fmla="*/ 2479803 h 4244964"/>
              <a:gd name="connsiteX143" fmla="*/ 1171595 w 6674454"/>
              <a:gd name="connsiteY143" fmla="*/ 2438659 h 4244964"/>
              <a:gd name="connsiteX144" fmla="*/ 1305812 w 6674454"/>
              <a:gd name="connsiteY144" fmla="*/ 2384333 h 4244964"/>
              <a:gd name="connsiteX145" fmla="*/ 1190769 w 6674454"/>
              <a:gd name="connsiteY145" fmla="*/ 2432268 h 4244964"/>
              <a:gd name="connsiteX146" fmla="*/ 1238702 w 6674454"/>
              <a:gd name="connsiteY146" fmla="*/ 2452640 h 4244964"/>
              <a:gd name="connsiteX147" fmla="*/ 1296225 w 6674454"/>
              <a:gd name="connsiteY147" fmla="*/ 2425078 h 4244964"/>
              <a:gd name="connsiteX148" fmla="*/ 1334571 w 6674454"/>
              <a:gd name="connsiteY148" fmla="*/ 2391125 h 4244964"/>
              <a:gd name="connsiteX149" fmla="*/ 1305812 w 6674454"/>
              <a:gd name="connsiteY149" fmla="*/ 2384333 h 4244964"/>
              <a:gd name="connsiteX150" fmla="*/ 4646833 w 6674454"/>
              <a:gd name="connsiteY150" fmla="*/ 2247323 h 4244964"/>
              <a:gd name="connsiteX151" fmla="*/ 4627659 w 6674454"/>
              <a:gd name="connsiteY151" fmla="*/ 2295256 h 4244964"/>
              <a:gd name="connsiteX152" fmla="*/ 4646833 w 6674454"/>
              <a:gd name="connsiteY152" fmla="*/ 2247323 h 4244964"/>
              <a:gd name="connsiteX153" fmla="*/ 1190769 w 6674454"/>
              <a:gd name="connsiteY153" fmla="*/ 2226949 h 4244964"/>
              <a:gd name="connsiteX154" fmla="*/ 903562 w 6674454"/>
              <a:gd name="connsiteY154" fmla="*/ 2281675 h 4244964"/>
              <a:gd name="connsiteX155" fmla="*/ 1018605 w 6674454"/>
              <a:gd name="connsiteY155" fmla="*/ 2233741 h 4244964"/>
              <a:gd name="connsiteX156" fmla="*/ 884388 w 6674454"/>
              <a:gd name="connsiteY156" fmla="*/ 2260902 h 4244964"/>
              <a:gd name="connsiteX157" fmla="*/ 855629 w 6674454"/>
              <a:gd name="connsiteY157" fmla="*/ 2329209 h 4244964"/>
              <a:gd name="connsiteX158" fmla="*/ 1190769 w 6674454"/>
              <a:gd name="connsiteY158" fmla="*/ 2226949 h 4244964"/>
              <a:gd name="connsiteX159" fmla="*/ 4914865 w 6674454"/>
              <a:gd name="connsiteY159" fmla="*/ 2192997 h 4244964"/>
              <a:gd name="connsiteX160" fmla="*/ 4752289 w 6674454"/>
              <a:gd name="connsiteY160" fmla="*/ 2261303 h 4244964"/>
              <a:gd name="connsiteX161" fmla="*/ 4914865 w 6674454"/>
              <a:gd name="connsiteY161" fmla="*/ 2254512 h 4244964"/>
              <a:gd name="connsiteX162" fmla="*/ 4914865 w 6674454"/>
              <a:gd name="connsiteY162" fmla="*/ 2192997 h 4244964"/>
              <a:gd name="connsiteX163" fmla="*/ 4828983 w 6674454"/>
              <a:gd name="connsiteY163" fmla="*/ 2186205 h 4244964"/>
              <a:gd name="connsiteX164" fmla="*/ 4752289 w 6674454"/>
              <a:gd name="connsiteY164" fmla="*/ 2213368 h 4244964"/>
              <a:gd name="connsiteX165" fmla="*/ 4828983 w 6674454"/>
              <a:gd name="connsiteY165" fmla="*/ 2186205 h 4244964"/>
              <a:gd name="connsiteX166" fmla="*/ 5262739 w 6674454"/>
              <a:gd name="connsiteY166" fmla="*/ 2165434 h 4244964"/>
              <a:gd name="connsiteX167" fmla="*/ 5202071 w 6674454"/>
              <a:gd name="connsiteY167" fmla="*/ 2165434 h 4244964"/>
              <a:gd name="connsiteX168" fmla="*/ 5144551 w 6674454"/>
              <a:gd name="connsiteY168" fmla="*/ 2233741 h 4244964"/>
              <a:gd name="connsiteX169" fmla="*/ 5192484 w 6674454"/>
              <a:gd name="connsiteY169" fmla="*/ 2226949 h 4244964"/>
              <a:gd name="connsiteX170" fmla="*/ 5288353 w 6674454"/>
              <a:gd name="connsiteY170" fmla="*/ 2165434 h 4244964"/>
              <a:gd name="connsiteX171" fmla="*/ 5262739 w 6674454"/>
              <a:gd name="connsiteY171" fmla="*/ 2165434 h 4244964"/>
              <a:gd name="connsiteX172" fmla="*/ 1133246 w 6674454"/>
              <a:gd name="connsiteY172" fmla="*/ 2159042 h 4244964"/>
              <a:gd name="connsiteX173" fmla="*/ 1094900 w 6674454"/>
              <a:gd name="connsiteY173" fmla="*/ 2172623 h 4244964"/>
              <a:gd name="connsiteX174" fmla="*/ 1133246 w 6674454"/>
              <a:gd name="connsiteY174" fmla="*/ 2159042 h 4244964"/>
              <a:gd name="connsiteX175" fmla="*/ 5010735 w 6674454"/>
              <a:gd name="connsiteY175" fmla="*/ 2145462 h 4244964"/>
              <a:gd name="connsiteX176" fmla="*/ 4943625 w 6674454"/>
              <a:gd name="connsiteY176" fmla="*/ 2151853 h 4244964"/>
              <a:gd name="connsiteX177" fmla="*/ 4924453 w 6674454"/>
              <a:gd name="connsiteY177" fmla="*/ 2192997 h 4244964"/>
              <a:gd name="connsiteX178" fmla="*/ 5029909 w 6674454"/>
              <a:gd name="connsiteY178" fmla="*/ 2159042 h 4244964"/>
              <a:gd name="connsiteX179" fmla="*/ 5029909 w 6674454"/>
              <a:gd name="connsiteY179" fmla="*/ 2145462 h 4244964"/>
              <a:gd name="connsiteX180" fmla="*/ 5010735 w 6674454"/>
              <a:gd name="connsiteY180" fmla="*/ 2145462 h 4244964"/>
              <a:gd name="connsiteX181" fmla="*/ 1229115 w 6674454"/>
              <a:gd name="connsiteY181" fmla="*/ 2083546 h 4244964"/>
              <a:gd name="connsiteX182" fmla="*/ 1133246 w 6674454"/>
              <a:gd name="connsiteY182" fmla="*/ 2124690 h 4244964"/>
              <a:gd name="connsiteX183" fmla="*/ 1152421 w 6674454"/>
              <a:gd name="connsiteY183" fmla="*/ 2097527 h 4244964"/>
              <a:gd name="connsiteX184" fmla="*/ 999430 w 6674454"/>
              <a:gd name="connsiteY184" fmla="*/ 2138671 h 4244964"/>
              <a:gd name="connsiteX185" fmla="*/ 980256 w 6674454"/>
              <a:gd name="connsiteY185" fmla="*/ 2206977 h 4244964"/>
              <a:gd name="connsiteX186" fmla="*/ 1037779 w 6674454"/>
              <a:gd name="connsiteY186" fmla="*/ 2179814 h 4244964"/>
              <a:gd name="connsiteX187" fmla="*/ 999430 w 6674454"/>
              <a:gd name="connsiteY187" fmla="*/ 2179814 h 4244964"/>
              <a:gd name="connsiteX188" fmla="*/ 1056953 w 6674454"/>
              <a:gd name="connsiteY188" fmla="*/ 2145861 h 4244964"/>
              <a:gd name="connsiteX189" fmla="*/ 1190769 w 6674454"/>
              <a:gd name="connsiteY189" fmla="*/ 2138271 h 4244964"/>
              <a:gd name="connsiteX190" fmla="*/ 1229115 w 6674454"/>
              <a:gd name="connsiteY190" fmla="*/ 2083546 h 4244964"/>
              <a:gd name="connsiteX191" fmla="*/ 4704353 w 6674454"/>
              <a:gd name="connsiteY191" fmla="*/ 2022430 h 4244964"/>
              <a:gd name="connsiteX192" fmla="*/ 4694766 w 6674454"/>
              <a:gd name="connsiteY192" fmla="*/ 2042802 h 4244964"/>
              <a:gd name="connsiteX193" fmla="*/ 4723527 w 6674454"/>
              <a:gd name="connsiteY193" fmla="*/ 2042802 h 4244964"/>
              <a:gd name="connsiteX194" fmla="*/ 4704353 w 6674454"/>
              <a:gd name="connsiteY194" fmla="*/ 2022430 h 4244964"/>
              <a:gd name="connsiteX195" fmla="*/ 5164123 w 6674454"/>
              <a:gd name="connsiteY195" fmla="*/ 2015240 h 4244964"/>
              <a:gd name="connsiteX196" fmla="*/ 5020321 w 6674454"/>
              <a:gd name="connsiteY196" fmla="*/ 2069965 h 4244964"/>
              <a:gd name="connsiteX197" fmla="*/ 5164123 w 6674454"/>
              <a:gd name="connsiteY197" fmla="*/ 2015240 h 4244964"/>
              <a:gd name="connsiteX198" fmla="*/ 4741653 w 6674454"/>
              <a:gd name="connsiteY198" fmla="*/ 2008150 h 4244964"/>
              <a:gd name="connsiteX199" fmla="*/ 4733115 w 6674454"/>
              <a:gd name="connsiteY199" fmla="*/ 2015639 h 4244964"/>
              <a:gd name="connsiteX200" fmla="*/ 4761875 w 6674454"/>
              <a:gd name="connsiteY200" fmla="*/ 2036012 h 4244964"/>
              <a:gd name="connsiteX201" fmla="*/ 4741653 w 6674454"/>
              <a:gd name="connsiteY201" fmla="*/ 2008150 h 4244964"/>
              <a:gd name="connsiteX202" fmla="*/ 1123661 w 6674454"/>
              <a:gd name="connsiteY202" fmla="*/ 1988077 h 4244964"/>
              <a:gd name="connsiteX203" fmla="*/ 1085313 w 6674454"/>
              <a:gd name="connsiteY203" fmla="*/ 2015240 h 4244964"/>
              <a:gd name="connsiteX204" fmla="*/ 1123661 w 6674454"/>
              <a:gd name="connsiteY204" fmla="*/ 1988077 h 4244964"/>
              <a:gd name="connsiteX205" fmla="*/ 1238702 w 6674454"/>
              <a:gd name="connsiteY205" fmla="*/ 1858654 h 4244964"/>
              <a:gd name="connsiteX206" fmla="*/ 1229115 w 6674454"/>
              <a:gd name="connsiteY206" fmla="*/ 1885817 h 4244964"/>
              <a:gd name="connsiteX207" fmla="*/ 1248289 w 6674454"/>
              <a:gd name="connsiteY207" fmla="*/ 1885817 h 4244964"/>
              <a:gd name="connsiteX208" fmla="*/ 1238702 w 6674454"/>
              <a:gd name="connsiteY208" fmla="*/ 1858654 h 4244964"/>
              <a:gd name="connsiteX209" fmla="*/ 1516322 w 6674454"/>
              <a:gd name="connsiteY209" fmla="*/ 1824300 h 4244964"/>
              <a:gd name="connsiteX210" fmla="*/ 1477974 w 6674454"/>
              <a:gd name="connsiteY210" fmla="*/ 1844674 h 4244964"/>
              <a:gd name="connsiteX211" fmla="*/ 1516322 w 6674454"/>
              <a:gd name="connsiteY211" fmla="*/ 1824300 h 4244964"/>
              <a:gd name="connsiteX212" fmla="*/ 4789587 w 6674454"/>
              <a:gd name="connsiteY212" fmla="*/ 1796227 h 4244964"/>
              <a:gd name="connsiteX213" fmla="*/ 4723527 w 6674454"/>
              <a:gd name="connsiteY213" fmla="*/ 1810721 h 4244964"/>
              <a:gd name="connsiteX214" fmla="*/ 4723527 w 6674454"/>
              <a:gd name="connsiteY214" fmla="*/ 1831092 h 4244964"/>
              <a:gd name="connsiteX215" fmla="*/ 4819396 w 6674454"/>
              <a:gd name="connsiteY215" fmla="*/ 1797139 h 4244964"/>
              <a:gd name="connsiteX216" fmla="*/ 4789587 w 6674454"/>
              <a:gd name="connsiteY216" fmla="*/ 1796227 h 4244964"/>
              <a:gd name="connsiteX217" fmla="*/ 1169198 w 6674454"/>
              <a:gd name="connsiteY217" fmla="*/ 1793343 h 4244964"/>
              <a:gd name="connsiteX218" fmla="*/ 1133246 w 6674454"/>
              <a:gd name="connsiteY218" fmla="*/ 1796738 h 4244964"/>
              <a:gd name="connsiteX219" fmla="*/ 1123661 w 6674454"/>
              <a:gd name="connsiteY219" fmla="*/ 1817111 h 4244964"/>
              <a:gd name="connsiteX220" fmla="*/ 1190769 w 6674454"/>
              <a:gd name="connsiteY220" fmla="*/ 1810320 h 4244964"/>
              <a:gd name="connsiteX221" fmla="*/ 1169198 w 6674454"/>
              <a:gd name="connsiteY221" fmla="*/ 1793343 h 4244964"/>
              <a:gd name="connsiteX222" fmla="*/ 1229115 w 6674454"/>
              <a:gd name="connsiteY222" fmla="*/ 1769577 h 4244964"/>
              <a:gd name="connsiteX223" fmla="*/ 1209943 w 6674454"/>
              <a:gd name="connsiteY223" fmla="*/ 1803530 h 4244964"/>
              <a:gd name="connsiteX224" fmla="*/ 1229115 w 6674454"/>
              <a:gd name="connsiteY224" fmla="*/ 1769577 h 4244964"/>
              <a:gd name="connsiteX225" fmla="*/ 1305812 w 6674454"/>
              <a:gd name="connsiteY225" fmla="*/ 1749204 h 4244964"/>
              <a:gd name="connsiteX226" fmla="*/ 1238702 w 6674454"/>
              <a:gd name="connsiteY226" fmla="*/ 1776367 h 4244964"/>
              <a:gd name="connsiteX227" fmla="*/ 1305812 w 6674454"/>
              <a:gd name="connsiteY227" fmla="*/ 1749204 h 4244964"/>
              <a:gd name="connsiteX228" fmla="*/ 4828983 w 6674454"/>
              <a:gd name="connsiteY228" fmla="*/ 1735622 h 4244964"/>
              <a:gd name="connsiteX229" fmla="*/ 4761875 w 6674454"/>
              <a:gd name="connsiteY229" fmla="*/ 1783157 h 4244964"/>
              <a:gd name="connsiteX230" fmla="*/ 4857744 w 6674454"/>
              <a:gd name="connsiteY230" fmla="*/ 1762785 h 4244964"/>
              <a:gd name="connsiteX231" fmla="*/ 4828983 w 6674454"/>
              <a:gd name="connsiteY231" fmla="*/ 1735622 h 4244964"/>
              <a:gd name="connsiteX232" fmla="*/ 1104487 w 6674454"/>
              <a:gd name="connsiteY232" fmla="*/ 1728832 h 4244964"/>
              <a:gd name="connsiteX233" fmla="*/ 1027793 w 6674454"/>
              <a:gd name="connsiteY233" fmla="*/ 1762785 h 4244964"/>
              <a:gd name="connsiteX234" fmla="*/ 1094900 w 6674454"/>
              <a:gd name="connsiteY234" fmla="*/ 1749204 h 4244964"/>
              <a:gd name="connsiteX235" fmla="*/ 1104487 w 6674454"/>
              <a:gd name="connsiteY235" fmla="*/ 1728832 h 4244964"/>
              <a:gd name="connsiteX236" fmla="*/ 1238702 w 6674454"/>
              <a:gd name="connsiteY236" fmla="*/ 1660127 h 4244964"/>
              <a:gd name="connsiteX237" fmla="*/ 1162008 w 6674454"/>
              <a:gd name="connsiteY237" fmla="*/ 1714852 h 4244964"/>
              <a:gd name="connsiteX238" fmla="*/ 1238702 w 6674454"/>
              <a:gd name="connsiteY238" fmla="*/ 1660127 h 4244964"/>
              <a:gd name="connsiteX239" fmla="*/ 1765181 w 6674454"/>
              <a:gd name="connsiteY239" fmla="*/ 1653335 h 4244964"/>
              <a:gd name="connsiteX240" fmla="*/ 1410867 w 6674454"/>
              <a:gd name="connsiteY240" fmla="*/ 1824300 h 4244964"/>
              <a:gd name="connsiteX241" fmla="*/ 1477974 w 6674454"/>
              <a:gd name="connsiteY241" fmla="*/ 1817510 h 4244964"/>
              <a:gd name="connsiteX242" fmla="*/ 1583431 w 6674454"/>
              <a:gd name="connsiteY242" fmla="*/ 1776367 h 4244964"/>
              <a:gd name="connsiteX243" fmla="*/ 1765181 w 6674454"/>
              <a:gd name="connsiteY243" fmla="*/ 1653335 h 4244964"/>
              <a:gd name="connsiteX244" fmla="*/ 4733115 w 6674454"/>
              <a:gd name="connsiteY244" fmla="*/ 1632964 h 4244964"/>
              <a:gd name="connsiteX245" fmla="*/ 4733115 w 6674454"/>
              <a:gd name="connsiteY245" fmla="*/ 1653335 h 4244964"/>
              <a:gd name="connsiteX246" fmla="*/ 4752289 w 6674454"/>
              <a:gd name="connsiteY246" fmla="*/ 1653335 h 4244964"/>
              <a:gd name="connsiteX247" fmla="*/ 4761875 w 6674454"/>
              <a:gd name="connsiteY247" fmla="*/ 1632964 h 4244964"/>
              <a:gd name="connsiteX248" fmla="*/ 4733115 w 6674454"/>
              <a:gd name="connsiteY248" fmla="*/ 1632964 h 4244964"/>
              <a:gd name="connsiteX249" fmla="*/ 1344159 w 6674454"/>
              <a:gd name="connsiteY249" fmla="*/ 1632964 h 4244964"/>
              <a:gd name="connsiteX250" fmla="*/ 1305812 w 6674454"/>
              <a:gd name="connsiteY250" fmla="*/ 1653335 h 4244964"/>
              <a:gd name="connsiteX251" fmla="*/ 1344159 w 6674454"/>
              <a:gd name="connsiteY251" fmla="*/ 1632964 h 4244964"/>
              <a:gd name="connsiteX252" fmla="*/ 4838171 w 6674454"/>
              <a:gd name="connsiteY252" fmla="*/ 1591820 h 4244964"/>
              <a:gd name="connsiteX253" fmla="*/ 4838171 w 6674454"/>
              <a:gd name="connsiteY253" fmla="*/ 1605402 h 4244964"/>
              <a:gd name="connsiteX254" fmla="*/ 4866931 w 6674454"/>
              <a:gd name="connsiteY254" fmla="*/ 1591820 h 4244964"/>
              <a:gd name="connsiteX255" fmla="*/ 4838171 w 6674454"/>
              <a:gd name="connsiteY255" fmla="*/ 1591820 h 4244964"/>
              <a:gd name="connsiteX256" fmla="*/ 4749442 w 6674454"/>
              <a:gd name="connsiteY256" fmla="*/ 1546619 h 4244964"/>
              <a:gd name="connsiteX257" fmla="*/ 4656419 w 6674454"/>
              <a:gd name="connsiteY257" fmla="*/ 1571447 h 4244964"/>
              <a:gd name="connsiteX258" fmla="*/ 4666007 w 6674454"/>
              <a:gd name="connsiteY258" fmla="*/ 1591820 h 4244964"/>
              <a:gd name="connsiteX259" fmla="*/ 4752289 w 6674454"/>
              <a:gd name="connsiteY259" fmla="*/ 1578239 h 4244964"/>
              <a:gd name="connsiteX260" fmla="*/ 4781048 w 6674454"/>
              <a:gd name="connsiteY260" fmla="*/ 1551076 h 4244964"/>
              <a:gd name="connsiteX261" fmla="*/ 4749442 w 6674454"/>
              <a:gd name="connsiteY261" fmla="*/ 1546619 h 4244964"/>
              <a:gd name="connsiteX262" fmla="*/ 1985279 w 6674454"/>
              <a:gd name="connsiteY262" fmla="*/ 1523912 h 4244964"/>
              <a:gd name="connsiteX263" fmla="*/ 1937346 w 6674454"/>
              <a:gd name="connsiteY263" fmla="*/ 1551076 h 4244964"/>
              <a:gd name="connsiteX264" fmla="*/ 1985279 w 6674454"/>
              <a:gd name="connsiteY264" fmla="*/ 1523912 h 4244964"/>
              <a:gd name="connsiteX265" fmla="*/ 1487561 w 6674454"/>
              <a:gd name="connsiteY265" fmla="*/ 1489561 h 4244964"/>
              <a:gd name="connsiteX266" fmla="*/ 1410867 w 6674454"/>
              <a:gd name="connsiteY266" fmla="*/ 1523513 h 4244964"/>
              <a:gd name="connsiteX267" fmla="*/ 1487561 w 6674454"/>
              <a:gd name="connsiteY267" fmla="*/ 1489561 h 4244964"/>
              <a:gd name="connsiteX268" fmla="*/ 2387529 w 6674454"/>
              <a:gd name="connsiteY268" fmla="*/ 1386900 h 4244964"/>
              <a:gd name="connsiteX269" fmla="*/ 2033214 w 6674454"/>
              <a:gd name="connsiteY269" fmla="*/ 1516722 h 4244964"/>
              <a:gd name="connsiteX270" fmla="*/ 2387529 w 6674454"/>
              <a:gd name="connsiteY270" fmla="*/ 1386900 h 4244964"/>
              <a:gd name="connsiteX271" fmla="*/ 2531331 w 6674454"/>
              <a:gd name="connsiteY271" fmla="*/ 1339366 h 4244964"/>
              <a:gd name="connsiteX272" fmla="*/ 2416288 w 6674454"/>
              <a:gd name="connsiteY272" fmla="*/ 1387299 h 4244964"/>
              <a:gd name="connsiteX273" fmla="*/ 2531331 w 6674454"/>
              <a:gd name="connsiteY273" fmla="*/ 1339366 h 4244964"/>
              <a:gd name="connsiteX274" fmla="*/ 4627659 w 6674454"/>
              <a:gd name="connsiteY274" fmla="*/ 1100493 h 4244964"/>
              <a:gd name="connsiteX275" fmla="*/ 4570138 w 6674454"/>
              <a:gd name="connsiteY275" fmla="*/ 1114074 h 4244964"/>
              <a:gd name="connsiteX276" fmla="*/ 4627659 w 6674454"/>
              <a:gd name="connsiteY276" fmla="*/ 1100493 h 4244964"/>
              <a:gd name="connsiteX277" fmla="*/ 4867329 w 6674454"/>
              <a:gd name="connsiteY277" fmla="*/ 1079721 h 4244964"/>
              <a:gd name="connsiteX278" fmla="*/ 4781048 w 6674454"/>
              <a:gd name="connsiteY278" fmla="*/ 1093302 h 4244964"/>
              <a:gd name="connsiteX279" fmla="*/ 4781048 w 6674454"/>
              <a:gd name="connsiteY279" fmla="*/ 1106884 h 4244964"/>
              <a:gd name="connsiteX280" fmla="*/ 4867329 w 6674454"/>
              <a:gd name="connsiteY280" fmla="*/ 1079721 h 4244964"/>
              <a:gd name="connsiteX281" fmla="*/ 2981116 w 6674454"/>
              <a:gd name="connsiteY281" fmla="*/ 1079721 h 4244964"/>
              <a:gd name="connsiteX282" fmla="*/ 2846899 w 6674454"/>
              <a:gd name="connsiteY282" fmla="*/ 1141237 h 4244964"/>
              <a:gd name="connsiteX283" fmla="*/ 2981116 w 6674454"/>
              <a:gd name="connsiteY283" fmla="*/ 1079721 h 4244964"/>
              <a:gd name="connsiteX284" fmla="*/ 1841877 w 6674454"/>
              <a:gd name="connsiteY284" fmla="*/ 1038976 h 4244964"/>
              <a:gd name="connsiteX285" fmla="*/ 1793943 w 6674454"/>
              <a:gd name="connsiteY285" fmla="*/ 1066139 h 4244964"/>
              <a:gd name="connsiteX286" fmla="*/ 1841877 w 6674454"/>
              <a:gd name="connsiteY286" fmla="*/ 1038976 h 4244964"/>
              <a:gd name="connsiteX287" fmla="*/ 3106306 w 6674454"/>
              <a:gd name="connsiteY287" fmla="*/ 1026968 h 4244964"/>
              <a:gd name="connsiteX288" fmla="*/ 2990703 w 6674454"/>
              <a:gd name="connsiteY288" fmla="*/ 1086512 h 4244964"/>
              <a:gd name="connsiteX289" fmla="*/ 3143693 w 6674454"/>
              <a:gd name="connsiteY289" fmla="*/ 1031787 h 4244964"/>
              <a:gd name="connsiteX290" fmla="*/ 3106306 w 6674454"/>
              <a:gd name="connsiteY290" fmla="*/ 1026968 h 4244964"/>
              <a:gd name="connsiteX291" fmla="*/ 2617214 w 6674454"/>
              <a:gd name="connsiteY291" fmla="*/ 949899 h 4244964"/>
              <a:gd name="connsiteX292" fmla="*/ 2492584 w 6674454"/>
              <a:gd name="connsiteY292" fmla="*/ 997834 h 4244964"/>
              <a:gd name="connsiteX293" fmla="*/ 2617214 w 6674454"/>
              <a:gd name="connsiteY293" fmla="*/ 949899 h 4244964"/>
              <a:gd name="connsiteX294" fmla="*/ 3612649 w 6674454"/>
              <a:gd name="connsiteY294" fmla="*/ 888384 h 4244964"/>
              <a:gd name="connsiteX295" fmla="*/ 3143693 w 6674454"/>
              <a:gd name="connsiteY295" fmla="*/ 1024995 h 4244964"/>
              <a:gd name="connsiteX296" fmla="*/ 3612649 w 6674454"/>
              <a:gd name="connsiteY296" fmla="*/ 888384 h 4244964"/>
              <a:gd name="connsiteX297" fmla="*/ 2818138 w 6674454"/>
              <a:gd name="connsiteY297" fmla="*/ 881592 h 4244964"/>
              <a:gd name="connsiteX298" fmla="*/ 2636388 w 6674454"/>
              <a:gd name="connsiteY298" fmla="*/ 949899 h 4244964"/>
              <a:gd name="connsiteX299" fmla="*/ 2818138 w 6674454"/>
              <a:gd name="connsiteY299" fmla="*/ 881592 h 4244964"/>
              <a:gd name="connsiteX300" fmla="*/ 4943625 w 6674454"/>
              <a:gd name="connsiteY300" fmla="*/ 854429 h 4244964"/>
              <a:gd name="connsiteX301" fmla="*/ 4828584 w 6674454"/>
              <a:gd name="connsiteY301" fmla="*/ 895573 h 4244964"/>
              <a:gd name="connsiteX302" fmla="*/ 4943625 w 6674454"/>
              <a:gd name="connsiteY302" fmla="*/ 854429 h 4244964"/>
              <a:gd name="connsiteX303" fmla="*/ 2866073 w 6674454"/>
              <a:gd name="connsiteY303" fmla="*/ 854429 h 4244964"/>
              <a:gd name="connsiteX304" fmla="*/ 2827725 w 6674454"/>
              <a:gd name="connsiteY304" fmla="*/ 881592 h 4244964"/>
              <a:gd name="connsiteX305" fmla="*/ 2875660 w 6674454"/>
              <a:gd name="connsiteY305" fmla="*/ 874802 h 4244964"/>
              <a:gd name="connsiteX306" fmla="*/ 2866073 w 6674454"/>
              <a:gd name="connsiteY306" fmla="*/ 854429 h 4244964"/>
              <a:gd name="connsiteX307" fmla="*/ 3804387 w 6674454"/>
              <a:gd name="connsiteY307" fmla="*/ 833659 h 4244964"/>
              <a:gd name="connsiteX308" fmla="*/ 3641810 w 6674454"/>
              <a:gd name="connsiteY308" fmla="*/ 874802 h 4244964"/>
              <a:gd name="connsiteX309" fmla="*/ 3804387 w 6674454"/>
              <a:gd name="connsiteY309" fmla="*/ 833659 h 4244964"/>
              <a:gd name="connsiteX310" fmla="*/ 2995946 w 6674454"/>
              <a:gd name="connsiteY310" fmla="*/ 826842 h 4244964"/>
              <a:gd name="connsiteX311" fmla="*/ 2894834 w 6674454"/>
              <a:gd name="connsiteY311" fmla="*/ 861221 h 4244964"/>
              <a:gd name="connsiteX312" fmla="*/ 3038636 w 6674454"/>
              <a:gd name="connsiteY312" fmla="*/ 827266 h 4244964"/>
              <a:gd name="connsiteX313" fmla="*/ 2995946 w 6674454"/>
              <a:gd name="connsiteY313" fmla="*/ 826842 h 4244964"/>
              <a:gd name="connsiteX314" fmla="*/ 3933510 w 6674454"/>
              <a:gd name="connsiteY314" fmla="*/ 775088 h 4244964"/>
              <a:gd name="connsiteX315" fmla="*/ 3871495 w 6674454"/>
              <a:gd name="connsiteY315" fmla="*/ 813286 h 4244964"/>
              <a:gd name="connsiteX316" fmla="*/ 3957776 w 6674454"/>
              <a:gd name="connsiteY316" fmla="*/ 779333 h 4244964"/>
              <a:gd name="connsiteX317" fmla="*/ 3933510 w 6674454"/>
              <a:gd name="connsiteY317" fmla="*/ 775088 h 4244964"/>
              <a:gd name="connsiteX318" fmla="*/ 3287495 w 6674454"/>
              <a:gd name="connsiteY318" fmla="*/ 752170 h 4244964"/>
              <a:gd name="connsiteX319" fmla="*/ 3067397 w 6674454"/>
              <a:gd name="connsiteY319" fmla="*/ 820476 h 4244964"/>
              <a:gd name="connsiteX320" fmla="*/ 3287495 w 6674454"/>
              <a:gd name="connsiteY320" fmla="*/ 752170 h 4244964"/>
              <a:gd name="connsiteX321" fmla="*/ 2521744 w 6674454"/>
              <a:gd name="connsiteY321" fmla="*/ 731798 h 4244964"/>
              <a:gd name="connsiteX322" fmla="*/ 2473811 w 6674454"/>
              <a:gd name="connsiteY322" fmla="*/ 752170 h 4244964"/>
              <a:gd name="connsiteX323" fmla="*/ 2521744 w 6674454"/>
              <a:gd name="connsiteY323" fmla="*/ 731798 h 4244964"/>
              <a:gd name="connsiteX324" fmla="*/ 3345016 w 6674454"/>
              <a:gd name="connsiteY324" fmla="*/ 711026 h 4244964"/>
              <a:gd name="connsiteX325" fmla="*/ 3335429 w 6674454"/>
              <a:gd name="connsiteY325" fmla="*/ 752170 h 4244964"/>
              <a:gd name="connsiteX326" fmla="*/ 3402538 w 6674454"/>
              <a:gd name="connsiteY326" fmla="*/ 718217 h 4244964"/>
              <a:gd name="connsiteX327" fmla="*/ 3345016 w 6674454"/>
              <a:gd name="connsiteY327" fmla="*/ 711026 h 4244964"/>
              <a:gd name="connsiteX328" fmla="*/ 4235397 w 6674454"/>
              <a:gd name="connsiteY328" fmla="*/ 683863 h 4244964"/>
              <a:gd name="connsiteX329" fmla="*/ 4168289 w 6674454"/>
              <a:gd name="connsiteY329" fmla="*/ 717818 h 4244964"/>
              <a:gd name="connsiteX330" fmla="*/ 4264157 w 6674454"/>
              <a:gd name="connsiteY330" fmla="*/ 690655 h 4244964"/>
              <a:gd name="connsiteX331" fmla="*/ 4254571 w 6674454"/>
              <a:gd name="connsiteY331" fmla="*/ 683863 h 4244964"/>
              <a:gd name="connsiteX332" fmla="*/ 4235397 w 6674454"/>
              <a:gd name="connsiteY332" fmla="*/ 683863 h 4244964"/>
              <a:gd name="connsiteX333" fmla="*/ 3776025 w 6674454"/>
              <a:gd name="connsiteY333" fmla="*/ 587994 h 4244964"/>
              <a:gd name="connsiteX334" fmla="*/ 3412125 w 6674454"/>
              <a:gd name="connsiteY334" fmla="*/ 690254 h 4244964"/>
              <a:gd name="connsiteX335" fmla="*/ 3402538 w 6674454"/>
              <a:gd name="connsiteY335" fmla="*/ 717417 h 4244964"/>
              <a:gd name="connsiteX336" fmla="*/ 3584289 w 6674454"/>
              <a:gd name="connsiteY336" fmla="*/ 656301 h 4244964"/>
              <a:gd name="connsiteX337" fmla="*/ 3603461 w 6674454"/>
              <a:gd name="connsiteY337" fmla="*/ 669882 h 4244964"/>
              <a:gd name="connsiteX338" fmla="*/ 3641810 w 6674454"/>
              <a:gd name="connsiteY338" fmla="*/ 635930 h 4244964"/>
              <a:gd name="connsiteX339" fmla="*/ 3776025 w 6674454"/>
              <a:gd name="connsiteY339" fmla="*/ 587994 h 4244964"/>
              <a:gd name="connsiteX340" fmla="*/ 4752289 w 6674454"/>
              <a:gd name="connsiteY340" fmla="*/ 560831 h 4244964"/>
              <a:gd name="connsiteX341" fmla="*/ 4493843 w 6674454"/>
              <a:gd name="connsiteY341" fmla="*/ 629138 h 4244964"/>
              <a:gd name="connsiteX342" fmla="*/ 4742701 w 6674454"/>
              <a:gd name="connsiteY342" fmla="*/ 601975 h 4244964"/>
              <a:gd name="connsiteX343" fmla="*/ 4752289 w 6674454"/>
              <a:gd name="connsiteY343" fmla="*/ 560831 h 4244964"/>
              <a:gd name="connsiteX344" fmla="*/ 4273745 w 6674454"/>
              <a:gd name="connsiteY344" fmla="*/ 560831 h 4244964"/>
              <a:gd name="connsiteX345" fmla="*/ 4206635 w 6674454"/>
              <a:gd name="connsiteY345" fmla="*/ 587994 h 4244964"/>
              <a:gd name="connsiteX346" fmla="*/ 4235397 w 6674454"/>
              <a:gd name="connsiteY346" fmla="*/ 594786 h 4244964"/>
              <a:gd name="connsiteX347" fmla="*/ 4273745 w 6674454"/>
              <a:gd name="connsiteY347" fmla="*/ 560831 h 4244964"/>
              <a:gd name="connsiteX348" fmla="*/ 3909843 w 6674454"/>
              <a:gd name="connsiteY348" fmla="*/ 540061 h 4244964"/>
              <a:gd name="connsiteX349" fmla="*/ 3813974 w 6674454"/>
              <a:gd name="connsiteY349" fmla="*/ 567623 h 4244964"/>
              <a:gd name="connsiteX350" fmla="*/ 3833148 w 6674454"/>
              <a:gd name="connsiteY350" fmla="*/ 587994 h 4244964"/>
              <a:gd name="connsiteX351" fmla="*/ 3909843 w 6674454"/>
              <a:gd name="connsiteY351" fmla="*/ 540061 h 4244964"/>
              <a:gd name="connsiteX352" fmla="*/ 5603920 w 6674454"/>
              <a:gd name="connsiteY352" fmla="*/ 0 h 4244964"/>
              <a:gd name="connsiteX353" fmla="*/ 5623094 w 6674454"/>
              <a:gd name="connsiteY353" fmla="*/ 13582 h 4244964"/>
              <a:gd name="connsiteX354" fmla="*/ 5824019 w 6674454"/>
              <a:gd name="connsiteY354" fmla="*/ 13582 h 4244964"/>
              <a:gd name="connsiteX355" fmla="*/ 5756912 w 6674454"/>
              <a:gd name="connsiteY355" fmla="*/ 27163 h 4244964"/>
              <a:gd name="connsiteX356" fmla="*/ 5086629 w 6674454"/>
              <a:gd name="connsiteY356" fmla="*/ 190938 h 4244964"/>
              <a:gd name="connsiteX357" fmla="*/ 3976152 w 6674454"/>
              <a:gd name="connsiteY357" fmla="*/ 532471 h 4244964"/>
              <a:gd name="connsiteX358" fmla="*/ 4157902 w 6674454"/>
              <a:gd name="connsiteY358" fmla="*/ 525679 h 4244964"/>
              <a:gd name="connsiteX359" fmla="*/ 4119555 w 6674454"/>
              <a:gd name="connsiteY359" fmla="*/ 505308 h 4244964"/>
              <a:gd name="connsiteX360" fmla="*/ 4177076 w 6674454"/>
              <a:gd name="connsiteY360" fmla="*/ 505308 h 4244964"/>
              <a:gd name="connsiteX361" fmla="*/ 4157902 w 6674454"/>
              <a:gd name="connsiteY361" fmla="*/ 532471 h 4244964"/>
              <a:gd name="connsiteX362" fmla="*/ 4339653 w 6674454"/>
              <a:gd name="connsiteY362" fmla="*/ 512098 h 4244964"/>
              <a:gd name="connsiteX363" fmla="*/ 4330066 w 6674454"/>
              <a:gd name="connsiteY363" fmla="*/ 532471 h 4244964"/>
              <a:gd name="connsiteX364" fmla="*/ 4282133 w 6674454"/>
              <a:gd name="connsiteY364" fmla="*/ 539261 h 4244964"/>
              <a:gd name="connsiteX365" fmla="*/ 4282133 w 6674454"/>
              <a:gd name="connsiteY365" fmla="*/ 552842 h 4244964"/>
              <a:gd name="connsiteX366" fmla="*/ 4435123 w 6674454"/>
              <a:gd name="connsiteY366" fmla="*/ 539261 h 4244964"/>
              <a:gd name="connsiteX367" fmla="*/ 4282133 w 6674454"/>
              <a:gd name="connsiteY367" fmla="*/ 587196 h 4244964"/>
              <a:gd name="connsiteX368" fmla="*/ 4282133 w 6674454"/>
              <a:gd name="connsiteY368" fmla="*/ 614359 h 4244964"/>
              <a:gd name="connsiteX369" fmla="*/ 4885307 w 6674454"/>
              <a:gd name="connsiteY369" fmla="*/ 491327 h 4244964"/>
              <a:gd name="connsiteX370" fmla="*/ 4760677 w 6674454"/>
              <a:gd name="connsiteY370" fmla="*/ 552842 h 4244964"/>
              <a:gd name="connsiteX371" fmla="*/ 4818199 w 6674454"/>
              <a:gd name="connsiteY371" fmla="*/ 580005 h 4244964"/>
              <a:gd name="connsiteX372" fmla="*/ 5651057 w 6674454"/>
              <a:gd name="connsiteY372" fmla="*/ 368296 h 4244964"/>
              <a:gd name="connsiteX373" fmla="*/ 5871155 w 6674454"/>
              <a:gd name="connsiteY373" fmla="*/ 327152 h 4244964"/>
              <a:gd name="connsiteX374" fmla="*/ 6005370 w 6674454"/>
              <a:gd name="connsiteY374" fmla="*/ 347523 h 4244964"/>
              <a:gd name="connsiteX375" fmla="*/ 6120413 w 6674454"/>
              <a:gd name="connsiteY375" fmla="*/ 395459 h 4244964"/>
              <a:gd name="connsiteX376" fmla="*/ 6062893 w 6674454"/>
              <a:gd name="connsiteY376" fmla="*/ 436602 h 4244964"/>
              <a:gd name="connsiteX377" fmla="*/ 6014957 w 6674454"/>
              <a:gd name="connsiteY377" fmla="*/ 381877 h 4244964"/>
              <a:gd name="connsiteX378" fmla="*/ 5938263 w 6674454"/>
              <a:gd name="connsiteY378" fmla="*/ 402248 h 4244964"/>
              <a:gd name="connsiteX379" fmla="*/ 5718165 w 6674454"/>
              <a:gd name="connsiteY379" fmla="*/ 415830 h 4244964"/>
              <a:gd name="connsiteX380" fmla="*/ 5852380 w 6674454"/>
              <a:gd name="connsiteY380" fmla="*/ 422622 h 4244964"/>
              <a:gd name="connsiteX381" fmla="*/ 5622695 w 6674454"/>
              <a:gd name="connsiteY381" fmla="*/ 463765 h 4244964"/>
              <a:gd name="connsiteX382" fmla="*/ 5593934 w 6674454"/>
              <a:gd name="connsiteY382" fmla="*/ 484137 h 4244964"/>
              <a:gd name="connsiteX383" fmla="*/ 4655619 w 6674454"/>
              <a:gd name="connsiteY383" fmla="*/ 729801 h 4244964"/>
              <a:gd name="connsiteX384" fmla="*/ 4550165 w 6674454"/>
              <a:gd name="connsiteY384" fmla="*/ 750172 h 4244964"/>
              <a:gd name="connsiteX385" fmla="*/ 4042861 w 6674454"/>
              <a:gd name="connsiteY385" fmla="*/ 873204 h 4244964"/>
              <a:gd name="connsiteX386" fmla="*/ 4042861 w 6674454"/>
              <a:gd name="connsiteY386" fmla="*/ 900367 h 4244964"/>
              <a:gd name="connsiteX387" fmla="*/ 4435522 w 6674454"/>
              <a:gd name="connsiteY387" fmla="*/ 832061 h 4244964"/>
              <a:gd name="connsiteX388" fmla="*/ 4416348 w 6674454"/>
              <a:gd name="connsiteY388" fmla="*/ 859224 h 4244964"/>
              <a:gd name="connsiteX389" fmla="*/ 4588512 w 6674454"/>
              <a:gd name="connsiteY389" fmla="*/ 838851 h 4244964"/>
              <a:gd name="connsiteX390" fmla="*/ 4578925 w 6674454"/>
              <a:gd name="connsiteY390" fmla="*/ 825269 h 4244964"/>
              <a:gd name="connsiteX391" fmla="*/ 5201273 w 6674454"/>
              <a:gd name="connsiteY391" fmla="*/ 743383 h 4244964"/>
              <a:gd name="connsiteX392" fmla="*/ 5833207 w 6674454"/>
              <a:gd name="connsiteY392" fmla="*/ 558834 h 4244964"/>
              <a:gd name="connsiteX393" fmla="*/ 4942827 w 6674454"/>
              <a:gd name="connsiteY393" fmla="*/ 832061 h 4244964"/>
              <a:gd name="connsiteX394" fmla="*/ 5239621 w 6674454"/>
              <a:gd name="connsiteY394" fmla="*/ 784125 h 4244964"/>
              <a:gd name="connsiteX395" fmla="*/ 5794859 w 6674454"/>
              <a:gd name="connsiteY395" fmla="*/ 627141 h 4244964"/>
              <a:gd name="connsiteX396" fmla="*/ 5766099 w 6674454"/>
              <a:gd name="connsiteY396" fmla="*/ 668284 h 4244964"/>
              <a:gd name="connsiteX397" fmla="*/ 5459719 w 6674454"/>
              <a:gd name="connsiteY397" fmla="*/ 784526 h 4244964"/>
              <a:gd name="connsiteX398" fmla="*/ 5268381 w 6674454"/>
              <a:gd name="connsiteY398" fmla="*/ 832460 h 4244964"/>
              <a:gd name="connsiteX399" fmla="*/ 5459719 w 6674454"/>
              <a:gd name="connsiteY399" fmla="*/ 839252 h 4244964"/>
              <a:gd name="connsiteX400" fmla="*/ 4856545 w 6674454"/>
              <a:gd name="connsiteY400" fmla="*/ 1009818 h 4244964"/>
              <a:gd name="connsiteX401" fmla="*/ 5095817 w 6674454"/>
              <a:gd name="connsiteY401" fmla="*/ 1016607 h 4244964"/>
              <a:gd name="connsiteX402" fmla="*/ 5105404 w 6674454"/>
              <a:gd name="connsiteY402" fmla="*/ 1043770 h 4244964"/>
              <a:gd name="connsiteX403" fmla="*/ 5995783 w 6674454"/>
              <a:gd name="connsiteY403" fmla="*/ 818479 h 4244964"/>
              <a:gd name="connsiteX404" fmla="*/ 6196709 w 6674454"/>
              <a:gd name="connsiteY404" fmla="*/ 852432 h 4244964"/>
              <a:gd name="connsiteX405" fmla="*/ 5698991 w 6674454"/>
              <a:gd name="connsiteY405" fmla="*/ 1002627 h 4244964"/>
              <a:gd name="connsiteX406" fmla="*/ 5698991 w 6674454"/>
              <a:gd name="connsiteY406" fmla="*/ 1036580 h 4244964"/>
              <a:gd name="connsiteX407" fmla="*/ 5172511 w 6674454"/>
              <a:gd name="connsiteY407" fmla="*/ 1166403 h 4244964"/>
              <a:gd name="connsiteX408" fmla="*/ 5230034 w 6674454"/>
              <a:gd name="connsiteY408" fmla="*/ 1173193 h 4244964"/>
              <a:gd name="connsiteX409" fmla="*/ 5077044 w 6674454"/>
              <a:gd name="connsiteY409" fmla="*/ 1221128 h 4244964"/>
              <a:gd name="connsiteX410" fmla="*/ 5086629 w 6674454"/>
              <a:gd name="connsiteY410" fmla="*/ 1248290 h 4244964"/>
              <a:gd name="connsiteX411" fmla="*/ 4914467 w 6674454"/>
              <a:gd name="connsiteY411" fmla="*/ 1296225 h 4244964"/>
              <a:gd name="connsiteX412" fmla="*/ 4971987 w 6674454"/>
              <a:gd name="connsiteY412" fmla="*/ 1282643 h 4244964"/>
              <a:gd name="connsiteX413" fmla="*/ 4876119 w 6674454"/>
              <a:gd name="connsiteY413" fmla="*/ 1337369 h 4244964"/>
              <a:gd name="connsiteX414" fmla="*/ 5192085 w 6674454"/>
              <a:gd name="connsiteY414" fmla="*/ 1269062 h 4244964"/>
              <a:gd name="connsiteX415" fmla="*/ 5144151 w 6674454"/>
              <a:gd name="connsiteY415" fmla="*/ 1235109 h 4244964"/>
              <a:gd name="connsiteX416" fmla="*/ 5201672 w 6674454"/>
              <a:gd name="connsiteY416" fmla="*/ 1262270 h 4244964"/>
              <a:gd name="connsiteX417" fmla="*/ 5594335 w 6674454"/>
              <a:gd name="connsiteY417" fmla="*/ 1098496 h 4244964"/>
              <a:gd name="connsiteX418" fmla="*/ 5575161 w 6674454"/>
              <a:gd name="connsiteY418" fmla="*/ 1091704 h 4244964"/>
              <a:gd name="connsiteX419" fmla="*/ 5852781 w 6674454"/>
              <a:gd name="connsiteY419" fmla="*/ 1009818 h 4244964"/>
              <a:gd name="connsiteX420" fmla="*/ 5498466 w 6674454"/>
              <a:gd name="connsiteY420" fmla="*/ 1166802 h 4244964"/>
              <a:gd name="connsiteX421" fmla="*/ 5498466 w 6674454"/>
              <a:gd name="connsiteY421" fmla="*/ 1193965 h 4244964"/>
              <a:gd name="connsiteX422" fmla="*/ 4971987 w 6674454"/>
              <a:gd name="connsiteY422" fmla="*/ 1432838 h 4244964"/>
              <a:gd name="connsiteX423" fmla="*/ 5182498 w 6674454"/>
              <a:gd name="connsiteY423" fmla="*/ 1426046 h 4244964"/>
              <a:gd name="connsiteX424" fmla="*/ 4703954 w 6674454"/>
              <a:gd name="connsiteY424" fmla="*/ 1528306 h 4244964"/>
              <a:gd name="connsiteX425" fmla="*/ 4790235 w 6674454"/>
              <a:gd name="connsiteY425" fmla="*/ 1548679 h 4244964"/>
              <a:gd name="connsiteX426" fmla="*/ 4934040 w 6674454"/>
              <a:gd name="connsiteY426" fmla="*/ 1521516 h 4244964"/>
              <a:gd name="connsiteX427" fmla="*/ 4991561 w 6674454"/>
              <a:gd name="connsiteY427" fmla="*/ 1487563 h 4244964"/>
              <a:gd name="connsiteX428" fmla="*/ 4943625 w 6674454"/>
              <a:gd name="connsiteY428" fmla="*/ 1555868 h 4244964"/>
              <a:gd name="connsiteX429" fmla="*/ 4953212 w 6674454"/>
              <a:gd name="connsiteY429" fmla="*/ 1569450 h 4244964"/>
              <a:gd name="connsiteX430" fmla="*/ 5106204 w 6674454"/>
              <a:gd name="connsiteY430" fmla="*/ 1521516 h 4244964"/>
              <a:gd name="connsiteX431" fmla="*/ 4799823 w 6674454"/>
              <a:gd name="connsiteY431" fmla="*/ 1623776 h 4244964"/>
              <a:gd name="connsiteX432" fmla="*/ 4771061 w 6674454"/>
              <a:gd name="connsiteY432" fmla="*/ 1664919 h 4244964"/>
              <a:gd name="connsiteX433" fmla="*/ 4713541 w 6674454"/>
              <a:gd name="connsiteY433" fmla="*/ 1658129 h 4244964"/>
              <a:gd name="connsiteX434" fmla="*/ 4397575 w 6674454"/>
              <a:gd name="connsiteY434" fmla="*/ 1801533 h 4244964"/>
              <a:gd name="connsiteX435" fmla="*/ 4656021 w 6674454"/>
              <a:gd name="connsiteY435" fmla="*/ 1740016 h 4244964"/>
              <a:gd name="connsiteX436" fmla="*/ 4818598 w 6674454"/>
              <a:gd name="connsiteY436" fmla="*/ 1671711 h 4244964"/>
              <a:gd name="connsiteX437" fmla="*/ 4818598 w 6674454"/>
              <a:gd name="connsiteY437" fmla="*/ 1651338 h 4244964"/>
              <a:gd name="connsiteX438" fmla="*/ 5019521 w 6674454"/>
              <a:gd name="connsiteY438" fmla="*/ 1589823 h 4244964"/>
              <a:gd name="connsiteX439" fmla="*/ 5000347 w 6674454"/>
              <a:gd name="connsiteY439" fmla="*/ 1651338 h 4244964"/>
              <a:gd name="connsiteX440" fmla="*/ 5057869 w 6674454"/>
              <a:gd name="connsiteY440" fmla="*/ 1644548 h 4244964"/>
              <a:gd name="connsiteX441" fmla="*/ 4990762 w 6674454"/>
              <a:gd name="connsiteY441" fmla="*/ 1678501 h 4244964"/>
              <a:gd name="connsiteX442" fmla="*/ 4990762 w 6674454"/>
              <a:gd name="connsiteY442" fmla="*/ 1651338 h 4244964"/>
              <a:gd name="connsiteX443" fmla="*/ 4933240 w 6674454"/>
              <a:gd name="connsiteY443" fmla="*/ 1692481 h 4244964"/>
              <a:gd name="connsiteX444" fmla="*/ 4923653 w 6674454"/>
              <a:gd name="connsiteY444" fmla="*/ 1672110 h 4244964"/>
              <a:gd name="connsiteX445" fmla="*/ 4837371 w 6674454"/>
              <a:gd name="connsiteY445" fmla="*/ 1713254 h 4244964"/>
              <a:gd name="connsiteX446" fmla="*/ 4885307 w 6674454"/>
              <a:gd name="connsiteY446" fmla="*/ 1726835 h 4244964"/>
              <a:gd name="connsiteX447" fmla="*/ 4866132 w 6674454"/>
              <a:gd name="connsiteY447" fmla="*/ 1753998 h 4244964"/>
              <a:gd name="connsiteX448" fmla="*/ 5134165 w 6674454"/>
              <a:gd name="connsiteY448" fmla="*/ 1685692 h 4244964"/>
              <a:gd name="connsiteX449" fmla="*/ 5057469 w 6674454"/>
              <a:gd name="connsiteY449" fmla="*/ 1740417 h 4244964"/>
              <a:gd name="connsiteX450" fmla="*/ 5622296 w 6674454"/>
              <a:gd name="connsiteY450" fmla="*/ 1569851 h 4244964"/>
              <a:gd name="connsiteX451" fmla="*/ 5335089 w 6674454"/>
              <a:gd name="connsiteY451" fmla="*/ 1720044 h 4244964"/>
              <a:gd name="connsiteX452" fmla="*/ 5488079 w 6674454"/>
              <a:gd name="connsiteY452" fmla="*/ 1726835 h 4244964"/>
              <a:gd name="connsiteX453" fmla="*/ 5200874 w 6674454"/>
              <a:gd name="connsiteY453" fmla="*/ 1774769 h 4244964"/>
              <a:gd name="connsiteX454" fmla="*/ 5335089 w 6674454"/>
              <a:gd name="connsiteY454" fmla="*/ 1767979 h 4244964"/>
              <a:gd name="connsiteX455" fmla="*/ 5153337 w 6674454"/>
              <a:gd name="connsiteY455" fmla="*/ 1822704 h 4244964"/>
              <a:gd name="connsiteX456" fmla="*/ 5182099 w 6674454"/>
              <a:gd name="connsiteY456" fmla="*/ 1849867 h 4244964"/>
              <a:gd name="connsiteX457" fmla="*/ 5057469 w 6674454"/>
              <a:gd name="connsiteY457" fmla="*/ 1870239 h 4244964"/>
              <a:gd name="connsiteX458" fmla="*/ 5038297 w 6674454"/>
              <a:gd name="connsiteY458" fmla="*/ 1911382 h 4244964"/>
              <a:gd name="connsiteX459" fmla="*/ 4999949 w 6674454"/>
              <a:gd name="connsiteY459" fmla="*/ 1897801 h 4244964"/>
              <a:gd name="connsiteX460" fmla="*/ 4913667 w 6674454"/>
              <a:gd name="connsiteY460" fmla="*/ 1959315 h 4244964"/>
              <a:gd name="connsiteX461" fmla="*/ 4789039 w 6674454"/>
              <a:gd name="connsiteY461" fmla="*/ 2020832 h 4244964"/>
              <a:gd name="connsiteX462" fmla="*/ 4856146 w 6674454"/>
              <a:gd name="connsiteY462" fmla="*/ 1993669 h 4244964"/>
              <a:gd name="connsiteX463" fmla="*/ 4856146 w 6674454"/>
              <a:gd name="connsiteY463" fmla="*/ 2014041 h 4244964"/>
              <a:gd name="connsiteX464" fmla="*/ 4904079 w 6674454"/>
              <a:gd name="connsiteY464" fmla="*/ 1980088 h 4244964"/>
              <a:gd name="connsiteX465" fmla="*/ 5076244 w 6674454"/>
              <a:gd name="connsiteY465" fmla="*/ 1980088 h 4244964"/>
              <a:gd name="connsiteX466" fmla="*/ 5057069 w 6674454"/>
              <a:gd name="connsiteY466" fmla="*/ 1952925 h 4244964"/>
              <a:gd name="connsiteX467" fmla="*/ 5488079 w 6674454"/>
              <a:gd name="connsiteY467" fmla="*/ 1864247 h 4244964"/>
              <a:gd name="connsiteX468" fmla="*/ 5172113 w 6674454"/>
              <a:gd name="connsiteY468" fmla="*/ 2007650 h 4244964"/>
              <a:gd name="connsiteX469" fmla="*/ 5516841 w 6674454"/>
              <a:gd name="connsiteY469" fmla="*/ 1912180 h 4244964"/>
              <a:gd name="connsiteX470" fmla="*/ 5507253 w 6674454"/>
              <a:gd name="connsiteY470" fmla="*/ 1932553 h 4244964"/>
              <a:gd name="connsiteX471" fmla="*/ 5191287 w 6674454"/>
              <a:gd name="connsiteY471" fmla="*/ 2028023 h 4244964"/>
              <a:gd name="connsiteX472" fmla="*/ 5191287 w 6674454"/>
              <a:gd name="connsiteY472" fmla="*/ 2055184 h 4244964"/>
              <a:gd name="connsiteX473" fmla="*/ 5114592 w 6674454"/>
              <a:gd name="connsiteY473" fmla="*/ 2068766 h 4244964"/>
              <a:gd name="connsiteX474" fmla="*/ 5124179 w 6674454"/>
              <a:gd name="connsiteY474" fmla="*/ 2109909 h 4244964"/>
              <a:gd name="connsiteX475" fmla="*/ 5047483 w 6674454"/>
              <a:gd name="connsiteY475" fmla="*/ 2116701 h 4244964"/>
              <a:gd name="connsiteX476" fmla="*/ 5325103 w 6674454"/>
              <a:gd name="connsiteY476" fmla="*/ 2096328 h 4244964"/>
              <a:gd name="connsiteX477" fmla="*/ 5334690 w 6674454"/>
              <a:gd name="connsiteY477" fmla="*/ 2109909 h 4244964"/>
              <a:gd name="connsiteX478" fmla="*/ 5248408 w 6674454"/>
              <a:gd name="connsiteY478" fmla="*/ 2130283 h 4244964"/>
              <a:gd name="connsiteX479" fmla="*/ 5277169 w 6674454"/>
              <a:gd name="connsiteY479" fmla="*/ 2157446 h 4244964"/>
              <a:gd name="connsiteX480" fmla="*/ 5449333 w 6674454"/>
              <a:gd name="connsiteY480" fmla="*/ 2102720 h 4244964"/>
              <a:gd name="connsiteX481" fmla="*/ 5410985 w 6674454"/>
              <a:gd name="connsiteY481" fmla="*/ 2143864 h 4244964"/>
              <a:gd name="connsiteX482" fmla="*/ 5210061 w 6674454"/>
              <a:gd name="connsiteY482" fmla="*/ 2232542 h 4244964"/>
              <a:gd name="connsiteX483" fmla="*/ 5439747 w 6674454"/>
              <a:gd name="connsiteY483" fmla="*/ 2143864 h 4244964"/>
              <a:gd name="connsiteX484" fmla="*/ 5765300 w 6674454"/>
              <a:gd name="connsiteY484" fmla="*/ 2068766 h 4244964"/>
              <a:gd name="connsiteX485" fmla="*/ 5774887 w 6674454"/>
              <a:gd name="connsiteY485" fmla="*/ 2041603 h 4244964"/>
              <a:gd name="connsiteX486" fmla="*/ 5832407 w 6674454"/>
              <a:gd name="connsiteY486" fmla="*/ 2041603 h 4244964"/>
              <a:gd name="connsiteX487" fmla="*/ 5841995 w 6674454"/>
              <a:gd name="connsiteY487" fmla="*/ 2068766 h 4244964"/>
              <a:gd name="connsiteX488" fmla="*/ 6062093 w 6674454"/>
              <a:gd name="connsiteY488" fmla="*/ 2000459 h 4244964"/>
              <a:gd name="connsiteX489" fmla="*/ 6062093 w 6674454"/>
              <a:gd name="connsiteY489" fmla="*/ 2020832 h 4244964"/>
              <a:gd name="connsiteX490" fmla="*/ 6100441 w 6674454"/>
              <a:gd name="connsiteY490" fmla="*/ 2020832 h 4244964"/>
              <a:gd name="connsiteX491" fmla="*/ 6138789 w 6674454"/>
              <a:gd name="connsiteY491" fmla="*/ 1979689 h 4244964"/>
              <a:gd name="connsiteX492" fmla="*/ 6435581 w 6674454"/>
              <a:gd name="connsiteY492" fmla="*/ 1863447 h 4244964"/>
              <a:gd name="connsiteX493" fmla="*/ 6129202 w 6674454"/>
              <a:gd name="connsiteY493" fmla="*/ 2027223 h 4244964"/>
              <a:gd name="connsiteX494" fmla="*/ 5889928 w 6674454"/>
              <a:gd name="connsiteY494" fmla="*/ 2150255 h 4244964"/>
              <a:gd name="connsiteX495" fmla="*/ 5449733 w 6674454"/>
              <a:gd name="connsiteY495" fmla="*/ 2389128 h 4244964"/>
              <a:gd name="connsiteX496" fmla="*/ 5344277 w 6674454"/>
              <a:gd name="connsiteY496" fmla="*/ 2437061 h 4244964"/>
              <a:gd name="connsiteX497" fmla="*/ 5353864 w 6674454"/>
              <a:gd name="connsiteY497" fmla="*/ 2471016 h 4244964"/>
              <a:gd name="connsiteX498" fmla="*/ 5238821 w 6674454"/>
              <a:gd name="connsiteY498" fmla="*/ 2471016 h 4244964"/>
              <a:gd name="connsiteX499" fmla="*/ 5526029 w 6674454"/>
              <a:gd name="connsiteY499" fmla="*/ 2491387 h 4244964"/>
              <a:gd name="connsiteX500" fmla="*/ 5746126 w 6674454"/>
              <a:gd name="connsiteY500" fmla="*/ 2471016 h 4244964"/>
              <a:gd name="connsiteX501" fmla="*/ 5707779 w 6674454"/>
              <a:gd name="connsiteY501" fmla="*/ 2491387 h 4244964"/>
              <a:gd name="connsiteX502" fmla="*/ 5908703 w 6674454"/>
              <a:gd name="connsiteY502" fmla="*/ 2471016 h 4244964"/>
              <a:gd name="connsiteX503" fmla="*/ 5592737 w 6674454"/>
              <a:gd name="connsiteY503" fmla="*/ 2614419 h 4244964"/>
              <a:gd name="connsiteX504" fmla="*/ 5937465 w 6674454"/>
              <a:gd name="connsiteY504" fmla="*/ 2491387 h 4244964"/>
              <a:gd name="connsiteX505" fmla="*/ 6444769 w 6674454"/>
              <a:gd name="connsiteY505" fmla="*/ 2354774 h 4244964"/>
              <a:gd name="connsiteX506" fmla="*/ 5956639 w 6674454"/>
              <a:gd name="connsiteY506" fmla="*/ 2539322 h 4244964"/>
              <a:gd name="connsiteX507" fmla="*/ 6224670 w 6674454"/>
              <a:gd name="connsiteY507" fmla="*/ 2484597 h 4244964"/>
              <a:gd name="connsiteX508" fmla="*/ 6224670 w 6674454"/>
              <a:gd name="connsiteY508" fmla="*/ 2525741 h 4244964"/>
              <a:gd name="connsiteX509" fmla="*/ 5746126 w 6674454"/>
              <a:gd name="connsiteY509" fmla="*/ 2717078 h 4244964"/>
              <a:gd name="connsiteX510" fmla="*/ 5755713 w 6674454"/>
              <a:gd name="connsiteY510" fmla="*/ 2744241 h 4244964"/>
              <a:gd name="connsiteX511" fmla="*/ 5449333 w 6674454"/>
              <a:gd name="connsiteY511" fmla="*/ 2819337 h 4244964"/>
              <a:gd name="connsiteX512" fmla="*/ 5506854 w 6674454"/>
              <a:gd name="connsiteY512" fmla="*/ 2812547 h 4244964"/>
              <a:gd name="connsiteX513" fmla="*/ 5478093 w 6674454"/>
              <a:gd name="connsiteY513" fmla="*/ 2853691 h 4244964"/>
              <a:gd name="connsiteX514" fmla="*/ 5583549 w 6674454"/>
              <a:gd name="connsiteY514" fmla="*/ 2867272 h 4244964"/>
              <a:gd name="connsiteX515" fmla="*/ 5382623 w 6674454"/>
              <a:gd name="connsiteY515" fmla="*/ 2915206 h 4244964"/>
              <a:gd name="connsiteX516" fmla="*/ 5373038 w 6674454"/>
              <a:gd name="connsiteY516" fmla="*/ 2894835 h 4244964"/>
              <a:gd name="connsiteX517" fmla="*/ 5076244 w 6674454"/>
              <a:gd name="connsiteY517" fmla="*/ 3004285 h 4244964"/>
              <a:gd name="connsiteX518" fmla="*/ 5363451 w 6674454"/>
              <a:gd name="connsiteY518" fmla="*/ 2983913 h 4244964"/>
              <a:gd name="connsiteX519" fmla="*/ 5583549 w 6674454"/>
              <a:gd name="connsiteY519" fmla="*/ 2895234 h 4244964"/>
              <a:gd name="connsiteX520" fmla="*/ 5516441 w 6674454"/>
              <a:gd name="connsiteY520" fmla="*/ 2943169 h 4244964"/>
              <a:gd name="connsiteX521" fmla="*/ 5602723 w 6674454"/>
              <a:gd name="connsiteY521" fmla="*/ 2929587 h 4244964"/>
              <a:gd name="connsiteX522" fmla="*/ 5583549 w 6674454"/>
              <a:gd name="connsiteY522" fmla="*/ 2949959 h 4244964"/>
              <a:gd name="connsiteX523" fmla="*/ 5660243 w 6674454"/>
              <a:gd name="connsiteY523" fmla="*/ 2922796 h 4244964"/>
              <a:gd name="connsiteX524" fmla="*/ 5641071 w 6674454"/>
              <a:gd name="connsiteY524" fmla="*/ 2902424 h 4244964"/>
              <a:gd name="connsiteX525" fmla="*/ 5727353 w 6674454"/>
              <a:gd name="connsiteY525" fmla="*/ 2882053 h 4244964"/>
              <a:gd name="connsiteX526" fmla="*/ 5708179 w 6674454"/>
              <a:gd name="connsiteY526" fmla="*/ 2902424 h 4244964"/>
              <a:gd name="connsiteX527" fmla="*/ 6014558 w 6674454"/>
              <a:gd name="connsiteY527" fmla="*/ 2800165 h 4244964"/>
              <a:gd name="connsiteX528" fmla="*/ 5909103 w 6674454"/>
              <a:gd name="connsiteY528" fmla="*/ 2902424 h 4244964"/>
              <a:gd name="connsiteX529" fmla="*/ 6177135 w 6674454"/>
              <a:gd name="connsiteY529" fmla="*/ 2800165 h 4244964"/>
              <a:gd name="connsiteX530" fmla="*/ 5583549 w 6674454"/>
              <a:gd name="connsiteY530" fmla="*/ 3018664 h 4244964"/>
              <a:gd name="connsiteX531" fmla="*/ 5526029 w 6674454"/>
              <a:gd name="connsiteY531" fmla="*/ 3073390 h 4244964"/>
              <a:gd name="connsiteX532" fmla="*/ 5238821 w 6674454"/>
              <a:gd name="connsiteY532" fmla="*/ 3141696 h 4244964"/>
              <a:gd name="connsiteX533" fmla="*/ 5420573 w 6674454"/>
              <a:gd name="connsiteY533" fmla="*/ 3121325 h 4244964"/>
              <a:gd name="connsiteX534" fmla="*/ 5047083 w 6674454"/>
              <a:gd name="connsiteY534" fmla="*/ 3196421 h 4244964"/>
              <a:gd name="connsiteX535" fmla="*/ 4979976 w 6674454"/>
              <a:gd name="connsiteY535" fmla="*/ 3230374 h 4244964"/>
              <a:gd name="connsiteX536" fmla="*/ 4989563 w 6674454"/>
              <a:gd name="connsiteY536" fmla="*/ 3298681 h 4244964"/>
              <a:gd name="connsiteX537" fmla="*/ 5123780 w 6674454"/>
              <a:gd name="connsiteY537" fmla="*/ 3271518 h 4244964"/>
              <a:gd name="connsiteX538" fmla="*/ 5142953 w 6674454"/>
              <a:gd name="connsiteY538" fmla="*/ 3230374 h 4244964"/>
              <a:gd name="connsiteX539" fmla="*/ 5324703 w 6674454"/>
              <a:gd name="connsiteY539" fmla="*/ 3175649 h 4244964"/>
              <a:gd name="connsiteX540" fmla="*/ 5190487 w 6674454"/>
              <a:gd name="connsiteY540" fmla="*/ 3257537 h 4244964"/>
              <a:gd name="connsiteX541" fmla="*/ 5334291 w 6674454"/>
              <a:gd name="connsiteY541" fmla="*/ 3216394 h 4244964"/>
              <a:gd name="connsiteX542" fmla="*/ 5334291 w 6674454"/>
              <a:gd name="connsiteY542" fmla="*/ 3250348 h 4244964"/>
              <a:gd name="connsiteX543" fmla="*/ 5516042 w 6674454"/>
              <a:gd name="connsiteY543" fmla="*/ 3188832 h 4244964"/>
              <a:gd name="connsiteX544" fmla="*/ 5496868 w 6674454"/>
              <a:gd name="connsiteY544" fmla="*/ 3168460 h 4244964"/>
              <a:gd name="connsiteX545" fmla="*/ 5649858 w 6674454"/>
              <a:gd name="connsiteY545" fmla="*/ 3120525 h 4244964"/>
              <a:gd name="connsiteX546" fmla="*/ 5582751 w 6674454"/>
              <a:gd name="connsiteY546" fmla="*/ 3113735 h 4244964"/>
              <a:gd name="connsiteX547" fmla="*/ 5649858 w 6674454"/>
              <a:gd name="connsiteY547" fmla="*/ 3086572 h 4244964"/>
              <a:gd name="connsiteX548" fmla="*/ 5726553 w 6674454"/>
              <a:gd name="connsiteY548" fmla="*/ 3100154 h 4244964"/>
              <a:gd name="connsiteX549" fmla="*/ 5688205 w 6674454"/>
              <a:gd name="connsiteY549" fmla="*/ 3120525 h 4244964"/>
              <a:gd name="connsiteX550" fmla="*/ 5697791 w 6674454"/>
              <a:gd name="connsiteY550" fmla="*/ 3175250 h 4244964"/>
              <a:gd name="connsiteX551" fmla="*/ 6348901 w 6674454"/>
              <a:gd name="connsiteY551" fmla="*/ 2990703 h 4244964"/>
              <a:gd name="connsiteX552" fmla="*/ 6368075 w 6674454"/>
              <a:gd name="connsiteY552" fmla="*/ 3017866 h 4244964"/>
              <a:gd name="connsiteX553" fmla="*/ 6674454 w 6674454"/>
              <a:gd name="connsiteY553" fmla="*/ 2956351 h 4244964"/>
              <a:gd name="connsiteX554" fmla="*/ 6186323 w 6674454"/>
              <a:gd name="connsiteY554" fmla="*/ 3168061 h 4244964"/>
              <a:gd name="connsiteX555" fmla="*/ 5774487 w 6674454"/>
              <a:gd name="connsiteY555" fmla="*/ 3291091 h 4244964"/>
              <a:gd name="connsiteX556" fmla="*/ 4778651 w 6674454"/>
              <a:gd name="connsiteY556" fmla="*/ 3550736 h 4244964"/>
              <a:gd name="connsiteX557" fmla="*/ 5075445 w 6674454"/>
              <a:gd name="connsiteY557" fmla="*/ 3502803 h 4244964"/>
              <a:gd name="connsiteX558" fmla="*/ 5381825 w 6674454"/>
              <a:gd name="connsiteY558" fmla="*/ 3427704 h 4244964"/>
              <a:gd name="connsiteX559" fmla="*/ 5822023 w 6674454"/>
              <a:gd name="connsiteY559" fmla="*/ 3304673 h 4244964"/>
              <a:gd name="connsiteX560" fmla="*/ 6061295 w 6674454"/>
              <a:gd name="connsiteY560" fmla="*/ 3249947 h 4244964"/>
              <a:gd name="connsiteX561" fmla="*/ 4816601 w 6674454"/>
              <a:gd name="connsiteY561" fmla="*/ 3611852 h 4244964"/>
              <a:gd name="connsiteX562" fmla="*/ 4893295 w 6674454"/>
              <a:gd name="connsiteY562" fmla="*/ 3577899 h 4244964"/>
              <a:gd name="connsiteX563" fmla="*/ 4768665 w 6674454"/>
              <a:gd name="connsiteY563" fmla="*/ 3591481 h 4244964"/>
              <a:gd name="connsiteX564" fmla="*/ 4797427 w 6674454"/>
              <a:gd name="connsiteY564" fmla="*/ 3611852 h 4244964"/>
              <a:gd name="connsiteX565" fmla="*/ 4290121 w 6674454"/>
              <a:gd name="connsiteY565" fmla="*/ 3762047 h 4244964"/>
              <a:gd name="connsiteX566" fmla="*/ 3754055 w 6674454"/>
              <a:gd name="connsiteY566" fmla="*/ 3925823 h 4244964"/>
              <a:gd name="connsiteX567" fmla="*/ 3610253 w 6674454"/>
              <a:gd name="connsiteY567" fmla="*/ 3959776 h 4244964"/>
              <a:gd name="connsiteX568" fmla="*/ 3055013 w 6674454"/>
              <a:gd name="connsiteY568" fmla="*/ 4171486 h 4244964"/>
              <a:gd name="connsiteX569" fmla="*/ 3198817 w 6674454"/>
              <a:gd name="connsiteY569" fmla="*/ 4082808 h 4244964"/>
              <a:gd name="connsiteX570" fmla="*/ 3246751 w 6674454"/>
              <a:gd name="connsiteY570" fmla="*/ 4082808 h 4244964"/>
              <a:gd name="connsiteX571" fmla="*/ 3447676 w 6674454"/>
              <a:gd name="connsiteY571" fmla="*/ 3966566 h 4244964"/>
              <a:gd name="connsiteX572" fmla="*/ 3083774 w 6674454"/>
              <a:gd name="connsiteY572" fmla="*/ 4103179 h 4244964"/>
              <a:gd name="connsiteX573" fmla="*/ 3074187 w 6674454"/>
              <a:gd name="connsiteY573" fmla="*/ 4116761 h 4244964"/>
              <a:gd name="connsiteX574" fmla="*/ 2758221 w 6674454"/>
              <a:gd name="connsiteY574" fmla="*/ 4239793 h 4244964"/>
              <a:gd name="connsiteX575" fmla="*/ 2844502 w 6674454"/>
              <a:gd name="connsiteY575" fmla="*/ 4130342 h 4244964"/>
              <a:gd name="connsiteX576" fmla="*/ 2777395 w 6674454"/>
              <a:gd name="connsiteY576" fmla="*/ 4137132 h 4244964"/>
              <a:gd name="connsiteX577" fmla="*/ 2786983 w 6674454"/>
              <a:gd name="connsiteY577" fmla="*/ 4109969 h 4244964"/>
              <a:gd name="connsiteX578" fmla="*/ 2700700 w 6674454"/>
              <a:gd name="connsiteY578" fmla="*/ 4164696 h 4244964"/>
              <a:gd name="connsiteX579" fmla="*/ 2643178 w 6674454"/>
              <a:gd name="connsiteY579" fmla="*/ 4157904 h 4244964"/>
              <a:gd name="connsiteX580" fmla="*/ 2662353 w 6674454"/>
              <a:gd name="connsiteY580" fmla="*/ 4109969 h 4244964"/>
              <a:gd name="connsiteX581" fmla="*/ 2461426 w 6674454"/>
              <a:gd name="connsiteY581" fmla="*/ 4178278 h 4244964"/>
              <a:gd name="connsiteX582" fmla="*/ 2260503 w 6674454"/>
              <a:gd name="connsiteY582" fmla="*/ 4239793 h 4244964"/>
              <a:gd name="connsiteX583" fmla="*/ 2471014 w 6674454"/>
              <a:gd name="connsiteY583" fmla="*/ 4096389 h 4244964"/>
              <a:gd name="connsiteX584" fmla="*/ 2318023 w 6674454"/>
              <a:gd name="connsiteY584" fmla="*/ 4157904 h 4244964"/>
              <a:gd name="connsiteX585" fmla="*/ 2155447 w 6674454"/>
              <a:gd name="connsiteY585" fmla="*/ 4219420 h 4244964"/>
              <a:gd name="connsiteX586" fmla="*/ 2308436 w 6674454"/>
              <a:gd name="connsiteY586" fmla="*/ 4103179 h 4244964"/>
              <a:gd name="connsiteX587" fmla="*/ 2097926 w 6674454"/>
              <a:gd name="connsiteY587" fmla="*/ 4130342 h 4244964"/>
              <a:gd name="connsiteX588" fmla="*/ 2088339 w 6674454"/>
              <a:gd name="connsiteY588" fmla="*/ 4103179 h 4244964"/>
              <a:gd name="connsiteX589" fmla="*/ 2002057 w 6674454"/>
              <a:gd name="connsiteY589" fmla="*/ 4109969 h 4244964"/>
              <a:gd name="connsiteX590" fmla="*/ 2202980 w 6674454"/>
              <a:gd name="connsiteY590" fmla="*/ 4021291 h 4244964"/>
              <a:gd name="connsiteX591" fmla="*/ 2202980 w 6674454"/>
              <a:gd name="connsiteY591" fmla="*/ 3952985 h 4244964"/>
              <a:gd name="connsiteX592" fmla="*/ 2212568 w 6674454"/>
              <a:gd name="connsiteY592" fmla="*/ 3986939 h 4244964"/>
              <a:gd name="connsiteX593" fmla="*/ 2403906 w 6674454"/>
              <a:gd name="connsiteY593" fmla="*/ 3843536 h 4244964"/>
              <a:gd name="connsiteX594" fmla="*/ 2030417 w 6674454"/>
              <a:gd name="connsiteY594" fmla="*/ 3980148 h 4244964"/>
              <a:gd name="connsiteX595" fmla="*/ 2107114 w 6674454"/>
              <a:gd name="connsiteY595" fmla="*/ 3918633 h 4244964"/>
              <a:gd name="connsiteX596" fmla="*/ 1388897 w 6674454"/>
              <a:gd name="connsiteY596" fmla="*/ 4232602 h 4244964"/>
              <a:gd name="connsiteX597" fmla="*/ 1896202 w 6674454"/>
              <a:gd name="connsiteY597" fmla="*/ 3945796 h 4244964"/>
              <a:gd name="connsiteX598" fmla="*/ 1924963 w 6674454"/>
              <a:gd name="connsiteY598" fmla="*/ 3952585 h 4244964"/>
              <a:gd name="connsiteX599" fmla="*/ 2106713 w 6674454"/>
              <a:gd name="connsiteY599" fmla="*/ 3843135 h 4244964"/>
              <a:gd name="connsiteX600" fmla="*/ 2097126 w 6674454"/>
              <a:gd name="connsiteY600" fmla="*/ 3829554 h 4244964"/>
              <a:gd name="connsiteX601" fmla="*/ 1905789 w 6674454"/>
              <a:gd name="connsiteY601" fmla="*/ 3911442 h 4244964"/>
              <a:gd name="connsiteX602" fmla="*/ 1924963 w 6674454"/>
              <a:gd name="connsiteY602" fmla="*/ 3877489 h 4244964"/>
              <a:gd name="connsiteX603" fmla="*/ 1857854 w 6674454"/>
              <a:gd name="connsiteY603" fmla="*/ 3897860 h 4244964"/>
              <a:gd name="connsiteX604" fmla="*/ 1857854 w 6674454"/>
              <a:gd name="connsiteY604" fmla="*/ 3931815 h 4244964"/>
              <a:gd name="connsiteX605" fmla="*/ 1781159 w 6674454"/>
              <a:gd name="connsiteY605" fmla="*/ 3883880 h 4244964"/>
              <a:gd name="connsiteX606" fmla="*/ 1761985 w 6674454"/>
              <a:gd name="connsiteY606" fmla="*/ 3931815 h 4244964"/>
              <a:gd name="connsiteX607" fmla="*/ 1694877 w 6674454"/>
              <a:gd name="connsiteY607" fmla="*/ 3911442 h 4244964"/>
              <a:gd name="connsiteX608" fmla="*/ 1216334 w 6674454"/>
              <a:gd name="connsiteY608" fmla="*/ 4082008 h 4244964"/>
              <a:gd name="connsiteX609" fmla="*/ 1293029 w 6674454"/>
              <a:gd name="connsiteY609" fmla="*/ 4040864 h 4244964"/>
              <a:gd name="connsiteX610" fmla="*/ 1283441 w 6674454"/>
              <a:gd name="connsiteY610" fmla="*/ 4020493 h 4244964"/>
              <a:gd name="connsiteX611" fmla="*/ 929127 w 6674454"/>
              <a:gd name="connsiteY611" fmla="*/ 4163896 h 4244964"/>
              <a:gd name="connsiteX612" fmla="*/ 1436431 w 6674454"/>
              <a:gd name="connsiteY612" fmla="*/ 3883880 h 4244964"/>
              <a:gd name="connsiteX613" fmla="*/ 1493954 w 6674454"/>
              <a:gd name="connsiteY613" fmla="*/ 3877090 h 4244964"/>
              <a:gd name="connsiteX614" fmla="*/ 1465193 w 6674454"/>
              <a:gd name="connsiteY614" fmla="*/ 3870298 h 4244964"/>
              <a:gd name="connsiteX615" fmla="*/ 1627770 w 6674454"/>
              <a:gd name="connsiteY615" fmla="*/ 3781620 h 4244964"/>
              <a:gd name="connsiteX616" fmla="*/ 1809521 w 6674454"/>
              <a:gd name="connsiteY616" fmla="*/ 3699732 h 4244964"/>
              <a:gd name="connsiteX617" fmla="*/ 1752000 w 6674454"/>
              <a:gd name="connsiteY617" fmla="*/ 3692942 h 4244964"/>
              <a:gd name="connsiteX618" fmla="*/ 1713653 w 6674454"/>
              <a:gd name="connsiteY618" fmla="*/ 3754457 h 4244964"/>
              <a:gd name="connsiteX619" fmla="*/ 1675304 w 6674454"/>
              <a:gd name="connsiteY619" fmla="*/ 3768039 h 4244964"/>
              <a:gd name="connsiteX620" fmla="*/ 1656130 w 6674454"/>
              <a:gd name="connsiteY620" fmla="*/ 3754457 h 4244964"/>
              <a:gd name="connsiteX621" fmla="*/ 1665717 w 6674454"/>
              <a:gd name="connsiteY621" fmla="*/ 3727294 h 4244964"/>
              <a:gd name="connsiteX622" fmla="*/ 1579436 w 6674454"/>
              <a:gd name="connsiteY622" fmla="*/ 3740876 h 4244964"/>
              <a:gd name="connsiteX623" fmla="*/ 1598610 w 6674454"/>
              <a:gd name="connsiteY623" fmla="*/ 3774828 h 4244964"/>
              <a:gd name="connsiteX624" fmla="*/ 1550676 w 6674454"/>
              <a:gd name="connsiteY624" fmla="*/ 3815972 h 4244964"/>
              <a:gd name="connsiteX625" fmla="*/ 1512328 w 6674454"/>
              <a:gd name="connsiteY625" fmla="*/ 3802391 h 4244964"/>
              <a:gd name="connsiteX626" fmla="*/ 1550676 w 6674454"/>
              <a:gd name="connsiteY626" fmla="*/ 3768438 h 4244964"/>
              <a:gd name="connsiteX627" fmla="*/ 1119667 w 6674454"/>
              <a:gd name="connsiteY627" fmla="*/ 3863907 h 4244964"/>
              <a:gd name="connsiteX628" fmla="*/ 1052557 w 6674454"/>
              <a:gd name="connsiteY628" fmla="*/ 3850326 h 4244964"/>
              <a:gd name="connsiteX629" fmla="*/ 1770774 w 6674454"/>
              <a:gd name="connsiteY629" fmla="*/ 3604663 h 4244964"/>
              <a:gd name="connsiteX630" fmla="*/ 1770774 w 6674454"/>
              <a:gd name="connsiteY630" fmla="*/ 3529565 h 4244964"/>
              <a:gd name="connsiteX631" fmla="*/ 1655731 w 6674454"/>
              <a:gd name="connsiteY631" fmla="*/ 3570709 h 4244964"/>
              <a:gd name="connsiteX632" fmla="*/ 1445220 w 6674454"/>
              <a:gd name="connsiteY632" fmla="*/ 3625434 h 4244964"/>
              <a:gd name="connsiteX633" fmla="*/ 1148426 w 6674454"/>
              <a:gd name="connsiteY633" fmla="*/ 3673369 h 4244964"/>
              <a:gd name="connsiteX634" fmla="*/ 1426046 w 6674454"/>
              <a:gd name="connsiteY634" fmla="*/ 3516382 h 4244964"/>
              <a:gd name="connsiteX635" fmla="*/ 1158013 w 6674454"/>
              <a:gd name="connsiteY635" fmla="*/ 3605062 h 4244964"/>
              <a:gd name="connsiteX636" fmla="*/ 1397286 w 6674454"/>
              <a:gd name="connsiteY636" fmla="*/ 3461659 h 4244964"/>
              <a:gd name="connsiteX637" fmla="*/ 1349352 w 6674454"/>
              <a:gd name="connsiteY637" fmla="*/ 3454867 h 4244964"/>
              <a:gd name="connsiteX638" fmla="*/ 1617385 w 6674454"/>
              <a:gd name="connsiteY638" fmla="*/ 3311464 h 4244964"/>
              <a:gd name="connsiteX639" fmla="*/ 1588623 w 6674454"/>
              <a:gd name="connsiteY639" fmla="*/ 3284301 h 4244964"/>
              <a:gd name="connsiteX640" fmla="*/ 1559862 w 6674454"/>
              <a:gd name="connsiteY640" fmla="*/ 3345816 h 4244964"/>
              <a:gd name="connsiteX641" fmla="*/ 1397286 w 6674454"/>
              <a:gd name="connsiteY641" fmla="*/ 3393752 h 4244964"/>
              <a:gd name="connsiteX642" fmla="*/ 1541089 w 6674454"/>
              <a:gd name="connsiteY642" fmla="*/ 3305074 h 4244964"/>
              <a:gd name="connsiteX643" fmla="*/ 1531502 w 6674454"/>
              <a:gd name="connsiteY643" fmla="*/ 3271119 h 4244964"/>
              <a:gd name="connsiteX644" fmla="*/ 1406872 w 6674454"/>
              <a:gd name="connsiteY644" fmla="*/ 3312262 h 4244964"/>
              <a:gd name="connsiteX645" fmla="*/ 1397286 w 6674454"/>
              <a:gd name="connsiteY645" fmla="*/ 3291891 h 4244964"/>
              <a:gd name="connsiteX646" fmla="*/ 1253483 w 6674454"/>
              <a:gd name="connsiteY646" fmla="*/ 3319054 h 4244964"/>
              <a:gd name="connsiteX647" fmla="*/ 1234309 w 6674454"/>
              <a:gd name="connsiteY647" fmla="*/ 3230374 h 4244964"/>
              <a:gd name="connsiteX648" fmla="*/ 1330177 w 6674454"/>
              <a:gd name="connsiteY648" fmla="*/ 3196421 h 4244964"/>
              <a:gd name="connsiteX649" fmla="*/ 1684492 w 6674454"/>
              <a:gd name="connsiteY649" fmla="*/ 3046227 h 4244964"/>
              <a:gd name="connsiteX650" fmla="*/ 1684492 w 6674454"/>
              <a:gd name="connsiteY650" fmla="*/ 3012274 h 4244964"/>
              <a:gd name="connsiteX651" fmla="*/ 1636558 w 6674454"/>
              <a:gd name="connsiteY651" fmla="*/ 3025855 h 4244964"/>
              <a:gd name="connsiteX652" fmla="*/ 1742013 w 6674454"/>
              <a:gd name="connsiteY652" fmla="*/ 2964340 h 4244964"/>
              <a:gd name="connsiteX653" fmla="*/ 1761188 w 6674454"/>
              <a:gd name="connsiteY653" fmla="*/ 2977920 h 4244964"/>
              <a:gd name="connsiteX654" fmla="*/ 1895404 w 6674454"/>
              <a:gd name="connsiteY654" fmla="*/ 2814145 h 4244964"/>
              <a:gd name="connsiteX655" fmla="*/ 1253882 w 6674454"/>
              <a:gd name="connsiteY655" fmla="*/ 3005484 h 4244964"/>
              <a:gd name="connsiteX656" fmla="*/ 1215534 w 6674454"/>
              <a:gd name="connsiteY656" fmla="*/ 3012274 h 4244964"/>
              <a:gd name="connsiteX657" fmla="*/ 1349751 w 6674454"/>
              <a:gd name="connsiteY657" fmla="*/ 2937177 h 4244964"/>
              <a:gd name="connsiteX658" fmla="*/ 1368925 w 6674454"/>
              <a:gd name="connsiteY658" fmla="*/ 2916804 h 4244964"/>
              <a:gd name="connsiteX659" fmla="*/ 1301817 w 6674454"/>
              <a:gd name="connsiteY659" fmla="*/ 2903223 h 4244964"/>
              <a:gd name="connsiteX660" fmla="*/ 1139238 w 6674454"/>
              <a:gd name="connsiteY660" fmla="*/ 2998692 h 4244964"/>
              <a:gd name="connsiteX661" fmla="*/ 1129653 w 6674454"/>
              <a:gd name="connsiteY661" fmla="*/ 2923596 h 4244964"/>
              <a:gd name="connsiteX662" fmla="*/ 1081718 w 6674454"/>
              <a:gd name="connsiteY662" fmla="*/ 2950759 h 4244964"/>
              <a:gd name="connsiteX663" fmla="*/ 1052958 w 6674454"/>
              <a:gd name="connsiteY663" fmla="*/ 2923596 h 4244964"/>
              <a:gd name="connsiteX664" fmla="*/ 1033784 w 6674454"/>
              <a:gd name="connsiteY664" fmla="*/ 2964739 h 4244964"/>
              <a:gd name="connsiteX665" fmla="*/ 985849 w 6674454"/>
              <a:gd name="connsiteY665" fmla="*/ 2951158 h 4244964"/>
              <a:gd name="connsiteX666" fmla="*/ 1052958 w 6674454"/>
              <a:gd name="connsiteY666" fmla="*/ 2889641 h 4244964"/>
              <a:gd name="connsiteX667" fmla="*/ 1005023 w 6674454"/>
              <a:gd name="connsiteY667" fmla="*/ 2882851 h 4244964"/>
              <a:gd name="connsiteX668" fmla="*/ 1091305 w 6674454"/>
              <a:gd name="connsiteY668" fmla="*/ 2834918 h 4244964"/>
              <a:gd name="connsiteX669" fmla="*/ 1081718 w 6674454"/>
              <a:gd name="connsiteY669" fmla="*/ 2800963 h 4244964"/>
              <a:gd name="connsiteX670" fmla="*/ 1282643 w 6674454"/>
              <a:gd name="connsiteY670" fmla="*/ 2671141 h 4244964"/>
              <a:gd name="connsiteX671" fmla="*/ 1388100 w 6674454"/>
              <a:gd name="connsiteY671" fmla="*/ 2616416 h 4244964"/>
              <a:gd name="connsiteX672" fmla="*/ 1378512 w 6674454"/>
              <a:gd name="connsiteY672" fmla="*/ 2636788 h 4244964"/>
              <a:gd name="connsiteX673" fmla="*/ 1416858 w 6674454"/>
              <a:gd name="connsiteY673" fmla="*/ 2629998 h 4244964"/>
              <a:gd name="connsiteX674" fmla="*/ 1397684 w 6674454"/>
              <a:gd name="connsiteY674" fmla="*/ 2582062 h 4244964"/>
              <a:gd name="connsiteX675" fmla="*/ 1282643 w 6674454"/>
              <a:gd name="connsiteY675" fmla="*/ 2623206 h 4244964"/>
              <a:gd name="connsiteX676" fmla="*/ 1253882 w 6674454"/>
              <a:gd name="connsiteY676" fmla="*/ 2602835 h 4244964"/>
              <a:gd name="connsiteX677" fmla="*/ 641122 w 6674454"/>
              <a:gd name="connsiteY677" fmla="*/ 2828126 h 4244964"/>
              <a:gd name="connsiteX678" fmla="*/ 679469 w 6674454"/>
              <a:gd name="connsiteY678" fmla="*/ 2739448 h 4244964"/>
              <a:gd name="connsiteX679" fmla="*/ 593188 w 6674454"/>
              <a:gd name="connsiteY679" fmla="*/ 2739448 h 4244964"/>
              <a:gd name="connsiteX680" fmla="*/ 774940 w 6674454"/>
              <a:gd name="connsiteY680" fmla="*/ 2657560 h 4244964"/>
              <a:gd name="connsiteX681" fmla="*/ 1196361 w 6674454"/>
              <a:gd name="connsiteY681" fmla="*/ 2384333 h 4244964"/>
              <a:gd name="connsiteX682" fmla="*/ 1205949 w 6674454"/>
              <a:gd name="connsiteY682" fmla="*/ 2316028 h 4244964"/>
              <a:gd name="connsiteX683" fmla="*/ 1081319 w 6674454"/>
              <a:gd name="connsiteY683" fmla="*/ 2397915 h 4244964"/>
              <a:gd name="connsiteX684" fmla="*/ 1100493 w 6674454"/>
              <a:gd name="connsiteY684" fmla="*/ 2363962 h 4244964"/>
              <a:gd name="connsiteX685" fmla="*/ 593188 w 6674454"/>
              <a:gd name="connsiteY685" fmla="*/ 2507365 h 4244964"/>
              <a:gd name="connsiteX686" fmla="*/ 401849 w 6674454"/>
              <a:gd name="connsiteY686" fmla="*/ 2602835 h 4244964"/>
              <a:gd name="connsiteX687" fmla="*/ 363503 w 6674454"/>
              <a:gd name="connsiteY687" fmla="*/ 2602835 h 4244964"/>
              <a:gd name="connsiteX688" fmla="*/ 124229 w 6674454"/>
              <a:gd name="connsiteY688" fmla="*/ 2732656 h 4244964"/>
              <a:gd name="connsiteX689" fmla="*/ 268034 w 6674454"/>
              <a:gd name="connsiteY689" fmla="*/ 2623206 h 4244964"/>
              <a:gd name="connsiteX690" fmla="*/ 124229 w 6674454"/>
              <a:gd name="connsiteY690" fmla="*/ 2664350 h 4244964"/>
              <a:gd name="connsiteX691" fmla="*/ 430611 w 6674454"/>
              <a:gd name="connsiteY691" fmla="*/ 2493783 h 4244964"/>
              <a:gd name="connsiteX692" fmla="*/ 478544 w 6674454"/>
              <a:gd name="connsiteY692" fmla="*/ 2452640 h 4244964"/>
              <a:gd name="connsiteX693" fmla="*/ 459370 w 6674454"/>
              <a:gd name="connsiteY693" fmla="*/ 2479803 h 4244964"/>
              <a:gd name="connsiteX694" fmla="*/ 794512 w 6674454"/>
              <a:gd name="connsiteY694" fmla="*/ 2329610 h 4244964"/>
              <a:gd name="connsiteX695" fmla="*/ 784925 w 6674454"/>
              <a:gd name="connsiteY695" fmla="*/ 2349981 h 4244964"/>
              <a:gd name="connsiteX696" fmla="*/ 842446 w 6674454"/>
              <a:gd name="connsiteY696" fmla="*/ 2343190 h 4244964"/>
              <a:gd name="connsiteX697" fmla="*/ 842446 w 6674454"/>
              <a:gd name="connsiteY697" fmla="*/ 2281675 h 4244964"/>
              <a:gd name="connsiteX698" fmla="*/ 727403 w 6674454"/>
              <a:gd name="connsiteY698" fmla="*/ 2315627 h 4244964"/>
              <a:gd name="connsiteX699" fmla="*/ 727403 w 6674454"/>
              <a:gd name="connsiteY699" fmla="*/ 2356771 h 4244964"/>
              <a:gd name="connsiteX700" fmla="*/ 679469 w 6674454"/>
              <a:gd name="connsiteY700" fmla="*/ 2336400 h 4244964"/>
              <a:gd name="connsiteX701" fmla="*/ 516892 w 6674454"/>
              <a:gd name="connsiteY701" fmla="*/ 2411496 h 4244964"/>
              <a:gd name="connsiteX702" fmla="*/ 775338 w 6674454"/>
              <a:gd name="connsiteY702" fmla="*/ 2281675 h 4244964"/>
              <a:gd name="connsiteX703" fmla="*/ 890379 w 6674454"/>
              <a:gd name="connsiteY703" fmla="*/ 2179415 h 4244964"/>
              <a:gd name="connsiteX704" fmla="*/ 842446 w 6674454"/>
              <a:gd name="connsiteY704" fmla="*/ 2179415 h 4244964"/>
              <a:gd name="connsiteX705" fmla="*/ 0 w 6674454"/>
              <a:gd name="connsiteY705" fmla="*/ 2452640 h 4244964"/>
              <a:gd name="connsiteX706" fmla="*/ 574413 w 6674454"/>
              <a:gd name="connsiteY706" fmla="*/ 2192997 h 4244964"/>
              <a:gd name="connsiteX707" fmla="*/ 1005422 w 6674454"/>
              <a:gd name="connsiteY707" fmla="*/ 2049593 h 4244964"/>
              <a:gd name="connsiteX708" fmla="*/ 1034183 w 6674454"/>
              <a:gd name="connsiteY708" fmla="*/ 2056383 h 4244964"/>
              <a:gd name="connsiteX709" fmla="*/ 1072530 w 6674454"/>
              <a:gd name="connsiteY709" fmla="*/ 1981287 h 4244964"/>
              <a:gd name="connsiteX710" fmla="*/ 1158813 w 6674454"/>
              <a:gd name="connsiteY710" fmla="*/ 1960914 h 4244964"/>
              <a:gd name="connsiteX711" fmla="*/ 1130052 w 6674454"/>
              <a:gd name="connsiteY711" fmla="*/ 1960914 h 4244964"/>
              <a:gd name="connsiteX712" fmla="*/ 1158813 w 6674454"/>
              <a:gd name="connsiteY712" fmla="*/ 1926961 h 4244964"/>
              <a:gd name="connsiteX713" fmla="*/ 1091704 w 6674454"/>
              <a:gd name="connsiteY713" fmla="*/ 1933751 h 4244964"/>
              <a:gd name="connsiteX714" fmla="*/ 1082117 w 6674454"/>
              <a:gd name="connsiteY714" fmla="*/ 1906590 h 4244964"/>
              <a:gd name="connsiteX715" fmla="*/ 890780 w 6674454"/>
              <a:gd name="connsiteY715" fmla="*/ 1947733 h 4244964"/>
              <a:gd name="connsiteX716" fmla="*/ 996236 w 6674454"/>
              <a:gd name="connsiteY716" fmla="*/ 1913778 h 4244964"/>
              <a:gd name="connsiteX717" fmla="*/ 1015408 w 6674454"/>
              <a:gd name="connsiteY717" fmla="*/ 1859053 h 4244964"/>
              <a:gd name="connsiteX718" fmla="*/ 986649 w 6674454"/>
              <a:gd name="connsiteY718" fmla="*/ 1859053 h 4244964"/>
              <a:gd name="connsiteX719" fmla="*/ 1024995 w 6674454"/>
              <a:gd name="connsiteY719" fmla="*/ 1825100 h 4244964"/>
              <a:gd name="connsiteX720" fmla="*/ 1111278 w 6674454"/>
              <a:gd name="connsiteY720" fmla="*/ 1825100 h 4244964"/>
              <a:gd name="connsiteX721" fmla="*/ 1024995 w 6674454"/>
              <a:gd name="connsiteY721" fmla="*/ 1783957 h 4244964"/>
              <a:gd name="connsiteX722" fmla="*/ 909952 w 6674454"/>
              <a:gd name="connsiteY722" fmla="*/ 1804328 h 4244964"/>
              <a:gd name="connsiteX723" fmla="*/ 986649 w 6674454"/>
              <a:gd name="connsiteY723" fmla="*/ 1742813 h 4244964"/>
              <a:gd name="connsiteX724" fmla="*/ 1101690 w 6674454"/>
              <a:gd name="connsiteY724" fmla="*/ 1694878 h 4244964"/>
              <a:gd name="connsiteX725" fmla="*/ 1187972 w 6674454"/>
              <a:gd name="connsiteY725" fmla="*/ 1653734 h 4244964"/>
              <a:gd name="connsiteX726" fmla="*/ 1235908 w 6674454"/>
              <a:gd name="connsiteY726" fmla="*/ 1633363 h 4244964"/>
              <a:gd name="connsiteX727" fmla="*/ 1178387 w 6674454"/>
              <a:gd name="connsiteY727" fmla="*/ 1653734 h 4244964"/>
              <a:gd name="connsiteX728" fmla="*/ 1264668 w 6674454"/>
              <a:gd name="connsiteY728" fmla="*/ 1592219 h 4244964"/>
              <a:gd name="connsiteX729" fmla="*/ 1130451 w 6674454"/>
              <a:gd name="connsiteY729" fmla="*/ 1605801 h 4244964"/>
              <a:gd name="connsiteX730" fmla="*/ 1159212 w 6674454"/>
              <a:gd name="connsiteY730" fmla="*/ 1660526 h 4244964"/>
              <a:gd name="connsiteX731" fmla="*/ 1130451 w 6674454"/>
              <a:gd name="connsiteY731" fmla="*/ 1653734 h 4244964"/>
              <a:gd name="connsiteX732" fmla="*/ 1072931 w 6674454"/>
              <a:gd name="connsiteY732" fmla="*/ 1667316 h 4244964"/>
              <a:gd name="connsiteX733" fmla="*/ 1053757 w 6674454"/>
              <a:gd name="connsiteY733" fmla="*/ 1653734 h 4244964"/>
              <a:gd name="connsiteX734" fmla="*/ 938714 w 6674454"/>
              <a:gd name="connsiteY734" fmla="*/ 1708459 h 4244964"/>
              <a:gd name="connsiteX735" fmla="*/ 661094 w 6674454"/>
              <a:gd name="connsiteY735" fmla="*/ 1776766 h 4244964"/>
              <a:gd name="connsiteX736" fmla="*/ 718616 w 6674454"/>
              <a:gd name="connsiteY736" fmla="*/ 1728832 h 4244964"/>
              <a:gd name="connsiteX737" fmla="*/ 546452 w 6674454"/>
              <a:gd name="connsiteY737" fmla="*/ 1769976 h 4244964"/>
              <a:gd name="connsiteX738" fmla="*/ 479344 w 6674454"/>
              <a:gd name="connsiteY738" fmla="*/ 1769976 h 4244964"/>
              <a:gd name="connsiteX739" fmla="*/ 641921 w 6674454"/>
              <a:gd name="connsiteY739" fmla="*/ 1694878 h 4244964"/>
              <a:gd name="connsiteX740" fmla="*/ 613160 w 6674454"/>
              <a:gd name="connsiteY740" fmla="*/ 1681296 h 4244964"/>
              <a:gd name="connsiteX741" fmla="*/ 957888 w 6674454"/>
              <a:gd name="connsiteY741" fmla="*/ 1579037 h 4244964"/>
              <a:gd name="connsiteX742" fmla="*/ 1110878 w 6674454"/>
              <a:gd name="connsiteY742" fmla="*/ 1490359 h 4244964"/>
              <a:gd name="connsiteX743" fmla="*/ 1130052 w 6674454"/>
              <a:gd name="connsiteY743" fmla="*/ 1463196 h 4244964"/>
              <a:gd name="connsiteX744" fmla="*/ 1110878 w 6674454"/>
              <a:gd name="connsiteY744" fmla="*/ 1517921 h 4244964"/>
              <a:gd name="connsiteX745" fmla="*/ 1005422 w 6674454"/>
              <a:gd name="connsiteY745" fmla="*/ 1545084 h 4244964"/>
              <a:gd name="connsiteX746" fmla="*/ 1005422 w 6674454"/>
              <a:gd name="connsiteY746" fmla="*/ 1572247 h 4244964"/>
              <a:gd name="connsiteX747" fmla="*/ 1091704 w 6674454"/>
              <a:gd name="connsiteY747" fmla="*/ 1531103 h 4244964"/>
              <a:gd name="connsiteX748" fmla="*/ 1197160 w 6674454"/>
              <a:gd name="connsiteY748" fmla="*/ 1510730 h 4244964"/>
              <a:gd name="connsiteX749" fmla="*/ 1886615 w 6674454"/>
              <a:gd name="connsiteY749" fmla="*/ 1326183 h 4244964"/>
              <a:gd name="connsiteX750" fmla="*/ 1924963 w 6674454"/>
              <a:gd name="connsiteY750" fmla="*/ 1305812 h 4244964"/>
              <a:gd name="connsiteX751" fmla="*/ 1992071 w 6674454"/>
              <a:gd name="connsiteY751" fmla="*/ 1257877 h 4244964"/>
              <a:gd name="connsiteX752" fmla="*/ 2059178 w 6674454"/>
              <a:gd name="connsiteY752" fmla="*/ 1203151 h 4244964"/>
              <a:gd name="connsiteX753" fmla="*/ 2078352 w 6674454"/>
              <a:gd name="connsiteY753" fmla="*/ 1182780 h 4244964"/>
              <a:gd name="connsiteX754" fmla="*/ 2126286 w 6674454"/>
              <a:gd name="connsiteY754" fmla="*/ 1182780 h 4244964"/>
              <a:gd name="connsiteX755" fmla="*/ 2155047 w 6674454"/>
              <a:gd name="connsiteY755" fmla="*/ 1134845 h 4244964"/>
              <a:gd name="connsiteX756" fmla="*/ 2155047 w 6674454"/>
              <a:gd name="connsiteY756" fmla="*/ 1155218 h 4244964"/>
              <a:gd name="connsiteX757" fmla="*/ 2193395 w 6674454"/>
              <a:gd name="connsiteY757" fmla="*/ 1155218 h 4244964"/>
              <a:gd name="connsiteX758" fmla="*/ 2231742 w 6674454"/>
              <a:gd name="connsiteY758" fmla="*/ 1100493 h 4244964"/>
              <a:gd name="connsiteX759" fmla="*/ 2107114 w 6674454"/>
              <a:gd name="connsiteY759" fmla="*/ 1162008 h 4244964"/>
              <a:gd name="connsiteX760" fmla="*/ 2059178 w 6674454"/>
              <a:gd name="connsiteY760" fmla="*/ 1155218 h 4244964"/>
              <a:gd name="connsiteX761" fmla="*/ 2288863 w 6674454"/>
              <a:gd name="connsiteY761" fmla="*/ 1038976 h 4244964"/>
              <a:gd name="connsiteX762" fmla="*/ 2441853 w 6674454"/>
              <a:gd name="connsiteY762" fmla="*/ 997834 h 4244964"/>
              <a:gd name="connsiteX763" fmla="*/ 2116300 w 6674454"/>
              <a:gd name="connsiteY763" fmla="*/ 1100094 h 4244964"/>
              <a:gd name="connsiteX764" fmla="*/ 1331377 w 6674454"/>
              <a:gd name="connsiteY764" fmla="*/ 1352947 h 4244964"/>
              <a:gd name="connsiteX765" fmla="*/ 1302615 w 6674454"/>
              <a:gd name="connsiteY765" fmla="*/ 1400881 h 4244964"/>
              <a:gd name="connsiteX766" fmla="*/ 1177985 w 6674454"/>
              <a:gd name="connsiteY766" fmla="*/ 1442024 h 4244964"/>
              <a:gd name="connsiteX767" fmla="*/ 1254680 w 6674454"/>
              <a:gd name="connsiteY767" fmla="*/ 1353346 h 4244964"/>
              <a:gd name="connsiteX768" fmla="*/ 1005821 w 6674454"/>
              <a:gd name="connsiteY768" fmla="*/ 1408072 h 4244964"/>
              <a:gd name="connsiteX769" fmla="*/ 1072931 w 6674454"/>
              <a:gd name="connsiteY769" fmla="*/ 1332975 h 4244964"/>
              <a:gd name="connsiteX770" fmla="*/ 1168799 w 6674454"/>
              <a:gd name="connsiteY770" fmla="*/ 1285040 h 4244964"/>
              <a:gd name="connsiteX771" fmla="*/ 1187972 w 6674454"/>
              <a:gd name="connsiteY771" fmla="*/ 1312203 h 4244964"/>
              <a:gd name="connsiteX772" fmla="*/ 1245494 w 6674454"/>
              <a:gd name="connsiteY772" fmla="*/ 1285040 h 4244964"/>
              <a:gd name="connsiteX773" fmla="*/ 1293427 w 6674454"/>
              <a:gd name="connsiteY773" fmla="*/ 1285040 h 4244964"/>
              <a:gd name="connsiteX774" fmla="*/ 1580635 w 6674454"/>
              <a:gd name="connsiteY774" fmla="*/ 1148426 h 4244964"/>
              <a:gd name="connsiteX775" fmla="*/ 1676503 w 6674454"/>
              <a:gd name="connsiteY775" fmla="*/ 1121265 h 4244964"/>
              <a:gd name="connsiteX776" fmla="*/ 1657329 w 6674454"/>
              <a:gd name="connsiteY776" fmla="*/ 1100892 h 4244964"/>
              <a:gd name="connsiteX777" fmla="*/ 1695677 w 6674454"/>
              <a:gd name="connsiteY777" fmla="*/ 1087310 h 4244964"/>
              <a:gd name="connsiteX778" fmla="*/ 1695677 w 6674454"/>
              <a:gd name="connsiteY778" fmla="*/ 1114474 h 4244964"/>
              <a:gd name="connsiteX779" fmla="*/ 1772372 w 6674454"/>
              <a:gd name="connsiteY779" fmla="*/ 1080521 h 4244964"/>
              <a:gd name="connsiteX780" fmla="*/ 1753198 w 6674454"/>
              <a:gd name="connsiteY780" fmla="*/ 1053358 h 4244964"/>
              <a:gd name="connsiteX781" fmla="*/ 1906189 w 6674454"/>
              <a:gd name="connsiteY781" fmla="*/ 985051 h 4244964"/>
              <a:gd name="connsiteX782" fmla="*/ 1877427 w 6674454"/>
              <a:gd name="connsiteY782" fmla="*/ 1012214 h 4244964"/>
              <a:gd name="connsiteX783" fmla="*/ 1925363 w 6674454"/>
              <a:gd name="connsiteY783" fmla="*/ 1019004 h 4244964"/>
              <a:gd name="connsiteX784" fmla="*/ 1973296 w 6674454"/>
              <a:gd name="connsiteY784" fmla="*/ 971070 h 4244964"/>
              <a:gd name="connsiteX785" fmla="*/ 2356372 w 6674454"/>
              <a:gd name="connsiteY785" fmla="*/ 814086 h 4244964"/>
              <a:gd name="connsiteX786" fmla="*/ 2327610 w 6674454"/>
              <a:gd name="connsiteY786" fmla="*/ 780131 h 4244964"/>
              <a:gd name="connsiteX787" fmla="*/ 2174620 w 6674454"/>
              <a:gd name="connsiteY787" fmla="*/ 862019 h 4244964"/>
              <a:gd name="connsiteX788" fmla="*/ 2088339 w 6674454"/>
              <a:gd name="connsiteY788" fmla="*/ 862019 h 4244964"/>
              <a:gd name="connsiteX789" fmla="*/ 2117100 w 6674454"/>
              <a:gd name="connsiteY789" fmla="*/ 834856 h 4244964"/>
              <a:gd name="connsiteX790" fmla="*/ 2145859 w 6674454"/>
              <a:gd name="connsiteY790" fmla="*/ 834856 h 4244964"/>
              <a:gd name="connsiteX791" fmla="*/ 2413892 w 6674454"/>
              <a:gd name="connsiteY791" fmla="*/ 705034 h 4244964"/>
              <a:gd name="connsiteX792" fmla="*/ 2662751 w 6674454"/>
              <a:gd name="connsiteY792" fmla="*/ 609565 h 4244964"/>
              <a:gd name="connsiteX793" fmla="*/ 3074586 w 6674454"/>
              <a:gd name="connsiteY793" fmla="*/ 479743 h 4244964"/>
              <a:gd name="connsiteX794" fmla="*/ 3103347 w 6674454"/>
              <a:gd name="connsiteY794" fmla="*/ 459372 h 4244964"/>
              <a:gd name="connsiteX795" fmla="*/ 3649001 w 6674454"/>
              <a:gd name="connsiteY795" fmla="*/ 247660 h 4244964"/>
              <a:gd name="connsiteX796" fmla="*/ 3639413 w 6674454"/>
              <a:gd name="connsiteY796" fmla="*/ 281615 h 4244964"/>
              <a:gd name="connsiteX797" fmla="*/ 3505197 w 6674454"/>
              <a:gd name="connsiteY797" fmla="*/ 329548 h 4244964"/>
              <a:gd name="connsiteX798" fmla="*/ 3313860 w 6674454"/>
              <a:gd name="connsiteY798" fmla="*/ 438999 h 4244964"/>
              <a:gd name="connsiteX799" fmla="*/ 3313860 w 6674454"/>
              <a:gd name="connsiteY799" fmla="*/ 452580 h 4244964"/>
              <a:gd name="connsiteX800" fmla="*/ 3352206 w 6674454"/>
              <a:gd name="connsiteY800" fmla="*/ 459372 h 4244964"/>
              <a:gd name="connsiteX801" fmla="*/ 3448075 w 6674454"/>
              <a:gd name="connsiteY801" fmla="*/ 404647 h 4244964"/>
              <a:gd name="connsiteX802" fmla="*/ 3428901 w 6674454"/>
              <a:gd name="connsiteY802" fmla="*/ 438599 h 4244964"/>
              <a:gd name="connsiteX803" fmla="*/ 3677760 w 6674454"/>
              <a:gd name="connsiteY803" fmla="*/ 370293 h 4244964"/>
              <a:gd name="connsiteX804" fmla="*/ 3716108 w 6674454"/>
              <a:gd name="connsiteY804" fmla="*/ 397456 h 4244964"/>
              <a:gd name="connsiteX805" fmla="*/ 3668173 w 6674454"/>
              <a:gd name="connsiteY805" fmla="*/ 411037 h 4244964"/>
              <a:gd name="connsiteX806" fmla="*/ 3735282 w 6674454"/>
              <a:gd name="connsiteY806" fmla="*/ 417827 h 4244964"/>
              <a:gd name="connsiteX807" fmla="*/ 3764041 w 6674454"/>
              <a:gd name="connsiteY807" fmla="*/ 383874 h 4244964"/>
              <a:gd name="connsiteX808" fmla="*/ 3850323 w 6674454"/>
              <a:gd name="connsiteY808" fmla="*/ 397456 h 4244964"/>
              <a:gd name="connsiteX809" fmla="*/ 3871495 w 6674454"/>
              <a:gd name="connsiteY809" fmla="*/ 362703 h 4244964"/>
              <a:gd name="connsiteX810" fmla="*/ 3900256 w 6674454"/>
              <a:gd name="connsiteY810" fmla="*/ 369495 h 4244964"/>
              <a:gd name="connsiteX811" fmla="*/ 4005711 w 6674454"/>
              <a:gd name="connsiteY811" fmla="*/ 328351 h 4244964"/>
              <a:gd name="connsiteX812" fmla="*/ 4024886 w 6674454"/>
              <a:gd name="connsiteY812" fmla="*/ 369495 h 4244964"/>
              <a:gd name="connsiteX813" fmla="*/ 2722670 w 6674454"/>
              <a:gd name="connsiteY813" fmla="*/ 751771 h 4244964"/>
              <a:gd name="connsiteX814" fmla="*/ 2588453 w 6674454"/>
              <a:gd name="connsiteY814" fmla="*/ 758560 h 4244964"/>
              <a:gd name="connsiteX815" fmla="*/ 2492584 w 6674454"/>
              <a:gd name="connsiteY815" fmla="*/ 799704 h 4244964"/>
              <a:gd name="connsiteX816" fmla="*/ 2463825 w 6674454"/>
              <a:gd name="connsiteY816" fmla="*/ 833659 h 4244964"/>
              <a:gd name="connsiteX817" fmla="*/ 2348782 w 6674454"/>
              <a:gd name="connsiteY817" fmla="*/ 881592 h 4244964"/>
              <a:gd name="connsiteX818" fmla="*/ 2243326 w 6674454"/>
              <a:gd name="connsiteY818" fmla="*/ 915545 h 4244964"/>
              <a:gd name="connsiteX819" fmla="*/ 2090336 w 6674454"/>
              <a:gd name="connsiteY819" fmla="*/ 983852 h 4244964"/>
              <a:gd name="connsiteX820" fmla="*/ 2779792 w 6674454"/>
              <a:gd name="connsiteY820" fmla="*/ 772142 h 4244964"/>
              <a:gd name="connsiteX821" fmla="*/ 3134106 w 6674454"/>
              <a:gd name="connsiteY821" fmla="*/ 649110 h 4244964"/>
              <a:gd name="connsiteX822" fmla="*/ 4321279 w 6674454"/>
              <a:gd name="connsiteY822" fmla="*/ 307579 h 4244964"/>
              <a:gd name="connsiteX823" fmla="*/ 4254169 w 6674454"/>
              <a:gd name="connsiteY823" fmla="*/ 266435 h 4244964"/>
              <a:gd name="connsiteX824" fmla="*/ 4541377 w 6674454"/>
              <a:gd name="connsiteY824" fmla="*/ 239272 h 4244964"/>
              <a:gd name="connsiteX825" fmla="*/ 4550964 w 6674454"/>
              <a:gd name="connsiteY825" fmla="*/ 266435 h 4244964"/>
              <a:gd name="connsiteX826" fmla="*/ 5297541 w 6674454"/>
              <a:gd name="connsiteY826" fmla="*/ 68307 h 4244964"/>
              <a:gd name="connsiteX827" fmla="*/ 5603920 w 6674454"/>
              <a:gd name="connsiteY827" fmla="*/ 0 h 424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Lst>
            <a:rect l="l" t="t" r="r" b="b"/>
            <a:pathLst>
              <a:path w="6674454" h="4244964">
                <a:moveTo>
                  <a:pt x="1420454" y="3968563"/>
                </a:moveTo>
                <a:cubicBezTo>
                  <a:pt x="1362933" y="3961773"/>
                  <a:pt x="1334172" y="3995726"/>
                  <a:pt x="1343759" y="4009707"/>
                </a:cubicBezTo>
                <a:cubicBezTo>
                  <a:pt x="1353347" y="3989336"/>
                  <a:pt x="1410867" y="3996125"/>
                  <a:pt x="1420454" y="3968563"/>
                </a:cubicBezTo>
                <a:close/>
                <a:moveTo>
                  <a:pt x="1679299" y="3872694"/>
                </a:moveTo>
                <a:cubicBezTo>
                  <a:pt x="1659726" y="3907048"/>
                  <a:pt x="1573843" y="3886677"/>
                  <a:pt x="1564256" y="3927420"/>
                </a:cubicBezTo>
                <a:cubicBezTo>
                  <a:pt x="1602605" y="3913838"/>
                  <a:pt x="1688886" y="3900258"/>
                  <a:pt x="1679299" y="3872694"/>
                </a:cubicBezTo>
                <a:close/>
                <a:moveTo>
                  <a:pt x="3957776" y="3825160"/>
                </a:moveTo>
                <a:cubicBezTo>
                  <a:pt x="3919430" y="3831952"/>
                  <a:pt x="3861907" y="3845533"/>
                  <a:pt x="3861907" y="3859115"/>
                </a:cubicBezTo>
                <a:cubicBezTo>
                  <a:pt x="3881082" y="3838742"/>
                  <a:pt x="3948189" y="3852323"/>
                  <a:pt x="3957776" y="3825160"/>
                </a:cubicBezTo>
                <a:close/>
                <a:moveTo>
                  <a:pt x="1803530" y="3811579"/>
                </a:moveTo>
                <a:cubicBezTo>
                  <a:pt x="1793943" y="3831952"/>
                  <a:pt x="1746007" y="3831952"/>
                  <a:pt x="1736420" y="3859115"/>
                </a:cubicBezTo>
                <a:cubicBezTo>
                  <a:pt x="1784356" y="3865905"/>
                  <a:pt x="1774768" y="3831952"/>
                  <a:pt x="1822702" y="3838742"/>
                </a:cubicBezTo>
                <a:cubicBezTo>
                  <a:pt x="1822702" y="3825160"/>
                  <a:pt x="1822702" y="3818370"/>
                  <a:pt x="1803530" y="3811579"/>
                </a:cubicBezTo>
                <a:close/>
                <a:moveTo>
                  <a:pt x="4158702" y="3750064"/>
                </a:moveTo>
                <a:cubicBezTo>
                  <a:pt x="4101181" y="3756853"/>
                  <a:pt x="4053246" y="3770435"/>
                  <a:pt x="4034072" y="3804789"/>
                </a:cubicBezTo>
                <a:cubicBezTo>
                  <a:pt x="4082007" y="3811579"/>
                  <a:pt x="4139528" y="3784416"/>
                  <a:pt x="4158702" y="3750064"/>
                </a:cubicBezTo>
                <a:close/>
                <a:moveTo>
                  <a:pt x="4702456" y="3571777"/>
                </a:moveTo>
                <a:cubicBezTo>
                  <a:pt x="4683582" y="3575278"/>
                  <a:pt x="4672797" y="3589284"/>
                  <a:pt x="4694367" y="3599470"/>
                </a:cubicBezTo>
                <a:cubicBezTo>
                  <a:pt x="4646433" y="3599470"/>
                  <a:pt x="4656021" y="3592678"/>
                  <a:pt x="4598498" y="3606260"/>
                </a:cubicBezTo>
                <a:cubicBezTo>
                  <a:pt x="4579326" y="3613051"/>
                  <a:pt x="4608085" y="3626633"/>
                  <a:pt x="4588911" y="3626633"/>
                </a:cubicBezTo>
                <a:cubicBezTo>
                  <a:pt x="4493843" y="3606660"/>
                  <a:pt x="4436320" y="3722501"/>
                  <a:pt x="4340451" y="3674965"/>
                </a:cubicBezTo>
                <a:cubicBezTo>
                  <a:pt x="4302105" y="3695338"/>
                  <a:pt x="4244585" y="3702128"/>
                  <a:pt x="4225411" y="3736482"/>
                </a:cubicBezTo>
                <a:cubicBezTo>
                  <a:pt x="4187062" y="3722901"/>
                  <a:pt x="4167890" y="3743272"/>
                  <a:pt x="4167890" y="3770435"/>
                </a:cubicBezTo>
                <a:cubicBezTo>
                  <a:pt x="4340052" y="3777227"/>
                  <a:pt x="4455095" y="3654195"/>
                  <a:pt x="4665607" y="3640613"/>
                </a:cubicBezTo>
                <a:cubicBezTo>
                  <a:pt x="4656021" y="3620240"/>
                  <a:pt x="4694367" y="3627032"/>
                  <a:pt x="4703954" y="3620240"/>
                </a:cubicBezTo>
                <a:cubicBezTo>
                  <a:pt x="4703954" y="3593079"/>
                  <a:pt x="4713541" y="3579096"/>
                  <a:pt x="4723128" y="3572307"/>
                </a:cubicBezTo>
                <a:cubicBezTo>
                  <a:pt x="4715938" y="3570609"/>
                  <a:pt x="4708748" y="3570610"/>
                  <a:pt x="4702456" y="3571777"/>
                </a:cubicBezTo>
                <a:close/>
                <a:moveTo>
                  <a:pt x="1928158" y="3496809"/>
                </a:moveTo>
                <a:cubicBezTo>
                  <a:pt x="1851463" y="3497210"/>
                  <a:pt x="1832289" y="3538354"/>
                  <a:pt x="1803530" y="3579096"/>
                </a:cubicBezTo>
                <a:cubicBezTo>
                  <a:pt x="1841877" y="3579096"/>
                  <a:pt x="1841877" y="3551935"/>
                  <a:pt x="1851463" y="3537953"/>
                </a:cubicBezTo>
                <a:cubicBezTo>
                  <a:pt x="1880224" y="3544745"/>
                  <a:pt x="1908984" y="3510792"/>
                  <a:pt x="1928158" y="3496809"/>
                </a:cubicBezTo>
                <a:close/>
                <a:moveTo>
                  <a:pt x="1516322" y="3470047"/>
                </a:moveTo>
                <a:cubicBezTo>
                  <a:pt x="1487561" y="3483629"/>
                  <a:pt x="1439628" y="3483629"/>
                  <a:pt x="1449215" y="3511191"/>
                </a:cubicBezTo>
                <a:cubicBezTo>
                  <a:pt x="1477974" y="3497609"/>
                  <a:pt x="1516322" y="3517981"/>
                  <a:pt x="1516322" y="3470047"/>
                </a:cubicBezTo>
                <a:close/>
                <a:moveTo>
                  <a:pt x="4754684" y="3344569"/>
                </a:moveTo>
                <a:cubicBezTo>
                  <a:pt x="4737907" y="3345418"/>
                  <a:pt x="4723527" y="3354006"/>
                  <a:pt x="4723527" y="3374577"/>
                </a:cubicBezTo>
                <a:cubicBezTo>
                  <a:pt x="4752289" y="3381367"/>
                  <a:pt x="4761875" y="3354206"/>
                  <a:pt x="4761875" y="3381367"/>
                </a:cubicBezTo>
                <a:cubicBezTo>
                  <a:pt x="4790635" y="3381367"/>
                  <a:pt x="4790635" y="3367788"/>
                  <a:pt x="4800222" y="3360996"/>
                </a:cubicBezTo>
                <a:cubicBezTo>
                  <a:pt x="4790635" y="3350611"/>
                  <a:pt x="4771461" y="3343720"/>
                  <a:pt x="4754684" y="3344569"/>
                </a:cubicBezTo>
                <a:close/>
                <a:moveTo>
                  <a:pt x="4908954" y="3267256"/>
                </a:moveTo>
                <a:cubicBezTo>
                  <a:pt x="4858118" y="3272367"/>
                  <a:pt x="4795428" y="3304274"/>
                  <a:pt x="4781048" y="3340225"/>
                </a:cubicBezTo>
                <a:cubicBezTo>
                  <a:pt x="4790635" y="3347015"/>
                  <a:pt x="4809809" y="3347015"/>
                  <a:pt x="4838570" y="3347015"/>
                </a:cubicBezTo>
                <a:cubicBezTo>
                  <a:pt x="4838570" y="3333434"/>
                  <a:pt x="4819396" y="3326644"/>
                  <a:pt x="4848157" y="3319852"/>
                </a:cubicBezTo>
                <a:cubicBezTo>
                  <a:pt x="4857744" y="3319852"/>
                  <a:pt x="4867329" y="3319852"/>
                  <a:pt x="4876917" y="3319852"/>
                </a:cubicBezTo>
                <a:cubicBezTo>
                  <a:pt x="4867329" y="3333434"/>
                  <a:pt x="4857744" y="3333434"/>
                  <a:pt x="4886503" y="3333434"/>
                </a:cubicBezTo>
                <a:cubicBezTo>
                  <a:pt x="4886503" y="3333434"/>
                  <a:pt x="4896091" y="3333434"/>
                  <a:pt x="4905677" y="3333434"/>
                </a:cubicBezTo>
                <a:cubicBezTo>
                  <a:pt x="4896091" y="3306271"/>
                  <a:pt x="4944026" y="3299481"/>
                  <a:pt x="4953611" y="3271919"/>
                </a:cubicBezTo>
                <a:cubicBezTo>
                  <a:pt x="4941528" y="3266826"/>
                  <a:pt x="4925900" y="3265552"/>
                  <a:pt x="4908954" y="3267256"/>
                </a:cubicBezTo>
                <a:close/>
                <a:moveTo>
                  <a:pt x="1573843" y="3258337"/>
                </a:moveTo>
                <a:cubicBezTo>
                  <a:pt x="1545084" y="3251546"/>
                  <a:pt x="1535497" y="3285500"/>
                  <a:pt x="1554671" y="3292290"/>
                </a:cubicBezTo>
                <a:cubicBezTo>
                  <a:pt x="1564256" y="3278709"/>
                  <a:pt x="1583431" y="3278709"/>
                  <a:pt x="1573843" y="3258337"/>
                </a:cubicBezTo>
                <a:close/>
                <a:moveTo>
                  <a:pt x="1711705" y="3219652"/>
                </a:moveTo>
                <a:cubicBezTo>
                  <a:pt x="1689685" y="3223734"/>
                  <a:pt x="1671710" y="3248150"/>
                  <a:pt x="1621379" y="3237964"/>
                </a:cubicBezTo>
                <a:cubicBezTo>
                  <a:pt x="1630966" y="3265127"/>
                  <a:pt x="1592618" y="3265127"/>
                  <a:pt x="1611793" y="3285899"/>
                </a:cubicBezTo>
                <a:cubicBezTo>
                  <a:pt x="1669313" y="3272318"/>
                  <a:pt x="1698074" y="3244756"/>
                  <a:pt x="1736420" y="3224383"/>
                </a:cubicBezTo>
                <a:cubicBezTo>
                  <a:pt x="1726834" y="3219190"/>
                  <a:pt x="1719045" y="3218291"/>
                  <a:pt x="1711705" y="3219652"/>
                </a:cubicBezTo>
                <a:close/>
                <a:moveTo>
                  <a:pt x="1726833" y="2985111"/>
                </a:moveTo>
                <a:cubicBezTo>
                  <a:pt x="1698074" y="2985111"/>
                  <a:pt x="1688487" y="2998692"/>
                  <a:pt x="1688487" y="3005484"/>
                </a:cubicBezTo>
                <a:cubicBezTo>
                  <a:pt x="1707661" y="3005484"/>
                  <a:pt x="1726833" y="2998692"/>
                  <a:pt x="1726833" y="2985111"/>
                </a:cubicBezTo>
                <a:close/>
                <a:moveTo>
                  <a:pt x="5269579" y="2896433"/>
                </a:moveTo>
                <a:cubicBezTo>
                  <a:pt x="5192484" y="2896433"/>
                  <a:pt x="5115789" y="2903223"/>
                  <a:pt x="5058668" y="2944366"/>
                </a:cubicBezTo>
                <a:cubicBezTo>
                  <a:pt x="5020321" y="2910413"/>
                  <a:pt x="4943625" y="2964739"/>
                  <a:pt x="4886503" y="2978321"/>
                </a:cubicBezTo>
                <a:cubicBezTo>
                  <a:pt x="4800222" y="3005484"/>
                  <a:pt x="4695167" y="3005484"/>
                  <a:pt x="4675993" y="3053417"/>
                </a:cubicBezTo>
                <a:cubicBezTo>
                  <a:pt x="4838570" y="3033046"/>
                  <a:pt x="4915265" y="2957948"/>
                  <a:pt x="5087828" y="2964739"/>
                </a:cubicBezTo>
                <a:cubicBezTo>
                  <a:pt x="5107002" y="2957948"/>
                  <a:pt x="5068654" y="2944366"/>
                  <a:pt x="5097415" y="2937576"/>
                </a:cubicBezTo>
                <a:cubicBezTo>
                  <a:pt x="5135763" y="2923995"/>
                  <a:pt x="5231632" y="2937576"/>
                  <a:pt x="5269579" y="2896433"/>
                </a:cubicBezTo>
                <a:close/>
                <a:moveTo>
                  <a:pt x="2167429" y="2841708"/>
                </a:moveTo>
                <a:cubicBezTo>
                  <a:pt x="2148257" y="2848497"/>
                  <a:pt x="2014040" y="2855289"/>
                  <a:pt x="2042802" y="2896433"/>
                </a:cubicBezTo>
                <a:cubicBezTo>
                  <a:pt x="2081148" y="2876059"/>
                  <a:pt x="2177017" y="2869270"/>
                  <a:pt x="2167429" y="2841708"/>
                </a:cubicBezTo>
                <a:close/>
                <a:moveTo>
                  <a:pt x="1573843" y="2841708"/>
                </a:moveTo>
                <a:cubicBezTo>
                  <a:pt x="1535497" y="2862079"/>
                  <a:pt x="1449215" y="2855289"/>
                  <a:pt x="1439628" y="2889641"/>
                </a:cubicBezTo>
                <a:cubicBezTo>
                  <a:pt x="1497148" y="2882851"/>
                  <a:pt x="1545084" y="2869270"/>
                  <a:pt x="1573843" y="2841708"/>
                </a:cubicBezTo>
                <a:close/>
                <a:moveTo>
                  <a:pt x="1114075" y="2807755"/>
                </a:moveTo>
                <a:cubicBezTo>
                  <a:pt x="1114075" y="2821336"/>
                  <a:pt x="1104487" y="2821336"/>
                  <a:pt x="1104487" y="2828126"/>
                </a:cubicBezTo>
                <a:cubicBezTo>
                  <a:pt x="1114075" y="2828126"/>
                  <a:pt x="1114075" y="2828126"/>
                  <a:pt x="1123661" y="2828126"/>
                </a:cubicBezTo>
                <a:cubicBezTo>
                  <a:pt x="1123661" y="2821336"/>
                  <a:pt x="1133246" y="2821336"/>
                  <a:pt x="1133246" y="2807755"/>
                </a:cubicBezTo>
                <a:cubicBezTo>
                  <a:pt x="1123661" y="2807755"/>
                  <a:pt x="1123661" y="2807755"/>
                  <a:pt x="1114075" y="2807755"/>
                </a:cubicBezTo>
                <a:close/>
                <a:moveTo>
                  <a:pt x="4589312" y="2766611"/>
                </a:moveTo>
                <a:cubicBezTo>
                  <a:pt x="4589312" y="2773401"/>
                  <a:pt x="4589312" y="2780193"/>
                  <a:pt x="4589312" y="2786982"/>
                </a:cubicBezTo>
                <a:cubicBezTo>
                  <a:pt x="4608486" y="2786982"/>
                  <a:pt x="4618071" y="2773401"/>
                  <a:pt x="4627659" y="2766611"/>
                </a:cubicBezTo>
                <a:cubicBezTo>
                  <a:pt x="4608486" y="2766611"/>
                  <a:pt x="4598899" y="2766611"/>
                  <a:pt x="4589312" y="2766611"/>
                </a:cubicBezTo>
                <a:close/>
                <a:moveTo>
                  <a:pt x="4828983" y="2719075"/>
                </a:moveTo>
                <a:cubicBezTo>
                  <a:pt x="4800222" y="2718676"/>
                  <a:pt x="4781048" y="2732656"/>
                  <a:pt x="4771463" y="2746238"/>
                </a:cubicBezTo>
                <a:cubicBezTo>
                  <a:pt x="4809809" y="2753030"/>
                  <a:pt x="4809809" y="2732656"/>
                  <a:pt x="4828983" y="2719075"/>
                </a:cubicBezTo>
                <a:close/>
                <a:moveTo>
                  <a:pt x="5585147" y="2663951"/>
                </a:moveTo>
                <a:cubicBezTo>
                  <a:pt x="5498865" y="2657161"/>
                  <a:pt x="5384221" y="2718676"/>
                  <a:pt x="5317114" y="2718676"/>
                </a:cubicBezTo>
                <a:cubicBezTo>
                  <a:pt x="5317114" y="2705094"/>
                  <a:pt x="5345875" y="2711886"/>
                  <a:pt x="5355462" y="2691513"/>
                </a:cubicBezTo>
                <a:cubicBezTo>
                  <a:pt x="5317114" y="2691513"/>
                  <a:pt x="5297940" y="2705094"/>
                  <a:pt x="5278765" y="2711886"/>
                </a:cubicBezTo>
                <a:cubicBezTo>
                  <a:pt x="5317114" y="2711886"/>
                  <a:pt x="5278765" y="2718676"/>
                  <a:pt x="5288353" y="2739049"/>
                </a:cubicBezTo>
                <a:cubicBezTo>
                  <a:pt x="5403395" y="2732257"/>
                  <a:pt x="5518039" y="2711886"/>
                  <a:pt x="5585147" y="2663951"/>
                </a:cubicBezTo>
                <a:close/>
                <a:moveTo>
                  <a:pt x="5537213" y="2636788"/>
                </a:moveTo>
                <a:cubicBezTo>
                  <a:pt x="5537213" y="2643579"/>
                  <a:pt x="5498865" y="2636788"/>
                  <a:pt x="5498865" y="2650369"/>
                </a:cubicBezTo>
                <a:cubicBezTo>
                  <a:pt x="5518039" y="2650369"/>
                  <a:pt x="5527627" y="2650369"/>
                  <a:pt x="5546799" y="2650369"/>
                </a:cubicBezTo>
                <a:cubicBezTo>
                  <a:pt x="5546799" y="2643579"/>
                  <a:pt x="5546799" y="2636788"/>
                  <a:pt x="5537213" y="2636788"/>
                </a:cubicBezTo>
                <a:close/>
                <a:moveTo>
                  <a:pt x="874802" y="2582062"/>
                </a:moveTo>
                <a:cubicBezTo>
                  <a:pt x="874802" y="2596045"/>
                  <a:pt x="817280" y="2609625"/>
                  <a:pt x="836454" y="2629998"/>
                </a:cubicBezTo>
                <a:cubicBezTo>
                  <a:pt x="855629" y="2623206"/>
                  <a:pt x="903562" y="2602835"/>
                  <a:pt x="874802" y="2582062"/>
                </a:cubicBezTo>
                <a:close/>
                <a:moveTo>
                  <a:pt x="5259593" y="2561691"/>
                </a:moveTo>
                <a:cubicBezTo>
                  <a:pt x="5240419" y="2561691"/>
                  <a:pt x="5211658" y="2561691"/>
                  <a:pt x="5202071" y="2575273"/>
                </a:cubicBezTo>
                <a:cubicBezTo>
                  <a:pt x="5230832" y="2575273"/>
                  <a:pt x="5250007" y="2575273"/>
                  <a:pt x="5259593" y="2561691"/>
                </a:cubicBezTo>
                <a:close/>
                <a:moveTo>
                  <a:pt x="5136163" y="2548110"/>
                </a:moveTo>
                <a:cubicBezTo>
                  <a:pt x="4973585" y="2582062"/>
                  <a:pt x="4829781" y="2602835"/>
                  <a:pt x="4695965" y="2664350"/>
                </a:cubicBezTo>
                <a:cubicBezTo>
                  <a:pt x="4800222" y="2650369"/>
                  <a:pt x="4953212" y="2582062"/>
                  <a:pt x="5049081" y="2596045"/>
                </a:cubicBezTo>
                <a:cubicBezTo>
                  <a:pt x="5020321" y="2616416"/>
                  <a:pt x="5068255" y="2596045"/>
                  <a:pt x="5077842" y="2616416"/>
                </a:cubicBezTo>
                <a:cubicBezTo>
                  <a:pt x="5077842" y="2623206"/>
                  <a:pt x="5077842" y="2629998"/>
                  <a:pt x="5077842" y="2636788"/>
                </a:cubicBezTo>
                <a:cubicBezTo>
                  <a:pt x="4981973" y="2643579"/>
                  <a:pt x="4953212" y="2698304"/>
                  <a:pt x="4886503" y="2698304"/>
                </a:cubicBezTo>
                <a:cubicBezTo>
                  <a:pt x="4905677" y="2705094"/>
                  <a:pt x="4982373" y="2739448"/>
                  <a:pt x="4953611" y="2739448"/>
                </a:cubicBezTo>
                <a:cubicBezTo>
                  <a:pt x="4963198" y="2739448"/>
                  <a:pt x="4991959" y="2712285"/>
                  <a:pt x="4991959" y="2712285"/>
                </a:cubicBezTo>
                <a:cubicBezTo>
                  <a:pt x="5001547" y="2705493"/>
                  <a:pt x="5039895" y="2719075"/>
                  <a:pt x="5049480" y="2712285"/>
                </a:cubicBezTo>
                <a:cubicBezTo>
                  <a:pt x="5078241" y="2698703"/>
                  <a:pt x="5097415" y="2664350"/>
                  <a:pt x="5154935" y="2671141"/>
                </a:cubicBezTo>
                <a:cubicBezTo>
                  <a:pt x="5154935" y="2684723"/>
                  <a:pt x="5145349" y="2684723"/>
                  <a:pt x="5145349" y="2691513"/>
                </a:cubicBezTo>
                <a:cubicBezTo>
                  <a:pt x="5174110" y="2698304"/>
                  <a:pt x="5174110" y="2684723"/>
                  <a:pt x="5193284" y="2684723"/>
                </a:cubicBezTo>
                <a:cubicBezTo>
                  <a:pt x="5183697" y="2643579"/>
                  <a:pt x="5241217" y="2636788"/>
                  <a:pt x="5269979" y="2609625"/>
                </a:cubicBezTo>
                <a:cubicBezTo>
                  <a:pt x="5202871" y="2616416"/>
                  <a:pt x="5126177" y="2636788"/>
                  <a:pt x="5097815" y="2596045"/>
                </a:cubicBezTo>
                <a:cubicBezTo>
                  <a:pt x="5116989" y="2582463"/>
                  <a:pt x="5145749" y="2562090"/>
                  <a:pt x="5136163" y="2548110"/>
                </a:cubicBezTo>
                <a:close/>
                <a:moveTo>
                  <a:pt x="5351866" y="2539622"/>
                </a:moveTo>
                <a:cubicBezTo>
                  <a:pt x="5333891" y="2539621"/>
                  <a:pt x="5317114" y="2541319"/>
                  <a:pt x="5307527" y="2548110"/>
                </a:cubicBezTo>
                <a:cubicBezTo>
                  <a:pt x="5288353" y="2554901"/>
                  <a:pt x="5412983" y="2561691"/>
                  <a:pt x="5403395" y="2541320"/>
                </a:cubicBezTo>
                <a:cubicBezTo>
                  <a:pt x="5389015" y="2541320"/>
                  <a:pt x="5369842" y="2539622"/>
                  <a:pt x="5351866" y="2539622"/>
                </a:cubicBezTo>
                <a:close/>
                <a:moveTo>
                  <a:pt x="5432157" y="2534927"/>
                </a:moveTo>
                <a:cubicBezTo>
                  <a:pt x="5460517" y="2582062"/>
                  <a:pt x="5402997" y="2589253"/>
                  <a:pt x="5345875" y="2589253"/>
                </a:cubicBezTo>
                <a:cubicBezTo>
                  <a:pt x="5336288" y="2609625"/>
                  <a:pt x="5307527" y="2616416"/>
                  <a:pt x="5297940" y="2637188"/>
                </a:cubicBezTo>
                <a:cubicBezTo>
                  <a:pt x="5317114" y="2685122"/>
                  <a:pt x="5365047" y="2637188"/>
                  <a:pt x="5403395" y="2637188"/>
                </a:cubicBezTo>
                <a:cubicBezTo>
                  <a:pt x="5422569" y="2623607"/>
                  <a:pt x="5403395" y="2623607"/>
                  <a:pt x="5412983" y="2603234"/>
                </a:cubicBezTo>
                <a:cubicBezTo>
                  <a:pt x="5470503" y="2603234"/>
                  <a:pt x="5470503" y="2555300"/>
                  <a:pt x="5508851" y="2541719"/>
                </a:cubicBezTo>
                <a:cubicBezTo>
                  <a:pt x="5499265" y="2534927"/>
                  <a:pt x="5460916" y="2534927"/>
                  <a:pt x="5432157" y="2534927"/>
                </a:cubicBezTo>
                <a:close/>
                <a:moveTo>
                  <a:pt x="1841877" y="2527337"/>
                </a:moveTo>
                <a:cubicBezTo>
                  <a:pt x="1726833" y="2561691"/>
                  <a:pt x="1554671" y="2561691"/>
                  <a:pt x="1516322" y="2657161"/>
                </a:cubicBezTo>
                <a:cubicBezTo>
                  <a:pt x="1535497" y="2663951"/>
                  <a:pt x="1535497" y="2677532"/>
                  <a:pt x="1564256" y="2670742"/>
                </a:cubicBezTo>
                <a:cubicBezTo>
                  <a:pt x="1621778" y="2616017"/>
                  <a:pt x="1765181" y="2588854"/>
                  <a:pt x="1841877" y="2527337"/>
                </a:cubicBezTo>
                <a:close/>
                <a:moveTo>
                  <a:pt x="1740016" y="2474711"/>
                </a:moveTo>
                <a:cubicBezTo>
                  <a:pt x="1729231" y="2474711"/>
                  <a:pt x="1717247" y="2476408"/>
                  <a:pt x="1707661" y="2479803"/>
                </a:cubicBezTo>
                <a:cubicBezTo>
                  <a:pt x="1736420" y="2506966"/>
                  <a:pt x="1707661" y="2513756"/>
                  <a:pt x="1678900" y="2513756"/>
                </a:cubicBezTo>
                <a:cubicBezTo>
                  <a:pt x="1678900" y="2527337"/>
                  <a:pt x="1678900" y="2534129"/>
                  <a:pt x="1678900" y="2540919"/>
                </a:cubicBezTo>
                <a:cubicBezTo>
                  <a:pt x="1746007" y="2534528"/>
                  <a:pt x="1717248" y="2520947"/>
                  <a:pt x="1765181" y="2506966"/>
                </a:cubicBezTo>
                <a:cubicBezTo>
                  <a:pt x="1726833" y="2506966"/>
                  <a:pt x="1746007" y="2493384"/>
                  <a:pt x="1765181" y="2479803"/>
                </a:cubicBezTo>
                <a:cubicBezTo>
                  <a:pt x="1760388" y="2476408"/>
                  <a:pt x="1750801" y="2474711"/>
                  <a:pt x="1740016" y="2474711"/>
                </a:cubicBezTo>
                <a:close/>
                <a:moveTo>
                  <a:pt x="1095299" y="2473013"/>
                </a:moveTo>
                <a:cubicBezTo>
                  <a:pt x="1046965" y="2479803"/>
                  <a:pt x="999430" y="2520947"/>
                  <a:pt x="1009017" y="2541320"/>
                </a:cubicBezTo>
                <a:cubicBezTo>
                  <a:pt x="1037779" y="2548110"/>
                  <a:pt x="1066538" y="2527738"/>
                  <a:pt x="1095299" y="2514157"/>
                </a:cubicBezTo>
                <a:cubicBezTo>
                  <a:pt x="1095299" y="2500575"/>
                  <a:pt x="1076125" y="2486994"/>
                  <a:pt x="1095299" y="2473013"/>
                </a:cubicBezTo>
                <a:close/>
                <a:moveTo>
                  <a:pt x="1171595" y="2438659"/>
                </a:moveTo>
                <a:cubicBezTo>
                  <a:pt x="1162008" y="2459432"/>
                  <a:pt x="1114075" y="2452640"/>
                  <a:pt x="1104487" y="2479803"/>
                </a:cubicBezTo>
                <a:cubicBezTo>
                  <a:pt x="1133246" y="2479803"/>
                  <a:pt x="1200356" y="2459432"/>
                  <a:pt x="1171595" y="2438659"/>
                </a:cubicBezTo>
                <a:close/>
                <a:moveTo>
                  <a:pt x="1305812" y="2384333"/>
                </a:moveTo>
                <a:cubicBezTo>
                  <a:pt x="1248289" y="2397915"/>
                  <a:pt x="1257876" y="2432268"/>
                  <a:pt x="1190769" y="2432268"/>
                </a:cubicBezTo>
                <a:cubicBezTo>
                  <a:pt x="1181182" y="2452640"/>
                  <a:pt x="1209943" y="2452640"/>
                  <a:pt x="1238702" y="2452640"/>
                </a:cubicBezTo>
                <a:cubicBezTo>
                  <a:pt x="1248289" y="2425078"/>
                  <a:pt x="1305812" y="2384333"/>
                  <a:pt x="1296225" y="2425078"/>
                </a:cubicBezTo>
                <a:cubicBezTo>
                  <a:pt x="1296225" y="2404706"/>
                  <a:pt x="1344159" y="2418288"/>
                  <a:pt x="1334571" y="2391125"/>
                </a:cubicBezTo>
                <a:cubicBezTo>
                  <a:pt x="1315397" y="2384333"/>
                  <a:pt x="1305812" y="2411496"/>
                  <a:pt x="1305812" y="2384333"/>
                </a:cubicBezTo>
                <a:close/>
                <a:moveTo>
                  <a:pt x="4646833" y="2247323"/>
                </a:moveTo>
                <a:cubicBezTo>
                  <a:pt x="4637245" y="2254512"/>
                  <a:pt x="4598899" y="2274885"/>
                  <a:pt x="4627659" y="2295256"/>
                </a:cubicBezTo>
                <a:cubicBezTo>
                  <a:pt x="4627659" y="2281675"/>
                  <a:pt x="4666007" y="2261303"/>
                  <a:pt x="4646833" y="2247323"/>
                </a:cubicBezTo>
                <a:close/>
                <a:moveTo>
                  <a:pt x="1190769" y="2226949"/>
                </a:moveTo>
                <a:cubicBezTo>
                  <a:pt x="1085313" y="2233741"/>
                  <a:pt x="999430" y="2288466"/>
                  <a:pt x="903562" y="2281675"/>
                </a:cubicBezTo>
                <a:cubicBezTo>
                  <a:pt x="951497" y="2261303"/>
                  <a:pt x="1009017" y="2261303"/>
                  <a:pt x="1018605" y="2233741"/>
                </a:cubicBezTo>
                <a:cubicBezTo>
                  <a:pt x="970669" y="2240531"/>
                  <a:pt x="941910" y="2260902"/>
                  <a:pt x="884388" y="2260902"/>
                </a:cubicBezTo>
                <a:cubicBezTo>
                  <a:pt x="865215" y="2281276"/>
                  <a:pt x="836454" y="2302046"/>
                  <a:pt x="855629" y="2329209"/>
                </a:cubicBezTo>
                <a:cubicBezTo>
                  <a:pt x="980256" y="2302046"/>
                  <a:pt x="1085313" y="2267694"/>
                  <a:pt x="1190769" y="2226949"/>
                </a:cubicBezTo>
                <a:close/>
                <a:moveTo>
                  <a:pt x="4914865" y="2192997"/>
                </a:moveTo>
                <a:cubicBezTo>
                  <a:pt x="4847757" y="2213368"/>
                  <a:pt x="4790235" y="2226949"/>
                  <a:pt x="4752289" y="2261303"/>
                </a:cubicBezTo>
                <a:cubicBezTo>
                  <a:pt x="4818997" y="2288466"/>
                  <a:pt x="4866931" y="2220160"/>
                  <a:pt x="4914865" y="2254512"/>
                </a:cubicBezTo>
                <a:cubicBezTo>
                  <a:pt x="4886105" y="2234140"/>
                  <a:pt x="4914865" y="2234140"/>
                  <a:pt x="4914865" y="2192997"/>
                </a:cubicBezTo>
                <a:close/>
                <a:moveTo>
                  <a:pt x="4828983" y="2186205"/>
                </a:moveTo>
                <a:cubicBezTo>
                  <a:pt x="4790635" y="2192997"/>
                  <a:pt x="4771463" y="2199786"/>
                  <a:pt x="4752289" y="2213368"/>
                </a:cubicBezTo>
                <a:cubicBezTo>
                  <a:pt x="4790635" y="2213368"/>
                  <a:pt x="4828983" y="2213368"/>
                  <a:pt x="4828983" y="2186205"/>
                </a:cubicBezTo>
                <a:close/>
                <a:moveTo>
                  <a:pt x="5262739" y="2165434"/>
                </a:moveTo>
                <a:cubicBezTo>
                  <a:pt x="5239820" y="2169253"/>
                  <a:pt x="5223642" y="2180713"/>
                  <a:pt x="5202071" y="2165434"/>
                </a:cubicBezTo>
                <a:cubicBezTo>
                  <a:pt x="5192484" y="2192997"/>
                  <a:pt x="5125377" y="2213368"/>
                  <a:pt x="5144551" y="2233741"/>
                </a:cubicBezTo>
                <a:cubicBezTo>
                  <a:pt x="5144551" y="2213368"/>
                  <a:pt x="5173311" y="2226949"/>
                  <a:pt x="5192484" y="2226949"/>
                </a:cubicBezTo>
                <a:cubicBezTo>
                  <a:pt x="5202071" y="2192997"/>
                  <a:pt x="5269181" y="2199786"/>
                  <a:pt x="5288353" y="2165434"/>
                </a:cubicBezTo>
                <a:cubicBezTo>
                  <a:pt x="5278767" y="2163737"/>
                  <a:pt x="5270378" y="2164161"/>
                  <a:pt x="5262739" y="2165434"/>
                </a:cubicBezTo>
                <a:close/>
                <a:moveTo>
                  <a:pt x="1133246" y="2159042"/>
                </a:moveTo>
                <a:cubicBezTo>
                  <a:pt x="1114075" y="2158643"/>
                  <a:pt x="1066139" y="2165834"/>
                  <a:pt x="1094900" y="2172623"/>
                </a:cubicBezTo>
                <a:cubicBezTo>
                  <a:pt x="1085313" y="2159042"/>
                  <a:pt x="1142834" y="2179415"/>
                  <a:pt x="1133246" y="2159042"/>
                </a:cubicBezTo>
                <a:close/>
                <a:moveTo>
                  <a:pt x="5010735" y="2145462"/>
                </a:moveTo>
                <a:cubicBezTo>
                  <a:pt x="5001147" y="2165834"/>
                  <a:pt x="4991561" y="2151853"/>
                  <a:pt x="4943625" y="2151853"/>
                </a:cubicBezTo>
                <a:cubicBezTo>
                  <a:pt x="4953212" y="2179016"/>
                  <a:pt x="4924453" y="2172224"/>
                  <a:pt x="4924453" y="2192997"/>
                </a:cubicBezTo>
                <a:cubicBezTo>
                  <a:pt x="4972386" y="2206578"/>
                  <a:pt x="4981973" y="2165834"/>
                  <a:pt x="5029909" y="2159042"/>
                </a:cubicBezTo>
                <a:cubicBezTo>
                  <a:pt x="5029909" y="2159042"/>
                  <a:pt x="5029909" y="2152252"/>
                  <a:pt x="5029909" y="2145462"/>
                </a:cubicBezTo>
                <a:cubicBezTo>
                  <a:pt x="5020321" y="2145462"/>
                  <a:pt x="5020321" y="2145462"/>
                  <a:pt x="5010735" y="2145462"/>
                </a:cubicBezTo>
                <a:close/>
                <a:moveTo>
                  <a:pt x="1229115" y="2083546"/>
                </a:moveTo>
                <a:cubicBezTo>
                  <a:pt x="1181182" y="2083546"/>
                  <a:pt x="1171595" y="2110709"/>
                  <a:pt x="1133246" y="2124690"/>
                </a:cubicBezTo>
                <a:cubicBezTo>
                  <a:pt x="1133246" y="2111109"/>
                  <a:pt x="1142834" y="2104317"/>
                  <a:pt x="1152421" y="2097527"/>
                </a:cubicBezTo>
                <a:cubicBezTo>
                  <a:pt x="1075726" y="2090737"/>
                  <a:pt x="1046965" y="2117898"/>
                  <a:pt x="999430" y="2138671"/>
                </a:cubicBezTo>
                <a:cubicBezTo>
                  <a:pt x="1009017" y="2159042"/>
                  <a:pt x="932323" y="2172623"/>
                  <a:pt x="980256" y="2206977"/>
                </a:cubicBezTo>
                <a:cubicBezTo>
                  <a:pt x="1009017" y="2206977"/>
                  <a:pt x="1037779" y="2200185"/>
                  <a:pt x="1037779" y="2179814"/>
                </a:cubicBezTo>
                <a:cubicBezTo>
                  <a:pt x="1018605" y="2173024"/>
                  <a:pt x="999430" y="2193396"/>
                  <a:pt x="999430" y="2179814"/>
                </a:cubicBezTo>
                <a:cubicBezTo>
                  <a:pt x="1018605" y="2173024"/>
                  <a:pt x="1028192" y="2152651"/>
                  <a:pt x="1056953" y="2145861"/>
                </a:cubicBezTo>
                <a:cubicBezTo>
                  <a:pt x="1085313" y="2179415"/>
                  <a:pt x="1142834" y="2131480"/>
                  <a:pt x="1190769" y="2138271"/>
                </a:cubicBezTo>
                <a:cubicBezTo>
                  <a:pt x="1190769" y="2111109"/>
                  <a:pt x="1219529" y="2104317"/>
                  <a:pt x="1229115" y="2083546"/>
                </a:cubicBezTo>
                <a:close/>
                <a:moveTo>
                  <a:pt x="4704353" y="2022430"/>
                </a:moveTo>
                <a:cubicBezTo>
                  <a:pt x="4704353" y="2036012"/>
                  <a:pt x="4704353" y="2036012"/>
                  <a:pt x="4694766" y="2042802"/>
                </a:cubicBezTo>
                <a:cubicBezTo>
                  <a:pt x="4704353" y="2042802"/>
                  <a:pt x="4713940" y="2042802"/>
                  <a:pt x="4723527" y="2042802"/>
                </a:cubicBezTo>
                <a:cubicBezTo>
                  <a:pt x="4723527" y="2029220"/>
                  <a:pt x="4723527" y="2029220"/>
                  <a:pt x="4704353" y="2022430"/>
                </a:cubicBezTo>
                <a:close/>
                <a:moveTo>
                  <a:pt x="5164123" y="2015240"/>
                </a:moveTo>
                <a:cubicBezTo>
                  <a:pt x="5106603" y="2029220"/>
                  <a:pt x="5058668" y="2042802"/>
                  <a:pt x="5020321" y="2069965"/>
                </a:cubicBezTo>
                <a:cubicBezTo>
                  <a:pt x="5077842" y="2056383"/>
                  <a:pt x="5135363" y="2042802"/>
                  <a:pt x="5164123" y="2015240"/>
                </a:cubicBezTo>
                <a:close/>
                <a:moveTo>
                  <a:pt x="4741653" y="2008150"/>
                </a:moveTo>
                <a:cubicBezTo>
                  <a:pt x="4738507" y="2008274"/>
                  <a:pt x="4735511" y="2010446"/>
                  <a:pt x="4733115" y="2015639"/>
                </a:cubicBezTo>
                <a:cubicBezTo>
                  <a:pt x="4761875" y="2015240"/>
                  <a:pt x="4733115" y="2049593"/>
                  <a:pt x="4761875" y="2036012"/>
                </a:cubicBezTo>
                <a:cubicBezTo>
                  <a:pt x="4761875" y="2025826"/>
                  <a:pt x="4751090" y="2007776"/>
                  <a:pt x="4741653" y="2008150"/>
                </a:cubicBezTo>
                <a:close/>
                <a:moveTo>
                  <a:pt x="1123661" y="1988077"/>
                </a:moveTo>
                <a:cubicBezTo>
                  <a:pt x="1094900" y="2001658"/>
                  <a:pt x="1066139" y="1994868"/>
                  <a:pt x="1085313" y="2015240"/>
                </a:cubicBezTo>
                <a:cubicBezTo>
                  <a:pt x="1085313" y="1994868"/>
                  <a:pt x="1133246" y="2015240"/>
                  <a:pt x="1123661" y="1988077"/>
                </a:cubicBezTo>
                <a:close/>
                <a:moveTo>
                  <a:pt x="1238702" y="1858654"/>
                </a:moveTo>
                <a:cubicBezTo>
                  <a:pt x="1229115" y="1871837"/>
                  <a:pt x="1219529" y="1871837"/>
                  <a:pt x="1229115" y="1885817"/>
                </a:cubicBezTo>
                <a:cubicBezTo>
                  <a:pt x="1238702" y="1885817"/>
                  <a:pt x="1238702" y="1885817"/>
                  <a:pt x="1248289" y="1885817"/>
                </a:cubicBezTo>
                <a:cubicBezTo>
                  <a:pt x="1248289" y="1872236"/>
                  <a:pt x="1248289" y="1865444"/>
                  <a:pt x="1238702" y="1858654"/>
                </a:cubicBezTo>
                <a:close/>
                <a:moveTo>
                  <a:pt x="1516322" y="1824300"/>
                </a:moveTo>
                <a:cubicBezTo>
                  <a:pt x="1497148" y="1824300"/>
                  <a:pt x="1458802" y="1837882"/>
                  <a:pt x="1477974" y="1844674"/>
                </a:cubicBezTo>
                <a:cubicBezTo>
                  <a:pt x="1487561" y="1831092"/>
                  <a:pt x="1525910" y="1844674"/>
                  <a:pt x="1516322" y="1824300"/>
                </a:cubicBezTo>
                <a:close/>
                <a:moveTo>
                  <a:pt x="4789587" y="1796227"/>
                </a:moveTo>
                <a:cubicBezTo>
                  <a:pt x="4764872" y="1802855"/>
                  <a:pt x="4752288" y="1825999"/>
                  <a:pt x="4723527" y="1810721"/>
                </a:cubicBezTo>
                <a:cubicBezTo>
                  <a:pt x="4723527" y="1817510"/>
                  <a:pt x="4723527" y="1824300"/>
                  <a:pt x="4723527" y="1831092"/>
                </a:cubicBezTo>
                <a:cubicBezTo>
                  <a:pt x="4771463" y="1831092"/>
                  <a:pt x="4809809" y="1824300"/>
                  <a:pt x="4819396" y="1797139"/>
                </a:cubicBezTo>
                <a:cubicBezTo>
                  <a:pt x="4807413" y="1793644"/>
                  <a:pt x="4797826" y="1794018"/>
                  <a:pt x="4789587" y="1796227"/>
                </a:cubicBezTo>
                <a:close/>
                <a:moveTo>
                  <a:pt x="1169198" y="1793343"/>
                </a:moveTo>
                <a:cubicBezTo>
                  <a:pt x="1159611" y="1793343"/>
                  <a:pt x="1147627" y="1796738"/>
                  <a:pt x="1133246" y="1796738"/>
                </a:cubicBezTo>
                <a:cubicBezTo>
                  <a:pt x="1133246" y="1803530"/>
                  <a:pt x="1133246" y="1817111"/>
                  <a:pt x="1123661" y="1817111"/>
                </a:cubicBezTo>
                <a:cubicBezTo>
                  <a:pt x="1152421" y="1823901"/>
                  <a:pt x="1152421" y="1803530"/>
                  <a:pt x="1190769" y="1810320"/>
                </a:cubicBezTo>
                <a:cubicBezTo>
                  <a:pt x="1185975" y="1796738"/>
                  <a:pt x="1178785" y="1793343"/>
                  <a:pt x="1169198" y="1793343"/>
                </a:cubicBezTo>
                <a:close/>
                <a:moveTo>
                  <a:pt x="1229115" y="1769577"/>
                </a:moveTo>
                <a:cubicBezTo>
                  <a:pt x="1229115" y="1783157"/>
                  <a:pt x="1181182" y="1789948"/>
                  <a:pt x="1209943" y="1803530"/>
                </a:cubicBezTo>
                <a:cubicBezTo>
                  <a:pt x="1209943" y="1789948"/>
                  <a:pt x="1257876" y="1783157"/>
                  <a:pt x="1229115" y="1769577"/>
                </a:cubicBezTo>
                <a:close/>
                <a:moveTo>
                  <a:pt x="1305812" y="1749204"/>
                </a:moveTo>
                <a:cubicBezTo>
                  <a:pt x="1277051" y="1755995"/>
                  <a:pt x="1248289" y="1755995"/>
                  <a:pt x="1238702" y="1776367"/>
                </a:cubicBezTo>
                <a:cubicBezTo>
                  <a:pt x="1277051" y="1776367"/>
                  <a:pt x="1296225" y="1762785"/>
                  <a:pt x="1305812" y="1749204"/>
                </a:cubicBezTo>
                <a:close/>
                <a:moveTo>
                  <a:pt x="4828983" y="1735622"/>
                </a:moveTo>
                <a:cubicBezTo>
                  <a:pt x="4800222" y="1749204"/>
                  <a:pt x="4771463" y="1755995"/>
                  <a:pt x="4761875" y="1783157"/>
                </a:cubicBezTo>
                <a:cubicBezTo>
                  <a:pt x="4800222" y="1783157"/>
                  <a:pt x="4838570" y="1783157"/>
                  <a:pt x="4857744" y="1762785"/>
                </a:cubicBezTo>
                <a:cubicBezTo>
                  <a:pt x="4819396" y="1762785"/>
                  <a:pt x="4838570" y="1749204"/>
                  <a:pt x="4828983" y="1735622"/>
                </a:cubicBezTo>
                <a:close/>
                <a:moveTo>
                  <a:pt x="1104487" y="1728832"/>
                </a:moveTo>
                <a:cubicBezTo>
                  <a:pt x="1075726" y="1735223"/>
                  <a:pt x="1046965" y="1742414"/>
                  <a:pt x="1027793" y="1762785"/>
                </a:cubicBezTo>
                <a:cubicBezTo>
                  <a:pt x="1056552" y="1762785"/>
                  <a:pt x="1056552" y="1742414"/>
                  <a:pt x="1094900" y="1749204"/>
                </a:cubicBezTo>
                <a:cubicBezTo>
                  <a:pt x="1094900" y="1742414"/>
                  <a:pt x="1104487" y="1735622"/>
                  <a:pt x="1104487" y="1728832"/>
                </a:cubicBezTo>
                <a:close/>
                <a:moveTo>
                  <a:pt x="1238702" y="1660127"/>
                </a:moveTo>
                <a:cubicBezTo>
                  <a:pt x="1219529" y="1680897"/>
                  <a:pt x="1171595" y="1687689"/>
                  <a:pt x="1162008" y="1714852"/>
                </a:cubicBezTo>
                <a:cubicBezTo>
                  <a:pt x="1200356" y="1708060"/>
                  <a:pt x="1248289" y="1680897"/>
                  <a:pt x="1238702" y="1660127"/>
                </a:cubicBezTo>
                <a:close/>
                <a:moveTo>
                  <a:pt x="1765181" y="1653335"/>
                </a:moveTo>
                <a:cubicBezTo>
                  <a:pt x="1621379" y="1667316"/>
                  <a:pt x="1497148" y="1762785"/>
                  <a:pt x="1410867" y="1824300"/>
                </a:cubicBezTo>
                <a:cubicBezTo>
                  <a:pt x="1420454" y="1831092"/>
                  <a:pt x="1458802" y="1817510"/>
                  <a:pt x="1477974" y="1817510"/>
                </a:cubicBezTo>
                <a:cubicBezTo>
                  <a:pt x="1487561" y="1790347"/>
                  <a:pt x="1535497" y="1762785"/>
                  <a:pt x="1583431" y="1776367"/>
                </a:cubicBezTo>
                <a:cubicBezTo>
                  <a:pt x="1612191" y="1708060"/>
                  <a:pt x="1736420" y="1708060"/>
                  <a:pt x="1765181" y="1653335"/>
                </a:cubicBezTo>
                <a:close/>
                <a:moveTo>
                  <a:pt x="4733115" y="1632964"/>
                </a:moveTo>
                <a:cubicBezTo>
                  <a:pt x="4752289" y="1646545"/>
                  <a:pt x="4713940" y="1653335"/>
                  <a:pt x="4733115" y="1653335"/>
                </a:cubicBezTo>
                <a:cubicBezTo>
                  <a:pt x="4733115" y="1646545"/>
                  <a:pt x="4742701" y="1653335"/>
                  <a:pt x="4752289" y="1653335"/>
                </a:cubicBezTo>
                <a:cubicBezTo>
                  <a:pt x="4752289" y="1646545"/>
                  <a:pt x="4771463" y="1646545"/>
                  <a:pt x="4761875" y="1632964"/>
                </a:cubicBezTo>
                <a:cubicBezTo>
                  <a:pt x="4752289" y="1632964"/>
                  <a:pt x="4742701" y="1632964"/>
                  <a:pt x="4733115" y="1632964"/>
                </a:cubicBezTo>
                <a:close/>
                <a:moveTo>
                  <a:pt x="1344159" y="1632964"/>
                </a:moveTo>
                <a:cubicBezTo>
                  <a:pt x="1324585" y="1632964"/>
                  <a:pt x="1305812" y="1632964"/>
                  <a:pt x="1305812" y="1653335"/>
                </a:cubicBezTo>
                <a:cubicBezTo>
                  <a:pt x="1334571" y="1653335"/>
                  <a:pt x="1344159" y="1646545"/>
                  <a:pt x="1344159" y="1632964"/>
                </a:cubicBezTo>
                <a:close/>
                <a:moveTo>
                  <a:pt x="4838171" y="1591820"/>
                </a:moveTo>
                <a:cubicBezTo>
                  <a:pt x="4838171" y="1598610"/>
                  <a:pt x="4838171" y="1598610"/>
                  <a:pt x="4838171" y="1605402"/>
                </a:cubicBezTo>
                <a:cubicBezTo>
                  <a:pt x="4847757" y="1605801"/>
                  <a:pt x="4866931" y="1605801"/>
                  <a:pt x="4866931" y="1591820"/>
                </a:cubicBezTo>
                <a:cubicBezTo>
                  <a:pt x="4857343" y="1591820"/>
                  <a:pt x="4847757" y="1591820"/>
                  <a:pt x="4838171" y="1591820"/>
                </a:cubicBezTo>
                <a:close/>
                <a:moveTo>
                  <a:pt x="4749442" y="1546619"/>
                </a:moveTo>
                <a:cubicBezTo>
                  <a:pt x="4715738" y="1547255"/>
                  <a:pt x="4677991" y="1561261"/>
                  <a:pt x="4656419" y="1571447"/>
                </a:cubicBezTo>
                <a:cubicBezTo>
                  <a:pt x="4675594" y="1578239"/>
                  <a:pt x="4637245" y="1578239"/>
                  <a:pt x="4666007" y="1591820"/>
                </a:cubicBezTo>
                <a:cubicBezTo>
                  <a:pt x="4713940" y="1598610"/>
                  <a:pt x="4713940" y="1557865"/>
                  <a:pt x="4752289" y="1578239"/>
                </a:cubicBezTo>
                <a:cubicBezTo>
                  <a:pt x="4742701" y="1557865"/>
                  <a:pt x="4781048" y="1564657"/>
                  <a:pt x="4781048" y="1551076"/>
                </a:cubicBezTo>
                <a:cubicBezTo>
                  <a:pt x="4771461" y="1547680"/>
                  <a:pt x="4760676" y="1546407"/>
                  <a:pt x="4749442" y="1546619"/>
                </a:cubicBezTo>
                <a:close/>
                <a:moveTo>
                  <a:pt x="1985279" y="1523912"/>
                </a:moveTo>
                <a:cubicBezTo>
                  <a:pt x="1956520" y="1523513"/>
                  <a:pt x="1956520" y="1537494"/>
                  <a:pt x="1937346" y="1551076"/>
                </a:cubicBezTo>
                <a:cubicBezTo>
                  <a:pt x="1966107" y="1551076"/>
                  <a:pt x="1975694" y="1537494"/>
                  <a:pt x="1985279" y="1523912"/>
                </a:cubicBezTo>
                <a:close/>
                <a:moveTo>
                  <a:pt x="1487561" y="1489561"/>
                </a:moveTo>
                <a:cubicBezTo>
                  <a:pt x="1458802" y="1503142"/>
                  <a:pt x="1430041" y="1509932"/>
                  <a:pt x="1410867" y="1523513"/>
                </a:cubicBezTo>
                <a:cubicBezTo>
                  <a:pt x="1439628" y="1516722"/>
                  <a:pt x="1487561" y="1523513"/>
                  <a:pt x="1487561" y="1489561"/>
                </a:cubicBezTo>
                <a:close/>
                <a:moveTo>
                  <a:pt x="2387529" y="1386900"/>
                </a:moveTo>
                <a:cubicBezTo>
                  <a:pt x="2253312" y="1414462"/>
                  <a:pt x="2090735" y="1455606"/>
                  <a:pt x="2033214" y="1516722"/>
                </a:cubicBezTo>
                <a:cubicBezTo>
                  <a:pt x="2157842" y="1475578"/>
                  <a:pt x="2282074" y="1434836"/>
                  <a:pt x="2387529" y="1386900"/>
                </a:cubicBezTo>
                <a:close/>
                <a:moveTo>
                  <a:pt x="2531331" y="1339366"/>
                </a:moveTo>
                <a:cubicBezTo>
                  <a:pt x="2492584" y="1352947"/>
                  <a:pt x="2397116" y="1359737"/>
                  <a:pt x="2416288" y="1387299"/>
                </a:cubicBezTo>
                <a:cubicBezTo>
                  <a:pt x="2445050" y="1366928"/>
                  <a:pt x="2512158" y="1366928"/>
                  <a:pt x="2531331" y="1339366"/>
                </a:cubicBezTo>
                <a:close/>
                <a:moveTo>
                  <a:pt x="4627659" y="1100493"/>
                </a:moveTo>
                <a:cubicBezTo>
                  <a:pt x="4598899" y="1100493"/>
                  <a:pt x="4579725" y="1100493"/>
                  <a:pt x="4570138" y="1114074"/>
                </a:cubicBezTo>
                <a:cubicBezTo>
                  <a:pt x="4598899" y="1114074"/>
                  <a:pt x="4627659" y="1114074"/>
                  <a:pt x="4627659" y="1100493"/>
                </a:cubicBezTo>
                <a:close/>
                <a:moveTo>
                  <a:pt x="4867329" y="1079721"/>
                </a:moveTo>
                <a:cubicBezTo>
                  <a:pt x="4828584" y="1079721"/>
                  <a:pt x="4800222" y="1079721"/>
                  <a:pt x="4781048" y="1093302"/>
                </a:cubicBezTo>
                <a:cubicBezTo>
                  <a:pt x="4790635" y="1093302"/>
                  <a:pt x="4790635" y="1100094"/>
                  <a:pt x="4781048" y="1106884"/>
                </a:cubicBezTo>
                <a:cubicBezTo>
                  <a:pt x="4819396" y="1106884"/>
                  <a:pt x="4857744" y="1100094"/>
                  <a:pt x="4867329" y="1079721"/>
                </a:cubicBezTo>
                <a:close/>
                <a:moveTo>
                  <a:pt x="2981116" y="1079721"/>
                </a:moveTo>
                <a:cubicBezTo>
                  <a:pt x="2933180" y="1100493"/>
                  <a:pt x="2866073" y="1100493"/>
                  <a:pt x="2846899" y="1141237"/>
                </a:cubicBezTo>
                <a:cubicBezTo>
                  <a:pt x="2894834" y="1120864"/>
                  <a:pt x="2952355" y="1114074"/>
                  <a:pt x="2981116" y="1079721"/>
                </a:cubicBezTo>
                <a:close/>
                <a:moveTo>
                  <a:pt x="1841877" y="1038976"/>
                </a:moveTo>
                <a:cubicBezTo>
                  <a:pt x="1813115" y="1038976"/>
                  <a:pt x="1793943" y="1045768"/>
                  <a:pt x="1793943" y="1066139"/>
                </a:cubicBezTo>
                <a:cubicBezTo>
                  <a:pt x="1822702" y="1066139"/>
                  <a:pt x="1841877" y="1066139"/>
                  <a:pt x="1841877" y="1038976"/>
                </a:cubicBezTo>
                <a:close/>
                <a:moveTo>
                  <a:pt x="3106306" y="1026968"/>
                </a:moveTo>
                <a:cubicBezTo>
                  <a:pt x="3062379" y="1031537"/>
                  <a:pt x="3005082" y="1061046"/>
                  <a:pt x="2990703" y="1086512"/>
                </a:cubicBezTo>
                <a:cubicBezTo>
                  <a:pt x="3048223" y="1072931"/>
                  <a:pt x="3115331" y="1066139"/>
                  <a:pt x="3143693" y="1031787"/>
                </a:cubicBezTo>
                <a:cubicBezTo>
                  <a:pt x="3134106" y="1026694"/>
                  <a:pt x="3120949" y="1025445"/>
                  <a:pt x="3106306" y="1026968"/>
                </a:cubicBezTo>
                <a:close/>
                <a:moveTo>
                  <a:pt x="2617214" y="949899"/>
                </a:moveTo>
                <a:cubicBezTo>
                  <a:pt x="2569279" y="963880"/>
                  <a:pt x="2502171" y="956689"/>
                  <a:pt x="2492584" y="997834"/>
                </a:cubicBezTo>
                <a:cubicBezTo>
                  <a:pt x="2521345" y="977461"/>
                  <a:pt x="2588453" y="984253"/>
                  <a:pt x="2617214" y="949899"/>
                </a:cubicBezTo>
                <a:close/>
                <a:moveTo>
                  <a:pt x="3612649" y="888384"/>
                </a:moveTo>
                <a:cubicBezTo>
                  <a:pt x="3450072" y="915946"/>
                  <a:pt x="3268322" y="956689"/>
                  <a:pt x="3143693" y="1024995"/>
                </a:cubicBezTo>
                <a:cubicBezTo>
                  <a:pt x="3277908" y="1011414"/>
                  <a:pt x="3478833" y="943109"/>
                  <a:pt x="3612649" y="888384"/>
                </a:cubicBezTo>
                <a:close/>
                <a:moveTo>
                  <a:pt x="2818138" y="881592"/>
                </a:moveTo>
                <a:cubicBezTo>
                  <a:pt x="2761016" y="902365"/>
                  <a:pt x="2645975" y="915946"/>
                  <a:pt x="2636388" y="949899"/>
                </a:cubicBezTo>
                <a:cubicBezTo>
                  <a:pt x="2684321" y="915946"/>
                  <a:pt x="2789378" y="922736"/>
                  <a:pt x="2818138" y="881592"/>
                </a:cubicBezTo>
                <a:close/>
                <a:moveTo>
                  <a:pt x="4943625" y="854429"/>
                </a:moveTo>
                <a:cubicBezTo>
                  <a:pt x="4876517" y="861221"/>
                  <a:pt x="4809809" y="854429"/>
                  <a:pt x="4828584" y="895573"/>
                </a:cubicBezTo>
                <a:cubicBezTo>
                  <a:pt x="4857343" y="881991"/>
                  <a:pt x="4914865" y="875202"/>
                  <a:pt x="4943625" y="854429"/>
                </a:cubicBezTo>
                <a:close/>
                <a:moveTo>
                  <a:pt x="2866073" y="854429"/>
                </a:moveTo>
                <a:cubicBezTo>
                  <a:pt x="2856486" y="868011"/>
                  <a:pt x="2827725" y="868011"/>
                  <a:pt x="2827725" y="881592"/>
                </a:cubicBezTo>
                <a:cubicBezTo>
                  <a:pt x="2846899" y="881592"/>
                  <a:pt x="2846899" y="874802"/>
                  <a:pt x="2875660" y="874802"/>
                </a:cubicBezTo>
                <a:cubicBezTo>
                  <a:pt x="2875660" y="868011"/>
                  <a:pt x="2885247" y="861221"/>
                  <a:pt x="2866073" y="854429"/>
                </a:cubicBezTo>
                <a:close/>
                <a:moveTo>
                  <a:pt x="3804387" y="833659"/>
                </a:moveTo>
                <a:cubicBezTo>
                  <a:pt x="3746865" y="834058"/>
                  <a:pt x="3660585" y="840848"/>
                  <a:pt x="3641810" y="874802"/>
                </a:cubicBezTo>
                <a:cubicBezTo>
                  <a:pt x="3699330" y="881592"/>
                  <a:pt x="3766440" y="861221"/>
                  <a:pt x="3804387" y="833659"/>
                </a:cubicBezTo>
                <a:close/>
                <a:moveTo>
                  <a:pt x="2995946" y="826842"/>
                </a:moveTo>
                <a:cubicBezTo>
                  <a:pt x="2948761" y="830662"/>
                  <a:pt x="2894834" y="845941"/>
                  <a:pt x="2894834" y="861221"/>
                </a:cubicBezTo>
                <a:cubicBezTo>
                  <a:pt x="2933180" y="854429"/>
                  <a:pt x="3000290" y="847639"/>
                  <a:pt x="3038636" y="827266"/>
                </a:cubicBezTo>
                <a:cubicBezTo>
                  <a:pt x="3026653" y="825569"/>
                  <a:pt x="3011674" y="825569"/>
                  <a:pt x="2995946" y="826842"/>
                </a:cubicBezTo>
                <a:close/>
                <a:moveTo>
                  <a:pt x="3933510" y="775088"/>
                </a:moveTo>
                <a:cubicBezTo>
                  <a:pt x="3907446" y="776361"/>
                  <a:pt x="3878685" y="792913"/>
                  <a:pt x="3871495" y="813286"/>
                </a:cubicBezTo>
                <a:cubicBezTo>
                  <a:pt x="3909843" y="806496"/>
                  <a:pt x="3938602" y="799704"/>
                  <a:pt x="3957776" y="779333"/>
                </a:cubicBezTo>
                <a:cubicBezTo>
                  <a:pt x="3950586" y="775937"/>
                  <a:pt x="3942198" y="774664"/>
                  <a:pt x="3933510" y="775088"/>
                </a:cubicBezTo>
                <a:close/>
                <a:moveTo>
                  <a:pt x="3287495" y="752170"/>
                </a:moveTo>
                <a:cubicBezTo>
                  <a:pt x="3201213" y="765751"/>
                  <a:pt x="3114932" y="779333"/>
                  <a:pt x="3067397" y="820476"/>
                </a:cubicBezTo>
                <a:cubicBezTo>
                  <a:pt x="3134505" y="806895"/>
                  <a:pt x="3229975" y="786523"/>
                  <a:pt x="3287495" y="752170"/>
                </a:cubicBezTo>
                <a:close/>
                <a:moveTo>
                  <a:pt x="2521744" y="731798"/>
                </a:moveTo>
                <a:cubicBezTo>
                  <a:pt x="2502171" y="738189"/>
                  <a:pt x="2473811" y="731397"/>
                  <a:pt x="2473811" y="752170"/>
                </a:cubicBezTo>
                <a:cubicBezTo>
                  <a:pt x="2502570" y="752170"/>
                  <a:pt x="2521744" y="752170"/>
                  <a:pt x="2521744" y="731798"/>
                </a:cubicBezTo>
                <a:close/>
                <a:moveTo>
                  <a:pt x="3345016" y="711026"/>
                </a:moveTo>
                <a:cubicBezTo>
                  <a:pt x="3345016" y="731397"/>
                  <a:pt x="3297082" y="744979"/>
                  <a:pt x="3335429" y="752170"/>
                </a:cubicBezTo>
                <a:cubicBezTo>
                  <a:pt x="3335429" y="725007"/>
                  <a:pt x="3402538" y="745380"/>
                  <a:pt x="3402538" y="718217"/>
                </a:cubicBezTo>
                <a:cubicBezTo>
                  <a:pt x="3392552" y="711026"/>
                  <a:pt x="3373378" y="711026"/>
                  <a:pt x="3345016" y="711026"/>
                </a:cubicBezTo>
                <a:close/>
                <a:moveTo>
                  <a:pt x="4235397" y="683863"/>
                </a:moveTo>
                <a:cubicBezTo>
                  <a:pt x="4244585" y="717818"/>
                  <a:pt x="4168289" y="697445"/>
                  <a:pt x="4168289" y="717818"/>
                </a:cubicBezTo>
                <a:cubicBezTo>
                  <a:pt x="4206635" y="717818"/>
                  <a:pt x="4244983" y="711026"/>
                  <a:pt x="4264157" y="690655"/>
                </a:cubicBezTo>
                <a:cubicBezTo>
                  <a:pt x="4264157" y="690655"/>
                  <a:pt x="4254571" y="690655"/>
                  <a:pt x="4254571" y="683863"/>
                </a:cubicBezTo>
                <a:cubicBezTo>
                  <a:pt x="4254571" y="683863"/>
                  <a:pt x="4244983" y="683863"/>
                  <a:pt x="4235397" y="683863"/>
                </a:cubicBezTo>
                <a:close/>
                <a:moveTo>
                  <a:pt x="3776025" y="587994"/>
                </a:moveTo>
                <a:cubicBezTo>
                  <a:pt x="3641810" y="608367"/>
                  <a:pt x="3546340" y="669882"/>
                  <a:pt x="3412125" y="690254"/>
                </a:cubicBezTo>
                <a:cubicBezTo>
                  <a:pt x="3421712" y="710627"/>
                  <a:pt x="3383364" y="703835"/>
                  <a:pt x="3402538" y="717417"/>
                </a:cubicBezTo>
                <a:cubicBezTo>
                  <a:pt x="3478833" y="704236"/>
                  <a:pt x="3536354" y="683863"/>
                  <a:pt x="3584289" y="656301"/>
                </a:cubicBezTo>
                <a:cubicBezTo>
                  <a:pt x="3584289" y="663093"/>
                  <a:pt x="3593875" y="669882"/>
                  <a:pt x="3603461" y="669882"/>
                </a:cubicBezTo>
                <a:cubicBezTo>
                  <a:pt x="3622636" y="663093"/>
                  <a:pt x="3632223" y="642719"/>
                  <a:pt x="3641810" y="635930"/>
                </a:cubicBezTo>
                <a:cubicBezTo>
                  <a:pt x="3689743" y="642719"/>
                  <a:pt x="3756853" y="615556"/>
                  <a:pt x="3776025" y="587994"/>
                </a:cubicBezTo>
                <a:close/>
                <a:moveTo>
                  <a:pt x="4752289" y="560831"/>
                </a:moveTo>
                <a:cubicBezTo>
                  <a:pt x="4685181" y="587994"/>
                  <a:pt x="4560551" y="581204"/>
                  <a:pt x="4493843" y="629138"/>
                </a:cubicBezTo>
                <a:cubicBezTo>
                  <a:pt x="4580124" y="635930"/>
                  <a:pt x="4666007" y="615556"/>
                  <a:pt x="4742701" y="601975"/>
                </a:cubicBezTo>
                <a:cubicBezTo>
                  <a:pt x="4733115" y="581604"/>
                  <a:pt x="4742701" y="581604"/>
                  <a:pt x="4752289" y="560831"/>
                </a:cubicBezTo>
                <a:close/>
                <a:moveTo>
                  <a:pt x="4273745" y="560831"/>
                </a:moveTo>
                <a:cubicBezTo>
                  <a:pt x="4244585" y="567623"/>
                  <a:pt x="4197050" y="560831"/>
                  <a:pt x="4206635" y="587994"/>
                </a:cubicBezTo>
                <a:cubicBezTo>
                  <a:pt x="4216223" y="587994"/>
                  <a:pt x="4235397" y="587994"/>
                  <a:pt x="4235397" y="594786"/>
                </a:cubicBezTo>
                <a:cubicBezTo>
                  <a:pt x="4244983" y="581204"/>
                  <a:pt x="4264157" y="574413"/>
                  <a:pt x="4273745" y="560831"/>
                </a:cubicBezTo>
                <a:close/>
                <a:moveTo>
                  <a:pt x="3909843" y="540061"/>
                </a:moveTo>
                <a:cubicBezTo>
                  <a:pt x="3861907" y="540460"/>
                  <a:pt x="3842733" y="554041"/>
                  <a:pt x="3813974" y="567623"/>
                </a:cubicBezTo>
                <a:cubicBezTo>
                  <a:pt x="3833148" y="567623"/>
                  <a:pt x="3823561" y="581204"/>
                  <a:pt x="3833148" y="587994"/>
                </a:cubicBezTo>
                <a:cubicBezTo>
                  <a:pt x="3881082" y="587994"/>
                  <a:pt x="3900256" y="567623"/>
                  <a:pt x="3909843" y="540061"/>
                </a:cubicBezTo>
                <a:close/>
                <a:moveTo>
                  <a:pt x="5603920" y="0"/>
                </a:moveTo>
                <a:cubicBezTo>
                  <a:pt x="5623094" y="0"/>
                  <a:pt x="5623094" y="6790"/>
                  <a:pt x="5623094" y="13582"/>
                </a:cubicBezTo>
                <a:cubicBezTo>
                  <a:pt x="5680617" y="13582"/>
                  <a:pt x="5766899" y="0"/>
                  <a:pt x="5824019" y="13582"/>
                </a:cubicBezTo>
                <a:cubicBezTo>
                  <a:pt x="5804845" y="27163"/>
                  <a:pt x="5756912" y="6790"/>
                  <a:pt x="5756912" y="27163"/>
                </a:cubicBezTo>
                <a:cubicBezTo>
                  <a:pt x="5488879" y="54326"/>
                  <a:pt x="5335490" y="156985"/>
                  <a:pt x="5086629" y="190938"/>
                </a:cubicBezTo>
                <a:cubicBezTo>
                  <a:pt x="4703555" y="300388"/>
                  <a:pt x="4301706" y="389068"/>
                  <a:pt x="3976152" y="532471"/>
                </a:cubicBezTo>
                <a:cubicBezTo>
                  <a:pt x="4014499" y="580404"/>
                  <a:pt x="4081608" y="539261"/>
                  <a:pt x="4157902" y="525679"/>
                </a:cubicBezTo>
                <a:cubicBezTo>
                  <a:pt x="4157902" y="512098"/>
                  <a:pt x="4138729" y="512098"/>
                  <a:pt x="4119555" y="505308"/>
                </a:cubicBezTo>
                <a:cubicBezTo>
                  <a:pt x="4129143" y="498518"/>
                  <a:pt x="4157902" y="491726"/>
                  <a:pt x="4177076" y="505308"/>
                </a:cubicBezTo>
                <a:cubicBezTo>
                  <a:pt x="4177076" y="518889"/>
                  <a:pt x="4157902" y="518889"/>
                  <a:pt x="4157902" y="532471"/>
                </a:cubicBezTo>
                <a:cubicBezTo>
                  <a:pt x="4215424" y="580404"/>
                  <a:pt x="4263357" y="525679"/>
                  <a:pt x="4339653" y="512098"/>
                </a:cubicBezTo>
                <a:cubicBezTo>
                  <a:pt x="4339653" y="525679"/>
                  <a:pt x="4301307" y="532471"/>
                  <a:pt x="4330066" y="532471"/>
                </a:cubicBezTo>
                <a:cubicBezTo>
                  <a:pt x="4330066" y="552842"/>
                  <a:pt x="4291719" y="552842"/>
                  <a:pt x="4282133" y="539261"/>
                </a:cubicBezTo>
                <a:cubicBezTo>
                  <a:pt x="4291719" y="546053"/>
                  <a:pt x="4291719" y="552842"/>
                  <a:pt x="4282133" y="552842"/>
                </a:cubicBezTo>
                <a:cubicBezTo>
                  <a:pt x="4320479" y="566424"/>
                  <a:pt x="4378001" y="539261"/>
                  <a:pt x="4435123" y="539261"/>
                </a:cubicBezTo>
                <a:cubicBezTo>
                  <a:pt x="4406361" y="573216"/>
                  <a:pt x="4329667" y="566424"/>
                  <a:pt x="4282133" y="587196"/>
                </a:cubicBezTo>
                <a:cubicBezTo>
                  <a:pt x="4282133" y="607567"/>
                  <a:pt x="4301307" y="600778"/>
                  <a:pt x="4282133" y="614359"/>
                </a:cubicBezTo>
                <a:cubicBezTo>
                  <a:pt x="4454297" y="600778"/>
                  <a:pt x="4693968" y="532471"/>
                  <a:pt x="4885307" y="491327"/>
                </a:cubicBezTo>
                <a:cubicBezTo>
                  <a:pt x="4885307" y="539261"/>
                  <a:pt x="4789437" y="525280"/>
                  <a:pt x="4760677" y="552842"/>
                </a:cubicBezTo>
                <a:cubicBezTo>
                  <a:pt x="4789437" y="566424"/>
                  <a:pt x="4827784" y="552842"/>
                  <a:pt x="4818199" y="580005"/>
                </a:cubicBezTo>
                <a:cubicBezTo>
                  <a:pt x="5086230" y="518490"/>
                  <a:pt x="5392611" y="450184"/>
                  <a:pt x="5651057" y="368296"/>
                </a:cubicBezTo>
                <a:cubicBezTo>
                  <a:pt x="5718165" y="347924"/>
                  <a:pt x="5775685" y="320362"/>
                  <a:pt x="5871155" y="327152"/>
                </a:cubicBezTo>
                <a:cubicBezTo>
                  <a:pt x="5919089" y="327152"/>
                  <a:pt x="5957437" y="354315"/>
                  <a:pt x="6005370" y="347523"/>
                </a:cubicBezTo>
                <a:cubicBezTo>
                  <a:pt x="6024545" y="381478"/>
                  <a:pt x="6082065" y="381478"/>
                  <a:pt x="6120413" y="395459"/>
                </a:cubicBezTo>
                <a:cubicBezTo>
                  <a:pt x="6120413" y="422622"/>
                  <a:pt x="6072479" y="415830"/>
                  <a:pt x="6062893" y="436602"/>
                </a:cubicBezTo>
                <a:cubicBezTo>
                  <a:pt x="6034131" y="429811"/>
                  <a:pt x="6024545" y="409439"/>
                  <a:pt x="6014957" y="381877"/>
                </a:cubicBezTo>
                <a:cubicBezTo>
                  <a:pt x="5976611" y="381877"/>
                  <a:pt x="5938263" y="381877"/>
                  <a:pt x="5938263" y="402248"/>
                </a:cubicBezTo>
                <a:cubicBezTo>
                  <a:pt x="5890329" y="368296"/>
                  <a:pt x="5775685" y="395459"/>
                  <a:pt x="5718165" y="415830"/>
                </a:cubicBezTo>
                <a:cubicBezTo>
                  <a:pt x="5766099" y="429411"/>
                  <a:pt x="5804447" y="422622"/>
                  <a:pt x="5852380" y="422622"/>
                </a:cubicBezTo>
                <a:cubicBezTo>
                  <a:pt x="5794859" y="449785"/>
                  <a:pt x="5699390" y="442993"/>
                  <a:pt x="5622695" y="463765"/>
                </a:cubicBezTo>
                <a:cubicBezTo>
                  <a:pt x="5613108" y="463765"/>
                  <a:pt x="5603521" y="477347"/>
                  <a:pt x="5593934" y="484137"/>
                </a:cubicBezTo>
                <a:cubicBezTo>
                  <a:pt x="5277967" y="566025"/>
                  <a:pt x="4990762" y="654703"/>
                  <a:pt x="4655619" y="729801"/>
                </a:cubicBezTo>
                <a:cubicBezTo>
                  <a:pt x="4722729" y="756964"/>
                  <a:pt x="4607686" y="743383"/>
                  <a:pt x="4550165" y="750172"/>
                </a:cubicBezTo>
                <a:cubicBezTo>
                  <a:pt x="4387589" y="770544"/>
                  <a:pt x="4195851" y="852432"/>
                  <a:pt x="4042861" y="873204"/>
                </a:cubicBezTo>
                <a:cubicBezTo>
                  <a:pt x="4052448" y="886786"/>
                  <a:pt x="4052448" y="893576"/>
                  <a:pt x="4042861" y="900367"/>
                </a:cubicBezTo>
                <a:cubicBezTo>
                  <a:pt x="4138729" y="859224"/>
                  <a:pt x="4301307" y="866413"/>
                  <a:pt x="4435522" y="832061"/>
                </a:cubicBezTo>
                <a:cubicBezTo>
                  <a:pt x="4425935" y="845642"/>
                  <a:pt x="4416348" y="852432"/>
                  <a:pt x="4416348" y="859224"/>
                </a:cubicBezTo>
                <a:cubicBezTo>
                  <a:pt x="4473870" y="879595"/>
                  <a:pt x="4531391" y="845642"/>
                  <a:pt x="4588512" y="838851"/>
                </a:cubicBezTo>
                <a:cubicBezTo>
                  <a:pt x="4588512" y="832061"/>
                  <a:pt x="4550165" y="825269"/>
                  <a:pt x="4578925" y="825269"/>
                </a:cubicBezTo>
                <a:cubicBezTo>
                  <a:pt x="4760677" y="845642"/>
                  <a:pt x="5038297" y="777336"/>
                  <a:pt x="5201273" y="743383"/>
                </a:cubicBezTo>
                <a:cubicBezTo>
                  <a:pt x="5430957" y="695447"/>
                  <a:pt x="5603521" y="586396"/>
                  <a:pt x="5833207" y="558834"/>
                </a:cubicBezTo>
                <a:cubicBezTo>
                  <a:pt x="5555587" y="661095"/>
                  <a:pt x="5239621" y="736591"/>
                  <a:pt x="4942827" y="832061"/>
                </a:cubicBezTo>
                <a:cubicBezTo>
                  <a:pt x="5048283" y="866014"/>
                  <a:pt x="5153337" y="811687"/>
                  <a:pt x="5239621" y="784125"/>
                </a:cubicBezTo>
                <a:cubicBezTo>
                  <a:pt x="5459719" y="756964"/>
                  <a:pt x="5613108" y="674675"/>
                  <a:pt x="5794859" y="627141"/>
                </a:cubicBezTo>
                <a:cubicBezTo>
                  <a:pt x="5775685" y="633932"/>
                  <a:pt x="5775685" y="647514"/>
                  <a:pt x="5766099" y="668284"/>
                </a:cubicBezTo>
                <a:cubicBezTo>
                  <a:pt x="5670229" y="709428"/>
                  <a:pt x="5526827" y="716220"/>
                  <a:pt x="5459719" y="784526"/>
                </a:cubicBezTo>
                <a:cubicBezTo>
                  <a:pt x="5373437" y="784526"/>
                  <a:pt x="5315917" y="811687"/>
                  <a:pt x="5268381" y="832460"/>
                </a:cubicBezTo>
                <a:cubicBezTo>
                  <a:pt x="5316315" y="846041"/>
                  <a:pt x="5412185" y="812088"/>
                  <a:pt x="5459719" y="839252"/>
                </a:cubicBezTo>
                <a:cubicBezTo>
                  <a:pt x="5277967" y="921138"/>
                  <a:pt x="5038297" y="948700"/>
                  <a:pt x="4856545" y="1009818"/>
                </a:cubicBezTo>
                <a:cubicBezTo>
                  <a:pt x="4933240" y="1023399"/>
                  <a:pt x="5009535" y="1023399"/>
                  <a:pt x="5095817" y="1016607"/>
                </a:cubicBezTo>
                <a:cubicBezTo>
                  <a:pt x="5086230" y="1030189"/>
                  <a:pt x="5095817" y="1036979"/>
                  <a:pt x="5105404" y="1043770"/>
                </a:cubicBezTo>
                <a:cubicBezTo>
                  <a:pt x="5440545" y="995835"/>
                  <a:pt x="5727752" y="913949"/>
                  <a:pt x="5995783" y="818479"/>
                </a:cubicBezTo>
                <a:cubicBezTo>
                  <a:pt x="6024545" y="866413"/>
                  <a:pt x="6177535" y="791316"/>
                  <a:pt x="6196709" y="852432"/>
                </a:cubicBezTo>
                <a:cubicBezTo>
                  <a:pt x="6024545" y="900367"/>
                  <a:pt x="5861568" y="954692"/>
                  <a:pt x="5698991" y="1002627"/>
                </a:cubicBezTo>
                <a:cubicBezTo>
                  <a:pt x="5698991" y="1016208"/>
                  <a:pt x="5698991" y="1029790"/>
                  <a:pt x="5698991" y="1036580"/>
                </a:cubicBezTo>
                <a:cubicBezTo>
                  <a:pt x="5526827" y="1084515"/>
                  <a:pt x="5354263" y="1125260"/>
                  <a:pt x="5172511" y="1166403"/>
                </a:cubicBezTo>
                <a:cubicBezTo>
                  <a:pt x="5172511" y="1186775"/>
                  <a:pt x="5210860" y="1173193"/>
                  <a:pt x="5230034" y="1173193"/>
                </a:cubicBezTo>
                <a:cubicBezTo>
                  <a:pt x="5201273" y="1207146"/>
                  <a:pt x="5124578" y="1207146"/>
                  <a:pt x="5077044" y="1221128"/>
                </a:cubicBezTo>
                <a:cubicBezTo>
                  <a:pt x="5077044" y="1234708"/>
                  <a:pt x="5086629" y="1234708"/>
                  <a:pt x="5086629" y="1248290"/>
                </a:cubicBezTo>
                <a:cubicBezTo>
                  <a:pt x="5019521" y="1261871"/>
                  <a:pt x="4933639" y="1248290"/>
                  <a:pt x="4914467" y="1296225"/>
                </a:cubicBezTo>
                <a:cubicBezTo>
                  <a:pt x="4914467" y="1303015"/>
                  <a:pt x="4971987" y="1296225"/>
                  <a:pt x="4971987" y="1282643"/>
                </a:cubicBezTo>
                <a:cubicBezTo>
                  <a:pt x="5010335" y="1316596"/>
                  <a:pt x="4876119" y="1303015"/>
                  <a:pt x="4876119" y="1337369"/>
                </a:cubicBezTo>
                <a:cubicBezTo>
                  <a:pt x="4971987" y="1323787"/>
                  <a:pt x="5115390" y="1310205"/>
                  <a:pt x="5192085" y="1269062"/>
                </a:cubicBezTo>
                <a:cubicBezTo>
                  <a:pt x="5172911" y="1262270"/>
                  <a:pt x="5144151" y="1269062"/>
                  <a:pt x="5144151" y="1235109"/>
                </a:cubicBezTo>
                <a:cubicBezTo>
                  <a:pt x="5172911" y="1235109"/>
                  <a:pt x="5182498" y="1255480"/>
                  <a:pt x="5201672" y="1262270"/>
                </a:cubicBezTo>
                <a:cubicBezTo>
                  <a:pt x="5335889" y="1214337"/>
                  <a:pt x="5469705" y="1160011"/>
                  <a:pt x="5594335" y="1098496"/>
                </a:cubicBezTo>
                <a:cubicBezTo>
                  <a:pt x="5584748" y="1084914"/>
                  <a:pt x="5575161" y="1105286"/>
                  <a:pt x="5575161" y="1091704"/>
                </a:cubicBezTo>
                <a:cubicBezTo>
                  <a:pt x="5661443" y="1071333"/>
                  <a:pt x="5776085" y="996236"/>
                  <a:pt x="5852781" y="1009818"/>
                </a:cubicBezTo>
                <a:cubicBezTo>
                  <a:pt x="5728151" y="1057751"/>
                  <a:pt x="5613507" y="1112077"/>
                  <a:pt x="5498466" y="1166802"/>
                </a:cubicBezTo>
                <a:cubicBezTo>
                  <a:pt x="5498466" y="1187174"/>
                  <a:pt x="5517641" y="1180384"/>
                  <a:pt x="5498466" y="1193965"/>
                </a:cubicBezTo>
                <a:cubicBezTo>
                  <a:pt x="5345476" y="1275852"/>
                  <a:pt x="5201672" y="1385302"/>
                  <a:pt x="4971987" y="1432838"/>
                </a:cubicBezTo>
                <a:cubicBezTo>
                  <a:pt x="5039095" y="1453210"/>
                  <a:pt x="5115789" y="1412465"/>
                  <a:pt x="5182498" y="1426046"/>
                </a:cubicBezTo>
                <a:cubicBezTo>
                  <a:pt x="5077044" y="1467190"/>
                  <a:pt x="4828185" y="1453210"/>
                  <a:pt x="4703954" y="1528306"/>
                </a:cubicBezTo>
                <a:cubicBezTo>
                  <a:pt x="4751887" y="1514725"/>
                  <a:pt x="4771061" y="1528306"/>
                  <a:pt x="4790235" y="1548679"/>
                </a:cubicBezTo>
                <a:cubicBezTo>
                  <a:pt x="4847757" y="1541888"/>
                  <a:pt x="4886105" y="1528306"/>
                  <a:pt x="4934040" y="1521516"/>
                </a:cubicBezTo>
                <a:cubicBezTo>
                  <a:pt x="4934040" y="1507935"/>
                  <a:pt x="4962799" y="1494353"/>
                  <a:pt x="4991561" y="1487563"/>
                </a:cubicBezTo>
                <a:cubicBezTo>
                  <a:pt x="4991561" y="1494353"/>
                  <a:pt x="4953212" y="1528707"/>
                  <a:pt x="4943625" y="1555868"/>
                </a:cubicBezTo>
                <a:cubicBezTo>
                  <a:pt x="4953212" y="1562660"/>
                  <a:pt x="4953212" y="1562660"/>
                  <a:pt x="4953212" y="1569450"/>
                </a:cubicBezTo>
                <a:cubicBezTo>
                  <a:pt x="5001147" y="1555868"/>
                  <a:pt x="5068255" y="1549078"/>
                  <a:pt x="5106204" y="1521516"/>
                </a:cubicBezTo>
                <a:cubicBezTo>
                  <a:pt x="5048681" y="1576241"/>
                  <a:pt x="4905279" y="1610194"/>
                  <a:pt x="4799823" y="1623776"/>
                </a:cubicBezTo>
                <a:cubicBezTo>
                  <a:pt x="4780649" y="1623776"/>
                  <a:pt x="4790235" y="1657729"/>
                  <a:pt x="4771061" y="1664919"/>
                </a:cubicBezTo>
                <a:cubicBezTo>
                  <a:pt x="4751887" y="1658129"/>
                  <a:pt x="4742303" y="1651338"/>
                  <a:pt x="4713541" y="1658129"/>
                </a:cubicBezTo>
                <a:cubicBezTo>
                  <a:pt x="4617673" y="1712855"/>
                  <a:pt x="4493443" y="1746808"/>
                  <a:pt x="4397575" y="1801533"/>
                </a:cubicBezTo>
                <a:cubicBezTo>
                  <a:pt x="4483857" y="1828696"/>
                  <a:pt x="4579326" y="1719644"/>
                  <a:pt x="4656021" y="1740016"/>
                </a:cubicBezTo>
                <a:cubicBezTo>
                  <a:pt x="4694367" y="1706063"/>
                  <a:pt x="4742303" y="1678501"/>
                  <a:pt x="4818598" y="1671711"/>
                </a:cubicBezTo>
                <a:cubicBezTo>
                  <a:pt x="4828185" y="1671711"/>
                  <a:pt x="4818598" y="1664919"/>
                  <a:pt x="4818598" y="1651338"/>
                </a:cubicBezTo>
                <a:cubicBezTo>
                  <a:pt x="4914467" y="1664919"/>
                  <a:pt x="4924053" y="1603404"/>
                  <a:pt x="5019521" y="1589823"/>
                </a:cubicBezTo>
                <a:cubicBezTo>
                  <a:pt x="5000347" y="1616986"/>
                  <a:pt x="4990762" y="1616986"/>
                  <a:pt x="5000347" y="1651338"/>
                </a:cubicBezTo>
                <a:cubicBezTo>
                  <a:pt x="5009935" y="1624175"/>
                  <a:pt x="5038695" y="1671711"/>
                  <a:pt x="5057869" y="1644548"/>
                </a:cubicBezTo>
                <a:cubicBezTo>
                  <a:pt x="5067457" y="1651338"/>
                  <a:pt x="5038695" y="1685692"/>
                  <a:pt x="4990762" y="1678501"/>
                </a:cubicBezTo>
                <a:cubicBezTo>
                  <a:pt x="4990762" y="1671711"/>
                  <a:pt x="4990762" y="1658129"/>
                  <a:pt x="4990762" y="1651338"/>
                </a:cubicBezTo>
                <a:cubicBezTo>
                  <a:pt x="4923653" y="1644548"/>
                  <a:pt x="4952414" y="1671711"/>
                  <a:pt x="4933240" y="1692481"/>
                </a:cubicBezTo>
                <a:cubicBezTo>
                  <a:pt x="4904481" y="1699273"/>
                  <a:pt x="4923653" y="1678900"/>
                  <a:pt x="4923653" y="1672110"/>
                </a:cubicBezTo>
                <a:cubicBezTo>
                  <a:pt x="4866132" y="1665319"/>
                  <a:pt x="4866132" y="1699273"/>
                  <a:pt x="4837371" y="1713254"/>
                </a:cubicBezTo>
                <a:cubicBezTo>
                  <a:pt x="4837371" y="1726835"/>
                  <a:pt x="4856545" y="1726835"/>
                  <a:pt x="4885307" y="1726835"/>
                </a:cubicBezTo>
                <a:cubicBezTo>
                  <a:pt x="4885307" y="1747207"/>
                  <a:pt x="4866132" y="1740417"/>
                  <a:pt x="4866132" y="1753998"/>
                </a:cubicBezTo>
                <a:cubicBezTo>
                  <a:pt x="4952414" y="1787951"/>
                  <a:pt x="5057469" y="1712855"/>
                  <a:pt x="5134165" y="1685692"/>
                </a:cubicBezTo>
                <a:cubicBezTo>
                  <a:pt x="5143753" y="1706063"/>
                  <a:pt x="5076643" y="1719644"/>
                  <a:pt x="5057469" y="1740417"/>
                </a:cubicBezTo>
                <a:cubicBezTo>
                  <a:pt x="5277569" y="1733625"/>
                  <a:pt x="5430957" y="1590222"/>
                  <a:pt x="5622296" y="1569851"/>
                </a:cubicBezTo>
                <a:cubicBezTo>
                  <a:pt x="5564773" y="1644947"/>
                  <a:pt x="5430957" y="1672110"/>
                  <a:pt x="5335089" y="1720044"/>
                </a:cubicBezTo>
                <a:cubicBezTo>
                  <a:pt x="5363850" y="1733625"/>
                  <a:pt x="5440545" y="1720044"/>
                  <a:pt x="5488079" y="1726835"/>
                </a:cubicBezTo>
                <a:cubicBezTo>
                  <a:pt x="5392211" y="1753998"/>
                  <a:pt x="5277569" y="1726835"/>
                  <a:pt x="5200874" y="1774769"/>
                </a:cubicBezTo>
                <a:cubicBezTo>
                  <a:pt x="5220048" y="1781560"/>
                  <a:pt x="5287155" y="1767979"/>
                  <a:pt x="5335089" y="1767979"/>
                </a:cubicBezTo>
                <a:cubicBezTo>
                  <a:pt x="5315917" y="1822704"/>
                  <a:pt x="5200874" y="1801932"/>
                  <a:pt x="5153337" y="1822704"/>
                </a:cubicBezTo>
                <a:cubicBezTo>
                  <a:pt x="5162925" y="1836286"/>
                  <a:pt x="5191686" y="1829494"/>
                  <a:pt x="5182099" y="1849867"/>
                </a:cubicBezTo>
                <a:cubicBezTo>
                  <a:pt x="5134165" y="1856657"/>
                  <a:pt x="5105404" y="1883820"/>
                  <a:pt x="5057469" y="1870239"/>
                </a:cubicBezTo>
                <a:cubicBezTo>
                  <a:pt x="5028709" y="1877028"/>
                  <a:pt x="5057469" y="1890610"/>
                  <a:pt x="5038297" y="1911382"/>
                </a:cubicBezTo>
                <a:cubicBezTo>
                  <a:pt x="5009535" y="1918172"/>
                  <a:pt x="5019123" y="1897801"/>
                  <a:pt x="4999949" y="1897801"/>
                </a:cubicBezTo>
                <a:cubicBezTo>
                  <a:pt x="4990361" y="1931754"/>
                  <a:pt x="4913667" y="1911382"/>
                  <a:pt x="4913667" y="1959315"/>
                </a:cubicBezTo>
                <a:cubicBezTo>
                  <a:pt x="4856146" y="1938944"/>
                  <a:pt x="4808211" y="1979689"/>
                  <a:pt x="4789039" y="2020832"/>
                </a:cubicBezTo>
                <a:cubicBezTo>
                  <a:pt x="4836972" y="2034414"/>
                  <a:pt x="4817798" y="1993669"/>
                  <a:pt x="4856146" y="1993669"/>
                </a:cubicBezTo>
                <a:cubicBezTo>
                  <a:pt x="4856146" y="2000459"/>
                  <a:pt x="4856146" y="2007251"/>
                  <a:pt x="4856146" y="2014041"/>
                </a:cubicBezTo>
                <a:cubicBezTo>
                  <a:pt x="4884905" y="2007251"/>
                  <a:pt x="4923253" y="2007251"/>
                  <a:pt x="4904079" y="1980088"/>
                </a:cubicBezTo>
                <a:cubicBezTo>
                  <a:pt x="4942428" y="1993669"/>
                  <a:pt x="5019123" y="1993669"/>
                  <a:pt x="5076244" y="1980088"/>
                </a:cubicBezTo>
                <a:cubicBezTo>
                  <a:pt x="5066657" y="1973298"/>
                  <a:pt x="5047483" y="1973298"/>
                  <a:pt x="5057069" y="1952925"/>
                </a:cubicBezTo>
                <a:cubicBezTo>
                  <a:pt x="5210061" y="1994068"/>
                  <a:pt x="5344277" y="1857455"/>
                  <a:pt x="5488079" y="1864247"/>
                </a:cubicBezTo>
                <a:cubicBezTo>
                  <a:pt x="5420971" y="1939343"/>
                  <a:pt x="5239220" y="1932553"/>
                  <a:pt x="5172113" y="2007650"/>
                </a:cubicBezTo>
                <a:cubicBezTo>
                  <a:pt x="5296743" y="2007650"/>
                  <a:pt x="5401797" y="1939343"/>
                  <a:pt x="5516841" y="1912180"/>
                </a:cubicBezTo>
                <a:cubicBezTo>
                  <a:pt x="5516841" y="1918972"/>
                  <a:pt x="5478492" y="1925762"/>
                  <a:pt x="5507253" y="1932553"/>
                </a:cubicBezTo>
                <a:cubicBezTo>
                  <a:pt x="5382623" y="1959716"/>
                  <a:pt x="5315917" y="2021231"/>
                  <a:pt x="5191287" y="2028023"/>
                </a:cubicBezTo>
                <a:cubicBezTo>
                  <a:pt x="5181699" y="2041603"/>
                  <a:pt x="5220048" y="2048395"/>
                  <a:pt x="5191287" y="2055184"/>
                </a:cubicBezTo>
                <a:cubicBezTo>
                  <a:pt x="5162525" y="2041603"/>
                  <a:pt x="5143351" y="2075558"/>
                  <a:pt x="5114592" y="2068766"/>
                </a:cubicBezTo>
                <a:cubicBezTo>
                  <a:pt x="5105005" y="2089139"/>
                  <a:pt x="5124179" y="2089139"/>
                  <a:pt x="5124179" y="2109909"/>
                </a:cubicBezTo>
                <a:cubicBezTo>
                  <a:pt x="5085831" y="2103119"/>
                  <a:pt x="5076244" y="2116701"/>
                  <a:pt x="5047483" y="2116701"/>
                </a:cubicBezTo>
                <a:cubicBezTo>
                  <a:pt x="5057069" y="2218961"/>
                  <a:pt x="5257995" y="2116701"/>
                  <a:pt x="5325103" y="2096328"/>
                </a:cubicBezTo>
                <a:cubicBezTo>
                  <a:pt x="5315515" y="2103119"/>
                  <a:pt x="5315515" y="2109909"/>
                  <a:pt x="5334690" y="2109909"/>
                </a:cubicBezTo>
                <a:cubicBezTo>
                  <a:pt x="5315515" y="2123491"/>
                  <a:pt x="5286757" y="2116701"/>
                  <a:pt x="5248408" y="2130283"/>
                </a:cubicBezTo>
                <a:cubicBezTo>
                  <a:pt x="5248408" y="2150654"/>
                  <a:pt x="5257995" y="2157446"/>
                  <a:pt x="5277169" y="2157446"/>
                </a:cubicBezTo>
                <a:cubicBezTo>
                  <a:pt x="5344277" y="2143864"/>
                  <a:pt x="5411385" y="2109510"/>
                  <a:pt x="5449333" y="2102720"/>
                </a:cubicBezTo>
                <a:cubicBezTo>
                  <a:pt x="5478093" y="2116302"/>
                  <a:pt x="5391811" y="2136673"/>
                  <a:pt x="5410985" y="2143864"/>
                </a:cubicBezTo>
                <a:cubicBezTo>
                  <a:pt x="5334291" y="2177817"/>
                  <a:pt x="5257995" y="2191798"/>
                  <a:pt x="5210061" y="2232542"/>
                </a:cubicBezTo>
                <a:cubicBezTo>
                  <a:pt x="5277169" y="2225750"/>
                  <a:pt x="5449333" y="2198589"/>
                  <a:pt x="5439747" y="2143864"/>
                </a:cubicBezTo>
                <a:cubicBezTo>
                  <a:pt x="5564375" y="2137072"/>
                  <a:pt x="5659845" y="2095929"/>
                  <a:pt x="5765300" y="2068766"/>
                </a:cubicBezTo>
                <a:cubicBezTo>
                  <a:pt x="5726952" y="2068766"/>
                  <a:pt x="5746126" y="2055184"/>
                  <a:pt x="5774887" y="2041603"/>
                </a:cubicBezTo>
                <a:cubicBezTo>
                  <a:pt x="5803647" y="2041603"/>
                  <a:pt x="5813233" y="2061976"/>
                  <a:pt x="5832407" y="2041603"/>
                </a:cubicBezTo>
                <a:cubicBezTo>
                  <a:pt x="5861169" y="2041603"/>
                  <a:pt x="5861169" y="2061976"/>
                  <a:pt x="5841995" y="2068766"/>
                </a:cubicBezTo>
                <a:cubicBezTo>
                  <a:pt x="5928277" y="2041603"/>
                  <a:pt x="5994985" y="2014041"/>
                  <a:pt x="6062093" y="2000459"/>
                </a:cubicBezTo>
                <a:cubicBezTo>
                  <a:pt x="6071679" y="2007251"/>
                  <a:pt x="6052507" y="2014041"/>
                  <a:pt x="6062093" y="2020832"/>
                </a:cubicBezTo>
                <a:cubicBezTo>
                  <a:pt x="6090853" y="2027622"/>
                  <a:pt x="6081267" y="2007251"/>
                  <a:pt x="6100441" y="2020832"/>
                </a:cubicBezTo>
                <a:cubicBezTo>
                  <a:pt x="6119615" y="2014041"/>
                  <a:pt x="6129202" y="2000459"/>
                  <a:pt x="6138789" y="1979689"/>
                </a:cubicBezTo>
                <a:cubicBezTo>
                  <a:pt x="6282591" y="1972897"/>
                  <a:pt x="6320539" y="1891011"/>
                  <a:pt x="6435581" y="1863447"/>
                </a:cubicBezTo>
                <a:cubicBezTo>
                  <a:pt x="6397233" y="1952127"/>
                  <a:pt x="6244243" y="1979689"/>
                  <a:pt x="6129202" y="2027223"/>
                </a:cubicBezTo>
                <a:cubicBezTo>
                  <a:pt x="6042921" y="2068367"/>
                  <a:pt x="5976210" y="2122693"/>
                  <a:pt x="5889928" y="2150255"/>
                </a:cubicBezTo>
                <a:cubicBezTo>
                  <a:pt x="5774887" y="2252514"/>
                  <a:pt x="5564375" y="2286868"/>
                  <a:pt x="5449733" y="2389128"/>
                </a:cubicBezTo>
                <a:cubicBezTo>
                  <a:pt x="5382623" y="2382336"/>
                  <a:pt x="5392211" y="2430271"/>
                  <a:pt x="5344277" y="2437061"/>
                </a:cubicBezTo>
                <a:cubicBezTo>
                  <a:pt x="5334690" y="2450643"/>
                  <a:pt x="5353864" y="2450643"/>
                  <a:pt x="5353864" y="2471016"/>
                </a:cubicBezTo>
                <a:cubicBezTo>
                  <a:pt x="5315515" y="2450643"/>
                  <a:pt x="5286757" y="2477806"/>
                  <a:pt x="5238821" y="2471016"/>
                </a:cubicBezTo>
                <a:cubicBezTo>
                  <a:pt x="5296343" y="2512159"/>
                  <a:pt x="5478093" y="2429872"/>
                  <a:pt x="5526029" y="2491387"/>
                </a:cubicBezTo>
                <a:cubicBezTo>
                  <a:pt x="5621897" y="2511759"/>
                  <a:pt x="5660243" y="2450244"/>
                  <a:pt x="5746126" y="2471016"/>
                </a:cubicBezTo>
                <a:cubicBezTo>
                  <a:pt x="5755713" y="2498179"/>
                  <a:pt x="5717365" y="2484597"/>
                  <a:pt x="5707779" y="2491387"/>
                </a:cubicBezTo>
                <a:cubicBezTo>
                  <a:pt x="5794059" y="2525340"/>
                  <a:pt x="5822821" y="2457434"/>
                  <a:pt x="5908703" y="2471016"/>
                </a:cubicBezTo>
                <a:cubicBezTo>
                  <a:pt x="5822421" y="2525741"/>
                  <a:pt x="5688605" y="2559694"/>
                  <a:pt x="5592737" y="2614419"/>
                </a:cubicBezTo>
                <a:cubicBezTo>
                  <a:pt x="5717365" y="2607627"/>
                  <a:pt x="5841595" y="2546112"/>
                  <a:pt x="5937465" y="2491387"/>
                </a:cubicBezTo>
                <a:cubicBezTo>
                  <a:pt x="6119216" y="2457434"/>
                  <a:pt x="6243844" y="2381937"/>
                  <a:pt x="6444769" y="2354774"/>
                </a:cubicBezTo>
                <a:cubicBezTo>
                  <a:pt x="6320139" y="2409499"/>
                  <a:pt x="6128801" y="2484597"/>
                  <a:pt x="5956639" y="2539322"/>
                </a:cubicBezTo>
                <a:cubicBezTo>
                  <a:pt x="6052507" y="2552904"/>
                  <a:pt x="6138388" y="2505368"/>
                  <a:pt x="6224670" y="2484597"/>
                </a:cubicBezTo>
                <a:cubicBezTo>
                  <a:pt x="6224670" y="2498179"/>
                  <a:pt x="6224670" y="2511759"/>
                  <a:pt x="6224670" y="2525741"/>
                </a:cubicBezTo>
                <a:cubicBezTo>
                  <a:pt x="6042921" y="2573674"/>
                  <a:pt x="5918291" y="2662352"/>
                  <a:pt x="5746126" y="2717078"/>
                </a:cubicBezTo>
                <a:cubicBezTo>
                  <a:pt x="5755713" y="2723869"/>
                  <a:pt x="5755713" y="2730659"/>
                  <a:pt x="5755713" y="2744241"/>
                </a:cubicBezTo>
                <a:cubicBezTo>
                  <a:pt x="5659845" y="2723869"/>
                  <a:pt x="5564375" y="2805757"/>
                  <a:pt x="5449333" y="2819337"/>
                </a:cubicBezTo>
                <a:cubicBezTo>
                  <a:pt x="5468506" y="2846500"/>
                  <a:pt x="5487680" y="2812547"/>
                  <a:pt x="5506854" y="2812547"/>
                </a:cubicBezTo>
                <a:cubicBezTo>
                  <a:pt x="5497267" y="2826129"/>
                  <a:pt x="5487680" y="2846500"/>
                  <a:pt x="5478093" y="2853691"/>
                </a:cubicBezTo>
                <a:cubicBezTo>
                  <a:pt x="5506854" y="2867272"/>
                  <a:pt x="5535615" y="2867272"/>
                  <a:pt x="5583549" y="2867272"/>
                </a:cubicBezTo>
                <a:cubicBezTo>
                  <a:pt x="5526029" y="2908416"/>
                  <a:pt x="5420971" y="2867272"/>
                  <a:pt x="5382623" y="2915206"/>
                </a:cubicBezTo>
                <a:cubicBezTo>
                  <a:pt x="5382623" y="2908416"/>
                  <a:pt x="5373038" y="2901626"/>
                  <a:pt x="5373038" y="2894835"/>
                </a:cubicBezTo>
                <a:cubicBezTo>
                  <a:pt x="5267583" y="2928787"/>
                  <a:pt x="5152939" y="2956351"/>
                  <a:pt x="5076244" y="3004285"/>
                </a:cubicBezTo>
                <a:cubicBezTo>
                  <a:pt x="5181699" y="2990703"/>
                  <a:pt x="5277169" y="3004285"/>
                  <a:pt x="5363451" y="2983913"/>
                </a:cubicBezTo>
                <a:cubicBezTo>
                  <a:pt x="5449733" y="2970332"/>
                  <a:pt x="5488079" y="2902025"/>
                  <a:pt x="5583549" y="2895234"/>
                </a:cubicBezTo>
                <a:cubicBezTo>
                  <a:pt x="5564375" y="2915607"/>
                  <a:pt x="5526029" y="2915607"/>
                  <a:pt x="5516441" y="2943169"/>
                </a:cubicBezTo>
                <a:cubicBezTo>
                  <a:pt x="5545203" y="2936377"/>
                  <a:pt x="5564375" y="2929587"/>
                  <a:pt x="5602723" y="2929587"/>
                </a:cubicBezTo>
                <a:cubicBezTo>
                  <a:pt x="5593136" y="2936377"/>
                  <a:pt x="5583549" y="2936377"/>
                  <a:pt x="5583549" y="2949959"/>
                </a:cubicBezTo>
                <a:cubicBezTo>
                  <a:pt x="5621897" y="2949959"/>
                  <a:pt x="5621897" y="2922796"/>
                  <a:pt x="5660243" y="2922796"/>
                </a:cubicBezTo>
                <a:cubicBezTo>
                  <a:pt x="5660243" y="2916006"/>
                  <a:pt x="5641071" y="2916006"/>
                  <a:pt x="5641071" y="2902424"/>
                </a:cubicBezTo>
                <a:cubicBezTo>
                  <a:pt x="5689005" y="2902424"/>
                  <a:pt x="5689005" y="2882053"/>
                  <a:pt x="5727353" y="2882053"/>
                </a:cubicBezTo>
                <a:cubicBezTo>
                  <a:pt x="5727353" y="2895635"/>
                  <a:pt x="5708179" y="2888843"/>
                  <a:pt x="5708179" y="2902424"/>
                </a:cubicBezTo>
                <a:cubicBezTo>
                  <a:pt x="5832807" y="2882053"/>
                  <a:pt x="5899515" y="2827328"/>
                  <a:pt x="6014558" y="2800165"/>
                </a:cubicBezTo>
                <a:cubicBezTo>
                  <a:pt x="6004971" y="2854890"/>
                  <a:pt x="5947451" y="2875261"/>
                  <a:pt x="5909103" y="2902424"/>
                </a:cubicBezTo>
                <a:cubicBezTo>
                  <a:pt x="6024145" y="2888843"/>
                  <a:pt x="6071679" y="2827328"/>
                  <a:pt x="6177135" y="2800165"/>
                </a:cubicBezTo>
                <a:cubicBezTo>
                  <a:pt x="6042921" y="2916405"/>
                  <a:pt x="5784475" y="2950358"/>
                  <a:pt x="5583549" y="3018664"/>
                </a:cubicBezTo>
                <a:cubicBezTo>
                  <a:pt x="5564375" y="3039038"/>
                  <a:pt x="5526029" y="3045828"/>
                  <a:pt x="5526029" y="3073390"/>
                </a:cubicBezTo>
                <a:cubicBezTo>
                  <a:pt x="5439747" y="3073390"/>
                  <a:pt x="5315515" y="3080181"/>
                  <a:pt x="5238821" y="3141696"/>
                </a:cubicBezTo>
                <a:cubicBezTo>
                  <a:pt x="5305929" y="3134906"/>
                  <a:pt x="5353864" y="3121325"/>
                  <a:pt x="5420573" y="3121325"/>
                </a:cubicBezTo>
                <a:cubicBezTo>
                  <a:pt x="5305529" y="3148488"/>
                  <a:pt x="5181301" y="3203213"/>
                  <a:pt x="5047083" y="3196421"/>
                </a:cubicBezTo>
                <a:cubicBezTo>
                  <a:pt x="5085432" y="3210003"/>
                  <a:pt x="5018324" y="3223584"/>
                  <a:pt x="4979976" y="3230374"/>
                </a:cubicBezTo>
                <a:cubicBezTo>
                  <a:pt x="4979976" y="3257537"/>
                  <a:pt x="4999150" y="3271518"/>
                  <a:pt x="4989563" y="3298681"/>
                </a:cubicBezTo>
                <a:cubicBezTo>
                  <a:pt x="5037497" y="3291891"/>
                  <a:pt x="5066257" y="3271518"/>
                  <a:pt x="5123780" y="3271518"/>
                </a:cubicBezTo>
                <a:cubicBezTo>
                  <a:pt x="5095019" y="3237565"/>
                  <a:pt x="5142953" y="3264728"/>
                  <a:pt x="5142953" y="3230374"/>
                </a:cubicBezTo>
                <a:cubicBezTo>
                  <a:pt x="5210061" y="3243956"/>
                  <a:pt x="5248408" y="3182441"/>
                  <a:pt x="5324703" y="3175649"/>
                </a:cubicBezTo>
                <a:cubicBezTo>
                  <a:pt x="5295943" y="3216793"/>
                  <a:pt x="5219248" y="3216793"/>
                  <a:pt x="5190487" y="3257537"/>
                </a:cubicBezTo>
                <a:cubicBezTo>
                  <a:pt x="5257596" y="3257537"/>
                  <a:pt x="5267183" y="3216394"/>
                  <a:pt x="5334291" y="3216394"/>
                </a:cubicBezTo>
                <a:cubicBezTo>
                  <a:pt x="5372637" y="3216394"/>
                  <a:pt x="5315117" y="3229975"/>
                  <a:pt x="5334291" y="3250348"/>
                </a:cubicBezTo>
                <a:cubicBezTo>
                  <a:pt x="5363050" y="3209205"/>
                  <a:pt x="5487281" y="3236767"/>
                  <a:pt x="5516042" y="3188832"/>
                </a:cubicBezTo>
                <a:cubicBezTo>
                  <a:pt x="5516042" y="3175250"/>
                  <a:pt x="5516042" y="3168460"/>
                  <a:pt x="5496868" y="3168460"/>
                </a:cubicBezTo>
                <a:cubicBezTo>
                  <a:pt x="5544801" y="3148087"/>
                  <a:pt x="5602324" y="3134506"/>
                  <a:pt x="5649858" y="3120525"/>
                </a:cubicBezTo>
                <a:cubicBezTo>
                  <a:pt x="5649858" y="3100154"/>
                  <a:pt x="5601923" y="3113735"/>
                  <a:pt x="5582751" y="3113735"/>
                </a:cubicBezTo>
                <a:cubicBezTo>
                  <a:pt x="5592337" y="3093362"/>
                  <a:pt x="5630684" y="3093362"/>
                  <a:pt x="5649858" y="3086572"/>
                </a:cubicBezTo>
                <a:cubicBezTo>
                  <a:pt x="5649858" y="3120525"/>
                  <a:pt x="5688205" y="3093362"/>
                  <a:pt x="5726553" y="3100154"/>
                </a:cubicBezTo>
                <a:cubicBezTo>
                  <a:pt x="5716966" y="3106943"/>
                  <a:pt x="5697791" y="3106943"/>
                  <a:pt x="5688205" y="3120525"/>
                </a:cubicBezTo>
                <a:cubicBezTo>
                  <a:pt x="5716966" y="3140898"/>
                  <a:pt x="5716966" y="3140898"/>
                  <a:pt x="5697791" y="3175250"/>
                </a:cubicBezTo>
                <a:cubicBezTo>
                  <a:pt x="5937065" y="3106943"/>
                  <a:pt x="6109629" y="3004684"/>
                  <a:pt x="6348901" y="2990703"/>
                </a:cubicBezTo>
                <a:cubicBezTo>
                  <a:pt x="6348901" y="3011075"/>
                  <a:pt x="6348901" y="3017866"/>
                  <a:pt x="6368075" y="3017866"/>
                </a:cubicBezTo>
                <a:cubicBezTo>
                  <a:pt x="6454357" y="2969931"/>
                  <a:pt x="6549825" y="2956351"/>
                  <a:pt x="6674454" y="2956351"/>
                </a:cubicBezTo>
                <a:cubicBezTo>
                  <a:pt x="6530652" y="3038238"/>
                  <a:pt x="6329727" y="3086173"/>
                  <a:pt x="6186323" y="3168061"/>
                </a:cubicBezTo>
                <a:cubicBezTo>
                  <a:pt x="6052107" y="3215995"/>
                  <a:pt x="5889529" y="3236366"/>
                  <a:pt x="5774487" y="3291091"/>
                </a:cubicBezTo>
                <a:cubicBezTo>
                  <a:pt x="5410587" y="3359398"/>
                  <a:pt x="5132966" y="3482430"/>
                  <a:pt x="4778651" y="3550736"/>
                </a:cubicBezTo>
                <a:cubicBezTo>
                  <a:pt x="4874520" y="3564318"/>
                  <a:pt x="4989164" y="3543946"/>
                  <a:pt x="5075445" y="3502803"/>
                </a:cubicBezTo>
                <a:cubicBezTo>
                  <a:pt x="5200074" y="3523174"/>
                  <a:pt x="5257195" y="3434496"/>
                  <a:pt x="5381825" y="3427704"/>
                </a:cubicBezTo>
                <a:cubicBezTo>
                  <a:pt x="5516042" y="3372979"/>
                  <a:pt x="5669033" y="3339026"/>
                  <a:pt x="5822023" y="3304673"/>
                </a:cubicBezTo>
                <a:cubicBezTo>
                  <a:pt x="5889130" y="3270720"/>
                  <a:pt x="5994187" y="3263529"/>
                  <a:pt x="6061295" y="3249947"/>
                </a:cubicBezTo>
                <a:cubicBezTo>
                  <a:pt x="5649459" y="3366189"/>
                  <a:pt x="5247610" y="3495612"/>
                  <a:pt x="4816601" y="3611852"/>
                </a:cubicBezTo>
                <a:cubicBezTo>
                  <a:pt x="4816601" y="3577899"/>
                  <a:pt x="4864534" y="3591481"/>
                  <a:pt x="4893295" y="3577899"/>
                </a:cubicBezTo>
                <a:cubicBezTo>
                  <a:pt x="4864534" y="3564318"/>
                  <a:pt x="4797427" y="3584689"/>
                  <a:pt x="4768665" y="3591481"/>
                </a:cubicBezTo>
                <a:cubicBezTo>
                  <a:pt x="4768665" y="3618644"/>
                  <a:pt x="4797427" y="3598271"/>
                  <a:pt x="4797427" y="3611852"/>
                </a:cubicBezTo>
                <a:cubicBezTo>
                  <a:pt x="4653623" y="3680159"/>
                  <a:pt x="4462286" y="3707322"/>
                  <a:pt x="4290121" y="3762047"/>
                </a:cubicBezTo>
                <a:cubicBezTo>
                  <a:pt x="4127544" y="3823562"/>
                  <a:pt x="3926220" y="3864306"/>
                  <a:pt x="3754055" y="3925823"/>
                </a:cubicBezTo>
                <a:cubicBezTo>
                  <a:pt x="3686948" y="3905450"/>
                  <a:pt x="3639013" y="3912242"/>
                  <a:pt x="3610253" y="3959776"/>
                </a:cubicBezTo>
                <a:cubicBezTo>
                  <a:pt x="3418915" y="4034873"/>
                  <a:pt x="3227177" y="4082808"/>
                  <a:pt x="3055013" y="4171486"/>
                </a:cubicBezTo>
                <a:cubicBezTo>
                  <a:pt x="3035841" y="4123551"/>
                  <a:pt x="3170056" y="4123551"/>
                  <a:pt x="3198817" y="4082808"/>
                </a:cubicBezTo>
                <a:cubicBezTo>
                  <a:pt x="3217992" y="4082808"/>
                  <a:pt x="3227577" y="4082808"/>
                  <a:pt x="3246751" y="4082808"/>
                </a:cubicBezTo>
                <a:cubicBezTo>
                  <a:pt x="3294686" y="4034873"/>
                  <a:pt x="3390555" y="4014501"/>
                  <a:pt x="3447676" y="3966566"/>
                </a:cubicBezTo>
                <a:cubicBezTo>
                  <a:pt x="3303872" y="3966566"/>
                  <a:pt x="3208404" y="4089598"/>
                  <a:pt x="3083774" y="4103179"/>
                </a:cubicBezTo>
                <a:cubicBezTo>
                  <a:pt x="3074187" y="4103179"/>
                  <a:pt x="3083774" y="4109969"/>
                  <a:pt x="3074187" y="4116761"/>
                </a:cubicBezTo>
                <a:cubicBezTo>
                  <a:pt x="2939972" y="4137132"/>
                  <a:pt x="2863677" y="4198649"/>
                  <a:pt x="2758221" y="4239793"/>
                </a:cubicBezTo>
                <a:cubicBezTo>
                  <a:pt x="2786983" y="4205838"/>
                  <a:pt x="2844502" y="4178278"/>
                  <a:pt x="2844502" y="4130342"/>
                </a:cubicBezTo>
                <a:cubicBezTo>
                  <a:pt x="2806154" y="4130342"/>
                  <a:pt x="2806154" y="4143924"/>
                  <a:pt x="2777395" y="4137132"/>
                </a:cubicBezTo>
                <a:cubicBezTo>
                  <a:pt x="2767808" y="4123551"/>
                  <a:pt x="2777395" y="4116761"/>
                  <a:pt x="2786983" y="4109969"/>
                </a:cubicBezTo>
                <a:cubicBezTo>
                  <a:pt x="2710286" y="4103179"/>
                  <a:pt x="2710286" y="4137132"/>
                  <a:pt x="2700700" y="4164696"/>
                </a:cubicBezTo>
                <a:cubicBezTo>
                  <a:pt x="2681526" y="4185068"/>
                  <a:pt x="2681526" y="4151115"/>
                  <a:pt x="2643178" y="4157904"/>
                </a:cubicBezTo>
                <a:cubicBezTo>
                  <a:pt x="2633591" y="4130741"/>
                  <a:pt x="2662353" y="4130741"/>
                  <a:pt x="2662353" y="4109969"/>
                </a:cubicBezTo>
                <a:cubicBezTo>
                  <a:pt x="2595244" y="4109969"/>
                  <a:pt x="2499775" y="4143924"/>
                  <a:pt x="2461426" y="4178278"/>
                </a:cubicBezTo>
                <a:cubicBezTo>
                  <a:pt x="2375145" y="4178278"/>
                  <a:pt x="2327211" y="4266956"/>
                  <a:pt x="2260503" y="4239793"/>
                </a:cubicBezTo>
                <a:cubicBezTo>
                  <a:pt x="2308436" y="4171486"/>
                  <a:pt x="2413493" y="4151115"/>
                  <a:pt x="2471014" y="4096389"/>
                </a:cubicBezTo>
                <a:cubicBezTo>
                  <a:pt x="2442254" y="4103179"/>
                  <a:pt x="2318023" y="4109969"/>
                  <a:pt x="2318023" y="4157904"/>
                </a:cubicBezTo>
                <a:cubicBezTo>
                  <a:pt x="2250916" y="4151115"/>
                  <a:pt x="2212568" y="4199048"/>
                  <a:pt x="2155447" y="4219420"/>
                </a:cubicBezTo>
                <a:cubicBezTo>
                  <a:pt x="2165033" y="4178278"/>
                  <a:pt x="2280077" y="4151115"/>
                  <a:pt x="2308436" y="4103179"/>
                </a:cubicBezTo>
                <a:cubicBezTo>
                  <a:pt x="2222155" y="4103179"/>
                  <a:pt x="2174221" y="4130342"/>
                  <a:pt x="2097926" y="4130342"/>
                </a:cubicBezTo>
                <a:cubicBezTo>
                  <a:pt x="2088339" y="4123551"/>
                  <a:pt x="2069164" y="4116761"/>
                  <a:pt x="2088339" y="4103179"/>
                </a:cubicBezTo>
                <a:cubicBezTo>
                  <a:pt x="2040405" y="4096389"/>
                  <a:pt x="2040405" y="4116761"/>
                  <a:pt x="2002057" y="4109969"/>
                </a:cubicBezTo>
                <a:cubicBezTo>
                  <a:pt x="2069164" y="4082808"/>
                  <a:pt x="2145859" y="4062036"/>
                  <a:pt x="2202980" y="4021291"/>
                </a:cubicBezTo>
                <a:cubicBezTo>
                  <a:pt x="2174221" y="4007710"/>
                  <a:pt x="2155047" y="3959776"/>
                  <a:pt x="2202980" y="3952985"/>
                </a:cubicBezTo>
                <a:cubicBezTo>
                  <a:pt x="2222155" y="3966566"/>
                  <a:pt x="2193395" y="3980148"/>
                  <a:pt x="2212568" y="3986939"/>
                </a:cubicBezTo>
                <a:cubicBezTo>
                  <a:pt x="2298849" y="3952985"/>
                  <a:pt x="2384732" y="3905051"/>
                  <a:pt x="2403906" y="3843536"/>
                </a:cubicBezTo>
                <a:cubicBezTo>
                  <a:pt x="2279277" y="3863907"/>
                  <a:pt x="2164635" y="3945796"/>
                  <a:pt x="2030417" y="3980148"/>
                </a:cubicBezTo>
                <a:cubicBezTo>
                  <a:pt x="2059178" y="3959776"/>
                  <a:pt x="2078352" y="3939004"/>
                  <a:pt x="2107114" y="3918633"/>
                </a:cubicBezTo>
                <a:cubicBezTo>
                  <a:pt x="1848668" y="4007311"/>
                  <a:pt x="1657329" y="4143924"/>
                  <a:pt x="1388897" y="4232602"/>
                </a:cubicBezTo>
                <a:cubicBezTo>
                  <a:pt x="1551475" y="4137132"/>
                  <a:pt x="1743212" y="4062036"/>
                  <a:pt x="1896202" y="3945796"/>
                </a:cubicBezTo>
                <a:cubicBezTo>
                  <a:pt x="1905789" y="3945796"/>
                  <a:pt x="1915376" y="3959377"/>
                  <a:pt x="1924963" y="3952585"/>
                </a:cubicBezTo>
                <a:cubicBezTo>
                  <a:pt x="1972897" y="3911442"/>
                  <a:pt x="2077953" y="3904652"/>
                  <a:pt x="2106713" y="3843135"/>
                </a:cubicBezTo>
                <a:cubicBezTo>
                  <a:pt x="2106713" y="3836345"/>
                  <a:pt x="2097126" y="3836345"/>
                  <a:pt x="2097126" y="3829554"/>
                </a:cubicBezTo>
                <a:cubicBezTo>
                  <a:pt x="2020431" y="3849927"/>
                  <a:pt x="1962911" y="3884279"/>
                  <a:pt x="1905789" y="3911442"/>
                </a:cubicBezTo>
                <a:cubicBezTo>
                  <a:pt x="1877028" y="3904652"/>
                  <a:pt x="1924963" y="3891070"/>
                  <a:pt x="1924963" y="3877489"/>
                </a:cubicBezTo>
                <a:cubicBezTo>
                  <a:pt x="1896202" y="3877489"/>
                  <a:pt x="1877028" y="3891070"/>
                  <a:pt x="1857854" y="3897860"/>
                </a:cubicBezTo>
                <a:cubicBezTo>
                  <a:pt x="1867441" y="3918233"/>
                  <a:pt x="1877028" y="3911442"/>
                  <a:pt x="1857854" y="3931815"/>
                </a:cubicBezTo>
                <a:cubicBezTo>
                  <a:pt x="1838682" y="3918233"/>
                  <a:pt x="1829094" y="3890671"/>
                  <a:pt x="1781159" y="3883880"/>
                </a:cubicBezTo>
                <a:cubicBezTo>
                  <a:pt x="1742813" y="3890671"/>
                  <a:pt x="1781159" y="3917833"/>
                  <a:pt x="1761985" y="3931815"/>
                </a:cubicBezTo>
                <a:cubicBezTo>
                  <a:pt x="1723639" y="3918233"/>
                  <a:pt x="1685291" y="3925023"/>
                  <a:pt x="1694877" y="3911442"/>
                </a:cubicBezTo>
                <a:cubicBezTo>
                  <a:pt x="1503539" y="3938605"/>
                  <a:pt x="1378912" y="4027684"/>
                  <a:pt x="1216334" y="4082008"/>
                </a:cubicBezTo>
                <a:cubicBezTo>
                  <a:pt x="1235508" y="4048055"/>
                  <a:pt x="1264267" y="4061637"/>
                  <a:pt x="1293029" y="4040864"/>
                </a:cubicBezTo>
                <a:cubicBezTo>
                  <a:pt x="1293029" y="4034075"/>
                  <a:pt x="1283441" y="4027283"/>
                  <a:pt x="1283441" y="4020493"/>
                </a:cubicBezTo>
                <a:cubicBezTo>
                  <a:pt x="1158813" y="4068426"/>
                  <a:pt x="1063344" y="4129943"/>
                  <a:pt x="929127" y="4163896"/>
                </a:cubicBezTo>
                <a:cubicBezTo>
                  <a:pt x="1110878" y="4054446"/>
                  <a:pt x="1293029" y="4013701"/>
                  <a:pt x="1436431" y="3883880"/>
                </a:cubicBezTo>
                <a:cubicBezTo>
                  <a:pt x="1446019" y="3911043"/>
                  <a:pt x="1474780" y="3890671"/>
                  <a:pt x="1493954" y="3877090"/>
                </a:cubicBezTo>
                <a:cubicBezTo>
                  <a:pt x="1503539" y="3856717"/>
                  <a:pt x="1474780" y="3890671"/>
                  <a:pt x="1465193" y="3870298"/>
                </a:cubicBezTo>
                <a:cubicBezTo>
                  <a:pt x="1503539" y="3829155"/>
                  <a:pt x="1646944" y="3829155"/>
                  <a:pt x="1627770" y="3781620"/>
                </a:cubicBezTo>
                <a:cubicBezTo>
                  <a:pt x="1675703" y="3788410"/>
                  <a:pt x="1771572" y="3740477"/>
                  <a:pt x="1809521" y="3699732"/>
                </a:cubicBezTo>
                <a:cubicBezTo>
                  <a:pt x="1799934" y="3679361"/>
                  <a:pt x="1761586" y="3706524"/>
                  <a:pt x="1752000" y="3692942"/>
                </a:cubicBezTo>
                <a:cubicBezTo>
                  <a:pt x="1742412" y="3713314"/>
                  <a:pt x="1713653" y="3720103"/>
                  <a:pt x="1713653" y="3754457"/>
                </a:cubicBezTo>
                <a:cubicBezTo>
                  <a:pt x="1694479" y="3747667"/>
                  <a:pt x="1665717" y="3734086"/>
                  <a:pt x="1675304" y="3768039"/>
                </a:cubicBezTo>
                <a:cubicBezTo>
                  <a:pt x="1656130" y="3768039"/>
                  <a:pt x="1665717" y="3726895"/>
                  <a:pt x="1656130" y="3754457"/>
                </a:cubicBezTo>
                <a:cubicBezTo>
                  <a:pt x="1608197" y="3754457"/>
                  <a:pt x="1665717" y="3734086"/>
                  <a:pt x="1665717" y="3727294"/>
                </a:cubicBezTo>
                <a:cubicBezTo>
                  <a:pt x="1617784" y="3720504"/>
                  <a:pt x="1608197" y="3734086"/>
                  <a:pt x="1579436" y="3740876"/>
                </a:cubicBezTo>
                <a:cubicBezTo>
                  <a:pt x="1579436" y="3761249"/>
                  <a:pt x="1560261" y="3768039"/>
                  <a:pt x="1598610" y="3774828"/>
                </a:cubicBezTo>
                <a:cubicBezTo>
                  <a:pt x="1579436" y="3788410"/>
                  <a:pt x="1560261" y="3795202"/>
                  <a:pt x="1550676" y="3815972"/>
                </a:cubicBezTo>
                <a:cubicBezTo>
                  <a:pt x="1541089" y="3815972"/>
                  <a:pt x="1541089" y="3795601"/>
                  <a:pt x="1512328" y="3802391"/>
                </a:cubicBezTo>
                <a:cubicBezTo>
                  <a:pt x="1521916" y="3788811"/>
                  <a:pt x="1541089" y="3782019"/>
                  <a:pt x="1550676" y="3768438"/>
                </a:cubicBezTo>
                <a:cubicBezTo>
                  <a:pt x="1388100" y="3761648"/>
                  <a:pt x="1244295" y="3823163"/>
                  <a:pt x="1119667" y="3863907"/>
                </a:cubicBezTo>
                <a:cubicBezTo>
                  <a:pt x="1081319" y="3870697"/>
                  <a:pt x="1081319" y="3850326"/>
                  <a:pt x="1052557" y="3850326"/>
                </a:cubicBezTo>
                <a:cubicBezTo>
                  <a:pt x="1330177" y="3782019"/>
                  <a:pt x="1511929" y="3665779"/>
                  <a:pt x="1770774" y="3604663"/>
                </a:cubicBezTo>
                <a:cubicBezTo>
                  <a:pt x="1761188" y="3570709"/>
                  <a:pt x="1770774" y="3563520"/>
                  <a:pt x="1770774" y="3529565"/>
                </a:cubicBezTo>
                <a:cubicBezTo>
                  <a:pt x="1732426" y="3543146"/>
                  <a:pt x="1646144" y="3549938"/>
                  <a:pt x="1655731" y="3570709"/>
                </a:cubicBezTo>
                <a:cubicBezTo>
                  <a:pt x="1598211" y="3557127"/>
                  <a:pt x="1493154" y="3597872"/>
                  <a:pt x="1445220" y="3625434"/>
                </a:cubicBezTo>
                <a:cubicBezTo>
                  <a:pt x="1349352" y="3598271"/>
                  <a:pt x="1244295" y="3686950"/>
                  <a:pt x="1148426" y="3673369"/>
                </a:cubicBezTo>
                <a:cubicBezTo>
                  <a:pt x="1215534" y="3611852"/>
                  <a:pt x="1368526" y="3611852"/>
                  <a:pt x="1426046" y="3516382"/>
                </a:cubicBezTo>
                <a:cubicBezTo>
                  <a:pt x="1358939" y="3536756"/>
                  <a:pt x="1263470" y="3577899"/>
                  <a:pt x="1158013" y="3605062"/>
                </a:cubicBezTo>
                <a:cubicBezTo>
                  <a:pt x="1205949" y="3536756"/>
                  <a:pt x="1311003" y="3502803"/>
                  <a:pt x="1397286" y="3461659"/>
                </a:cubicBezTo>
                <a:cubicBezTo>
                  <a:pt x="1406872" y="3441286"/>
                  <a:pt x="1368526" y="3454867"/>
                  <a:pt x="1349352" y="3454867"/>
                </a:cubicBezTo>
                <a:cubicBezTo>
                  <a:pt x="1435633" y="3420915"/>
                  <a:pt x="1588623" y="3386561"/>
                  <a:pt x="1617385" y="3311464"/>
                </a:cubicBezTo>
                <a:cubicBezTo>
                  <a:pt x="1598211" y="3304673"/>
                  <a:pt x="1569449" y="3304673"/>
                  <a:pt x="1588623" y="3284301"/>
                </a:cubicBezTo>
                <a:cubicBezTo>
                  <a:pt x="1550275" y="3277510"/>
                  <a:pt x="1540688" y="3332235"/>
                  <a:pt x="1559862" y="3345816"/>
                </a:cubicBezTo>
                <a:cubicBezTo>
                  <a:pt x="1511929" y="3332235"/>
                  <a:pt x="1435234" y="3366189"/>
                  <a:pt x="1397286" y="3393752"/>
                </a:cubicBezTo>
                <a:cubicBezTo>
                  <a:pt x="1397286" y="3352608"/>
                  <a:pt x="1521916" y="3352608"/>
                  <a:pt x="1541089" y="3305074"/>
                </a:cubicBezTo>
                <a:cubicBezTo>
                  <a:pt x="1541089" y="3291492"/>
                  <a:pt x="1521916" y="3291492"/>
                  <a:pt x="1531502" y="3271119"/>
                </a:cubicBezTo>
                <a:cubicBezTo>
                  <a:pt x="1483567" y="3277911"/>
                  <a:pt x="1426046" y="3284700"/>
                  <a:pt x="1406872" y="3312262"/>
                </a:cubicBezTo>
                <a:cubicBezTo>
                  <a:pt x="1387698" y="3312262"/>
                  <a:pt x="1416459" y="3305473"/>
                  <a:pt x="1397286" y="3291891"/>
                </a:cubicBezTo>
                <a:cubicBezTo>
                  <a:pt x="1339765" y="3298681"/>
                  <a:pt x="1320591" y="3325844"/>
                  <a:pt x="1253483" y="3319054"/>
                </a:cubicBezTo>
                <a:cubicBezTo>
                  <a:pt x="1291829" y="3291891"/>
                  <a:pt x="1243896" y="3264329"/>
                  <a:pt x="1234309" y="3230374"/>
                </a:cubicBezTo>
                <a:cubicBezTo>
                  <a:pt x="1263070" y="3210003"/>
                  <a:pt x="1339765" y="3230374"/>
                  <a:pt x="1330177" y="3196421"/>
                </a:cubicBezTo>
                <a:cubicBezTo>
                  <a:pt x="1483168" y="3176050"/>
                  <a:pt x="1521516" y="3066600"/>
                  <a:pt x="1684492" y="3046227"/>
                </a:cubicBezTo>
                <a:cubicBezTo>
                  <a:pt x="1684492" y="3032645"/>
                  <a:pt x="1684492" y="3025855"/>
                  <a:pt x="1684492" y="3012274"/>
                </a:cubicBezTo>
                <a:cubicBezTo>
                  <a:pt x="1646144" y="3005484"/>
                  <a:pt x="1665318" y="3032645"/>
                  <a:pt x="1636558" y="3025855"/>
                </a:cubicBezTo>
                <a:cubicBezTo>
                  <a:pt x="1646144" y="2971130"/>
                  <a:pt x="1694079" y="2984712"/>
                  <a:pt x="1742013" y="2964340"/>
                </a:cubicBezTo>
                <a:cubicBezTo>
                  <a:pt x="1742013" y="2977920"/>
                  <a:pt x="1722839" y="2984712"/>
                  <a:pt x="1761188" y="2977920"/>
                </a:cubicBezTo>
                <a:cubicBezTo>
                  <a:pt x="1770774" y="2923197"/>
                  <a:pt x="1837882" y="2861680"/>
                  <a:pt x="1895404" y="2814145"/>
                </a:cubicBezTo>
                <a:cubicBezTo>
                  <a:pt x="1675304" y="2855289"/>
                  <a:pt x="1445619" y="2930386"/>
                  <a:pt x="1253882" y="3005484"/>
                </a:cubicBezTo>
                <a:cubicBezTo>
                  <a:pt x="1263470" y="2985111"/>
                  <a:pt x="1205949" y="2998692"/>
                  <a:pt x="1215534" y="3012274"/>
                </a:cubicBezTo>
                <a:cubicBezTo>
                  <a:pt x="1186774" y="2964340"/>
                  <a:pt x="1311403" y="2937177"/>
                  <a:pt x="1349751" y="2937177"/>
                </a:cubicBezTo>
                <a:cubicBezTo>
                  <a:pt x="1368925" y="2930386"/>
                  <a:pt x="1340164" y="2916804"/>
                  <a:pt x="1368925" y="2916804"/>
                </a:cubicBezTo>
                <a:cubicBezTo>
                  <a:pt x="1359338" y="2903223"/>
                  <a:pt x="1311403" y="2916804"/>
                  <a:pt x="1301817" y="2903223"/>
                </a:cubicBezTo>
                <a:cubicBezTo>
                  <a:pt x="1253882" y="2937177"/>
                  <a:pt x="1196361" y="2971529"/>
                  <a:pt x="1139238" y="2998692"/>
                </a:cubicBezTo>
                <a:cubicBezTo>
                  <a:pt x="1120066" y="2971529"/>
                  <a:pt x="1158412" y="2957549"/>
                  <a:pt x="1129653" y="2923596"/>
                </a:cubicBezTo>
                <a:cubicBezTo>
                  <a:pt x="1081718" y="2916804"/>
                  <a:pt x="1129653" y="2950759"/>
                  <a:pt x="1081718" y="2950759"/>
                </a:cubicBezTo>
                <a:cubicBezTo>
                  <a:pt x="1033784" y="2950759"/>
                  <a:pt x="1081718" y="2930386"/>
                  <a:pt x="1052958" y="2923596"/>
                </a:cubicBezTo>
                <a:cubicBezTo>
                  <a:pt x="1033784" y="2937177"/>
                  <a:pt x="1052958" y="2950759"/>
                  <a:pt x="1033784" y="2964739"/>
                </a:cubicBezTo>
                <a:cubicBezTo>
                  <a:pt x="1005023" y="2957948"/>
                  <a:pt x="1005023" y="2964739"/>
                  <a:pt x="985849" y="2951158"/>
                </a:cubicBezTo>
                <a:cubicBezTo>
                  <a:pt x="985849" y="2917203"/>
                  <a:pt x="1024198" y="2903223"/>
                  <a:pt x="1052958" y="2889641"/>
                </a:cubicBezTo>
                <a:cubicBezTo>
                  <a:pt x="1052958" y="2876059"/>
                  <a:pt x="1024198" y="2889641"/>
                  <a:pt x="1005023" y="2882851"/>
                </a:cubicBezTo>
                <a:cubicBezTo>
                  <a:pt x="1033784" y="2869270"/>
                  <a:pt x="1052958" y="2848898"/>
                  <a:pt x="1091305" y="2834918"/>
                </a:cubicBezTo>
                <a:cubicBezTo>
                  <a:pt x="1091305" y="2821336"/>
                  <a:pt x="1072131" y="2821336"/>
                  <a:pt x="1081718" y="2800963"/>
                </a:cubicBezTo>
                <a:cubicBezTo>
                  <a:pt x="1139238" y="2773800"/>
                  <a:pt x="1320990" y="2773800"/>
                  <a:pt x="1282643" y="2671141"/>
                </a:cubicBezTo>
                <a:cubicBezTo>
                  <a:pt x="1349751" y="2671141"/>
                  <a:pt x="1330577" y="2616416"/>
                  <a:pt x="1388100" y="2616416"/>
                </a:cubicBezTo>
                <a:cubicBezTo>
                  <a:pt x="1378512" y="2616416"/>
                  <a:pt x="1378512" y="2623206"/>
                  <a:pt x="1378512" y="2636788"/>
                </a:cubicBezTo>
                <a:cubicBezTo>
                  <a:pt x="1397684" y="2636788"/>
                  <a:pt x="1397684" y="2623206"/>
                  <a:pt x="1416858" y="2629998"/>
                </a:cubicBezTo>
                <a:cubicBezTo>
                  <a:pt x="1416858" y="2609625"/>
                  <a:pt x="1407271" y="2596045"/>
                  <a:pt x="1397684" y="2582062"/>
                </a:cubicBezTo>
                <a:cubicBezTo>
                  <a:pt x="1340164" y="2582062"/>
                  <a:pt x="1320990" y="2609225"/>
                  <a:pt x="1282643" y="2623206"/>
                </a:cubicBezTo>
                <a:cubicBezTo>
                  <a:pt x="1263470" y="2623206"/>
                  <a:pt x="1273056" y="2602835"/>
                  <a:pt x="1253882" y="2602835"/>
                </a:cubicBezTo>
                <a:cubicBezTo>
                  <a:pt x="1014610" y="2657560"/>
                  <a:pt x="832460" y="2732656"/>
                  <a:pt x="641122" y="2828126"/>
                </a:cubicBezTo>
                <a:cubicBezTo>
                  <a:pt x="641122" y="2800963"/>
                  <a:pt x="641122" y="2759819"/>
                  <a:pt x="679469" y="2739448"/>
                </a:cubicBezTo>
                <a:cubicBezTo>
                  <a:pt x="660295" y="2719075"/>
                  <a:pt x="612362" y="2732656"/>
                  <a:pt x="593188" y="2739448"/>
                </a:cubicBezTo>
                <a:cubicBezTo>
                  <a:pt x="650708" y="2684723"/>
                  <a:pt x="708229" y="2677931"/>
                  <a:pt x="774940" y="2657560"/>
                </a:cubicBezTo>
                <a:cubicBezTo>
                  <a:pt x="832460" y="2534528"/>
                  <a:pt x="1004624" y="2445850"/>
                  <a:pt x="1196361" y="2384333"/>
                </a:cubicBezTo>
                <a:cubicBezTo>
                  <a:pt x="1186774" y="2357172"/>
                  <a:pt x="1215534" y="2336400"/>
                  <a:pt x="1205949" y="2316028"/>
                </a:cubicBezTo>
                <a:cubicBezTo>
                  <a:pt x="1148426" y="2336400"/>
                  <a:pt x="1129252" y="2377543"/>
                  <a:pt x="1081319" y="2397915"/>
                </a:cubicBezTo>
                <a:cubicBezTo>
                  <a:pt x="1062144" y="2391125"/>
                  <a:pt x="1100493" y="2377543"/>
                  <a:pt x="1100493" y="2363962"/>
                </a:cubicBezTo>
                <a:cubicBezTo>
                  <a:pt x="947503" y="2370752"/>
                  <a:pt x="784524" y="2452640"/>
                  <a:pt x="593188" y="2507365"/>
                </a:cubicBezTo>
                <a:cubicBezTo>
                  <a:pt x="545252" y="2527738"/>
                  <a:pt x="458971" y="2582463"/>
                  <a:pt x="401849" y="2602835"/>
                </a:cubicBezTo>
                <a:cubicBezTo>
                  <a:pt x="392262" y="2602835"/>
                  <a:pt x="373088" y="2596045"/>
                  <a:pt x="363503" y="2602835"/>
                </a:cubicBezTo>
                <a:cubicBezTo>
                  <a:pt x="267634" y="2636788"/>
                  <a:pt x="191339" y="2684723"/>
                  <a:pt x="124229" y="2732656"/>
                </a:cubicBezTo>
                <a:cubicBezTo>
                  <a:pt x="124229" y="2691513"/>
                  <a:pt x="220098" y="2657560"/>
                  <a:pt x="268034" y="2623206"/>
                </a:cubicBezTo>
                <a:cubicBezTo>
                  <a:pt x="210511" y="2629998"/>
                  <a:pt x="172165" y="2650369"/>
                  <a:pt x="124229" y="2664350"/>
                </a:cubicBezTo>
                <a:cubicBezTo>
                  <a:pt x="200926" y="2589253"/>
                  <a:pt x="334742" y="2554901"/>
                  <a:pt x="430611" y="2493783"/>
                </a:cubicBezTo>
                <a:cubicBezTo>
                  <a:pt x="430611" y="2473412"/>
                  <a:pt x="440198" y="2452640"/>
                  <a:pt x="478544" y="2452640"/>
                </a:cubicBezTo>
                <a:cubicBezTo>
                  <a:pt x="488131" y="2473013"/>
                  <a:pt x="449785" y="2459432"/>
                  <a:pt x="459370" y="2479803"/>
                </a:cubicBezTo>
                <a:cubicBezTo>
                  <a:pt x="574413" y="2445850"/>
                  <a:pt x="698644" y="2404706"/>
                  <a:pt x="794512" y="2329610"/>
                </a:cubicBezTo>
                <a:cubicBezTo>
                  <a:pt x="823272" y="2336400"/>
                  <a:pt x="784925" y="2343190"/>
                  <a:pt x="784925" y="2349981"/>
                </a:cubicBezTo>
                <a:cubicBezTo>
                  <a:pt x="794512" y="2363563"/>
                  <a:pt x="823272" y="2343190"/>
                  <a:pt x="842446" y="2343190"/>
                </a:cubicBezTo>
                <a:cubicBezTo>
                  <a:pt x="832859" y="2316028"/>
                  <a:pt x="813685" y="2309237"/>
                  <a:pt x="842446" y="2281675"/>
                </a:cubicBezTo>
                <a:cubicBezTo>
                  <a:pt x="794512" y="2281675"/>
                  <a:pt x="765752" y="2308838"/>
                  <a:pt x="727403" y="2315627"/>
                </a:cubicBezTo>
                <a:cubicBezTo>
                  <a:pt x="765752" y="2315627"/>
                  <a:pt x="746577" y="2336001"/>
                  <a:pt x="727403" y="2356771"/>
                </a:cubicBezTo>
                <a:cubicBezTo>
                  <a:pt x="717816" y="2315627"/>
                  <a:pt x="689057" y="2370353"/>
                  <a:pt x="679469" y="2336400"/>
                </a:cubicBezTo>
                <a:cubicBezTo>
                  <a:pt x="621947" y="2356771"/>
                  <a:pt x="574014" y="2391125"/>
                  <a:pt x="516892" y="2411496"/>
                </a:cubicBezTo>
                <a:cubicBezTo>
                  <a:pt x="584000" y="2356771"/>
                  <a:pt x="679469" y="2288466"/>
                  <a:pt x="775338" y="2281675"/>
                </a:cubicBezTo>
                <a:cubicBezTo>
                  <a:pt x="823272" y="2254512"/>
                  <a:pt x="871207" y="2226949"/>
                  <a:pt x="890379" y="2179415"/>
                </a:cubicBezTo>
                <a:cubicBezTo>
                  <a:pt x="880794" y="2172623"/>
                  <a:pt x="823272" y="2179415"/>
                  <a:pt x="842446" y="2179415"/>
                </a:cubicBezTo>
                <a:cubicBezTo>
                  <a:pt x="526480" y="2247722"/>
                  <a:pt x="287207" y="2363962"/>
                  <a:pt x="0" y="2452640"/>
                </a:cubicBezTo>
                <a:cubicBezTo>
                  <a:pt x="172165" y="2350380"/>
                  <a:pt x="402248" y="2295655"/>
                  <a:pt x="574413" y="2192997"/>
                </a:cubicBezTo>
                <a:cubicBezTo>
                  <a:pt x="765752" y="2165834"/>
                  <a:pt x="871207" y="2117898"/>
                  <a:pt x="1005422" y="2049593"/>
                </a:cubicBezTo>
                <a:cubicBezTo>
                  <a:pt x="1015009" y="2056383"/>
                  <a:pt x="1015009" y="2069965"/>
                  <a:pt x="1034183" y="2056383"/>
                </a:cubicBezTo>
                <a:cubicBezTo>
                  <a:pt x="1082117" y="2042802"/>
                  <a:pt x="1043770" y="2008450"/>
                  <a:pt x="1072530" y="1981287"/>
                </a:cubicBezTo>
                <a:cubicBezTo>
                  <a:pt x="1091704" y="1988077"/>
                  <a:pt x="1168399" y="1994868"/>
                  <a:pt x="1158813" y="1960914"/>
                </a:cubicBezTo>
                <a:cubicBezTo>
                  <a:pt x="1149226" y="1947332"/>
                  <a:pt x="1149226" y="1960914"/>
                  <a:pt x="1130052" y="1960914"/>
                </a:cubicBezTo>
                <a:cubicBezTo>
                  <a:pt x="1149226" y="1947332"/>
                  <a:pt x="1110878" y="1926961"/>
                  <a:pt x="1158813" y="1926961"/>
                </a:cubicBezTo>
                <a:cubicBezTo>
                  <a:pt x="1139639" y="1906590"/>
                  <a:pt x="1110878" y="1933751"/>
                  <a:pt x="1091704" y="1933751"/>
                </a:cubicBezTo>
                <a:cubicBezTo>
                  <a:pt x="1110878" y="1920169"/>
                  <a:pt x="1091704" y="1920169"/>
                  <a:pt x="1082117" y="1906590"/>
                </a:cubicBezTo>
                <a:cubicBezTo>
                  <a:pt x="1024596" y="1933751"/>
                  <a:pt x="957489" y="1940542"/>
                  <a:pt x="890780" y="1947733"/>
                </a:cubicBezTo>
                <a:cubicBezTo>
                  <a:pt x="900367" y="1920570"/>
                  <a:pt x="957888" y="1927360"/>
                  <a:pt x="996236" y="1913778"/>
                </a:cubicBezTo>
                <a:cubicBezTo>
                  <a:pt x="977062" y="1879825"/>
                  <a:pt x="1015408" y="1886615"/>
                  <a:pt x="1015408" y="1859053"/>
                </a:cubicBezTo>
                <a:cubicBezTo>
                  <a:pt x="1015408" y="1845472"/>
                  <a:pt x="1005821" y="1872635"/>
                  <a:pt x="986649" y="1859053"/>
                </a:cubicBezTo>
                <a:cubicBezTo>
                  <a:pt x="1005821" y="1852263"/>
                  <a:pt x="1005821" y="1831890"/>
                  <a:pt x="1024995" y="1825100"/>
                </a:cubicBezTo>
                <a:cubicBezTo>
                  <a:pt x="1072931" y="1838682"/>
                  <a:pt x="1053757" y="1831890"/>
                  <a:pt x="1111278" y="1825100"/>
                </a:cubicBezTo>
                <a:cubicBezTo>
                  <a:pt x="1101690" y="1797937"/>
                  <a:pt x="1044169" y="1811519"/>
                  <a:pt x="1024995" y="1783957"/>
                </a:cubicBezTo>
                <a:cubicBezTo>
                  <a:pt x="967475" y="1790747"/>
                  <a:pt x="957888" y="1804328"/>
                  <a:pt x="909952" y="1804328"/>
                </a:cubicBezTo>
                <a:cubicBezTo>
                  <a:pt x="929127" y="1763184"/>
                  <a:pt x="1005821" y="1783957"/>
                  <a:pt x="986649" y="1742813"/>
                </a:cubicBezTo>
                <a:cubicBezTo>
                  <a:pt x="1024995" y="1749603"/>
                  <a:pt x="1092103" y="1729232"/>
                  <a:pt x="1101690" y="1694878"/>
                </a:cubicBezTo>
                <a:cubicBezTo>
                  <a:pt x="1140038" y="1694878"/>
                  <a:pt x="1178387" y="1688088"/>
                  <a:pt x="1187972" y="1653734"/>
                </a:cubicBezTo>
                <a:cubicBezTo>
                  <a:pt x="1197559" y="1674107"/>
                  <a:pt x="1245494" y="1653734"/>
                  <a:pt x="1235908" y="1633363"/>
                </a:cubicBezTo>
                <a:cubicBezTo>
                  <a:pt x="1235908" y="1619781"/>
                  <a:pt x="1187972" y="1640153"/>
                  <a:pt x="1178387" y="1653734"/>
                </a:cubicBezTo>
                <a:cubicBezTo>
                  <a:pt x="1178387" y="1626573"/>
                  <a:pt x="1235908" y="1592219"/>
                  <a:pt x="1264668" y="1592219"/>
                </a:cubicBezTo>
                <a:cubicBezTo>
                  <a:pt x="1245494" y="1565056"/>
                  <a:pt x="1159212" y="1592219"/>
                  <a:pt x="1130451" y="1605801"/>
                </a:cubicBezTo>
                <a:cubicBezTo>
                  <a:pt x="1120864" y="1632964"/>
                  <a:pt x="1140038" y="1646944"/>
                  <a:pt x="1159212" y="1660526"/>
                </a:cubicBezTo>
                <a:cubicBezTo>
                  <a:pt x="1149625" y="1667316"/>
                  <a:pt x="1120864" y="1674107"/>
                  <a:pt x="1130451" y="1653734"/>
                </a:cubicBezTo>
                <a:cubicBezTo>
                  <a:pt x="1111278" y="1653734"/>
                  <a:pt x="1082518" y="1653734"/>
                  <a:pt x="1072931" y="1667316"/>
                </a:cubicBezTo>
                <a:cubicBezTo>
                  <a:pt x="1063344" y="1667316"/>
                  <a:pt x="1072931" y="1653734"/>
                  <a:pt x="1053757" y="1653734"/>
                </a:cubicBezTo>
                <a:cubicBezTo>
                  <a:pt x="1005821" y="1660526"/>
                  <a:pt x="957888" y="1674107"/>
                  <a:pt x="938714" y="1708459"/>
                </a:cubicBezTo>
                <a:cubicBezTo>
                  <a:pt x="823671" y="1694878"/>
                  <a:pt x="766549" y="1769976"/>
                  <a:pt x="661094" y="1776766"/>
                </a:cubicBezTo>
                <a:cubicBezTo>
                  <a:pt x="670681" y="1756395"/>
                  <a:pt x="699442" y="1749603"/>
                  <a:pt x="718616" y="1728832"/>
                </a:cubicBezTo>
                <a:cubicBezTo>
                  <a:pt x="689855" y="1708459"/>
                  <a:pt x="565626" y="1728832"/>
                  <a:pt x="546452" y="1769976"/>
                </a:cubicBezTo>
                <a:cubicBezTo>
                  <a:pt x="527277" y="1769976"/>
                  <a:pt x="498516" y="1769976"/>
                  <a:pt x="479344" y="1769976"/>
                </a:cubicBezTo>
                <a:cubicBezTo>
                  <a:pt x="527277" y="1736021"/>
                  <a:pt x="584800" y="1715251"/>
                  <a:pt x="641921" y="1694878"/>
                </a:cubicBezTo>
                <a:cubicBezTo>
                  <a:pt x="641921" y="1681296"/>
                  <a:pt x="603573" y="1715251"/>
                  <a:pt x="613160" y="1681296"/>
                </a:cubicBezTo>
                <a:cubicBezTo>
                  <a:pt x="737790" y="1660925"/>
                  <a:pt x="823671" y="1612992"/>
                  <a:pt x="957888" y="1579037"/>
                </a:cubicBezTo>
                <a:cubicBezTo>
                  <a:pt x="996236" y="1545084"/>
                  <a:pt x="1053757" y="1490359"/>
                  <a:pt x="1110878" y="1490359"/>
                </a:cubicBezTo>
                <a:cubicBezTo>
                  <a:pt x="1139639" y="1490359"/>
                  <a:pt x="1101291" y="1456406"/>
                  <a:pt x="1130052" y="1463196"/>
                </a:cubicBezTo>
                <a:cubicBezTo>
                  <a:pt x="1168399" y="1463196"/>
                  <a:pt x="1101291" y="1490359"/>
                  <a:pt x="1110878" y="1517921"/>
                </a:cubicBezTo>
                <a:cubicBezTo>
                  <a:pt x="1072530" y="1504339"/>
                  <a:pt x="1062945" y="1559065"/>
                  <a:pt x="1005422" y="1545084"/>
                </a:cubicBezTo>
                <a:cubicBezTo>
                  <a:pt x="1005422" y="1551874"/>
                  <a:pt x="1005422" y="1565455"/>
                  <a:pt x="1005422" y="1572247"/>
                </a:cubicBezTo>
                <a:cubicBezTo>
                  <a:pt x="1053357" y="1572247"/>
                  <a:pt x="1072530" y="1545084"/>
                  <a:pt x="1091704" y="1531103"/>
                </a:cubicBezTo>
                <a:cubicBezTo>
                  <a:pt x="1120466" y="1544685"/>
                  <a:pt x="1187573" y="1537893"/>
                  <a:pt x="1197160" y="1510730"/>
                </a:cubicBezTo>
                <a:cubicBezTo>
                  <a:pt x="1426845" y="1456005"/>
                  <a:pt x="1666117" y="1408471"/>
                  <a:pt x="1886615" y="1326183"/>
                </a:cubicBezTo>
                <a:cubicBezTo>
                  <a:pt x="1896202" y="1332975"/>
                  <a:pt x="1934548" y="1326183"/>
                  <a:pt x="1924963" y="1305812"/>
                </a:cubicBezTo>
                <a:cubicBezTo>
                  <a:pt x="1972897" y="1319393"/>
                  <a:pt x="1992071" y="1292230"/>
                  <a:pt x="1992071" y="1257877"/>
                </a:cubicBezTo>
                <a:cubicBezTo>
                  <a:pt x="2030417" y="1251087"/>
                  <a:pt x="2068765" y="1244295"/>
                  <a:pt x="2059178" y="1203151"/>
                </a:cubicBezTo>
                <a:cubicBezTo>
                  <a:pt x="2087940" y="1216733"/>
                  <a:pt x="2078352" y="1209943"/>
                  <a:pt x="2078352" y="1182780"/>
                </a:cubicBezTo>
                <a:cubicBezTo>
                  <a:pt x="2087940" y="1175989"/>
                  <a:pt x="2107114" y="1175989"/>
                  <a:pt x="2126286" y="1182780"/>
                </a:cubicBezTo>
                <a:cubicBezTo>
                  <a:pt x="2145460" y="1175989"/>
                  <a:pt x="2135873" y="1141637"/>
                  <a:pt x="2155047" y="1134845"/>
                </a:cubicBezTo>
                <a:cubicBezTo>
                  <a:pt x="2193395" y="1141637"/>
                  <a:pt x="2145460" y="1148426"/>
                  <a:pt x="2155047" y="1155218"/>
                </a:cubicBezTo>
                <a:cubicBezTo>
                  <a:pt x="2155047" y="1168800"/>
                  <a:pt x="2174221" y="1141637"/>
                  <a:pt x="2193395" y="1155218"/>
                </a:cubicBezTo>
                <a:cubicBezTo>
                  <a:pt x="2212568" y="1128055"/>
                  <a:pt x="2193395" y="1114074"/>
                  <a:pt x="2231742" y="1100493"/>
                </a:cubicBezTo>
                <a:cubicBezTo>
                  <a:pt x="2193395" y="1114074"/>
                  <a:pt x="2116699" y="1114074"/>
                  <a:pt x="2107114" y="1162008"/>
                </a:cubicBezTo>
                <a:cubicBezTo>
                  <a:pt x="2078352" y="1168800"/>
                  <a:pt x="2078352" y="1128055"/>
                  <a:pt x="2059178" y="1155218"/>
                </a:cubicBezTo>
                <a:cubicBezTo>
                  <a:pt x="2087940" y="1100493"/>
                  <a:pt x="2240930" y="1086911"/>
                  <a:pt x="2288863" y="1038976"/>
                </a:cubicBezTo>
                <a:cubicBezTo>
                  <a:pt x="2355973" y="1038976"/>
                  <a:pt x="2403906" y="1025396"/>
                  <a:pt x="2441853" y="997834"/>
                </a:cubicBezTo>
                <a:cubicBezTo>
                  <a:pt x="2326812" y="1004624"/>
                  <a:pt x="2231343" y="1059349"/>
                  <a:pt x="2116300" y="1100094"/>
                </a:cubicBezTo>
                <a:cubicBezTo>
                  <a:pt x="1857854" y="1188772"/>
                  <a:pt x="1561061" y="1250287"/>
                  <a:pt x="1331377" y="1352947"/>
                </a:cubicBezTo>
                <a:cubicBezTo>
                  <a:pt x="1331377" y="1373319"/>
                  <a:pt x="1321790" y="1386900"/>
                  <a:pt x="1302615" y="1400881"/>
                </a:cubicBezTo>
                <a:cubicBezTo>
                  <a:pt x="1235508" y="1394091"/>
                  <a:pt x="1235508" y="1434836"/>
                  <a:pt x="1177985" y="1442024"/>
                </a:cubicBezTo>
                <a:cubicBezTo>
                  <a:pt x="1187573" y="1400881"/>
                  <a:pt x="1254680" y="1400881"/>
                  <a:pt x="1254680" y="1353346"/>
                </a:cubicBezTo>
                <a:cubicBezTo>
                  <a:pt x="1168399" y="1366928"/>
                  <a:pt x="1101690" y="1414861"/>
                  <a:pt x="1005821" y="1408072"/>
                </a:cubicBezTo>
                <a:cubicBezTo>
                  <a:pt x="1034582" y="1387700"/>
                  <a:pt x="1063344" y="1366928"/>
                  <a:pt x="1072931" y="1332975"/>
                </a:cubicBezTo>
                <a:cubicBezTo>
                  <a:pt x="1101690" y="1346557"/>
                  <a:pt x="1130451" y="1305812"/>
                  <a:pt x="1168799" y="1285040"/>
                </a:cubicBezTo>
                <a:cubicBezTo>
                  <a:pt x="1178387" y="1285040"/>
                  <a:pt x="1187972" y="1291831"/>
                  <a:pt x="1187972" y="1312203"/>
                </a:cubicBezTo>
                <a:cubicBezTo>
                  <a:pt x="1207146" y="1305413"/>
                  <a:pt x="1264668" y="1291831"/>
                  <a:pt x="1245494" y="1285040"/>
                </a:cubicBezTo>
                <a:cubicBezTo>
                  <a:pt x="1264668" y="1271458"/>
                  <a:pt x="1264668" y="1298621"/>
                  <a:pt x="1293427" y="1285040"/>
                </a:cubicBezTo>
                <a:cubicBezTo>
                  <a:pt x="1350950" y="1209943"/>
                  <a:pt x="1532699" y="1203151"/>
                  <a:pt x="1580635" y="1148426"/>
                </a:cubicBezTo>
                <a:cubicBezTo>
                  <a:pt x="1609396" y="1148426"/>
                  <a:pt x="1657329" y="1155218"/>
                  <a:pt x="1676503" y="1121265"/>
                </a:cubicBezTo>
                <a:cubicBezTo>
                  <a:pt x="1666917" y="1114474"/>
                  <a:pt x="1647742" y="1114474"/>
                  <a:pt x="1657329" y="1100892"/>
                </a:cubicBezTo>
                <a:cubicBezTo>
                  <a:pt x="1686090" y="1080521"/>
                  <a:pt x="1686090" y="1128055"/>
                  <a:pt x="1695677" y="1087310"/>
                </a:cubicBezTo>
                <a:cubicBezTo>
                  <a:pt x="1724437" y="1087310"/>
                  <a:pt x="1695677" y="1100892"/>
                  <a:pt x="1695677" y="1114474"/>
                </a:cubicBezTo>
                <a:cubicBezTo>
                  <a:pt x="1734024" y="1107684"/>
                  <a:pt x="1743611" y="1087310"/>
                  <a:pt x="1772372" y="1080521"/>
                </a:cubicBezTo>
                <a:cubicBezTo>
                  <a:pt x="1781959" y="1060147"/>
                  <a:pt x="1743611" y="1073729"/>
                  <a:pt x="1753198" y="1053358"/>
                </a:cubicBezTo>
                <a:cubicBezTo>
                  <a:pt x="1810718" y="1032984"/>
                  <a:pt x="1839480" y="998632"/>
                  <a:pt x="1906189" y="985051"/>
                </a:cubicBezTo>
                <a:cubicBezTo>
                  <a:pt x="1906189" y="1005422"/>
                  <a:pt x="1877427" y="998632"/>
                  <a:pt x="1877427" y="1012214"/>
                </a:cubicBezTo>
                <a:cubicBezTo>
                  <a:pt x="1877427" y="1025795"/>
                  <a:pt x="1906189" y="991841"/>
                  <a:pt x="1925363" y="1019004"/>
                </a:cubicBezTo>
                <a:cubicBezTo>
                  <a:pt x="1934949" y="998632"/>
                  <a:pt x="1982883" y="1005422"/>
                  <a:pt x="1973296" y="971070"/>
                </a:cubicBezTo>
                <a:cubicBezTo>
                  <a:pt x="2135873" y="943907"/>
                  <a:pt x="2212568" y="854828"/>
                  <a:pt x="2356372" y="814086"/>
                </a:cubicBezTo>
                <a:cubicBezTo>
                  <a:pt x="2346785" y="793712"/>
                  <a:pt x="2346785" y="780131"/>
                  <a:pt x="2327610" y="780131"/>
                </a:cubicBezTo>
                <a:cubicBezTo>
                  <a:pt x="2298849" y="821275"/>
                  <a:pt x="2202980" y="814086"/>
                  <a:pt x="2174620" y="862019"/>
                </a:cubicBezTo>
                <a:cubicBezTo>
                  <a:pt x="2136274" y="862019"/>
                  <a:pt x="2136274" y="862019"/>
                  <a:pt x="2088339" y="862019"/>
                </a:cubicBezTo>
                <a:cubicBezTo>
                  <a:pt x="2088339" y="848438"/>
                  <a:pt x="2117100" y="855229"/>
                  <a:pt x="2117100" y="834856"/>
                </a:cubicBezTo>
                <a:cubicBezTo>
                  <a:pt x="2126687" y="828066"/>
                  <a:pt x="2126687" y="834856"/>
                  <a:pt x="2145859" y="834856"/>
                </a:cubicBezTo>
                <a:cubicBezTo>
                  <a:pt x="2212968" y="780131"/>
                  <a:pt x="2356372" y="773341"/>
                  <a:pt x="2413892" y="705034"/>
                </a:cubicBezTo>
                <a:cubicBezTo>
                  <a:pt x="2528935" y="705034"/>
                  <a:pt x="2576469" y="650309"/>
                  <a:pt x="2662751" y="609565"/>
                </a:cubicBezTo>
                <a:cubicBezTo>
                  <a:pt x="2787381" y="554840"/>
                  <a:pt x="2959546" y="520887"/>
                  <a:pt x="3074586" y="479743"/>
                </a:cubicBezTo>
                <a:cubicBezTo>
                  <a:pt x="3084173" y="472951"/>
                  <a:pt x="3122522" y="486533"/>
                  <a:pt x="3103347" y="459372"/>
                </a:cubicBezTo>
                <a:cubicBezTo>
                  <a:pt x="3294686" y="418228"/>
                  <a:pt x="3457662" y="309177"/>
                  <a:pt x="3649001" y="247660"/>
                </a:cubicBezTo>
                <a:cubicBezTo>
                  <a:pt x="3658586" y="268033"/>
                  <a:pt x="3639413" y="268033"/>
                  <a:pt x="3639413" y="281615"/>
                </a:cubicBezTo>
                <a:cubicBezTo>
                  <a:pt x="3562719" y="261242"/>
                  <a:pt x="3581891" y="329548"/>
                  <a:pt x="3505197" y="329548"/>
                </a:cubicBezTo>
                <a:cubicBezTo>
                  <a:pt x="3476437" y="391065"/>
                  <a:pt x="3390155" y="411436"/>
                  <a:pt x="3313860" y="438999"/>
                </a:cubicBezTo>
                <a:cubicBezTo>
                  <a:pt x="3313860" y="445790"/>
                  <a:pt x="3313860" y="445790"/>
                  <a:pt x="3313860" y="452580"/>
                </a:cubicBezTo>
                <a:cubicBezTo>
                  <a:pt x="3323446" y="459372"/>
                  <a:pt x="3342619" y="459372"/>
                  <a:pt x="3352206" y="459372"/>
                </a:cubicBezTo>
                <a:cubicBezTo>
                  <a:pt x="3342619" y="425417"/>
                  <a:pt x="3419314" y="432209"/>
                  <a:pt x="3448075" y="404647"/>
                </a:cubicBezTo>
                <a:cubicBezTo>
                  <a:pt x="3476836" y="418228"/>
                  <a:pt x="3428901" y="425018"/>
                  <a:pt x="3428901" y="438599"/>
                </a:cubicBezTo>
                <a:cubicBezTo>
                  <a:pt x="3524770" y="438599"/>
                  <a:pt x="3572705" y="383874"/>
                  <a:pt x="3677760" y="370293"/>
                </a:cubicBezTo>
                <a:cubicBezTo>
                  <a:pt x="3677760" y="390664"/>
                  <a:pt x="3706521" y="390664"/>
                  <a:pt x="3716108" y="397456"/>
                </a:cubicBezTo>
                <a:cubicBezTo>
                  <a:pt x="3706521" y="411037"/>
                  <a:pt x="3668173" y="397456"/>
                  <a:pt x="3668173" y="411037"/>
                </a:cubicBezTo>
                <a:cubicBezTo>
                  <a:pt x="3668173" y="424619"/>
                  <a:pt x="3716108" y="411037"/>
                  <a:pt x="3735282" y="417827"/>
                </a:cubicBezTo>
                <a:cubicBezTo>
                  <a:pt x="3744867" y="411037"/>
                  <a:pt x="3764041" y="404246"/>
                  <a:pt x="3764041" y="383874"/>
                </a:cubicBezTo>
                <a:cubicBezTo>
                  <a:pt x="3802390" y="383874"/>
                  <a:pt x="3831151" y="390664"/>
                  <a:pt x="3850323" y="397456"/>
                </a:cubicBezTo>
                <a:cubicBezTo>
                  <a:pt x="3861907" y="389866"/>
                  <a:pt x="3900256" y="369495"/>
                  <a:pt x="3871495" y="362703"/>
                </a:cubicBezTo>
                <a:cubicBezTo>
                  <a:pt x="3881082" y="349121"/>
                  <a:pt x="3890669" y="376284"/>
                  <a:pt x="3900256" y="369495"/>
                </a:cubicBezTo>
                <a:cubicBezTo>
                  <a:pt x="3900256" y="349121"/>
                  <a:pt x="3967363" y="335540"/>
                  <a:pt x="4005711" y="328351"/>
                </a:cubicBezTo>
                <a:cubicBezTo>
                  <a:pt x="4024886" y="335141"/>
                  <a:pt x="4024886" y="355514"/>
                  <a:pt x="4024886" y="369495"/>
                </a:cubicBezTo>
                <a:cubicBezTo>
                  <a:pt x="3555927" y="464963"/>
                  <a:pt x="3115331" y="587994"/>
                  <a:pt x="2722670" y="751771"/>
                </a:cubicBezTo>
                <a:cubicBezTo>
                  <a:pt x="2674734" y="738189"/>
                  <a:pt x="2626801" y="751771"/>
                  <a:pt x="2588453" y="758560"/>
                </a:cubicBezTo>
                <a:cubicBezTo>
                  <a:pt x="2569279" y="778934"/>
                  <a:pt x="2540520" y="799704"/>
                  <a:pt x="2492584" y="799704"/>
                </a:cubicBezTo>
                <a:cubicBezTo>
                  <a:pt x="2473412" y="806496"/>
                  <a:pt x="2463825" y="806496"/>
                  <a:pt x="2463825" y="833659"/>
                </a:cubicBezTo>
                <a:cubicBezTo>
                  <a:pt x="2396716" y="826867"/>
                  <a:pt x="2387130" y="860822"/>
                  <a:pt x="2348782" y="881592"/>
                </a:cubicBezTo>
                <a:cubicBezTo>
                  <a:pt x="2300846" y="868011"/>
                  <a:pt x="2252913" y="888384"/>
                  <a:pt x="2243326" y="915545"/>
                </a:cubicBezTo>
                <a:cubicBezTo>
                  <a:pt x="2157044" y="895174"/>
                  <a:pt x="2137870" y="956689"/>
                  <a:pt x="2090336" y="983852"/>
                </a:cubicBezTo>
                <a:cubicBezTo>
                  <a:pt x="2300846" y="915545"/>
                  <a:pt x="2549708" y="840449"/>
                  <a:pt x="2779792" y="772142"/>
                </a:cubicBezTo>
                <a:cubicBezTo>
                  <a:pt x="2904422" y="730998"/>
                  <a:pt x="3028650" y="697045"/>
                  <a:pt x="3134106" y="649110"/>
                </a:cubicBezTo>
                <a:cubicBezTo>
                  <a:pt x="3555528" y="553642"/>
                  <a:pt x="3919031" y="396257"/>
                  <a:pt x="4321279" y="307579"/>
                </a:cubicBezTo>
                <a:cubicBezTo>
                  <a:pt x="4321279" y="280416"/>
                  <a:pt x="4273343" y="287207"/>
                  <a:pt x="4254169" y="266435"/>
                </a:cubicBezTo>
                <a:cubicBezTo>
                  <a:pt x="4350039" y="225292"/>
                  <a:pt x="4455095" y="280017"/>
                  <a:pt x="4541377" y="239272"/>
                </a:cubicBezTo>
                <a:cubicBezTo>
                  <a:pt x="4550964" y="246064"/>
                  <a:pt x="4550964" y="252854"/>
                  <a:pt x="4550964" y="266435"/>
                </a:cubicBezTo>
                <a:cubicBezTo>
                  <a:pt x="4828584" y="218502"/>
                  <a:pt x="5087030" y="164176"/>
                  <a:pt x="5297541" y="68307"/>
                </a:cubicBezTo>
                <a:cubicBezTo>
                  <a:pt x="5422171" y="61515"/>
                  <a:pt x="5488879" y="6790"/>
                  <a:pt x="5603920" y="0"/>
                </a:cubicBezTo>
                <a:close/>
              </a:path>
            </a:pathLst>
          </a:custGeom>
          <a:effectLst>
            <a:outerShdw blurRad="609600" dist="76200" dir="13500000" algn="br" rotWithShape="0">
              <a:schemeClr val="bg1">
                <a:alpha val="36000"/>
              </a:schemeClr>
            </a:outerShdw>
          </a:effectLst>
        </p:spPr>
      </p:pic>
      <p:sp>
        <p:nvSpPr>
          <p:cNvPr id="23" name="任意多边形: 形状 22">
            <a:extLst>
              <a:ext uri="{FF2B5EF4-FFF2-40B4-BE49-F238E27FC236}">
                <a16:creationId xmlns:a16="http://schemas.microsoft.com/office/drawing/2014/main" id="{AB52BBB4-035C-4AC3-BB22-314A909E6D47}"/>
              </a:ext>
            </a:extLst>
          </p:cNvPr>
          <p:cNvSpPr/>
          <p:nvPr/>
        </p:nvSpPr>
        <p:spPr>
          <a:xfrm>
            <a:off x="2273300" y="901700"/>
            <a:ext cx="9931400" cy="5969000"/>
          </a:xfrm>
          <a:custGeom>
            <a:avLst/>
            <a:gdLst>
              <a:gd name="connsiteX0" fmla="*/ 0 w 9931400"/>
              <a:gd name="connsiteY0" fmla="*/ 5969000 h 5969000"/>
              <a:gd name="connsiteX1" fmla="*/ 1371600 w 9931400"/>
              <a:gd name="connsiteY1" fmla="*/ 5016500 h 5969000"/>
              <a:gd name="connsiteX2" fmla="*/ 1943100 w 9931400"/>
              <a:gd name="connsiteY2" fmla="*/ 4597400 h 5969000"/>
              <a:gd name="connsiteX3" fmla="*/ 2400300 w 9931400"/>
              <a:gd name="connsiteY3" fmla="*/ 4394200 h 5969000"/>
              <a:gd name="connsiteX4" fmla="*/ 2997200 w 9931400"/>
              <a:gd name="connsiteY4" fmla="*/ 3962400 h 5969000"/>
              <a:gd name="connsiteX5" fmla="*/ 3898900 w 9931400"/>
              <a:gd name="connsiteY5" fmla="*/ 3340100 h 5969000"/>
              <a:gd name="connsiteX6" fmla="*/ 4508500 w 9931400"/>
              <a:gd name="connsiteY6" fmla="*/ 2946400 h 5969000"/>
              <a:gd name="connsiteX7" fmla="*/ 4813300 w 9931400"/>
              <a:gd name="connsiteY7" fmla="*/ 2717800 h 5969000"/>
              <a:gd name="connsiteX8" fmla="*/ 5016500 w 9931400"/>
              <a:gd name="connsiteY8" fmla="*/ 2692400 h 5969000"/>
              <a:gd name="connsiteX9" fmla="*/ 5778500 w 9931400"/>
              <a:gd name="connsiteY9" fmla="*/ 2501900 h 5969000"/>
              <a:gd name="connsiteX10" fmla="*/ 6197600 w 9931400"/>
              <a:gd name="connsiteY10" fmla="*/ 2413000 h 5969000"/>
              <a:gd name="connsiteX11" fmla="*/ 7035800 w 9931400"/>
              <a:gd name="connsiteY11" fmla="*/ 1993900 h 5969000"/>
              <a:gd name="connsiteX12" fmla="*/ 7467600 w 9931400"/>
              <a:gd name="connsiteY12" fmla="*/ 1562100 h 5969000"/>
              <a:gd name="connsiteX13" fmla="*/ 8407400 w 9931400"/>
              <a:gd name="connsiteY13" fmla="*/ 1028700 h 5969000"/>
              <a:gd name="connsiteX14" fmla="*/ 9639300 w 9931400"/>
              <a:gd name="connsiteY14" fmla="*/ 266700 h 5969000"/>
              <a:gd name="connsiteX15" fmla="*/ 9931400 w 9931400"/>
              <a:gd name="connsiteY15" fmla="*/ 0 h 596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931400" h="5969000">
                <a:moveTo>
                  <a:pt x="0" y="5969000"/>
                </a:moveTo>
                <a:lnTo>
                  <a:pt x="1371600" y="5016500"/>
                </a:lnTo>
                <a:cubicBezTo>
                  <a:pt x="1695450" y="4787900"/>
                  <a:pt x="1771650" y="4701117"/>
                  <a:pt x="1943100" y="4597400"/>
                </a:cubicBezTo>
                <a:cubicBezTo>
                  <a:pt x="2114550" y="4493683"/>
                  <a:pt x="2224617" y="4500033"/>
                  <a:pt x="2400300" y="4394200"/>
                </a:cubicBezTo>
                <a:cubicBezTo>
                  <a:pt x="2575983" y="4288367"/>
                  <a:pt x="2747433" y="4138083"/>
                  <a:pt x="2997200" y="3962400"/>
                </a:cubicBezTo>
                <a:cubicBezTo>
                  <a:pt x="3246967" y="3786717"/>
                  <a:pt x="3647017" y="3509433"/>
                  <a:pt x="3898900" y="3340100"/>
                </a:cubicBezTo>
                <a:cubicBezTo>
                  <a:pt x="4150783" y="3170767"/>
                  <a:pt x="4356100" y="3050117"/>
                  <a:pt x="4508500" y="2946400"/>
                </a:cubicBezTo>
                <a:cubicBezTo>
                  <a:pt x="4660900" y="2842683"/>
                  <a:pt x="4728633" y="2760133"/>
                  <a:pt x="4813300" y="2717800"/>
                </a:cubicBezTo>
                <a:cubicBezTo>
                  <a:pt x="4897967" y="2675467"/>
                  <a:pt x="4855633" y="2728383"/>
                  <a:pt x="5016500" y="2692400"/>
                </a:cubicBezTo>
                <a:cubicBezTo>
                  <a:pt x="5177367" y="2656417"/>
                  <a:pt x="5581650" y="2548467"/>
                  <a:pt x="5778500" y="2501900"/>
                </a:cubicBezTo>
                <a:cubicBezTo>
                  <a:pt x="5975350" y="2455333"/>
                  <a:pt x="5988050" y="2497667"/>
                  <a:pt x="6197600" y="2413000"/>
                </a:cubicBezTo>
                <a:cubicBezTo>
                  <a:pt x="6407150" y="2328333"/>
                  <a:pt x="6824133" y="2135717"/>
                  <a:pt x="7035800" y="1993900"/>
                </a:cubicBezTo>
                <a:cubicBezTo>
                  <a:pt x="7247467" y="1852083"/>
                  <a:pt x="7239000" y="1722967"/>
                  <a:pt x="7467600" y="1562100"/>
                </a:cubicBezTo>
                <a:cubicBezTo>
                  <a:pt x="7696200" y="1401233"/>
                  <a:pt x="8045450" y="1244600"/>
                  <a:pt x="8407400" y="1028700"/>
                </a:cubicBezTo>
                <a:cubicBezTo>
                  <a:pt x="8769350" y="812800"/>
                  <a:pt x="9385300" y="438150"/>
                  <a:pt x="9639300" y="266700"/>
                </a:cubicBezTo>
                <a:cubicBezTo>
                  <a:pt x="9893300" y="95250"/>
                  <a:pt x="9912350" y="47625"/>
                  <a:pt x="9931400" y="0"/>
                </a:cubicBezTo>
              </a:path>
            </a:pathLst>
          </a:custGeom>
          <a:noFill/>
          <a:ln w="698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1DA9A3A8-6FAD-4A30-8FE9-F7A4601A495A}"/>
              </a:ext>
            </a:extLst>
          </p:cNvPr>
          <p:cNvCxnSpPr/>
          <p:nvPr/>
        </p:nvCxnSpPr>
        <p:spPr>
          <a:xfrm>
            <a:off x="3326751" y="4946606"/>
            <a:ext cx="0" cy="762000"/>
          </a:xfrm>
          <a:prstGeom prst="line">
            <a:avLst/>
          </a:prstGeom>
          <a:ln w="22225">
            <a:gradFill>
              <a:gsLst>
                <a:gs pos="0">
                  <a:schemeClr val="bg1"/>
                </a:gs>
                <a:gs pos="100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C57258C5-B572-4C49-95ED-4928BDBF521E}"/>
              </a:ext>
            </a:extLst>
          </p:cNvPr>
          <p:cNvCxnSpPr/>
          <p:nvPr/>
        </p:nvCxnSpPr>
        <p:spPr>
          <a:xfrm>
            <a:off x="5518150" y="3371850"/>
            <a:ext cx="0" cy="762000"/>
          </a:xfrm>
          <a:prstGeom prst="line">
            <a:avLst/>
          </a:prstGeom>
          <a:ln w="22225">
            <a:gradFill>
              <a:gsLst>
                <a:gs pos="0">
                  <a:schemeClr val="bg1"/>
                </a:gs>
                <a:gs pos="100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EA0AC4D3-6985-46C5-A462-3C293F8253C8}"/>
              </a:ext>
            </a:extLst>
          </p:cNvPr>
          <p:cNvCxnSpPr/>
          <p:nvPr/>
        </p:nvCxnSpPr>
        <p:spPr>
          <a:xfrm>
            <a:off x="8314893" y="2237969"/>
            <a:ext cx="0" cy="762000"/>
          </a:xfrm>
          <a:prstGeom prst="line">
            <a:avLst/>
          </a:prstGeom>
          <a:ln w="22225">
            <a:gradFill>
              <a:gsLst>
                <a:gs pos="0">
                  <a:schemeClr val="bg1"/>
                </a:gs>
                <a:gs pos="100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7DF8F24D-0898-4DC8-B944-D38147CF4275}"/>
              </a:ext>
            </a:extLst>
          </p:cNvPr>
          <p:cNvCxnSpPr>
            <a:cxnSpLocks/>
          </p:cNvCxnSpPr>
          <p:nvPr/>
        </p:nvCxnSpPr>
        <p:spPr>
          <a:xfrm flipH="1">
            <a:off x="4257410" y="5919063"/>
            <a:ext cx="1745991" cy="0"/>
          </a:xfrm>
          <a:prstGeom prst="line">
            <a:avLst/>
          </a:prstGeom>
          <a:ln w="22225">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FA80CAEF-D11F-4F2B-8FD6-C136ABDBE52D}"/>
              </a:ext>
            </a:extLst>
          </p:cNvPr>
          <p:cNvCxnSpPr>
            <a:cxnSpLocks/>
          </p:cNvCxnSpPr>
          <p:nvPr/>
        </p:nvCxnSpPr>
        <p:spPr>
          <a:xfrm flipH="1">
            <a:off x="6096000" y="4765178"/>
            <a:ext cx="1745991" cy="0"/>
          </a:xfrm>
          <a:prstGeom prst="line">
            <a:avLst/>
          </a:prstGeom>
          <a:ln w="22225">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C030C7BD-3646-4DF4-ACD6-1E8A00F10FFD}"/>
              </a:ext>
            </a:extLst>
          </p:cNvPr>
          <p:cNvCxnSpPr>
            <a:cxnSpLocks/>
          </p:cNvCxnSpPr>
          <p:nvPr/>
        </p:nvCxnSpPr>
        <p:spPr>
          <a:xfrm flipH="1">
            <a:off x="8596931" y="3429000"/>
            <a:ext cx="872996" cy="0"/>
          </a:xfrm>
          <a:prstGeom prst="line">
            <a:avLst/>
          </a:prstGeom>
          <a:ln w="22225">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8806BBF5-E5D0-4AC3-8CC7-231990495D98}"/>
              </a:ext>
            </a:extLst>
          </p:cNvPr>
          <p:cNvSpPr txBox="1"/>
          <p:nvPr/>
        </p:nvSpPr>
        <p:spPr>
          <a:xfrm>
            <a:off x="6356295" y="5422127"/>
            <a:ext cx="3262432" cy="961482"/>
          </a:xfrm>
          <a:prstGeom prst="rect">
            <a:avLst/>
          </a:prstGeom>
          <a:noFill/>
        </p:spPr>
        <p:txBody>
          <a:bodyPr wrap="none">
            <a:spAutoFit/>
          </a:bodyPr>
          <a:lstStyle/>
          <a:p>
            <a:pPr algn="ctr">
              <a:lnSpc>
                <a:spcPct val="150000"/>
              </a:lnSpc>
            </a:pPr>
            <a:r>
              <a:rPr kumimoji="0" lang="zh-CN" altLang="en-US" sz="2000" b="1" i="0" u="none" strike="noStrike" kern="1200" cap="none" spc="0" normalizeH="0" baseline="0" noProof="0" dirty="0">
                <a:ln>
                  <a:noFill/>
                </a:ln>
                <a:solidFill>
                  <a:schemeClr val="bg1"/>
                </a:solidFill>
                <a:effectLst/>
                <a:uLnTx/>
                <a:uFillTx/>
                <a:latin typeface="思源宋体 CN" panose="02020400000000000000" pitchFamily="18" charset="-122"/>
                <a:ea typeface="思源宋体 CN" panose="02020400000000000000" pitchFamily="18" charset="-122"/>
                <a:cs typeface="+mn-cs"/>
              </a:rPr>
              <a:t>添加文本内容添加文本内容</a:t>
            </a:r>
            <a:endParaRPr lang="zh-CN" altLang="en-US" sz="2000" b="1" dirty="0">
              <a:solidFill>
                <a:schemeClr val="bg1"/>
              </a:solidFill>
              <a:effectLst/>
              <a:latin typeface="思源宋体 CN" panose="02020400000000000000" pitchFamily="18" charset="-122"/>
              <a:ea typeface="思源宋体 CN" panose="02020400000000000000" pitchFamily="18" charset="-122"/>
            </a:endParaRPr>
          </a:p>
          <a:p>
            <a:pPr algn="ctr">
              <a:lnSpc>
                <a:spcPct val="150000"/>
              </a:lnSpc>
            </a:pPr>
            <a:r>
              <a:rPr kumimoji="0" lang="zh-CN" altLang="en-US" sz="2000" b="1" i="0" u="none" strike="noStrike" kern="1200" cap="none" spc="0" normalizeH="0" baseline="0" noProof="0" dirty="0">
                <a:ln>
                  <a:noFill/>
                </a:ln>
                <a:solidFill>
                  <a:schemeClr val="bg1"/>
                </a:solidFill>
                <a:effectLst/>
                <a:uLnTx/>
                <a:uFillTx/>
                <a:latin typeface="思源宋体 CN" panose="02020400000000000000" pitchFamily="18" charset="-122"/>
                <a:ea typeface="思源宋体 CN" panose="02020400000000000000" pitchFamily="18" charset="-122"/>
                <a:cs typeface="+mn-cs"/>
              </a:rPr>
              <a:t>添加文本内容添加文本内容</a:t>
            </a:r>
            <a:endParaRPr lang="zh-CN" altLang="en-US" sz="2000" b="1" dirty="0">
              <a:solidFill>
                <a:schemeClr val="bg1"/>
              </a:solidFill>
              <a:effectLst/>
              <a:latin typeface="思源宋体 CN" panose="02020400000000000000" pitchFamily="18" charset="-122"/>
              <a:ea typeface="思源宋体 CN" panose="02020400000000000000" pitchFamily="18" charset="-122"/>
            </a:endParaRPr>
          </a:p>
        </p:txBody>
      </p:sp>
      <p:sp>
        <p:nvSpPr>
          <p:cNvPr id="37" name="文本框 36">
            <a:extLst>
              <a:ext uri="{FF2B5EF4-FFF2-40B4-BE49-F238E27FC236}">
                <a16:creationId xmlns:a16="http://schemas.microsoft.com/office/drawing/2014/main" id="{8CCBC8CE-5D8A-4DD5-AA8F-837873A76400}"/>
              </a:ext>
            </a:extLst>
          </p:cNvPr>
          <p:cNvSpPr txBox="1"/>
          <p:nvPr/>
        </p:nvSpPr>
        <p:spPr>
          <a:xfrm>
            <a:off x="8117808" y="4268830"/>
            <a:ext cx="3262432" cy="961482"/>
          </a:xfrm>
          <a:prstGeom prst="rect">
            <a:avLst/>
          </a:prstGeom>
          <a:noFill/>
        </p:spPr>
        <p:txBody>
          <a:bodyPr wrap="none">
            <a:spAutoFit/>
          </a:bodyPr>
          <a:lstStyle/>
          <a:p>
            <a:pPr algn="ctr">
              <a:lnSpc>
                <a:spcPct val="150000"/>
              </a:lnSpc>
            </a:pPr>
            <a:r>
              <a:rPr kumimoji="0" lang="zh-CN" altLang="en-US" sz="2000" b="1" i="0" u="none" strike="noStrike" kern="1200" cap="none" spc="0" normalizeH="0" baseline="0" noProof="0" dirty="0">
                <a:ln>
                  <a:noFill/>
                </a:ln>
                <a:solidFill>
                  <a:schemeClr val="bg1"/>
                </a:solidFill>
                <a:effectLst/>
                <a:uLnTx/>
                <a:uFillTx/>
                <a:latin typeface="思源宋体 CN" panose="02020400000000000000" pitchFamily="18" charset="-122"/>
                <a:ea typeface="思源宋体 CN" panose="02020400000000000000" pitchFamily="18" charset="-122"/>
                <a:cs typeface="+mn-cs"/>
              </a:rPr>
              <a:t>添加文本内容添加文本内容</a:t>
            </a:r>
            <a:endParaRPr lang="zh-CN" altLang="en-US" sz="2000" b="1" dirty="0">
              <a:solidFill>
                <a:schemeClr val="bg1"/>
              </a:solidFill>
              <a:effectLst/>
              <a:latin typeface="思源宋体 CN" panose="02020400000000000000" pitchFamily="18" charset="-122"/>
              <a:ea typeface="思源宋体 CN" panose="02020400000000000000" pitchFamily="18" charset="-122"/>
            </a:endParaRPr>
          </a:p>
          <a:p>
            <a:pPr algn="ctr">
              <a:lnSpc>
                <a:spcPct val="150000"/>
              </a:lnSpc>
            </a:pPr>
            <a:r>
              <a:rPr kumimoji="0" lang="zh-CN" altLang="en-US" sz="2000" b="1" i="0" u="none" strike="noStrike" kern="1200" cap="none" spc="0" normalizeH="0" baseline="0" noProof="0" dirty="0">
                <a:ln>
                  <a:noFill/>
                </a:ln>
                <a:solidFill>
                  <a:schemeClr val="bg1"/>
                </a:solidFill>
                <a:effectLst/>
                <a:uLnTx/>
                <a:uFillTx/>
                <a:latin typeface="思源宋体 CN" panose="02020400000000000000" pitchFamily="18" charset="-122"/>
                <a:ea typeface="思源宋体 CN" panose="02020400000000000000" pitchFamily="18" charset="-122"/>
                <a:cs typeface="+mn-cs"/>
              </a:rPr>
              <a:t>添加文本内容添加文本内容</a:t>
            </a:r>
            <a:endParaRPr lang="zh-CN" altLang="en-US" sz="2000" b="1" dirty="0">
              <a:solidFill>
                <a:schemeClr val="bg1"/>
              </a:solidFill>
              <a:effectLst/>
              <a:latin typeface="思源宋体 CN" panose="02020400000000000000" pitchFamily="18" charset="-122"/>
              <a:ea typeface="思源宋体 CN" panose="02020400000000000000" pitchFamily="18" charset="-122"/>
            </a:endParaRPr>
          </a:p>
        </p:txBody>
      </p:sp>
      <p:sp>
        <p:nvSpPr>
          <p:cNvPr id="38" name="文本框 37">
            <a:extLst>
              <a:ext uri="{FF2B5EF4-FFF2-40B4-BE49-F238E27FC236}">
                <a16:creationId xmlns:a16="http://schemas.microsoft.com/office/drawing/2014/main" id="{D71A783C-9DB7-46F7-BC8B-F5F98F68EB0B}"/>
              </a:ext>
            </a:extLst>
          </p:cNvPr>
          <p:cNvSpPr txBox="1"/>
          <p:nvPr/>
        </p:nvSpPr>
        <p:spPr>
          <a:xfrm>
            <a:off x="9575819" y="2948259"/>
            <a:ext cx="2630695" cy="961482"/>
          </a:xfrm>
          <a:prstGeom prst="rect">
            <a:avLst/>
          </a:prstGeom>
          <a:noFill/>
        </p:spPr>
        <p:txBody>
          <a:bodyPr wrap="square">
            <a:spAutoFit/>
          </a:bodyPr>
          <a:lstStyle/>
          <a:p>
            <a:pPr algn="ctr">
              <a:lnSpc>
                <a:spcPct val="150000"/>
              </a:lnSpc>
            </a:pPr>
            <a:r>
              <a:rPr kumimoji="0" lang="zh-CN" altLang="en-US" sz="2000" b="1" i="0" u="none" strike="noStrike" kern="1200" cap="none" spc="0" normalizeH="0" baseline="0" noProof="0" dirty="0">
                <a:ln>
                  <a:noFill/>
                </a:ln>
                <a:solidFill>
                  <a:schemeClr val="bg1"/>
                </a:solidFill>
                <a:effectLst/>
                <a:uLnTx/>
                <a:uFillTx/>
                <a:latin typeface="思源宋体 CN" panose="02020400000000000000" pitchFamily="18" charset="-122"/>
                <a:ea typeface="思源宋体 CN" panose="02020400000000000000" pitchFamily="18" charset="-122"/>
                <a:cs typeface="+mn-cs"/>
              </a:rPr>
              <a:t>添加文本内容添加文本内容添加文本内容</a:t>
            </a:r>
            <a:endParaRPr lang="zh-CN" altLang="en-US" sz="2000" b="1" dirty="0">
              <a:solidFill>
                <a:schemeClr val="bg1"/>
              </a:solidFill>
              <a:effectLst/>
              <a:latin typeface="思源宋体 CN" panose="02020400000000000000" pitchFamily="18" charset="-122"/>
              <a:ea typeface="思源宋体 CN" panose="02020400000000000000" pitchFamily="18" charset="-122"/>
            </a:endParaRPr>
          </a:p>
        </p:txBody>
      </p:sp>
      <p:sp>
        <p:nvSpPr>
          <p:cNvPr id="41" name="文本框 40">
            <a:extLst>
              <a:ext uri="{FF2B5EF4-FFF2-40B4-BE49-F238E27FC236}">
                <a16:creationId xmlns:a16="http://schemas.microsoft.com/office/drawing/2014/main" id="{B26EF9AF-0FC0-4AB4-9F9B-908FDDBA4AD5}"/>
              </a:ext>
            </a:extLst>
          </p:cNvPr>
          <p:cNvSpPr txBox="1"/>
          <p:nvPr/>
        </p:nvSpPr>
        <p:spPr>
          <a:xfrm>
            <a:off x="1202786" y="3294645"/>
            <a:ext cx="1107996" cy="369332"/>
          </a:xfrm>
          <a:prstGeom prst="rect">
            <a:avLst/>
          </a:prstGeom>
          <a:noFill/>
        </p:spPr>
        <p:txBody>
          <a:bodyPr wrap="none">
            <a:spAutoFit/>
          </a:bodyPr>
          <a:lstStyle/>
          <a:p>
            <a:r>
              <a:rPr kumimoji="0" lang="zh-CN" altLang="en-US" b="1"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rPr>
              <a:t>添加文本</a:t>
            </a:r>
            <a:endParaRPr lang="zh-CN" altLang="en-US" dirty="0"/>
          </a:p>
        </p:txBody>
      </p:sp>
      <p:sp>
        <p:nvSpPr>
          <p:cNvPr id="42" name="文本框 41">
            <a:extLst>
              <a:ext uri="{FF2B5EF4-FFF2-40B4-BE49-F238E27FC236}">
                <a16:creationId xmlns:a16="http://schemas.microsoft.com/office/drawing/2014/main" id="{84508349-6F2C-47FC-9C64-8374D8BF1E98}"/>
              </a:ext>
            </a:extLst>
          </p:cNvPr>
          <p:cNvSpPr txBox="1"/>
          <p:nvPr/>
        </p:nvSpPr>
        <p:spPr>
          <a:xfrm>
            <a:off x="3236829" y="1662348"/>
            <a:ext cx="1107996" cy="369332"/>
          </a:xfrm>
          <a:prstGeom prst="rect">
            <a:avLst/>
          </a:prstGeom>
          <a:noFill/>
        </p:spPr>
        <p:txBody>
          <a:bodyPr wrap="none">
            <a:spAutoFit/>
          </a:bodyPr>
          <a:lstStyle/>
          <a:p>
            <a:r>
              <a:rPr kumimoji="0" lang="zh-CN" altLang="en-US" b="1" i="0" u="none" strike="noStrike" kern="1200" cap="none" spc="0" normalizeH="0" baseline="0" noProof="0">
                <a:ln>
                  <a:noFill/>
                </a:ln>
                <a:solidFill>
                  <a:prstClr val="white"/>
                </a:solidFill>
                <a:effectLst/>
                <a:uLnTx/>
                <a:uFillTx/>
                <a:latin typeface="思源宋体 CN" panose="02020400000000000000" pitchFamily="18" charset="-122"/>
                <a:ea typeface="思源宋体 CN" panose="02020400000000000000" pitchFamily="18" charset="-122"/>
                <a:cs typeface="+mn-cs"/>
              </a:rPr>
              <a:t>添加文本</a:t>
            </a:r>
            <a:endParaRPr lang="zh-CN" altLang="en-US" dirty="0"/>
          </a:p>
        </p:txBody>
      </p:sp>
      <p:sp>
        <p:nvSpPr>
          <p:cNvPr id="43" name="文本框 42">
            <a:extLst>
              <a:ext uri="{FF2B5EF4-FFF2-40B4-BE49-F238E27FC236}">
                <a16:creationId xmlns:a16="http://schemas.microsoft.com/office/drawing/2014/main" id="{309CAD5F-2FF0-43D7-B579-98BE9AD3078A}"/>
              </a:ext>
            </a:extLst>
          </p:cNvPr>
          <p:cNvSpPr txBox="1"/>
          <p:nvPr/>
        </p:nvSpPr>
        <p:spPr>
          <a:xfrm>
            <a:off x="6131004" y="509070"/>
            <a:ext cx="1107996" cy="369332"/>
          </a:xfrm>
          <a:prstGeom prst="rect">
            <a:avLst/>
          </a:prstGeom>
          <a:noFill/>
        </p:spPr>
        <p:txBody>
          <a:bodyPr wrap="none">
            <a:spAutoFit/>
          </a:bodyPr>
          <a:lstStyle/>
          <a:p>
            <a:r>
              <a:rPr kumimoji="0" lang="zh-CN" altLang="en-US" b="1" i="0" u="none" strike="noStrike" kern="1200" cap="none" spc="0" normalizeH="0" baseline="0" noProof="0">
                <a:ln>
                  <a:noFill/>
                </a:ln>
                <a:solidFill>
                  <a:prstClr val="white"/>
                </a:solidFill>
                <a:effectLst/>
                <a:uLnTx/>
                <a:uFillTx/>
                <a:latin typeface="思源宋体 CN" panose="02020400000000000000" pitchFamily="18" charset="-122"/>
                <a:ea typeface="思源宋体 CN" panose="02020400000000000000" pitchFamily="18" charset="-122"/>
                <a:cs typeface="+mn-cs"/>
              </a:rPr>
              <a:t>添加文本</a:t>
            </a:r>
            <a:endParaRPr lang="zh-CN" altLang="en-US" dirty="0"/>
          </a:p>
        </p:txBody>
      </p:sp>
      <p:sp>
        <p:nvSpPr>
          <p:cNvPr id="44" name="文本框 43">
            <a:extLst>
              <a:ext uri="{FF2B5EF4-FFF2-40B4-BE49-F238E27FC236}">
                <a16:creationId xmlns:a16="http://schemas.microsoft.com/office/drawing/2014/main" id="{3D942A9C-55E8-45B9-BA42-824A03C54CA7}"/>
              </a:ext>
            </a:extLst>
          </p:cNvPr>
          <p:cNvSpPr txBox="1"/>
          <p:nvPr/>
        </p:nvSpPr>
        <p:spPr>
          <a:xfrm>
            <a:off x="10995839" y="152400"/>
            <a:ext cx="1196161" cy="369332"/>
          </a:xfrm>
          <a:prstGeom prst="rect">
            <a:avLst/>
          </a:prstGeom>
          <a:noFill/>
        </p:spPr>
        <p:txBody>
          <a:bodyPr wrap="none">
            <a:spAutoFit/>
          </a:bodyPr>
          <a:lstStyle/>
          <a:p>
            <a:r>
              <a:rPr kumimoji="0" lang="zh-CN" altLang="en-US"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SUMMER</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45" name="文本框 44">
            <a:extLst>
              <a:ext uri="{FF2B5EF4-FFF2-40B4-BE49-F238E27FC236}">
                <a16:creationId xmlns:a16="http://schemas.microsoft.com/office/drawing/2014/main" id="{B123E557-3065-4040-B051-EE076DCDCD9A}"/>
              </a:ext>
            </a:extLst>
          </p:cNvPr>
          <p:cNvSpPr txBox="1"/>
          <p:nvPr/>
        </p:nvSpPr>
        <p:spPr>
          <a:xfrm>
            <a:off x="11194001" y="436246"/>
            <a:ext cx="975139"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TEMPLATE</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46" name="矩形 45">
            <a:extLst>
              <a:ext uri="{FF2B5EF4-FFF2-40B4-BE49-F238E27FC236}">
                <a16:creationId xmlns:a16="http://schemas.microsoft.com/office/drawing/2014/main" id="{EC445730-DF5C-4A00-8BA3-9D833F788CAE}"/>
              </a:ext>
            </a:extLst>
          </p:cNvPr>
          <p:cNvSpPr/>
          <p:nvPr/>
        </p:nvSpPr>
        <p:spPr>
          <a:xfrm>
            <a:off x="11334873" y="703719"/>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22593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9E35E751-2D29-449B-A13F-6DB50A669378}"/>
              </a:ext>
            </a:extLst>
          </p:cNvPr>
          <p:cNvSpPr/>
          <p:nvPr/>
        </p:nvSpPr>
        <p:spPr>
          <a:xfrm>
            <a:off x="311166" y="518070"/>
            <a:ext cx="1147536" cy="386670"/>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8C06024F-DEDE-47B9-AAA5-BC8031FD9B8D}"/>
              </a:ext>
            </a:extLst>
          </p:cNvPr>
          <p:cNvSpPr/>
          <p:nvPr/>
        </p:nvSpPr>
        <p:spPr>
          <a:xfrm>
            <a:off x="810110" y="1207680"/>
            <a:ext cx="149648" cy="222132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CC92D89A-C407-455B-B529-8567F4D044EC}"/>
              </a:ext>
            </a:extLst>
          </p:cNvPr>
          <p:cNvSpPr/>
          <p:nvPr/>
        </p:nvSpPr>
        <p:spPr>
          <a:xfrm>
            <a:off x="528170" y="1059090"/>
            <a:ext cx="149648" cy="222132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EBCE73A1-845E-4D81-B79D-2650EBD7F7CD}"/>
              </a:ext>
            </a:extLst>
          </p:cNvPr>
          <p:cNvSpPr txBox="1"/>
          <p:nvPr/>
        </p:nvSpPr>
        <p:spPr>
          <a:xfrm>
            <a:off x="400050" y="164127"/>
            <a:ext cx="1750800" cy="707886"/>
          </a:xfrm>
          <a:prstGeom prst="rect">
            <a:avLst/>
          </a:prstGeom>
          <a:noFill/>
        </p:spPr>
        <p:txBody>
          <a:bodyPr wrap="none" rtlCol="0">
            <a:spAutoFit/>
          </a:bodyPr>
          <a:lstStyle/>
          <a:p>
            <a:r>
              <a:rPr lang="en-US" altLang="zh-CN" sz="4000" dirty="0">
                <a:solidFill>
                  <a:schemeClr val="bg1"/>
                </a:solidFill>
                <a:latin typeface="思源黑体 CN Bold" panose="020B0800000000000000" pitchFamily="34" charset="-122"/>
                <a:ea typeface="思源黑体 CN Bold" panose="020B0800000000000000" pitchFamily="34" charset="-122"/>
              </a:rPr>
              <a:t>Day01</a:t>
            </a:r>
            <a:endParaRPr lang="zh-CN" altLang="en-US" sz="4000" dirty="0">
              <a:solidFill>
                <a:schemeClr val="bg1"/>
              </a:solidFill>
              <a:latin typeface="思源黑体 CN Bold" panose="020B0800000000000000" pitchFamily="34" charset="-122"/>
              <a:ea typeface="思源黑体 CN Bold" panose="020B0800000000000000" pitchFamily="34" charset="-122"/>
            </a:endParaRPr>
          </a:p>
        </p:txBody>
      </p:sp>
      <p:sp>
        <p:nvSpPr>
          <p:cNvPr id="10" name="文本框 9">
            <a:extLst>
              <a:ext uri="{FF2B5EF4-FFF2-40B4-BE49-F238E27FC236}">
                <a16:creationId xmlns:a16="http://schemas.microsoft.com/office/drawing/2014/main" id="{4BA98FFD-F73A-4FEB-82D5-0455A1F1E3BA}"/>
              </a:ext>
            </a:extLst>
          </p:cNvPr>
          <p:cNvSpPr txBox="1"/>
          <p:nvPr/>
        </p:nvSpPr>
        <p:spPr>
          <a:xfrm>
            <a:off x="220393" y="1010002"/>
            <a:ext cx="615553" cy="2616675"/>
          </a:xfrm>
          <a:prstGeom prst="rect">
            <a:avLst/>
          </a:prstGeom>
          <a:noFill/>
        </p:spPr>
        <p:txBody>
          <a:bodyPr vert="eaVert" wrap="square" rtlCol="0">
            <a:spAutoFit/>
          </a:bodyPr>
          <a:lstStyle/>
          <a:p>
            <a:pPr algn="ctr"/>
            <a:r>
              <a:rPr lang="zh-CN" altLang="en-US" sz="2800" b="1" dirty="0">
                <a:solidFill>
                  <a:schemeClr val="bg1"/>
                </a:solidFill>
                <a:latin typeface="思源宋体 CN" panose="02020400000000000000" pitchFamily="18" charset="-122"/>
                <a:ea typeface="思源宋体 CN" panose="02020400000000000000" pitchFamily="18" charset="-122"/>
              </a:rPr>
              <a:t>添加文本内容</a:t>
            </a:r>
          </a:p>
        </p:txBody>
      </p:sp>
      <p:sp>
        <p:nvSpPr>
          <p:cNvPr id="11" name="矩形 10">
            <a:extLst>
              <a:ext uri="{FF2B5EF4-FFF2-40B4-BE49-F238E27FC236}">
                <a16:creationId xmlns:a16="http://schemas.microsoft.com/office/drawing/2014/main" id="{8371E820-4127-4AAA-9AB6-4362982BCCB7}"/>
              </a:ext>
            </a:extLst>
          </p:cNvPr>
          <p:cNvSpPr/>
          <p:nvPr/>
        </p:nvSpPr>
        <p:spPr>
          <a:xfrm>
            <a:off x="217337" y="2724150"/>
            <a:ext cx="93829" cy="140970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DB955F0F-36EC-46E8-8337-4FAFE97701B0}"/>
              </a:ext>
            </a:extLst>
          </p:cNvPr>
          <p:cNvGrpSpPr/>
          <p:nvPr/>
        </p:nvGrpSpPr>
        <p:grpSpPr>
          <a:xfrm>
            <a:off x="1143723" y="1207680"/>
            <a:ext cx="3292007" cy="4760686"/>
            <a:chOff x="1143723" y="1207680"/>
            <a:chExt cx="3292007" cy="4760686"/>
          </a:xfrm>
        </p:grpSpPr>
        <p:sp>
          <p:nvSpPr>
            <p:cNvPr id="12" name="矩形: 圆角 11">
              <a:extLst>
                <a:ext uri="{FF2B5EF4-FFF2-40B4-BE49-F238E27FC236}">
                  <a16:creationId xmlns:a16="http://schemas.microsoft.com/office/drawing/2014/main" id="{71178FA1-9F6A-4A67-898C-1AA4241C64C1}"/>
                </a:ext>
              </a:extLst>
            </p:cNvPr>
            <p:cNvSpPr/>
            <p:nvPr/>
          </p:nvSpPr>
          <p:spPr>
            <a:xfrm>
              <a:off x="1143723" y="1207680"/>
              <a:ext cx="3292007" cy="4760686"/>
            </a:xfrm>
            <a:prstGeom prst="roundRect">
              <a:avLst>
                <a:gd name="adj" fmla="val 4762"/>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44B64454-C089-4E90-AEEB-8D489BCEA1A9}"/>
                </a:ext>
              </a:extLst>
            </p:cNvPr>
            <p:cNvSpPr txBox="1"/>
            <p:nvPr/>
          </p:nvSpPr>
          <p:spPr>
            <a:xfrm>
              <a:off x="3287409" y="4201038"/>
              <a:ext cx="998991" cy="923330"/>
            </a:xfrm>
            <a:prstGeom prst="rect">
              <a:avLst/>
            </a:prstGeom>
            <a:noFill/>
          </p:spPr>
          <p:txBody>
            <a:bodyPr wrap="none">
              <a:spAutoFit/>
            </a:bodyPr>
            <a:lstStyle/>
            <a:p>
              <a:pPr algn="ctr"/>
              <a:r>
                <a:rPr kumimoji="0" lang="en-US" altLang="zh-CN" sz="5400" b="0" i="0" u="none" strike="noStrike" kern="1200" cap="none" spc="0" normalizeH="0" baseline="0" noProof="0" dirty="0">
                  <a:ln>
                    <a:noFill/>
                  </a:ln>
                  <a:gradFill>
                    <a:gsLst>
                      <a:gs pos="0">
                        <a:schemeClr val="accent6"/>
                      </a:gs>
                      <a:gs pos="100000">
                        <a:srgbClr val="3385FF">
                          <a:alpha val="43000"/>
                        </a:srgbClr>
                      </a:gs>
                    </a:gsLst>
                    <a:lin ang="5400000" scaled="0"/>
                  </a:gradFill>
                  <a:effectLst/>
                  <a:uLnTx/>
                  <a:uFillTx/>
                  <a:latin typeface="思源黑体 CN Bold" panose="020B0800000000000000" pitchFamily="34" charset="-122"/>
                  <a:ea typeface="思源黑体 CN Bold" panose="020B0800000000000000" pitchFamily="34" charset="-122"/>
                  <a:cs typeface="+mn-cs"/>
                </a:rPr>
                <a:t>01</a:t>
              </a:r>
              <a:endParaRPr lang="zh-CN" altLang="en-US" sz="5400" dirty="0">
                <a:gradFill>
                  <a:gsLst>
                    <a:gs pos="0">
                      <a:schemeClr val="accent6"/>
                    </a:gs>
                    <a:gs pos="100000">
                      <a:srgbClr val="3385FF">
                        <a:alpha val="43000"/>
                      </a:srgbClr>
                    </a:gs>
                  </a:gsLst>
                  <a:lin ang="5400000" scaled="0"/>
                </a:gradFill>
              </a:endParaRPr>
            </a:p>
          </p:txBody>
        </p:sp>
        <p:sp>
          <p:nvSpPr>
            <p:cNvPr id="19" name="矩形: 圆角 18">
              <a:extLst>
                <a:ext uri="{FF2B5EF4-FFF2-40B4-BE49-F238E27FC236}">
                  <a16:creationId xmlns:a16="http://schemas.microsoft.com/office/drawing/2014/main" id="{8504DB0A-001C-4102-8763-05B99C331558}"/>
                </a:ext>
              </a:extLst>
            </p:cNvPr>
            <p:cNvSpPr/>
            <p:nvPr/>
          </p:nvSpPr>
          <p:spPr>
            <a:xfrm>
              <a:off x="1143723" y="4775200"/>
              <a:ext cx="3292007" cy="1180466"/>
            </a:xfrm>
            <a:prstGeom prst="roundRect">
              <a:avLst>
                <a:gd name="adj" fmla="val 4762"/>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9BC1C09D-F6B1-4068-9C2F-281256CEC848}"/>
                </a:ext>
              </a:extLst>
            </p:cNvPr>
            <p:cNvGrpSpPr/>
            <p:nvPr/>
          </p:nvGrpSpPr>
          <p:grpSpPr>
            <a:xfrm>
              <a:off x="1774064" y="4977985"/>
              <a:ext cx="2031325" cy="774897"/>
              <a:chOff x="1774063" y="5052199"/>
              <a:chExt cx="2031325" cy="774897"/>
            </a:xfrm>
          </p:grpSpPr>
          <p:sp>
            <p:nvSpPr>
              <p:cNvPr id="20" name="文本框 19">
                <a:extLst>
                  <a:ext uri="{FF2B5EF4-FFF2-40B4-BE49-F238E27FC236}">
                    <a16:creationId xmlns:a16="http://schemas.microsoft.com/office/drawing/2014/main" id="{8665AB65-6C19-49E3-A789-CC017EA63AE6}"/>
                  </a:ext>
                </a:extLst>
              </p:cNvPr>
              <p:cNvSpPr txBox="1"/>
              <p:nvPr/>
            </p:nvSpPr>
            <p:spPr>
              <a:xfrm>
                <a:off x="1774063" y="5052199"/>
                <a:ext cx="2031325" cy="646331"/>
              </a:xfrm>
              <a:prstGeom prst="rect">
                <a:avLst/>
              </a:prstGeom>
              <a:noFill/>
            </p:spPr>
            <p:txBody>
              <a:bodyPr wrap="none">
                <a:spAutoFit/>
              </a:bodyPr>
              <a:lstStyle/>
              <a:p>
                <a:r>
                  <a:rPr kumimoji="0" lang="zh-CN" altLang="en-US" sz="3600" b="1" i="0" u="none" strike="noStrike" kern="1200" cap="none" spc="0" normalizeH="0" baseline="0" noProof="0" dirty="0">
                    <a:ln>
                      <a:noFill/>
                    </a:ln>
                    <a:solidFill>
                      <a:schemeClr val="accent6"/>
                    </a:solidFill>
                    <a:effectLst/>
                    <a:uLnTx/>
                    <a:uFillTx/>
                    <a:latin typeface="思源宋体 CN" panose="02020400000000000000" pitchFamily="18" charset="-122"/>
                    <a:ea typeface="思源宋体 CN" panose="02020400000000000000" pitchFamily="18" charset="-122"/>
                    <a:cs typeface="+mn-cs"/>
                  </a:rPr>
                  <a:t>添加文本</a:t>
                </a:r>
                <a:endParaRPr lang="zh-CN" altLang="en-US" sz="3600" dirty="0">
                  <a:solidFill>
                    <a:schemeClr val="accent6"/>
                  </a:solidFill>
                </a:endParaRPr>
              </a:p>
            </p:txBody>
          </p:sp>
          <p:sp>
            <p:nvSpPr>
              <p:cNvPr id="21" name="矩形 20">
                <a:extLst>
                  <a:ext uri="{FF2B5EF4-FFF2-40B4-BE49-F238E27FC236}">
                    <a16:creationId xmlns:a16="http://schemas.microsoft.com/office/drawing/2014/main" id="{A22794B1-B6A3-4002-BD54-B984BBFD0003}"/>
                  </a:ext>
                </a:extLst>
              </p:cNvPr>
              <p:cNvSpPr/>
              <p:nvPr/>
            </p:nvSpPr>
            <p:spPr>
              <a:xfrm flipV="1">
                <a:off x="2448413" y="5675670"/>
                <a:ext cx="682625"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C7ADD933-41BB-407F-A436-2FACBBD6B038}"/>
                  </a:ext>
                </a:extLst>
              </p:cNvPr>
              <p:cNvSpPr/>
              <p:nvPr/>
            </p:nvSpPr>
            <p:spPr>
              <a:xfrm flipV="1">
                <a:off x="2600813" y="5781377"/>
                <a:ext cx="377825"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a:extLst>
                <a:ext uri="{FF2B5EF4-FFF2-40B4-BE49-F238E27FC236}">
                  <a16:creationId xmlns:a16="http://schemas.microsoft.com/office/drawing/2014/main" id="{127B8DB4-455D-4BA5-A3CA-6BFD9B5FF900}"/>
                </a:ext>
              </a:extLst>
            </p:cNvPr>
            <p:cNvSpPr txBox="1"/>
            <p:nvPr/>
          </p:nvSpPr>
          <p:spPr>
            <a:xfrm>
              <a:off x="1275450" y="1308728"/>
              <a:ext cx="3037318" cy="3269806"/>
            </a:xfrm>
            <a:prstGeom prst="rect">
              <a:avLst/>
            </a:prstGeom>
            <a:noFill/>
          </p:spPr>
          <p:txBody>
            <a:bodyPr wrap="square">
              <a:spAutoFit/>
            </a:bodyPr>
            <a:lstStyle/>
            <a:p>
              <a:pPr>
                <a:lnSpc>
                  <a:spcPct val="150000"/>
                </a:lnSpc>
              </a:pPr>
              <a:r>
                <a:rPr kumimoji="0" lang="zh-CN" altLang="en-US" sz="2000" i="0" u="none" strike="noStrike" kern="1200" cap="none" spc="0" normalizeH="0" baseline="0" noProof="0" dirty="0">
                  <a:ln>
                    <a:noFill/>
                  </a:ln>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添加文本内容添加文本内容添加文本内容添加文本内容添加文本内容添加文本内容添加文本内容添加文本内容添加文本内容添加文本内容添加文本内容添加文本内容</a:t>
              </a:r>
              <a:endParaRPr lang="zh-CN" altLang="en-US" sz="2000" dirty="0">
                <a:effectLst/>
                <a:latin typeface="思源黑体 CN Normal" panose="020B0400000000000000" pitchFamily="34" charset="-122"/>
                <a:ea typeface="思源黑体 CN Normal" panose="020B0400000000000000" pitchFamily="34" charset="-122"/>
              </a:endParaRPr>
            </a:p>
          </p:txBody>
        </p:sp>
      </p:grpSp>
      <p:grpSp>
        <p:nvGrpSpPr>
          <p:cNvPr id="27" name="组合 26">
            <a:extLst>
              <a:ext uri="{FF2B5EF4-FFF2-40B4-BE49-F238E27FC236}">
                <a16:creationId xmlns:a16="http://schemas.microsoft.com/office/drawing/2014/main" id="{5540B5E0-84D8-4F0A-B8C5-14C6EB492261}"/>
              </a:ext>
            </a:extLst>
          </p:cNvPr>
          <p:cNvGrpSpPr/>
          <p:nvPr/>
        </p:nvGrpSpPr>
        <p:grpSpPr>
          <a:xfrm>
            <a:off x="4754026" y="1207680"/>
            <a:ext cx="3292007" cy="4760686"/>
            <a:chOff x="1143723" y="1207680"/>
            <a:chExt cx="3292007" cy="4760686"/>
          </a:xfrm>
        </p:grpSpPr>
        <p:sp>
          <p:nvSpPr>
            <p:cNvPr id="28" name="矩形: 圆角 27">
              <a:extLst>
                <a:ext uri="{FF2B5EF4-FFF2-40B4-BE49-F238E27FC236}">
                  <a16:creationId xmlns:a16="http://schemas.microsoft.com/office/drawing/2014/main" id="{10369C23-9C7B-4BDA-9D85-691D0629B9B2}"/>
                </a:ext>
              </a:extLst>
            </p:cNvPr>
            <p:cNvSpPr/>
            <p:nvPr/>
          </p:nvSpPr>
          <p:spPr>
            <a:xfrm>
              <a:off x="1143723" y="1207680"/>
              <a:ext cx="3292007" cy="4760686"/>
            </a:xfrm>
            <a:prstGeom prst="roundRect">
              <a:avLst>
                <a:gd name="adj" fmla="val 4762"/>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51967441-0308-432F-ABA8-0330F7CF34C8}"/>
                </a:ext>
              </a:extLst>
            </p:cNvPr>
            <p:cNvSpPr txBox="1"/>
            <p:nvPr/>
          </p:nvSpPr>
          <p:spPr>
            <a:xfrm>
              <a:off x="3287409" y="4201038"/>
              <a:ext cx="998991" cy="923330"/>
            </a:xfrm>
            <a:prstGeom prst="rect">
              <a:avLst/>
            </a:prstGeom>
            <a:noFill/>
          </p:spPr>
          <p:txBody>
            <a:bodyPr wrap="none">
              <a:spAutoFit/>
            </a:bodyPr>
            <a:lstStyle/>
            <a:p>
              <a:pPr algn="ctr"/>
              <a:r>
                <a:rPr kumimoji="0" lang="en-US" altLang="zh-CN" sz="5400" b="0" i="0" u="none" strike="noStrike" kern="1200" cap="none" spc="0" normalizeH="0" baseline="0" noProof="0" dirty="0">
                  <a:ln>
                    <a:noFill/>
                  </a:ln>
                  <a:gradFill>
                    <a:gsLst>
                      <a:gs pos="0">
                        <a:schemeClr val="accent6"/>
                      </a:gs>
                      <a:gs pos="100000">
                        <a:srgbClr val="3385FF">
                          <a:alpha val="43000"/>
                        </a:srgbClr>
                      </a:gs>
                    </a:gsLst>
                    <a:lin ang="5400000" scaled="0"/>
                  </a:gradFill>
                  <a:effectLst/>
                  <a:uLnTx/>
                  <a:uFillTx/>
                  <a:latin typeface="思源黑体 CN Bold" panose="020B0800000000000000" pitchFamily="34" charset="-122"/>
                  <a:ea typeface="思源黑体 CN Bold" panose="020B0800000000000000" pitchFamily="34" charset="-122"/>
                  <a:cs typeface="+mn-cs"/>
                </a:rPr>
                <a:t>02</a:t>
              </a:r>
              <a:endParaRPr lang="zh-CN" altLang="en-US" sz="5400" dirty="0">
                <a:gradFill>
                  <a:gsLst>
                    <a:gs pos="0">
                      <a:schemeClr val="accent6"/>
                    </a:gs>
                    <a:gs pos="100000">
                      <a:srgbClr val="3385FF">
                        <a:alpha val="43000"/>
                      </a:srgbClr>
                    </a:gs>
                  </a:gsLst>
                  <a:lin ang="5400000" scaled="0"/>
                </a:gradFill>
              </a:endParaRPr>
            </a:p>
          </p:txBody>
        </p:sp>
        <p:sp>
          <p:nvSpPr>
            <p:cNvPr id="30" name="矩形: 圆角 29">
              <a:extLst>
                <a:ext uri="{FF2B5EF4-FFF2-40B4-BE49-F238E27FC236}">
                  <a16:creationId xmlns:a16="http://schemas.microsoft.com/office/drawing/2014/main" id="{599F8278-B249-4667-9587-273A96E98895}"/>
                </a:ext>
              </a:extLst>
            </p:cNvPr>
            <p:cNvSpPr/>
            <p:nvPr/>
          </p:nvSpPr>
          <p:spPr>
            <a:xfrm>
              <a:off x="1143723" y="4775200"/>
              <a:ext cx="3292007" cy="1180466"/>
            </a:xfrm>
            <a:prstGeom prst="roundRect">
              <a:avLst>
                <a:gd name="adj" fmla="val 4762"/>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id="{32CEC4D4-A6E4-4109-BEE6-33507981A62A}"/>
                </a:ext>
              </a:extLst>
            </p:cNvPr>
            <p:cNvGrpSpPr/>
            <p:nvPr/>
          </p:nvGrpSpPr>
          <p:grpSpPr>
            <a:xfrm>
              <a:off x="1774064" y="4977985"/>
              <a:ext cx="2031325" cy="774897"/>
              <a:chOff x="1774063" y="5052199"/>
              <a:chExt cx="2031325" cy="774897"/>
            </a:xfrm>
          </p:grpSpPr>
          <p:sp>
            <p:nvSpPr>
              <p:cNvPr id="33" name="文本框 32">
                <a:extLst>
                  <a:ext uri="{FF2B5EF4-FFF2-40B4-BE49-F238E27FC236}">
                    <a16:creationId xmlns:a16="http://schemas.microsoft.com/office/drawing/2014/main" id="{902F633C-EEB6-424B-9DB2-2F6F22C32726}"/>
                  </a:ext>
                </a:extLst>
              </p:cNvPr>
              <p:cNvSpPr txBox="1"/>
              <p:nvPr/>
            </p:nvSpPr>
            <p:spPr>
              <a:xfrm>
                <a:off x="1774063" y="5052199"/>
                <a:ext cx="2031325" cy="646331"/>
              </a:xfrm>
              <a:prstGeom prst="rect">
                <a:avLst/>
              </a:prstGeom>
              <a:noFill/>
            </p:spPr>
            <p:txBody>
              <a:bodyPr wrap="none">
                <a:spAutoFit/>
              </a:bodyPr>
              <a:lstStyle/>
              <a:p>
                <a:r>
                  <a:rPr kumimoji="0" lang="zh-CN" altLang="en-US" sz="3600" b="1" i="0" u="none" strike="noStrike" kern="1200" cap="none" spc="0" normalizeH="0" baseline="0" noProof="0" dirty="0">
                    <a:ln>
                      <a:noFill/>
                    </a:ln>
                    <a:solidFill>
                      <a:schemeClr val="accent6"/>
                    </a:solidFill>
                    <a:effectLst/>
                    <a:uLnTx/>
                    <a:uFillTx/>
                    <a:latin typeface="思源宋体 CN" panose="02020400000000000000" pitchFamily="18" charset="-122"/>
                    <a:ea typeface="思源宋体 CN" panose="02020400000000000000" pitchFamily="18" charset="-122"/>
                    <a:cs typeface="+mn-cs"/>
                  </a:rPr>
                  <a:t>添加文本</a:t>
                </a:r>
                <a:endParaRPr lang="zh-CN" altLang="en-US" sz="3600" dirty="0">
                  <a:solidFill>
                    <a:schemeClr val="accent6"/>
                  </a:solidFill>
                </a:endParaRPr>
              </a:p>
            </p:txBody>
          </p:sp>
          <p:sp>
            <p:nvSpPr>
              <p:cNvPr id="34" name="矩形 33">
                <a:extLst>
                  <a:ext uri="{FF2B5EF4-FFF2-40B4-BE49-F238E27FC236}">
                    <a16:creationId xmlns:a16="http://schemas.microsoft.com/office/drawing/2014/main" id="{D2331160-578F-440C-8202-90F33D640F3D}"/>
                  </a:ext>
                </a:extLst>
              </p:cNvPr>
              <p:cNvSpPr/>
              <p:nvPr/>
            </p:nvSpPr>
            <p:spPr>
              <a:xfrm flipV="1">
                <a:off x="2448413" y="5675670"/>
                <a:ext cx="682625"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85B7735E-EEB9-47AF-BECB-52B663FEBCA1}"/>
                  </a:ext>
                </a:extLst>
              </p:cNvPr>
              <p:cNvSpPr/>
              <p:nvPr/>
            </p:nvSpPr>
            <p:spPr>
              <a:xfrm flipV="1">
                <a:off x="2600813" y="5781377"/>
                <a:ext cx="377825"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a:extLst>
                <a:ext uri="{FF2B5EF4-FFF2-40B4-BE49-F238E27FC236}">
                  <a16:creationId xmlns:a16="http://schemas.microsoft.com/office/drawing/2014/main" id="{E812CD81-B6CD-488E-8C4C-1C29DB86033E}"/>
                </a:ext>
              </a:extLst>
            </p:cNvPr>
            <p:cNvSpPr txBox="1"/>
            <p:nvPr/>
          </p:nvSpPr>
          <p:spPr>
            <a:xfrm>
              <a:off x="1275450" y="1308728"/>
              <a:ext cx="3037318" cy="3269806"/>
            </a:xfrm>
            <a:prstGeom prst="rect">
              <a:avLst/>
            </a:prstGeom>
            <a:noFill/>
          </p:spPr>
          <p:txBody>
            <a:bodyPr wrap="square">
              <a:spAutoFit/>
            </a:bodyPr>
            <a:lstStyle/>
            <a:p>
              <a:pPr>
                <a:lnSpc>
                  <a:spcPct val="150000"/>
                </a:lnSpc>
              </a:pPr>
              <a:r>
                <a:rPr kumimoji="0" lang="zh-CN" altLang="en-US" sz="2000" i="0" u="none" strike="noStrike" kern="1200" cap="none" spc="0" normalizeH="0" baseline="0" noProof="0" dirty="0">
                  <a:ln>
                    <a:noFill/>
                  </a:ln>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添加文本内容添加文本内容添加文本内容添加文本内容添加文本内容添加文本内容添加文本内容添加文本内容添加文本内容添加文本内容添加文本内容添加文本内容</a:t>
              </a:r>
              <a:endParaRPr lang="zh-CN" altLang="en-US" sz="2000" dirty="0">
                <a:effectLst/>
                <a:latin typeface="思源黑体 CN Normal" panose="020B0400000000000000" pitchFamily="34" charset="-122"/>
                <a:ea typeface="思源黑体 CN Normal" panose="020B0400000000000000" pitchFamily="34" charset="-122"/>
              </a:endParaRPr>
            </a:p>
          </p:txBody>
        </p:sp>
      </p:grpSp>
      <p:grpSp>
        <p:nvGrpSpPr>
          <p:cNvPr id="36" name="组合 35">
            <a:extLst>
              <a:ext uri="{FF2B5EF4-FFF2-40B4-BE49-F238E27FC236}">
                <a16:creationId xmlns:a16="http://schemas.microsoft.com/office/drawing/2014/main" id="{B83C4E99-8CD5-49E7-9AC4-C9B6E8EAB982}"/>
              </a:ext>
            </a:extLst>
          </p:cNvPr>
          <p:cNvGrpSpPr/>
          <p:nvPr/>
        </p:nvGrpSpPr>
        <p:grpSpPr>
          <a:xfrm>
            <a:off x="8364330" y="1207680"/>
            <a:ext cx="3292007" cy="4760686"/>
            <a:chOff x="1143723" y="1207680"/>
            <a:chExt cx="3292007" cy="4760686"/>
          </a:xfrm>
        </p:grpSpPr>
        <p:sp>
          <p:nvSpPr>
            <p:cNvPr id="37" name="矩形: 圆角 36">
              <a:extLst>
                <a:ext uri="{FF2B5EF4-FFF2-40B4-BE49-F238E27FC236}">
                  <a16:creationId xmlns:a16="http://schemas.microsoft.com/office/drawing/2014/main" id="{C6CE4AF0-5FC1-4A94-9ABF-4DAD988DA216}"/>
                </a:ext>
              </a:extLst>
            </p:cNvPr>
            <p:cNvSpPr/>
            <p:nvPr/>
          </p:nvSpPr>
          <p:spPr>
            <a:xfrm>
              <a:off x="1143723" y="1207680"/>
              <a:ext cx="3292007" cy="4760686"/>
            </a:xfrm>
            <a:prstGeom prst="roundRect">
              <a:avLst>
                <a:gd name="adj" fmla="val 4762"/>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9E85410D-B8EF-4460-9976-6C71B66C44E3}"/>
                </a:ext>
              </a:extLst>
            </p:cNvPr>
            <p:cNvSpPr txBox="1"/>
            <p:nvPr/>
          </p:nvSpPr>
          <p:spPr>
            <a:xfrm>
              <a:off x="3287409" y="4201038"/>
              <a:ext cx="998991" cy="923330"/>
            </a:xfrm>
            <a:prstGeom prst="rect">
              <a:avLst/>
            </a:prstGeom>
            <a:noFill/>
          </p:spPr>
          <p:txBody>
            <a:bodyPr wrap="none">
              <a:spAutoFit/>
            </a:bodyPr>
            <a:lstStyle/>
            <a:p>
              <a:pPr algn="ctr"/>
              <a:r>
                <a:rPr kumimoji="0" lang="en-US" altLang="zh-CN" sz="5400" b="0" i="0" u="none" strike="noStrike" kern="1200" cap="none" spc="0" normalizeH="0" baseline="0" noProof="0" dirty="0">
                  <a:ln>
                    <a:noFill/>
                  </a:ln>
                  <a:gradFill>
                    <a:gsLst>
                      <a:gs pos="0">
                        <a:schemeClr val="accent6"/>
                      </a:gs>
                      <a:gs pos="100000">
                        <a:srgbClr val="3385FF">
                          <a:alpha val="43000"/>
                        </a:srgbClr>
                      </a:gs>
                    </a:gsLst>
                    <a:lin ang="5400000" scaled="0"/>
                  </a:gradFill>
                  <a:effectLst/>
                  <a:uLnTx/>
                  <a:uFillTx/>
                  <a:latin typeface="思源黑体 CN Bold" panose="020B0800000000000000" pitchFamily="34" charset="-122"/>
                  <a:ea typeface="思源黑体 CN Bold" panose="020B0800000000000000" pitchFamily="34" charset="-122"/>
                  <a:cs typeface="+mn-cs"/>
                </a:rPr>
                <a:t>03</a:t>
              </a:r>
              <a:endParaRPr lang="zh-CN" altLang="en-US" sz="5400" dirty="0">
                <a:gradFill>
                  <a:gsLst>
                    <a:gs pos="0">
                      <a:schemeClr val="accent6"/>
                    </a:gs>
                    <a:gs pos="100000">
                      <a:srgbClr val="3385FF">
                        <a:alpha val="43000"/>
                      </a:srgbClr>
                    </a:gs>
                  </a:gsLst>
                  <a:lin ang="5400000" scaled="0"/>
                </a:gradFill>
              </a:endParaRPr>
            </a:p>
          </p:txBody>
        </p:sp>
        <p:sp>
          <p:nvSpPr>
            <p:cNvPr id="39" name="矩形: 圆角 38">
              <a:extLst>
                <a:ext uri="{FF2B5EF4-FFF2-40B4-BE49-F238E27FC236}">
                  <a16:creationId xmlns:a16="http://schemas.microsoft.com/office/drawing/2014/main" id="{15530CF3-67EF-4648-9183-CD922DB76771}"/>
                </a:ext>
              </a:extLst>
            </p:cNvPr>
            <p:cNvSpPr/>
            <p:nvPr/>
          </p:nvSpPr>
          <p:spPr>
            <a:xfrm>
              <a:off x="1143723" y="4775200"/>
              <a:ext cx="3292007" cy="1180466"/>
            </a:xfrm>
            <a:prstGeom prst="roundRect">
              <a:avLst>
                <a:gd name="adj" fmla="val 4762"/>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18B31B9D-93A1-4954-ADDE-ED219F6C5E35}"/>
                </a:ext>
              </a:extLst>
            </p:cNvPr>
            <p:cNvGrpSpPr/>
            <p:nvPr/>
          </p:nvGrpSpPr>
          <p:grpSpPr>
            <a:xfrm>
              <a:off x="1774064" y="4977985"/>
              <a:ext cx="2031325" cy="774897"/>
              <a:chOff x="1774063" y="5052199"/>
              <a:chExt cx="2031325" cy="774897"/>
            </a:xfrm>
          </p:grpSpPr>
          <p:sp>
            <p:nvSpPr>
              <p:cNvPr id="42" name="文本框 41">
                <a:extLst>
                  <a:ext uri="{FF2B5EF4-FFF2-40B4-BE49-F238E27FC236}">
                    <a16:creationId xmlns:a16="http://schemas.microsoft.com/office/drawing/2014/main" id="{B9DE0EE2-6FA7-4C2B-95A3-16CC03C1D9FC}"/>
                  </a:ext>
                </a:extLst>
              </p:cNvPr>
              <p:cNvSpPr txBox="1"/>
              <p:nvPr/>
            </p:nvSpPr>
            <p:spPr>
              <a:xfrm>
                <a:off x="1774063" y="5052199"/>
                <a:ext cx="2031325" cy="646331"/>
              </a:xfrm>
              <a:prstGeom prst="rect">
                <a:avLst/>
              </a:prstGeom>
              <a:noFill/>
            </p:spPr>
            <p:txBody>
              <a:bodyPr wrap="none">
                <a:spAutoFit/>
              </a:bodyPr>
              <a:lstStyle/>
              <a:p>
                <a:r>
                  <a:rPr kumimoji="0" lang="zh-CN" altLang="en-US" sz="3600" b="1" i="0" u="none" strike="noStrike" kern="1200" cap="none" spc="0" normalizeH="0" baseline="0" noProof="0" dirty="0">
                    <a:ln>
                      <a:noFill/>
                    </a:ln>
                    <a:solidFill>
                      <a:schemeClr val="accent6"/>
                    </a:solidFill>
                    <a:effectLst/>
                    <a:uLnTx/>
                    <a:uFillTx/>
                    <a:latin typeface="思源宋体 CN" panose="02020400000000000000" pitchFamily="18" charset="-122"/>
                    <a:ea typeface="思源宋体 CN" panose="02020400000000000000" pitchFamily="18" charset="-122"/>
                    <a:cs typeface="+mn-cs"/>
                  </a:rPr>
                  <a:t>添加文本</a:t>
                </a:r>
                <a:endParaRPr lang="zh-CN" altLang="en-US" sz="3600" dirty="0">
                  <a:solidFill>
                    <a:schemeClr val="accent6"/>
                  </a:solidFill>
                </a:endParaRPr>
              </a:p>
            </p:txBody>
          </p:sp>
          <p:sp>
            <p:nvSpPr>
              <p:cNvPr id="43" name="矩形 42">
                <a:extLst>
                  <a:ext uri="{FF2B5EF4-FFF2-40B4-BE49-F238E27FC236}">
                    <a16:creationId xmlns:a16="http://schemas.microsoft.com/office/drawing/2014/main" id="{60B47E84-498E-42DD-8430-FAE0DBEC460F}"/>
                  </a:ext>
                </a:extLst>
              </p:cNvPr>
              <p:cNvSpPr/>
              <p:nvPr/>
            </p:nvSpPr>
            <p:spPr>
              <a:xfrm flipV="1">
                <a:off x="2448413" y="5675670"/>
                <a:ext cx="682625"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41F20E6F-BD01-489D-AE45-1DC32EC16CF5}"/>
                  </a:ext>
                </a:extLst>
              </p:cNvPr>
              <p:cNvSpPr/>
              <p:nvPr/>
            </p:nvSpPr>
            <p:spPr>
              <a:xfrm flipV="1">
                <a:off x="2600813" y="5781377"/>
                <a:ext cx="377825"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a:extLst>
                <a:ext uri="{FF2B5EF4-FFF2-40B4-BE49-F238E27FC236}">
                  <a16:creationId xmlns:a16="http://schemas.microsoft.com/office/drawing/2014/main" id="{07D82024-22CF-43F2-8B14-6428649340F2}"/>
                </a:ext>
              </a:extLst>
            </p:cNvPr>
            <p:cNvSpPr txBox="1"/>
            <p:nvPr/>
          </p:nvSpPr>
          <p:spPr>
            <a:xfrm>
              <a:off x="1275450" y="1308728"/>
              <a:ext cx="3037318" cy="3269806"/>
            </a:xfrm>
            <a:prstGeom prst="rect">
              <a:avLst/>
            </a:prstGeom>
            <a:noFill/>
          </p:spPr>
          <p:txBody>
            <a:bodyPr wrap="square">
              <a:spAutoFit/>
            </a:bodyPr>
            <a:lstStyle/>
            <a:p>
              <a:pPr>
                <a:lnSpc>
                  <a:spcPct val="150000"/>
                </a:lnSpc>
              </a:pPr>
              <a:r>
                <a:rPr kumimoji="0" lang="zh-CN" altLang="en-US" sz="2000" i="0" u="none" strike="noStrike" kern="1200" cap="none" spc="0" normalizeH="0" baseline="0" noProof="0" dirty="0">
                  <a:ln>
                    <a:noFill/>
                  </a:ln>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添加文本内容添加文本内容添加文本内容添加文本内容添加文本内容添加文本内容添加文本内容添加文本内容添加文本内容添加文本内容添加文本内容添加文本内容</a:t>
              </a:r>
              <a:endParaRPr lang="zh-CN" altLang="en-US" sz="2000" dirty="0">
                <a:effectLst/>
                <a:latin typeface="思源黑体 CN Normal" panose="020B0400000000000000" pitchFamily="34" charset="-122"/>
                <a:ea typeface="思源黑体 CN Normal" panose="020B0400000000000000" pitchFamily="34" charset="-122"/>
              </a:endParaRPr>
            </a:p>
          </p:txBody>
        </p:sp>
      </p:grpSp>
      <p:sp>
        <p:nvSpPr>
          <p:cNvPr id="45" name="文本框 44">
            <a:extLst>
              <a:ext uri="{FF2B5EF4-FFF2-40B4-BE49-F238E27FC236}">
                <a16:creationId xmlns:a16="http://schemas.microsoft.com/office/drawing/2014/main" id="{A2DB865E-0E37-482D-B62D-22CBCBAE278A}"/>
              </a:ext>
            </a:extLst>
          </p:cNvPr>
          <p:cNvSpPr txBox="1"/>
          <p:nvPr/>
        </p:nvSpPr>
        <p:spPr>
          <a:xfrm>
            <a:off x="10995839" y="152400"/>
            <a:ext cx="1196161" cy="369332"/>
          </a:xfrm>
          <a:prstGeom prst="rect">
            <a:avLst/>
          </a:prstGeom>
          <a:noFill/>
        </p:spPr>
        <p:txBody>
          <a:bodyPr wrap="none">
            <a:spAutoFit/>
          </a:bodyPr>
          <a:lstStyle/>
          <a:p>
            <a:r>
              <a:rPr kumimoji="0" lang="zh-CN" altLang="en-US"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SUMMER</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46" name="文本框 45">
            <a:extLst>
              <a:ext uri="{FF2B5EF4-FFF2-40B4-BE49-F238E27FC236}">
                <a16:creationId xmlns:a16="http://schemas.microsoft.com/office/drawing/2014/main" id="{6AA5EB8E-1A86-4828-B189-622D4A2C1BF5}"/>
              </a:ext>
            </a:extLst>
          </p:cNvPr>
          <p:cNvSpPr txBox="1"/>
          <p:nvPr/>
        </p:nvSpPr>
        <p:spPr>
          <a:xfrm>
            <a:off x="11194001" y="436246"/>
            <a:ext cx="975139"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TEMPLATE</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47" name="矩形 46">
            <a:extLst>
              <a:ext uri="{FF2B5EF4-FFF2-40B4-BE49-F238E27FC236}">
                <a16:creationId xmlns:a16="http://schemas.microsoft.com/office/drawing/2014/main" id="{D287D128-9B72-4E5F-901B-2B598ABC8338}"/>
              </a:ext>
            </a:extLst>
          </p:cNvPr>
          <p:cNvSpPr/>
          <p:nvPr/>
        </p:nvSpPr>
        <p:spPr>
          <a:xfrm>
            <a:off x="11334873" y="703719"/>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353892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46">
            <a:extLst>
              <a:ext uri="{FF2B5EF4-FFF2-40B4-BE49-F238E27FC236}">
                <a16:creationId xmlns:a16="http://schemas.microsoft.com/office/drawing/2014/main" id="{1E7601CB-1331-42EA-AF7A-0615C0F57216}"/>
              </a:ext>
            </a:extLst>
          </p:cNvPr>
          <p:cNvSpPr txBox="1"/>
          <p:nvPr/>
        </p:nvSpPr>
        <p:spPr>
          <a:xfrm>
            <a:off x="2451430" y="2650107"/>
            <a:ext cx="6955751" cy="1446550"/>
          </a:xfrm>
          <a:prstGeom prst="rect">
            <a:avLst/>
          </a:prstGeom>
          <a:noFill/>
        </p:spPr>
        <p:txBody>
          <a:bodyPr wrap="none" rtlCol="0">
            <a:spAutoFit/>
          </a:bodyPr>
          <a:lstStyle/>
          <a:p>
            <a:pPr algn="ctr"/>
            <a:r>
              <a:rPr lang="zh-CN" altLang="en-US" sz="8800" b="1" dirty="0">
                <a:gradFill>
                  <a:gsLst>
                    <a:gs pos="0">
                      <a:schemeClr val="bg1"/>
                    </a:gs>
                    <a:gs pos="100000">
                      <a:schemeClr val="bg1">
                        <a:alpha val="52000"/>
                      </a:schemeClr>
                    </a:gs>
                  </a:gsLst>
                  <a:lin ang="5400000" scaled="1"/>
                </a:gradFill>
                <a:effectLst>
                  <a:reflection blurRad="6350" stA="60000" endA="900" endPos="58000" dist="63500" dir="5400000" sy="-100000" algn="bl" rotWithShape="0"/>
                </a:effectLst>
                <a:latin typeface="思源宋体 CN" panose="02020400000000000000" pitchFamily="18" charset="-122"/>
                <a:ea typeface="思源宋体 CN" panose="02020400000000000000" pitchFamily="18" charset="-122"/>
              </a:rPr>
              <a:t>添加文本内容</a:t>
            </a:r>
          </a:p>
        </p:txBody>
      </p:sp>
      <p:sp>
        <p:nvSpPr>
          <p:cNvPr id="50" name="文本框 49">
            <a:extLst>
              <a:ext uri="{FF2B5EF4-FFF2-40B4-BE49-F238E27FC236}">
                <a16:creationId xmlns:a16="http://schemas.microsoft.com/office/drawing/2014/main" id="{569E0A63-3D82-4ECA-803A-50A93519775A}"/>
              </a:ext>
            </a:extLst>
          </p:cNvPr>
          <p:cNvSpPr txBox="1"/>
          <p:nvPr/>
        </p:nvSpPr>
        <p:spPr>
          <a:xfrm>
            <a:off x="5344152" y="1832866"/>
            <a:ext cx="1181734" cy="1107996"/>
          </a:xfrm>
          <a:prstGeom prst="rect">
            <a:avLst/>
          </a:prstGeom>
          <a:noFill/>
        </p:spPr>
        <p:txBody>
          <a:bodyPr wrap="none">
            <a:spAutoFit/>
          </a:bodyPr>
          <a:lstStyle/>
          <a:p>
            <a:pPr algn="ctr"/>
            <a:r>
              <a:rPr kumimoji="0" lang="en-US" altLang="zh-CN" sz="6600" b="0" i="0" u="none" strike="noStrike" kern="1200" cap="none" spc="0" normalizeH="0" baseline="0" noProof="0" dirty="0">
                <a:ln>
                  <a:noFill/>
                </a:ln>
                <a:gradFill>
                  <a:gsLst>
                    <a:gs pos="0">
                      <a:schemeClr val="accent6"/>
                    </a:gs>
                    <a:gs pos="100000">
                      <a:srgbClr val="3385FF">
                        <a:alpha val="43000"/>
                      </a:srgbClr>
                    </a:gs>
                  </a:gsLst>
                  <a:lin ang="5400000" scaled="0"/>
                </a:gradFill>
                <a:effectLst/>
                <a:uLnTx/>
                <a:uFillTx/>
                <a:latin typeface="思源黑体 CN Bold" panose="020B0800000000000000" pitchFamily="34" charset="-122"/>
                <a:ea typeface="思源黑体 CN Bold" panose="020B0800000000000000" pitchFamily="34" charset="-122"/>
                <a:cs typeface="+mn-cs"/>
              </a:rPr>
              <a:t>02</a:t>
            </a:r>
            <a:endParaRPr lang="zh-CN" altLang="en-US" sz="6600" dirty="0">
              <a:gradFill>
                <a:gsLst>
                  <a:gs pos="0">
                    <a:schemeClr val="accent6"/>
                  </a:gs>
                  <a:gs pos="100000">
                    <a:srgbClr val="3385FF">
                      <a:alpha val="43000"/>
                    </a:srgbClr>
                  </a:gs>
                </a:gsLst>
                <a:lin ang="5400000" scaled="0"/>
              </a:gradFill>
            </a:endParaRPr>
          </a:p>
        </p:txBody>
      </p:sp>
      <p:sp>
        <p:nvSpPr>
          <p:cNvPr id="51" name="文本框 50">
            <a:extLst>
              <a:ext uri="{FF2B5EF4-FFF2-40B4-BE49-F238E27FC236}">
                <a16:creationId xmlns:a16="http://schemas.microsoft.com/office/drawing/2014/main" id="{3ED7A419-24DC-4AD2-821A-4282552AF1F0}"/>
              </a:ext>
            </a:extLst>
          </p:cNvPr>
          <p:cNvSpPr txBox="1"/>
          <p:nvPr/>
        </p:nvSpPr>
        <p:spPr>
          <a:xfrm>
            <a:off x="66402" y="152400"/>
            <a:ext cx="1915886" cy="369332"/>
          </a:xfrm>
          <a:prstGeom prst="rect">
            <a:avLst/>
          </a:prstGeom>
          <a:noFill/>
        </p:spPr>
        <p:txBody>
          <a:bodyPr wrap="square">
            <a:spAutoFit/>
          </a:bodyPr>
          <a:lstStyle/>
          <a:p>
            <a:r>
              <a:rPr lang="en-US" altLang="zh-CN" b="1" dirty="0">
                <a:solidFill>
                  <a:schemeClr val="bg1"/>
                </a:solidFill>
              </a:rPr>
              <a:t>20XX/XX/XX</a:t>
            </a:r>
          </a:p>
        </p:txBody>
      </p:sp>
      <p:sp>
        <p:nvSpPr>
          <p:cNvPr id="52" name="矩形 51">
            <a:extLst>
              <a:ext uri="{FF2B5EF4-FFF2-40B4-BE49-F238E27FC236}">
                <a16:creationId xmlns:a16="http://schemas.microsoft.com/office/drawing/2014/main" id="{CC0C7373-3B91-4EB6-99A7-7BED34D49832}"/>
              </a:ext>
            </a:extLst>
          </p:cNvPr>
          <p:cNvSpPr/>
          <p:nvPr/>
        </p:nvSpPr>
        <p:spPr>
          <a:xfrm>
            <a:off x="156270" y="545744"/>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94FEBC9D-32AC-4E57-9BD5-704AFE2F4748}"/>
              </a:ext>
            </a:extLst>
          </p:cNvPr>
          <p:cNvSpPr txBox="1"/>
          <p:nvPr/>
        </p:nvSpPr>
        <p:spPr>
          <a:xfrm>
            <a:off x="10995839" y="152400"/>
            <a:ext cx="1196161" cy="369332"/>
          </a:xfrm>
          <a:prstGeom prst="rect">
            <a:avLst/>
          </a:prstGeom>
          <a:noFill/>
        </p:spPr>
        <p:txBody>
          <a:bodyPr wrap="none">
            <a:spAutoFit/>
          </a:bodyPr>
          <a:lstStyle/>
          <a:p>
            <a:r>
              <a:rPr kumimoji="0" lang="zh-CN" altLang="en-US"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SUMMER</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54" name="文本框 53">
            <a:extLst>
              <a:ext uri="{FF2B5EF4-FFF2-40B4-BE49-F238E27FC236}">
                <a16:creationId xmlns:a16="http://schemas.microsoft.com/office/drawing/2014/main" id="{D731B9F1-79A1-4BAA-8C65-B30C7A939371}"/>
              </a:ext>
            </a:extLst>
          </p:cNvPr>
          <p:cNvSpPr txBox="1"/>
          <p:nvPr/>
        </p:nvSpPr>
        <p:spPr>
          <a:xfrm>
            <a:off x="11194001" y="436246"/>
            <a:ext cx="975139"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TEMPLATE</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55" name="矩形 54">
            <a:extLst>
              <a:ext uri="{FF2B5EF4-FFF2-40B4-BE49-F238E27FC236}">
                <a16:creationId xmlns:a16="http://schemas.microsoft.com/office/drawing/2014/main" id="{B8375588-105C-48C0-846D-AFAC82106D7B}"/>
              </a:ext>
            </a:extLst>
          </p:cNvPr>
          <p:cNvSpPr/>
          <p:nvPr/>
        </p:nvSpPr>
        <p:spPr>
          <a:xfrm>
            <a:off x="11334873" y="703719"/>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57367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46F8DB9-8B9F-4BF0-A490-578FC4C24119}"/>
              </a:ext>
            </a:extLst>
          </p:cNvPr>
          <p:cNvSpPr/>
          <p:nvPr/>
        </p:nvSpPr>
        <p:spPr>
          <a:xfrm>
            <a:off x="0" y="0"/>
            <a:ext cx="12192000" cy="68580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9E35E751-2D29-449B-A13F-6DB50A669378}"/>
              </a:ext>
            </a:extLst>
          </p:cNvPr>
          <p:cNvSpPr/>
          <p:nvPr/>
        </p:nvSpPr>
        <p:spPr>
          <a:xfrm>
            <a:off x="311166" y="518070"/>
            <a:ext cx="1147536" cy="386670"/>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8C06024F-DEDE-47B9-AAA5-BC8031FD9B8D}"/>
              </a:ext>
            </a:extLst>
          </p:cNvPr>
          <p:cNvSpPr/>
          <p:nvPr/>
        </p:nvSpPr>
        <p:spPr>
          <a:xfrm>
            <a:off x="810110" y="1207680"/>
            <a:ext cx="149648" cy="222132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CC92D89A-C407-455B-B529-8567F4D044EC}"/>
              </a:ext>
            </a:extLst>
          </p:cNvPr>
          <p:cNvSpPr/>
          <p:nvPr/>
        </p:nvSpPr>
        <p:spPr>
          <a:xfrm>
            <a:off x="528170" y="1059090"/>
            <a:ext cx="149648" cy="222132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EBCE73A1-845E-4D81-B79D-2650EBD7F7CD}"/>
              </a:ext>
            </a:extLst>
          </p:cNvPr>
          <p:cNvSpPr txBox="1"/>
          <p:nvPr/>
        </p:nvSpPr>
        <p:spPr>
          <a:xfrm>
            <a:off x="400050" y="164127"/>
            <a:ext cx="1750800" cy="707886"/>
          </a:xfrm>
          <a:prstGeom prst="rect">
            <a:avLst/>
          </a:prstGeom>
          <a:noFill/>
        </p:spPr>
        <p:txBody>
          <a:bodyPr wrap="none" rtlCol="0">
            <a:spAutoFit/>
          </a:bodyPr>
          <a:lstStyle/>
          <a:p>
            <a:r>
              <a:rPr lang="en-US" altLang="zh-CN" sz="4000" dirty="0">
                <a:solidFill>
                  <a:schemeClr val="bg1"/>
                </a:solidFill>
                <a:latin typeface="思源黑体 CN Bold" panose="020B0800000000000000" pitchFamily="34" charset="-122"/>
                <a:ea typeface="思源黑体 CN Bold" panose="020B0800000000000000" pitchFamily="34" charset="-122"/>
              </a:rPr>
              <a:t>Day01</a:t>
            </a:r>
            <a:endParaRPr lang="zh-CN" altLang="en-US" sz="4000" dirty="0">
              <a:solidFill>
                <a:schemeClr val="bg1"/>
              </a:solidFill>
              <a:latin typeface="思源黑体 CN Bold" panose="020B0800000000000000" pitchFamily="34" charset="-122"/>
              <a:ea typeface="思源黑体 CN Bold" panose="020B0800000000000000" pitchFamily="34" charset="-122"/>
            </a:endParaRPr>
          </a:p>
        </p:txBody>
      </p:sp>
      <p:sp>
        <p:nvSpPr>
          <p:cNvPr id="10" name="文本框 9">
            <a:extLst>
              <a:ext uri="{FF2B5EF4-FFF2-40B4-BE49-F238E27FC236}">
                <a16:creationId xmlns:a16="http://schemas.microsoft.com/office/drawing/2014/main" id="{4BA98FFD-F73A-4FEB-82D5-0455A1F1E3BA}"/>
              </a:ext>
            </a:extLst>
          </p:cNvPr>
          <p:cNvSpPr txBox="1"/>
          <p:nvPr/>
        </p:nvSpPr>
        <p:spPr>
          <a:xfrm>
            <a:off x="220393" y="1010002"/>
            <a:ext cx="615553" cy="2616675"/>
          </a:xfrm>
          <a:prstGeom prst="rect">
            <a:avLst/>
          </a:prstGeom>
          <a:noFill/>
        </p:spPr>
        <p:txBody>
          <a:bodyPr vert="eaVert" wrap="square" rtlCol="0">
            <a:spAutoFit/>
          </a:bodyPr>
          <a:lstStyle/>
          <a:p>
            <a:pPr algn="ctr"/>
            <a:r>
              <a:rPr lang="zh-CN" altLang="en-US" sz="2800" b="1" dirty="0">
                <a:solidFill>
                  <a:schemeClr val="bg1"/>
                </a:solidFill>
                <a:latin typeface="思源宋体 CN" panose="02020400000000000000" pitchFamily="18" charset="-122"/>
                <a:ea typeface="思源宋体 CN" panose="02020400000000000000" pitchFamily="18" charset="-122"/>
              </a:rPr>
              <a:t>添加文本内容</a:t>
            </a:r>
          </a:p>
        </p:txBody>
      </p:sp>
      <p:sp>
        <p:nvSpPr>
          <p:cNvPr id="11" name="矩形 10">
            <a:extLst>
              <a:ext uri="{FF2B5EF4-FFF2-40B4-BE49-F238E27FC236}">
                <a16:creationId xmlns:a16="http://schemas.microsoft.com/office/drawing/2014/main" id="{8371E820-4127-4AAA-9AB6-4362982BCCB7}"/>
              </a:ext>
            </a:extLst>
          </p:cNvPr>
          <p:cNvSpPr/>
          <p:nvPr/>
        </p:nvSpPr>
        <p:spPr>
          <a:xfrm>
            <a:off x="217337" y="2724150"/>
            <a:ext cx="93829" cy="140970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id="{80236D29-F99C-44D8-BE56-453067EF4499}"/>
              </a:ext>
            </a:extLst>
          </p:cNvPr>
          <p:cNvSpPr/>
          <p:nvPr/>
        </p:nvSpPr>
        <p:spPr>
          <a:xfrm>
            <a:off x="1458702" y="1111476"/>
            <a:ext cx="10294551" cy="3299352"/>
          </a:xfrm>
          <a:custGeom>
            <a:avLst/>
            <a:gdLst>
              <a:gd name="connsiteX0" fmla="*/ 33985 w 1810043"/>
              <a:gd name="connsiteY0" fmla="*/ 242115 h 580110"/>
              <a:gd name="connsiteX1" fmla="*/ 8341 w 1810043"/>
              <a:gd name="connsiteY1" fmla="*/ 254689 h 580110"/>
              <a:gd name="connsiteX2" fmla="*/ 12573 w 1810043"/>
              <a:gd name="connsiteY2" fmla="*/ 258921 h 580110"/>
              <a:gd name="connsiteX3" fmla="*/ 12573 w 1810043"/>
              <a:gd name="connsiteY3" fmla="*/ 263154 h 580110"/>
              <a:gd name="connsiteX4" fmla="*/ 25395 w 1810043"/>
              <a:gd name="connsiteY4" fmla="*/ 258921 h 580110"/>
              <a:gd name="connsiteX5" fmla="*/ 29628 w 1810043"/>
              <a:gd name="connsiteY5" fmla="*/ 258921 h 580110"/>
              <a:gd name="connsiteX6" fmla="*/ 25395 w 1810043"/>
              <a:gd name="connsiteY6" fmla="*/ 267262 h 580110"/>
              <a:gd name="connsiteX7" fmla="*/ 42575 w 1810043"/>
              <a:gd name="connsiteY7" fmla="*/ 267262 h 580110"/>
              <a:gd name="connsiteX8" fmla="*/ 25395 w 1810043"/>
              <a:gd name="connsiteY8" fmla="*/ 279835 h 580110"/>
              <a:gd name="connsiteX9" fmla="*/ 16806 w 1810043"/>
              <a:gd name="connsiteY9" fmla="*/ 275603 h 580110"/>
              <a:gd name="connsiteX10" fmla="*/ 12573 w 1810043"/>
              <a:gd name="connsiteY10" fmla="*/ 283943 h 580110"/>
              <a:gd name="connsiteX11" fmla="*/ 25395 w 1810043"/>
              <a:gd name="connsiteY11" fmla="*/ 292284 h 580110"/>
              <a:gd name="connsiteX12" fmla="*/ 25395 w 1810043"/>
              <a:gd name="connsiteY12" fmla="*/ 288052 h 580110"/>
              <a:gd name="connsiteX13" fmla="*/ 29628 w 1810043"/>
              <a:gd name="connsiteY13" fmla="*/ 292284 h 580110"/>
              <a:gd name="connsiteX14" fmla="*/ 16806 w 1810043"/>
              <a:gd name="connsiteY14" fmla="*/ 300624 h 580110"/>
              <a:gd name="connsiteX15" fmla="*/ 21038 w 1810043"/>
              <a:gd name="connsiteY15" fmla="*/ 300624 h 580110"/>
              <a:gd name="connsiteX16" fmla="*/ 16806 w 1810043"/>
              <a:gd name="connsiteY16" fmla="*/ 304857 h 580110"/>
              <a:gd name="connsiteX17" fmla="*/ 21038 w 1810043"/>
              <a:gd name="connsiteY17" fmla="*/ 309090 h 580110"/>
              <a:gd name="connsiteX18" fmla="*/ 16806 w 1810043"/>
              <a:gd name="connsiteY18" fmla="*/ 321663 h 580110"/>
              <a:gd name="connsiteX19" fmla="*/ 16806 w 1810043"/>
              <a:gd name="connsiteY19" fmla="*/ 325896 h 580110"/>
              <a:gd name="connsiteX20" fmla="*/ 42450 w 1810043"/>
              <a:gd name="connsiteY20" fmla="*/ 304981 h 580110"/>
              <a:gd name="connsiteX21" fmla="*/ 51040 w 1810043"/>
              <a:gd name="connsiteY21" fmla="*/ 334236 h 580110"/>
              <a:gd name="connsiteX22" fmla="*/ 46807 w 1810043"/>
              <a:gd name="connsiteY22" fmla="*/ 350918 h 580110"/>
              <a:gd name="connsiteX23" fmla="*/ 42575 w 1810043"/>
              <a:gd name="connsiteY23" fmla="*/ 342577 h 580110"/>
              <a:gd name="connsiteX24" fmla="*/ 46807 w 1810043"/>
              <a:gd name="connsiteY24" fmla="*/ 338344 h 580110"/>
              <a:gd name="connsiteX25" fmla="*/ 25395 w 1810043"/>
              <a:gd name="connsiteY25" fmla="*/ 338344 h 580110"/>
              <a:gd name="connsiteX26" fmla="*/ 25395 w 1810043"/>
              <a:gd name="connsiteY26" fmla="*/ 342577 h 580110"/>
              <a:gd name="connsiteX27" fmla="*/ 29628 w 1810043"/>
              <a:gd name="connsiteY27" fmla="*/ 342577 h 580110"/>
              <a:gd name="connsiteX28" fmla="*/ 16806 w 1810043"/>
              <a:gd name="connsiteY28" fmla="*/ 363490 h 580110"/>
              <a:gd name="connsiteX29" fmla="*/ 25395 w 1810043"/>
              <a:gd name="connsiteY29" fmla="*/ 363490 h 580110"/>
              <a:gd name="connsiteX30" fmla="*/ 33985 w 1810043"/>
              <a:gd name="connsiteY30" fmla="*/ 355150 h 580110"/>
              <a:gd name="connsiteX31" fmla="*/ 46807 w 1810043"/>
              <a:gd name="connsiteY31" fmla="*/ 367724 h 580110"/>
              <a:gd name="connsiteX32" fmla="*/ 21163 w 1810043"/>
              <a:gd name="connsiteY32" fmla="*/ 380296 h 580110"/>
              <a:gd name="connsiteX33" fmla="*/ 46807 w 1810043"/>
              <a:gd name="connsiteY33" fmla="*/ 384529 h 580110"/>
              <a:gd name="connsiteX34" fmla="*/ 38218 w 1810043"/>
              <a:gd name="connsiteY34" fmla="*/ 392870 h 580110"/>
              <a:gd name="connsiteX35" fmla="*/ 42450 w 1810043"/>
              <a:gd name="connsiteY35" fmla="*/ 401210 h 580110"/>
              <a:gd name="connsiteX36" fmla="*/ 12449 w 1810043"/>
              <a:gd name="connsiteY36" fmla="*/ 409551 h 580110"/>
              <a:gd name="connsiteX37" fmla="*/ 16681 w 1810043"/>
              <a:gd name="connsiteY37" fmla="*/ 413784 h 580110"/>
              <a:gd name="connsiteX38" fmla="*/ 25271 w 1810043"/>
              <a:gd name="connsiteY38" fmla="*/ 426357 h 580110"/>
              <a:gd name="connsiteX39" fmla="*/ 16681 w 1810043"/>
              <a:gd name="connsiteY39" fmla="*/ 438930 h 580110"/>
              <a:gd name="connsiteX40" fmla="*/ 25271 w 1810043"/>
              <a:gd name="connsiteY40" fmla="*/ 447271 h 580110"/>
              <a:gd name="connsiteX41" fmla="*/ 16681 w 1810043"/>
              <a:gd name="connsiteY41" fmla="*/ 455611 h 580110"/>
              <a:gd name="connsiteX42" fmla="*/ 25271 w 1810043"/>
              <a:gd name="connsiteY42" fmla="*/ 459844 h 580110"/>
              <a:gd name="connsiteX43" fmla="*/ 16681 w 1810043"/>
              <a:gd name="connsiteY43" fmla="*/ 472417 h 580110"/>
              <a:gd name="connsiteX44" fmla="*/ 29504 w 1810043"/>
              <a:gd name="connsiteY44" fmla="*/ 476650 h 580110"/>
              <a:gd name="connsiteX45" fmla="*/ 16681 w 1810043"/>
              <a:gd name="connsiteY45" fmla="*/ 497563 h 580110"/>
              <a:gd name="connsiteX46" fmla="*/ 25271 w 1810043"/>
              <a:gd name="connsiteY46" fmla="*/ 514245 h 580110"/>
              <a:gd name="connsiteX47" fmla="*/ 25271 w 1810043"/>
              <a:gd name="connsiteY47" fmla="*/ 522585 h 580110"/>
              <a:gd name="connsiteX48" fmla="*/ 21038 w 1810043"/>
              <a:gd name="connsiteY48" fmla="*/ 535159 h 580110"/>
              <a:gd name="connsiteX49" fmla="*/ 29628 w 1810043"/>
              <a:gd name="connsiteY49" fmla="*/ 539391 h 580110"/>
              <a:gd name="connsiteX50" fmla="*/ 25395 w 1810043"/>
              <a:gd name="connsiteY50" fmla="*/ 560305 h 580110"/>
              <a:gd name="connsiteX51" fmla="*/ 106686 w 1810043"/>
              <a:gd name="connsiteY51" fmla="*/ 576986 h 580110"/>
              <a:gd name="connsiteX52" fmla="*/ 110918 w 1810043"/>
              <a:gd name="connsiteY52" fmla="*/ 581219 h 580110"/>
              <a:gd name="connsiteX53" fmla="*/ 359270 w 1810043"/>
              <a:gd name="connsiteY53" fmla="*/ 564537 h 580110"/>
              <a:gd name="connsiteX54" fmla="*/ 363503 w 1810043"/>
              <a:gd name="connsiteY54" fmla="*/ 551965 h 580110"/>
              <a:gd name="connsiteX55" fmla="*/ 444793 w 1810043"/>
              <a:gd name="connsiteY55" fmla="*/ 551965 h 580110"/>
              <a:gd name="connsiteX56" fmla="*/ 419149 w 1810043"/>
              <a:gd name="connsiteY56" fmla="*/ 560305 h 580110"/>
              <a:gd name="connsiteX57" fmla="*/ 496206 w 1810043"/>
              <a:gd name="connsiteY57" fmla="*/ 560305 h 580110"/>
              <a:gd name="connsiteX58" fmla="*/ 496206 w 1810043"/>
              <a:gd name="connsiteY58" fmla="*/ 551965 h 580110"/>
              <a:gd name="connsiteX59" fmla="*/ 479027 w 1810043"/>
              <a:gd name="connsiteY59" fmla="*/ 551965 h 580110"/>
              <a:gd name="connsiteX60" fmla="*/ 577496 w 1810043"/>
              <a:gd name="connsiteY60" fmla="*/ 539391 h 580110"/>
              <a:gd name="connsiteX61" fmla="*/ 586086 w 1810043"/>
              <a:gd name="connsiteY61" fmla="*/ 543624 h 580110"/>
              <a:gd name="connsiteX62" fmla="*/ 919960 w 1810043"/>
              <a:gd name="connsiteY62" fmla="*/ 547856 h 580110"/>
              <a:gd name="connsiteX63" fmla="*/ 1146901 w 1810043"/>
              <a:gd name="connsiteY63" fmla="*/ 552089 h 580110"/>
              <a:gd name="connsiteX64" fmla="*/ 1164080 w 1810043"/>
              <a:gd name="connsiteY64" fmla="*/ 556322 h 580110"/>
              <a:gd name="connsiteX65" fmla="*/ 1168312 w 1810043"/>
              <a:gd name="connsiteY65" fmla="*/ 556322 h 580110"/>
              <a:gd name="connsiteX66" fmla="*/ 1142668 w 1810043"/>
              <a:gd name="connsiteY66" fmla="*/ 547981 h 580110"/>
              <a:gd name="connsiteX67" fmla="*/ 1146901 w 1810043"/>
              <a:gd name="connsiteY67" fmla="*/ 543748 h 580110"/>
              <a:gd name="connsiteX68" fmla="*/ 1223958 w 1810043"/>
              <a:gd name="connsiteY68" fmla="*/ 543748 h 580110"/>
              <a:gd name="connsiteX69" fmla="*/ 1519491 w 1810043"/>
              <a:gd name="connsiteY69" fmla="*/ 556072 h 580110"/>
              <a:gd name="connsiteX70" fmla="*/ 1763486 w 1810043"/>
              <a:gd name="connsiteY70" fmla="*/ 556072 h 580110"/>
              <a:gd name="connsiteX71" fmla="*/ 1729252 w 1810043"/>
              <a:gd name="connsiteY71" fmla="*/ 547732 h 580110"/>
              <a:gd name="connsiteX72" fmla="*/ 1763486 w 1810043"/>
              <a:gd name="connsiteY72" fmla="*/ 539391 h 580110"/>
              <a:gd name="connsiteX73" fmla="*/ 1716430 w 1810043"/>
              <a:gd name="connsiteY73" fmla="*/ 522710 h 580110"/>
              <a:gd name="connsiteX74" fmla="*/ 1716430 w 1810043"/>
              <a:gd name="connsiteY74" fmla="*/ 514369 h 580110"/>
              <a:gd name="connsiteX75" fmla="*/ 1682196 w 1810043"/>
              <a:gd name="connsiteY75" fmla="*/ 506028 h 580110"/>
              <a:gd name="connsiteX76" fmla="*/ 1729252 w 1810043"/>
              <a:gd name="connsiteY76" fmla="*/ 501796 h 580110"/>
              <a:gd name="connsiteX77" fmla="*/ 1647962 w 1810043"/>
              <a:gd name="connsiteY77" fmla="*/ 489223 h 580110"/>
              <a:gd name="connsiteX78" fmla="*/ 1686553 w 1810043"/>
              <a:gd name="connsiteY78" fmla="*/ 489223 h 580110"/>
              <a:gd name="connsiteX79" fmla="*/ 1596673 w 1810043"/>
              <a:gd name="connsiteY79" fmla="*/ 480882 h 580110"/>
              <a:gd name="connsiteX80" fmla="*/ 1609495 w 1810043"/>
              <a:gd name="connsiteY80" fmla="*/ 485115 h 580110"/>
              <a:gd name="connsiteX81" fmla="*/ 1421146 w 1810043"/>
              <a:gd name="connsiteY81" fmla="*/ 480882 h 580110"/>
              <a:gd name="connsiteX82" fmla="*/ 1421146 w 1810043"/>
              <a:gd name="connsiteY82" fmla="*/ 476650 h 580110"/>
              <a:gd name="connsiteX83" fmla="*/ 1451148 w 1810043"/>
              <a:gd name="connsiteY83" fmla="*/ 472417 h 580110"/>
              <a:gd name="connsiteX84" fmla="*/ 1553850 w 1810043"/>
              <a:gd name="connsiteY84" fmla="*/ 476650 h 580110"/>
              <a:gd name="connsiteX85" fmla="*/ 1399734 w 1810043"/>
              <a:gd name="connsiteY85" fmla="*/ 468309 h 580110"/>
              <a:gd name="connsiteX86" fmla="*/ 1399734 w 1810043"/>
              <a:gd name="connsiteY86" fmla="*/ 464077 h 580110"/>
              <a:gd name="connsiteX87" fmla="*/ 1386912 w 1810043"/>
              <a:gd name="connsiteY87" fmla="*/ 468309 h 580110"/>
              <a:gd name="connsiteX88" fmla="*/ 1382680 w 1810043"/>
              <a:gd name="connsiteY88" fmla="*/ 459968 h 580110"/>
              <a:gd name="connsiteX89" fmla="*/ 1386912 w 1810043"/>
              <a:gd name="connsiteY89" fmla="*/ 464201 h 580110"/>
              <a:gd name="connsiteX90" fmla="*/ 1374090 w 1810043"/>
              <a:gd name="connsiteY90" fmla="*/ 459968 h 580110"/>
              <a:gd name="connsiteX91" fmla="*/ 1348446 w 1810043"/>
              <a:gd name="connsiteY91" fmla="*/ 455736 h 580110"/>
              <a:gd name="connsiteX92" fmla="*/ 1476916 w 1810043"/>
              <a:gd name="connsiteY92" fmla="*/ 455736 h 580110"/>
              <a:gd name="connsiteX93" fmla="*/ 1476916 w 1810043"/>
              <a:gd name="connsiteY93" fmla="*/ 451503 h 580110"/>
              <a:gd name="connsiteX94" fmla="*/ 1455505 w 1810043"/>
              <a:gd name="connsiteY94" fmla="*/ 451503 h 580110"/>
              <a:gd name="connsiteX95" fmla="*/ 1327034 w 1810043"/>
              <a:gd name="connsiteY95" fmla="*/ 434822 h 580110"/>
              <a:gd name="connsiteX96" fmla="*/ 1327034 w 1810043"/>
              <a:gd name="connsiteY96" fmla="*/ 434822 h 580110"/>
              <a:gd name="connsiteX97" fmla="*/ 1395502 w 1810043"/>
              <a:gd name="connsiteY97" fmla="*/ 439054 h 580110"/>
              <a:gd name="connsiteX98" fmla="*/ 1442558 w 1810043"/>
              <a:gd name="connsiteY98" fmla="*/ 434822 h 580110"/>
              <a:gd name="connsiteX99" fmla="*/ 1699375 w 1810043"/>
              <a:gd name="connsiteY99" fmla="*/ 459968 h 580110"/>
              <a:gd name="connsiteX100" fmla="*/ 1742198 w 1810043"/>
              <a:gd name="connsiteY100" fmla="*/ 459968 h 580110"/>
              <a:gd name="connsiteX101" fmla="*/ 1673730 w 1810043"/>
              <a:gd name="connsiteY101" fmla="*/ 447395 h 580110"/>
              <a:gd name="connsiteX102" fmla="*/ 1374090 w 1810043"/>
              <a:gd name="connsiteY102" fmla="*/ 422249 h 580110"/>
              <a:gd name="connsiteX103" fmla="*/ 1395502 w 1810043"/>
              <a:gd name="connsiteY103" fmla="*/ 422249 h 580110"/>
              <a:gd name="connsiteX104" fmla="*/ 1481149 w 1810043"/>
              <a:gd name="connsiteY104" fmla="*/ 422249 h 580110"/>
              <a:gd name="connsiteX105" fmla="*/ 1489739 w 1810043"/>
              <a:gd name="connsiteY105" fmla="*/ 422249 h 580110"/>
              <a:gd name="connsiteX106" fmla="*/ 1549617 w 1810043"/>
              <a:gd name="connsiteY106" fmla="*/ 426481 h 580110"/>
              <a:gd name="connsiteX107" fmla="*/ 1541027 w 1810043"/>
              <a:gd name="connsiteY107" fmla="*/ 422249 h 580110"/>
              <a:gd name="connsiteX108" fmla="*/ 1558207 w 1810043"/>
              <a:gd name="connsiteY108" fmla="*/ 418016 h 580110"/>
              <a:gd name="connsiteX109" fmla="*/ 1545384 w 1810043"/>
              <a:gd name="connsiteY109" fmla="*/ 413784 h 580110"/>
              <a:gd name="connsiteX110" fmla="*/ 1541152 w 1810043"/>
              <a:gd name="connsiteY110" fmla="*/ 422124 h 580110"/>
              <a:gd name="connsiteX111" fmla="*/ 1532562 w 1810043"/>
              <a:gd name="connsiteY111" fmla="*/ 417892 h 580110"/>
              <a:gd name="connsiteX112" fmla="*/ 1536795 w 1810043"/>
              <a:gd name="connsiteY112" fmla="*/ 413659 h 580110"/>
              <a:gd name="connsiteX113" fmla="*/ 1519616 w 1810043"/>
              <a:gd name="connsiteY113" fmla="*/ 409427 h 580110"/>
              <a:gd name="connsiteX114" fmla="*/ 1523848 w 1810043"/>
              <a:gd name="connsiteY114" fmla="*/ 413659 h 580110"/>
              <a:gd name="connsiteX115" fmla="*/ 1523848 w 1810043"/>
              <a:gd name="connsiteY115" fmla="*/ 417892 h 580110"/>
              <a:gd name="connsiteX116" fmla="*/ 1468202 w 1810043"/>
              <a:gd name="connsiteY116" fmla="*/ 409551 h 580110"/>
              <a:gd name="connsiteX117" fmla="*/ 1373966 w 1810043"/>
              <a:gd name="connsiteY117" fmla="*/ 396978 h 580110"/>
              <a:gd name="connsiteX118" fmla="*/ 1386787 w 1810043"/>
              <a:gd name="connsiteY118" fmla="*/ 388637 h 580110"/>
              <a:gd name="connsiteX119" fmla="*/ 1408200 w 1810043"/>
              <a:gd name="connsiteY119" fmla="*/ 384405 h 580110"/>
              <a:gd name="connsiteX120" fmla="*/ 1275496 w 1810043"/>
              <a:gd name="connsiteY120" fmla="*/ 367724 h 580110"/>
              <a:gd name="connsiteX121" fmla="*/ 1515259 w 1810043"/>
              <a:gd name="connsiteY121" fmla="*/ 371956 h 580110"/>
              <a:gd name="connsiteX122" fmla="*/ 1519491 w 1810043"/>
              <a:gd name="connsiteY122" fmla="*/ 367724 h 580110"/>
              <a:gd name="connsiteX123" fmla="*/ 1451023 w 1810043"/>
              <a:gd name="connsiteY123" fmla="*/ 359383 h 580110"/>
              <a:gd name="connsiteX124" fmla="*/ 1451023 w 1810043"/>
              <a:gd name="connsiteY124" fmla="*/ 355150 h 580110"/>
              <a:gd name="connsiteX125" fmla="*/ 1515259 w 1810043"/>
              <a:gd name="connsiteY125" fmla="*/ 355150 h 580110"/>
              <a:gd name="connsiteX126" fmla="*/ 1511026 w 1810043"/>
              <a:gd name="connsiteY126" fmla="*/ 350918 h 580110"/>
              <a:gd name="connsiteX127" fmla="*/ 1284086 w 1810043"/>
              <a:gd name="connsiteY127" fmla="*/ 330004 h 580110"/>
              <a:gd name="connsiteX128" fmla="*/ 1532438 w 1810043"/>
              <a:gd name="connsiteY128" fmla="*/ 346685 h 580110"/>
              <a:gd name="connsiteX129" fmla="*/ 1695143 w 1810043"/>
              <a:gd name="connsiteY129" fmla="*/ 350918 h 580110"/>
              <a:gd name="connsiteX130" fmla="*/ 1399734 w 1810043"/>
              <a:gd name="connsiteY130" fmla="*/ 325771 h 580110"/>
              <a:gd name="connsiteX131" fmla="*/ 1395502 w 1810043"/>
              <a:gd name="connsiteY131" fmla="*/ 321539 h 580110"/>
              <a:gd name="connsiteX132" fmla="*/ 1472559 w 1810043"/>
              <a:gd name="connsiteY132" fmla="*/ 317306 h 580110"/>
              <a:gd name="connsiteX133" fmla="*/ 1729377 w 1810043"/>
              <a:gd name="connsiteY133" fmla="*/ 342452 h 580110"/>
              <a:gd name="connsiteX134" fmla="*/ 1729377 w 1810043"/>
              <a:gd name="connsiteY134" fmla="*/ 338220 h 580110"/>
              <a:gd name="connsiteX135" fmla="*/ 1665141 w 1810043"/>
              <a:gd name="connsiteY135" fmla="*/ 321539 h 580110"/>
              <a:gd name="connsiteX136" fmla="*/ 1695143 w 1810043"/>
              <a:gd name="connsiteY136" fmla="*/ 321539 h 580110"/>
              <a:gd name="connsiteX137" fmla="*/ 1686553 w 1810043"/>
              <a:gd name="connsiteY137" fmla="*/ 317306 h 580110"/>
              <a:gd name="connsiteX138" fmla="*/ 1695143 w 1810043"/>
              <a:gd name="connsiteY138" fmla="*/ 313073 h 580110"/>
              <a:gd name="connsiteX139" fmla="*/ 1455380 w 1810043"/>
              <a:gd name="connsiteY139" fmla="*/ 292160 h 580110"/>
              <a:gd name="connsiteX140" fmla="*/ 1562439 w 1810043"/>
              <a:gd name="connsiteY140" fmla="*/ 292160 h 580110"/>
              <a:gd name="connsiteX141" fmla="*/ 1558207 w 1810043"/>
              <a:gd name="connsiteY141" fmla="*/ 292160 h 580110"/>
              <a:gd name="connsiteX142" fmla="*/ 1558207 w 1810043"/>
              <a:gd name="connsiteY142" fmla="*/ 283819 h 580110"/>
              <a:gd name="connsiteX143" fmla="*/ 1327034 w 1810043"/>
              <a:gd name="connsiteY143" fmla="*/ 258673 h 580110"/>
              <a:gd name="connsiteX144" fmla="*/ 1327034 w 1810043"/>
              <a:gd name="connsiteY144" fmla="*/ 258673 h 580110"/>
              <a:gd name="connsiteX145" fmla="*/ 1549617 w 1810043"/>
              <a:gd name="connsiteY145" fmla="*/ 262905 h 580110"/>
              <a:gd name="connsiteX146" fmla="*/ 1553850 w 1810043"/>
              <a:gd name="connsiteY146" fmla="*/ 250332 h 580110"/>
              <a:gd name="connsiteX147" fmla="*/ 1566671 w 1810043"/>
              <a:gd name="connsiteY147" fmla="*/ 254564 h 580110"/>
              <a:gd name="connsiteX148" fmla="*/ 1553850 w 1810043"/>
              <a:gd name="connsiteY148" fmla="*/ 246224 h 580110"/>
              <a:gd name="connsiteX149" fmla="*/ 1549617 w 1810043"/>
              <a:gd name="connsiteY149" fmla="*/ 254564 h 580110"/>
              <a:gd name="connsiteX150" fmla="*/ 1352678 w 1810043"/>
              <a:gd name="connsiteY150" fmla="*/ 233651 h 580110"/>
              <a:gd name="connsiteX151" fmla="*/ 1344089 w 1810043"/>
              <a:gd name="connsiteY151" fmla="*/ 225310 h 580110"/>
              <a:gd name="connsiteX152" fmla="*/ 1352678 w 1810043"/>
              <a:gd name="connsiteY152" fmla="*/ 221077 h 580110"/>
              <a:gd name="connsiteX153" fmla="*/ 1613852 w 1810043"/>
              <a:gd name="connsiteY153" fmla="*/ 233651 h 580110"/>
              <a:gd name="connsiteX154" fmla="*/ 1592441 w 1810043"/>
              <a:gd name="connsiteY154" fmla="*/ 221077 h 580110"/>
              <a:gd name="connsiteX155" fmla="*/ 1622442 w 1810043"/>
              <a:gd name="connsiteY155" fmla="*/ 216845 h 580110"/>
              <a:gd name="connsiteX156" fmla="*/ 1485506 w 1810043"/>
              <a:gd name="connsiteY156" fmla="*/ 200164 h 580110"/>
              <a:gd name="connsiteX157" fmla="*/ 1481273 w 1810043"/>
              <a:gd name="connsiteY157" fmla="*/ 195931 h 580110"/>
              <a:gd name="connsiteX158" fmla="*/ 1485506 w 1810043"/>
              <a:gd name="connsiteY158" fmla="*/ 187590 h 580110"/>
              <a:gd name="connsiteX159" fmla="*/ 1485506 w 1810043"/>
              <a:gd name="connsiteY159" fmla="*/ 187590 h 580110"/>
              <a:gd name="connsiteX160" fmla="*/ 1485506 w 1810043"/>
              <a:gd name="connsiteY160" fmla="*/ 191823 h 580110"/>
              <a:gd name="connsiteX161" fmla="*/ 1429860 w 1810043"/>
              <a:gd name="connsiteY161" fmla="*/ 175142 h 580110"/>
              <a:gd name="connsiteX162" fmla="*/ 1314212 w 1810043"/>
              <a:gd name="connsiteY162" fmla="*/ 162568 h 580110"/>
              <a:gd name="connsiteX163" fmla="*/ 1314212 w 1810043"/>
              <a:gd name="connsiteY163" fmla="*/ 149995 h 580110"/>
              <a:gd name="connsiteX164" fmla="*/ 1331391 w 1810043"/>
              <a:gd name="connsiteY164" fmla="*/ 141655 h 580110"/>
              <a:gd name="connsiteX165" fmla="*/ 1284335 w 1810043"/>
              <a:gd name="connsiteY165" fmla="*/ 129081 h 580110"/>
              <a:gd name="connsiteX166" fmla="*/ 1352803 w 1810043"/>
              <a:gd name="connsiteY166" fmla="*/ 129081 h 580110"/>
              <a:gd name="connsiteX167" fmla="*/ 1626799 w 1810043"/>
              <a:gd name="connsiteY167" fmla="*/ 154228 h 580110"/>
              <a:gd name="connsiteX168" fmla="*/ 1785147 w 1810043"/>
              <a:gd name="connsiteY168" fmla="*/ 183482 h 580110"/>
              <a:gd name="connsiteX169" fmla="*/ 1810791 w 1810043"/>
              <a:gd name="connsiteY169" fmla="*/ 179249 h 580110"/>
              <a:gd name="connsiteX170" fmla="*/ 1755145 w 1810043"/>
              <a:gd name="connsiteY170" fmla="*/ 149995 h 580110"/>
              <a:gd name="connsiteX171" fmla="*/ 1767968 w 1810043"/>
              <a:gd name="connsiteY171" fmla="*/ 149995 h 580110"/>
              <a:gd name="connsiteX172" fmla="*/ 1660909 w 1810043"/>
              <a:gd name="connsiteY172" fmla="*/ 129081 h 580110"/>
              <a:gd name="connsiteX173" fmla="*/ 1660909 w 1810043"/>
              <a:gd name="connsiteY173" fmla="*/ 124849 h 580110"/>
              <a:gd name="connsiteX174" fmla="*/ 1639497 w 1810043"/>
              <a:gd name="connsiteY174" fmla="*/ 124849 h 580110"/>
              <a:gd name="connsiteX175" fmla="*/ 1643729 w 1810043"/>
              <a:gd name="connsiteY175" fmla="*/ 133189 h 580110"/>
              <a:gd name="connsiteX176" fmla="*/ 1647962 w 1810043"/>
              <a:gd name="connsiteY176" fmla="*/ 128957 h 580110"/>
              <a:gd name="connsiteX177" fmla="*/ 1703607 w 1810043"/>
              <a:gd name="connsiteY177" fmla="*/ 141530 h 580110"/>
              <a:gd name="connsiteX178" fmla="*/ 1712197 w 1810043"/>
              <a:gd name="connsiteY178" fmla="*/ 149871 h 580110"/>
              <a:gd name="connsiteX179" fmla="*/ 1716430 w 1810043"/>
              <a:gd name="connsiteY179" fmla="*/ 154103 h 580110"/>
              <a:gd name="connsiteX180" fmla="*/ 1592316 w 1810043"/>
              <a:gd name="connsiteY180" fmla="*/ 141530 h 580110"/>
              <a:gd name="connsiteX181" fmla="*/ 1164205 w 1810043"/>
              <a:gd name="connsiteY181" fmla="*/ 108043 h 580110"/>
              <a:gd name="connsiteX182" fmla="*/ 1134203 w 1810043"/>
              <a:gd name="connsiteY182" fmla="*/ 99702 h 580110"/>
              <a:gd name="connsiteX183" fmla="*/ 1185616 w 1810043"/>
              <a:gd name="connsiteY183" fmla="*/ 99702 h 580110"/>
              <a:gd name="connsiteX184" fmla="*/ 1596548 w 1810043"/>
              <a:gd name="connsiteY184" fmla="*/ 120616 h 580110"/>
              <a:gd name="connsiteX185" fmla="*/ 1528080 w 1810043"/>
              <a:gd name="connsiteY185" fmla="*/ 112276 h 580110"/>
              <a:gd name="connsiteX186" fmla="*/ 1254084 w 1810043"/>
              <a:gd name="connsiteY186" fmla="*/ 83021 h 580110"/>
              <a:gd name="connsiteX187" fmla="*/ 1057146 w 1810043"/>
              <a:gd name="connsiteY187" fmla="*/ 74680 h 580110"/>
              <a:gd name="connsiteX188" fmla="*/ 1022912 w 1810043"/>
              <a:gd name="connsiteY188" fmla="*/ 62107 h 580110"/>
              <a:gd name="connsiteX189" fmla="*/ 1168437 w 1810043"/>
              <a:gd name="connsiteY189" fmla="*/ 62107 h 580110"/>
              <a:gd name="connsiteX190" fmla="*/ 1108559 w 1810043"/>
              <a:gd name="connsiteY190" fmla="*/ 53767 h 580110"/>
              <a:gd name="connsiteX191" fmla="*/ 1129971 w 1810043"/>
              <a:gd name="connsiteY191" fmla="*/ 53767 h 580110"/>
              <a:gd name="connsiteX192" fmla="*/ 1125738 w 1810043"/>
              <a:gd name="connsiteY192" fmla="*/ 41193 h 580110"/>
              <a:gd name="connsiteX193" fmla="*/ 1104326 w 1810043"/>
              <a:gd name="connsiteY193" fmla="*/ 36961 h 580110"/>
              <a:gd name="connsiteX194" fmla="*/ 1108559 w 1810043"/>
              <a:gd name="connsiteY194" fmla="*/ 28620 h 580110"/>
              <a:gd name="connsiteX195" fmla="*/ 1215618 w 1810043"/>
              <a:gd name="connsiteY195" fmla="*/ 28620 h 580110"/>
              <a:gd name="connsiteX196" fmla="*/ 1254209 w 1810043"/>
              <a:gd name="connsiteY196" fmla="*/ 32853 h 580110"/>
              <a:gd name="connsiteX197" fmla="*/ 1194330 w 1810043"/>
              <a:gd name="connsiteY197" fmla="*/ 20280 h 580110"/>
              <a:gd name="connsiteX198" fmla="*/ 1202920 w 1810043"/>
              <a:gd name="connsiteY198" fmla="*/ 28620 h 580110"/>
              <a:gd name="connsiteX199" fmla="*/ 1125862 w 1810043"/>
              <a:gd name="connsiteY199" fmla="*/ 20280 h 580110"/>
              <a:gd name="connsiteX200" fmla="*/ 1035983 w 1810043"/>
              <a:gd name="connsiteY200" fmla="*/ 16047 h 580110"/>
              <a:gd name="connsiteX201" fmla="*/ 1044572 w 1810043"/>
              <a:gd name="connsiteY201" fmla="*/ 11814 h 580110"/>
              <a:gd name="connsiteX202" fmla="*/ 864813 w 1810043"/>
              <a:gd name="connsiteY202" fmla="*/ 7582 h 580110"/>
              <a:gd name="connsiteX203" fmla="*/ 976104 w 1810043"/>
              <a:gd name="connsiteY203" fmla="*/ 11814 h 580110"/>
              <a:gd name="connsiteX204" fmla="*/ 843401 w 1810043"/>
              <a:gd name="connsiteY204" fmla="*/ 11814 h 580110"/>
              <a:gd name="connsiteX205" fmla="*/ 843401 w 1810043"/>
              <a:gd name="connsiteY205" fmla="*/ 7582 h 580110"/>
              <a:gd name="connsiteX206" fmla="*/ 625050 w 1810043"/>
              <a:gd name="connsiteY206" fmla="*/ 7582 h 580110"/>
              <a:gd name="connsiteX207" fmla="*/ 552225 w 1810043"/>
              <a:gd name="connsiteY207" fmla="*/ 3349 h 580110"/>
              <a:gd name="connsiteX208" fmla="*/ 547993 w 1810043"/>
              <a:gd name="connsiteY208" fmla="*/ 7582 h 580110"/>
              <a:gd name="connsiteX209" fmla="*/ 363876 w 1810043"/>
              <a:gd name="connsiteY209" fmla="*/ 15923 h 580110"/>
              <a:gd name="connsiteX210" fmla="*/ 252584 w 1810043"/>
              <a:gd name="connsiteY210" fmla="*/ 28496 h 580110"/>
              <a:gd name="connsiteX211" fmla="*/ 149882 w 1810043"/>
              <a:gd name="connsiteY211" fmla="*/ 66215 h 580110"/>
              <a:gd name="connsiteX212" fmla="*/ 119882 w 1810043"/>
              <a:gd name="connsiteY212" fmla="*/ 91362 h 580110"/>
              <a:gd name="connsiteX213" fmla="*/ 64236 w 1810043"/>
              <a:gd name="connsiteY213" fmla="*/ 112276 h 580110"/>
              <a:gd name="connsiteX214" fmla="*/ 102827 w 1810043"/>
              <a:gd name="connsiteY214" fmla="*/ 99702 h 580110"/>
              <a:gd name="connsiteX215" fmla="*/ 94237 w 1810043"/>
              <a:gd name="connsiteY215" fmla="*/ 116383 h 580110"/>
              <a:gd name="connsiteX216" fmla="*/ 0 w 1810043"/>
              <a:gd name="connsiteY216" fmla="*/ 145638 h 580110"/>
              <a:gd name="connsiteX217" fmla="*/ 12823 w 1810043"/>
              <a:gd name="connsiteY217" fmla="*/ 158211 h 580110"/>
              <a:gd name="connsiteX218" fmla="*/ 25644 w 1810043"/>
              <a:gd name="connsiteY218" fmla="*/ 153979 h 580110"/>
              <a:gd name="connsiteX219" fmla="*/ 34234 w 1810043"/>
              <a:gd name="connsiteY219" fmla="*/ 166552 h 580110"/>
              <a:gd name="connsiteX220" fmla="*/ 12823 w 1810043"/>
              <a:gd name="connsiteY220" fmla="*/ 183233 h 580110"/>
              <a:gd name="connsiteX221" fmla="*/ 51414 w 1810043"/>
              <a:gd name="connsiteY221" fmla="*/ 183233 h 580110"/>
              <a:gd name="connsiteX222" fmla="*/ 38591 w 1810043"/>
              <a:gd name="connsiteY222" fmla="*/ 191574 h 580110"/>
              <a:gd name="connsiteX223" fmla="*/ 42823 w 1810043"/>
              <a:gd name="connsiteY223" fmla="*/ 204147 h 580110"/>
              <a:gd name="connsiteX224" fmla="*/ 38591 w 1810043"/>
              <a:gd name="connsiteY224" fmla="*/ 212488 h 580110"/>
              <a:gd name="connsiteX225" fmla="*/ 42823 w 1810043"/>
              <a:gd name="connsiteY225" fmla="*/ 233401 h 580110"/>
              <a:gd name="connsiteX226" fmla="*/ 38591 w 1810043"/>
              <a:gd name="connsiteY226" fmla="*/ 245975 h 580110"/>
              <a:gd name="connsiteX227" fmla="*/ 33985 w 1810043"/>
              <a:gd name="connsiteY227" fmla="*/ 242115 h 580110"/>
              <a:gd name="connsiteX228" fmla="*/ 33985 w 1810043"/>
              <a:gd name="connsiteY228" fmla="*/ 242115 h 580110"/>
              <a:gd name="connsiteX229" fmla="*/ 33985 w 1810043"/>
              <a:gd name="connsiteY229" fmla="*/ 242115 h 580110"/>
              <a:gd name="connsiteX230" fmla="*/ 1716430 w 1810043"/>
              <a:gd name="connsiteY230" fmla="*/ 154228 h 580110"/>
              <a:gd name="connsiteX231" fmla="*/ 1720662 w 1810043"/>
              <a:gd name="connsiteY231" fmla="*/ 149995 h 580110"/>
              <a:gd name="connsiteX232" fmla="*/ 1729252 w 1810043"/>
              <a:gd name="connsiteY232" fmla="*/ 158336 h 580110"/>
              <a:gd name="connsiteX233" fmla="*/ 1716430 w 1810043"/>
              <a:gd name="connsiteY233" fmla="*/ 154228 h 580110"/>
              <a:gd name="connsiteX234" fmla="*/ 1716430 w 1810043"/>
              <a:gd name="connsiteY234" fmla="*/ 154228 h 580110"/>
              <a:gd name="connsiteX235" fmla="*/ 1716430 w 1810043"/>
              <a:gd name="connsiteY235" fmla="*/ 154228 h 580110"/>
              <a:gd name="connsiteX236" fmla="*/ 1549493 w 1810043"/>
              <a:gd name="connsiteY236" fmla="*/ 313322 h 580110"/>
              <a:gd name="connsiteX237" fmla="*/ 1575137 w 1810043"/>
              <a:gd name="connsiteY237" fmla="*/ 313322 h 580110"/>
              <a:gd name="connsiteX238" fmla="*/ 1549493 w 1810043"/>
              <a:gd name="connsiteY238" fmla="*/ 313322 h 580110"/>
              <a:gd name="connsiteX239" fmla="*/ 1549493 w 1810043"/>
              <a:gd name="connsiteY239" fmla="*/ 313322 h 580110"/>
              <a:gd name="connsiteX240" fmla="*/ 1309730 w 1810043"/>
              <a:gd name="connsiteY240" fmla="*/ 254689 h 580110"/>
              <a:gd name="connsiteX241" fmla="*/ 1318320 w 1810043"/>
              <a:gd name="connsiteY241" fmla="*/ 258921 h 580110"/>
              <a:gd name="connsiteX242" fmla="*/ 1309730 w 1810043"/>
              <a:gd name="connsiteY242" fmla="*/ 254689 h 580110"/>
              <a:gd name="connsiteX243" fmla="*/ 1309730 w 1810043"/>
              <a:gd name="connsiteY243" fmla="*/ 254689 h 580110"/>
              <a:gd name="connsiteX244" fmla="*/ 1211261 w 1810043"/>
              <a:gd name="connsiteY244" fmla="*/ 246349 h 580110"/>
              <a:gd name="connsiteX245" fmla="*/ 1301141 w 1810043"/>
              <a:gd name="connsiteY245" fmla="*/ 258921 h 580110"/>
              <a:gd name="connsiteX246" fmla="*/ 1211261 w 1810043"/>
              <a:gd name="connsiteY246" fmla="*/ 246349 h 580110"/>
              <a:gd name="connsiteX247" fmla="*/ 1211261 w 1810043"/>
              <a:gd name="connsiteY247" fmla="*/ 246349 h 580110"/>
              <a:gd name="connsiteX248" fmla="*/ 980088 w 1810043"/>
              <a:gd name="connsiteY248" fmla="*/ 11939 h 580110"/>
              <a:gd name="connsiteX249" fmla="*/ 1014322 w 1810043"/>
              <a:gd name="connsiteY249" fmla="*/ 11939 h 580110"/>
              <a:gd name="connsiteX250" fmla="*/ 1018555 w 1810043"/>
              <a:gd name="connsiteY250" fmla="*/ 16171 h 580110"/>
              <a:gd name="connsiteX251" fmla="*/ 980088 w 1810043"/>
              <a:gd name="connsiteY251" fmla="*/ 11939 h 580110"/>
              <a:gd name="connsiteX252" fmla="*/ 980088 w 1810043"/>
              <a:gd name="connsiteY252" fmla="*/ 11939 h 580110"/>
              <a:gd name="connsiteX253" fmla="*/ 980088 w 1810043"/>
              <a:gd name="connsiteY253" fmla="*/ 11939 h 580110"/>
              <a:gd name="connsiteX254" fmla="*/ 42575 w 1810043"/>
              <a:gd name="connsiteY254" fmla="*/ 292409 h 580110"/>
              <a:gd name="connsiteX255" fmla="*/ 29752 w 1810043"/>
              <a:gd name="connsiteY255" fmla="*/ 292409 h 580110"/>
              <a:gd name="connsiteX256" fmla="*/ 38342 w 1810043"/>
              <a:gd name="connsiteY256" fmla="*/ 284068 h 580110"/>
              <a:gd name="connsiteX257" fmla="*/ 42575 w 1810043"/>
              <a:gd name="connsiteY257" fmla="*/ 292409 h 580110"/>
              <a:gd name="connsiteX258" fmla="*/ 42575 w 1810043"/>
              <a:gd name="connsiteY258" fmla="*/ 292409 h 580110"/>
              <a:gd name="connsiteX259" fmla="*/ 42575 w 1810043"/>
              <a:gd name="connsiteY259" fmla="*/ 292409 h 58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Lst>
            <a:rect l="l" t="t" r="r" b="b"/>
            <a:pathLst>
              <a:path w="1810043" h="580110">
                <a:moveTo>
                  <a:pt x="33985" y="242115"/>
                </a:moveTo>
                <a:cubicBezTo>
                  <a:pt x="25395" y="246349"/>
                  <a:pt x="12573" y="246349"/>
                  <a:pt x="8341" y="254689"/>
                </a:cubicBezTo>
                <a:lnTo>
                  <a:pt x="12573" y="258921"/>
                </a:lnTo>
                <a:cubicBezTo>
                  <a:pt x="12573" y="263154"/>
                  <a:pt x="12573" y="263154"/>
                  <a:pt x="12573" y="263154"/>
                </a:cubicBezTo>
                <a:cubicBezTo>
                  <a:pt x="16806" y="267387"/>
                  <a:pt x="21163" y="263154"/>
                  <a:pt x="25395" y="258921"/>
                </a:cubicBezTo>
                <a:lnTo>
                  <a:pt x="29628" y="258921"/>
                </a:lnTo>
                <a:cubicBezTo>
                  <a:pt x="29628" y="263154"/>
                  <a:pt x="25395" y="263154"/>
                  <a:pt x="25395" y="267262"/>
                </a:cubicBezTo>
                <a:cubicBezTo>
                  <a:pt x="29628" y="271495"/>
                  <a:pt x="38218" y="258921"/>
                  <a:pt x="42575" y="267262"/>
                </a:cubicBezTo>
                <a:cubicBezTo>
                  <a:pt x="38342" y="275603"/>
                  <a:pt x="29752" y="271495"/>
                  <a:pt x="25395" y="279835"/>
                </a:cubicBezTo>
                <a:cubicBezTo>
                  <a:pt x="25395" y="271495"/>
                  <a:pt x="16806" y="275603"/>
                  <a:pt x="16806" y="275603"/>
                </a:cubicBezTo>
                <a:cubicBezTo>
                  <a:pt x="12573" y="283943"/>
                  <a:pt x="12573" y="283943"/>
                  <a:pt x="12573" y="283943"/>
                </a:cubicBezTo>
                <a:cubicBezTo>
                  <a:pt x="21163" y="288176"/>
                  <a:pt x="12573" y="292284"/>
                  <a:pt x="25395" y="292284"/>
                </a:cubicBezTo>
                <a:cubicBezTo>
                  <a:pt x="25395" y="288052"/>
                  <a:pt x="25395" y="288052"/>
                  <a:pt x="25395" y="288052"/>
                </a:cubicBezTo>
                <a:cubicBezTo>
                  <a:pt x="29628" y="292284"/>
                  <a:pt x="29628" y="292284"/>
                  <a:pt x="29628" y="292284"/>
                </a:cubicBezTo>
                <a:cubicBezTo>
                  <a:pt x="16806" y="300624"/>
                  <a:pt x="16806" y="300624"/>
                  <a:pt x="16806" y="300624"/>
                </a:cubicBezTo>
                <a:cubicBezTo>
                  <a:pt x="21038" y="300624"/>
                  <a:pt x="21038" y="300624"/>
                  <a:pt x="21038" y="300624"/>
                </a:cubicBezTo>
                <a:cubicBezTo>
                  <a:pt x="16806" y="304857"/>
                  <a:pt x="16806" y="304857"/>
                  <a:pt x="16806" y="304857"/>
                </a:cubicBezTo>
                <a:cubicBezTo>
                  <a:pt x="21038" y="309090"/>
                  <a:pt x="21038" y="309090"/>
                  <a:pt x="21038" y="309090"/>
                </a:cubicBezTo>
                <a:cubicBezTo>
                  <a:pt x="8216" y="309090"/>
                  <a:pt x="21038" y="321663"/>
                  <a:pt x="16806" y="321663"/>
                </a:cubicBezTo>
                <a:cubicBezTo>
                  <a:pt x="16806" y="325896"/>
                  <a:pt x="16806" y="325896"/>
                  <a:pt x="16806" y="325896"/>
                </a:cubicBezTo>
                <a:cubicBezTo>
                  <a:pt x="25395" y="317555"/>
                  <a:pt x="33985" y="309215"/>
                  <a:pt x="42450" y="304981"/>
                </a:cubicBezTo>
                <a:cubicBezTo>
                  <a:pt x="51040" y="317555"/>
                  <a:pt x="33861" y="330128"/>
                  <a:pt x="51040" y="334236"/>
                </a:cubicBezTo>
                <a:cubicBezTo>
                  <a:pt x="55272" y="342577"/>
                  <a:pt x="46807" y="346809"/>
                  <a:pt x="46807" y="350918"/>
                </a:cubicBezTo>
                <a:cubicBezTo>
                  <a:pt x="42575" y="346685"/>
                  <a:pt x="42575" y="346685"/>
                  <a:pt x="42575" y="342577"/>
                </a:cubicBezTo>
                <a:cubicBezTo>
                  <a:pt x="46807" y="338344"/>
                  <a:pt x="46807" y="338344"/>
                  <a:pt x="46807" y="338344"/>
                </a:cubicBezTo>
                <a:cubicBezTo>
                  <a:pt x="38218" y="334112"/>
                  <a:pt x="29628" y="334112"/>
                  <a:pt x="25395" y="338344"/>
                </a:cubicBezTo>
                <a:cubicBezTo>
                  <a:pt x="25395" y="342577"/>
                  <a:pt x="25395" y="342577"/>
                  <a:pt x="25395" y="342577"/>
                </a:cubicBezTo>
                <a:lnTo>
                  <a:pt x="29628" y="342577"/>
                </a:lnTo>
                <a:cubicBezTo>
                  <a:pt x="16806" y="363490"/>
                  <a:pt x="16806" y="363490"/>
                  <a:pt x="16806" y="363490"/>
                </a:cubicBezTo>
                <a:cubicBezTo>
                  <a:pt x="16806" y="367724"/>
                  <a:pt x="21038" y="367724"/>
                  <a:pt x="25395" y="363490"/>
                </a:cubicBezTo>
                <a:cubicBezTo>
                  <a:pt x="33985" y="355150"/>
                  <a:pt x="33985" y="355150"/>
                  <a:pt x="33985" y="355150"/>
                </a:cubicBezTo>
                <a:cubicBezTo>
                  <a:pt x="33985" y="363490"/>
                  <a:pt x="46807" y="359383"/>
                  <a:pt x="46807" y="367724"/>
                </a:cubicBezTo>
                <a:cubicBezTo>
                  <a:pt x="21163" y="380296"/>
                  <a:pt x="21163" y="380296"/>
                  <a:pt x="21163" y="380296"/>
                </a:cubicBezTo>
                <a:cubicBezTo>
                  <a:pt x="29752" y="384529"/>
                  <a:pt x="42575" y="380296"/>
                  <a:pt x="46807" y="384529"/>
                </a:cubicBezTo>
                <a:cubicBezTo>
                  <a:pt x="38218" y="392870"/>
                  <a:pt x="38218" y="392870"/>
                  <a:pt x="38218" y="392870"/>
                </a:cubicBezTo>
                <a:cubicBezTo>
                  <a:pt x="42450" y="401210"/>
                  <a:pt x="42450" y="401210"/>
                  <a:pt x="42450" y="401210"/>
                </a:cubicBezTo>
                <a:cubicBezTo>
                  <a:pt x="33861" y="405443"/>
                  <a:pt x="21038" y="405443"/>
                  <a:pt x="12449" y="409551"/>
                </a:cubicBezTo>
                <a:cubicBezTo>
                  <a:pt x="16681" y="413784"/>
                  <a:pt x="16681" y="413784"/>
                  <a:pt x="16681" y="413784"/>
                </a:cubicBezTo>
                <a:cubicBezTo>
                  <a:pt x="12449" y="422124"/>
                  <a:pt x="25271" y="422124"/>
                  <a:pt x="25271" y="426357"/>
                </a:cubicBezTo>
                <a:cubicBezTo>
                  <a:pt x="16681" y="438930"/>
                  <a:pt x="16681" y="438930"/>
                  <a:pt x="16681" y="438930"/>
                </a:cubicBezTo>
                <a:cubicBezTo>
                  <a:pt x="20914" y="438930"/>
                  <a:pt x="25271" y="443162"/>
                  <a:pt x="25271" y="447271"/>
                </a:cubicBezTo>
                <a:cubicBezTo>
                  <a:pt x="16681" y="455611"/>
                  <a:pt x="16681" y="455611"/>
                  <a:pt x="16681" y="455611"/>
                </a:cubicBezTo>
                <a:cubicBezTo>
                  <a:pt x="20914" y="451379"/>
                  <a:pt x="20914" y="455611"/>
                  <a:pt x="25271" y="459844"/>
                </a:cubicBezTo>
                <a:cubicBezTo>
                  <a:pt x="25271" y="464077"/>
                  <a:pt x="21038" y="468184"/>
                  <a:pt x="16681" y="472417"/>
                </a:cubicBezTo>
                <a:cubicBezTo>
                  <a:pt x="29504" y="476650"/>
                  <a:pt x="29504" y="476650"/>
                  <a:pt x="29504" y="476650"/>
                </a:cubicBezTo>
                <a:cubicBezTo>
                  <a:pt x="16681" y="476650"/>
                  <a:pt x="29504" y="493331"/>
                  <a:pt x="16681" y="497563"/>
                </a:cubicBezTo>
                <a:cubicBezTo>
                  <a:pt x="29504" y="497563"/>
                  <a:pt x="12449" y="514245"/>
                  <a:pt x="25271" y="514245"/>
                </a:cubicBezTo>
                <a:cubicBezTo>
                  <a:pt x="25271" y="518477"/>
                  <a:pt x="16681" y="518477"/>
                  <a:pt x="25271" y="522585"/>
                </a:cubicBezTo>
                <a:cubicBezTo>
                  <a:pt x="21038" y="526818"/>
                  <a:pt x="16681" y="530926"/>
                  <a:pt x="21038" y="535159"/>
                </a:cubicBezTo>
                <a:cubicBezTo>
                  <a:pt x="25271" y="535159"/>
                  <a:pt x="29628" y="535159"/>
                  <a:pt x="29628" y="539391"/>
                </a:cubicBezTo>
                <a:cubicBezTo>
                  <a:pt x="29628" y="547732"/>
                  <a:pt x="16806" y="551965"/>
                  <a:pt x="25395" y="560305"/>
                </a:cubicBezTo>
                <a:cubicBezTo>
                  <a:pt x="46807" y="581219"/>
                  <a:pt x="76809" y="581219"/>
                  <a:pt x="106686" y="576986"/>
                </a:cubicBezTo>
                <a:cubicBezTo>
                  <a:pt x="110918" y="581219"/>
                  <a:pt x="110918" y="581219"/>
                  <a:pt x="110918" y="581219"/>
                </a:cubicBezTo>
                <a:cubicBezTo>
                  <a:pt x="192208" y="568646"/>
                  <a:pt x="273623" y="568646"/>
                  <a:pt x="359270" y="564537"/>
                </a:cubicBezTo>
                <a:cubicBezTo>
                  <a:pt x="359270" y="560305"/>
                  <a:pt x="359270" y="556197"/>
                  <a:pt x="363503" y="551965"/>
                </a:cubicBezTo>
                <a:cubicBezTo>
                  <a:pt x="389147" y="551965"/>
                  <a:pt x="419149" y="551965"/>
                  <a:pt x="444793" y="551965"/>
                </a:cubicBezTo>
                <a:cubicBezTo>
                  <a:pt x="436203" y="556197"/>
                  <a:pt x="427614" y="560305"/>
                  <a:pt x="419149" y="560305"/>
                </a:cubicBezTo>
                <a:cubicBezTo>
                  <a:pt x="496206" y="560305"/>
                  <a:pt x="496206" y="560305"/>
                  <a:pt x="496206" y="560305"/>
                </a:cubicBezTo>
                <a:cubicBezTo>
                  <a:pt x="496206" y="551965"/>
                  <a:pt x="496206" y="551965"/>
                  <a:pt x="496206" y="551965"/>
                </a:cubicBezTo>
                <a:cubicBezTo>
                  <a:pt x="487617" y="551965"/>
                  <a:pt x="483384" y="560305"/>
                  <a:pt x="479027" y="551965"/>
                </a:cubicBezTo>
                <a:cubicBezTo>
                  <a:pt x="513261" y="543624"/>
                  <a:pt x="551852" y="560305"/>
                  <a:pt x="577496" y="539391"/>
                </a:cubicBezTo>
                <a:cubicBezTo>
                  <a:pt x="581729" y="539391"/>
                  <a:pt x="586086" y="539391"/>
                  <a:pt x="586086" y="543624"/>
                </a:cubicBezTo>
                <a:cubicBezTo>
                  <a:pt x="919960" y="547856"/>
                  <a:pt x="919960" y="547856"/>
                  <a:pt x="919960" y="547856"/>
                </a:cubicBezTo>
                <a:cubicBezTo>
                  <a:pt x="997018" y="543624"/>
                  <a:pt x="1074076" y="560429"/>
                  <a:pt x="1146901" y="552089"/>
                </a:cubicBezTo>
                <a:cubicBezTo>
                  <a:pt x="1151133" y="556322"/>
                  <a:pt x="1159723" y="560429"/>
                  <a:pt x="1164080" y="556322"/>
                </a:cubicBezTo>
                <a:cubicBezTo>
                  <a:pt x="1168312" y="556322"/>
                  <a:pt x="1168312" y="556322"/>
                  <a:pt x="1168312" y="556322"/>
                </a:cubicBezTo>
                <a:cubicBezTo>
                  <a:pt x="1159723" y="552089"/>
                  <a:pt x="1146901" y="547981"/>
                  <a:pt x="1142668" y="547981"/>
                </a:cubicBezTo>
                <a:cubicBezTo>
                  <a:pt x="1146901" y="543748"/>
                  <a:pt x="1146901" y="543748"/>
                  <a:pt x="1146901" y="543748"/>
                </a:cubicBezTo>
                <a:cubicBezTo>
                  <a:pt x="1172545" y="543748"/>
                  <a:pt x="1198314" y="552089"/>
                  <a:pt x="1223958" y="543748"/>
                </a:cubicBezTo>
                <a:cubicBezTo>
                  <a:pt x="1519491" y="556072"/>
                  <a:pt x="1519491" y="556072"/>
                  <a:pt x="1519491" y="556072"/>
                </a:cubicBezTo>
                <a:cubicBezTo>
                  <a:pt x="1600781" y="551840"/>
                  <a:pt x="1686428" y="568646"/>
                  <a:pt x="1763486" y="556072"/>
                </a:cubicBezTo>
                <a:cubicBezTo>
                  <a:pt x="1729252" y="547732"/>
                  <a:pt x="1729252" y="547732"/>
                  <a:pt x="1729252" y="547732"/>
                </a:cubicBezTo>
                <a:cubicBezTo>
                  <a:pt x="1737841" y="539391"/>
                  <a:pt x="1750664" y="543499"/>
                  <a:pt x="1763486" y="539391"/>
                </a:cubicBezTo>
                <a:cubicBezTo>
                  <a:pt x="1750664" y="535159"/>
                  <a:pt x="1729252" y="535159"/>
                  <a:pt x="1716430" y="522710"/>
                </a:cubicBezTo>
                <a:cubicBezTo>
                  <a:pt x="1716430" y="514369"/>
                  <a:pt x="1716430" y="514369"/>
                  <a:pt x="1716430" y="514369"/>
                </a:cubicBezTo>
                <a:cubicBezTo>
                  <a:pt x="1707840" y="510137"/>
                  <a:pt x="1690785" y="514369"/>
                  <a:pt x="1682196" y="506028"/>
                </a:cubicBezTo>
                <a:cubicBezTo>
                  <a:pt x="1699375" y="506028"/>
                  <a:pt x="1712197" y="501796"/>
                  <a:pt x="1729252" y="501796"/>
                </a:cubicBezTo>
                <a:cubicBezTo>
                  <a:pt x="1707840" y="489223"/>
                  <a:pt x="1673606" y="493456"/>
                  <a:pt x="1647962" y="489223"/>
                </a:cubicBezTo>
                <a:cubicBezTo>
                  <a:pt x="1686553" y="489223"/>
                  <a:pt x="1686553" y="489223"/>
                  <a:pt x="1686553" y="489223"/>
                </a:cubicBezTo>
                <a:cubicBezTo>
                  <a:pt x="1656551" y="484990"/>
                  <a:pt x="1626675" y="476650"/>
                  <a:pt x="1596673" y="480882"/>
                </a:cubicBezTo>
                <a:cubicBezTo>
                  <a:pt x="1600905" y="485115"/>
                  <a:pt x="1609495" y="476650"/>
                  <a:pt x="1609495" y="485115"/>
                </a:cubicBezTo>
                <a:cubicBezTo>
                  <a:pt x="1553850" y="485115"/>
                  <a:pt x="1485382" y="485115"/>
                  <a:pt x="1421146" y="480882"/>
                </a:cubicBezTo>
                <a:cubicBezTo>
                  <a:pt x="1421146" y="476650"/>
                  <a:pt x="1421146" y="476650"/>
                  <a:pt x="1421146" y="476650"/>
                </a:cubicBezTo>
                <a:cubicBezTo>
                  <a:pt x="1429736" y="464077"/>
                  <a:pt x="1438325" y="476650"/>
                  <a:pt x="1451148" y="472417"/>
                </a:cubicBezTo>
                <a:cubicBezTo>
                  <a:pt x="1481149" y="476650"/>
                  <a:pt x="1528205" y="480758"/>
                  <a:pt x="1553850" y="476650"/>
                </a:cubicBezTo>
                <a:cubicBezTo>
                  <a:pt x="1502436" y="472417"/>
                  <a:pt x="1455380" y="468309"/>
                  <a:pt x="1399734" y="468309"/>
                </a:cubicBezTo>
                <a:lnTo>
                  <a:pt x="1399734" y="464077"/>
                </a:lnTo>
                <a:cubicBezTo>
                  <a:pt x="1395502" y="468309"/>
                  <a:pt x="1391145" y="468309"/>
                  <a:pt x="1386912" y="468309"/>
                </a:cubicBezTo>
                <a:cubicBezTo>
                  <a:pt x="1382680" y="464077"/>
                  <a:pt x="1391145" y="459968"/>
                  <a:pt x="1382680" y="459968"/>
                </a:cubicBezTo>
                <a:cubicBezTo>
                  <a:pt x="1386912" y="464201"/>
                  <a:pt x="1386912" y="464201"/>
                  <a:pt x="1386912" y="464201"/>
                </a:cubicBezTo>
                <a:cubicBezTo>
                  <a:pt x="1382680" y="468434"/>
                  <a:pt x="1378323" y="459968"/>
                  <a:pt x="1374090" y="459968"/>
                </a:cubicBezTo>
                <a:cubicBezTo>
                  <a:pt x="1365500" y="459968"/>
                  <a:pt x="1356911" y="455736"/>
                  <a:pt x="1348446" y="455736"/>
                </a:cubicBezTo>
                <a:cubicBezTo>
                  <a:pt x="1391269" y="451503"/>
                  <a:pt x="1434093" y="459968"/>
                  <a:pt x="1476916" y="455736"/>
                </a:cubicBezTo>
                <a:cubicBezTo>
                  <a:pt x="1476916" y="451503"/>
                  <a:pt x="1476916" y="451503"/>
                  <a:pt x="1476916" y="451503"/>
                </a:cubicBezTo>
                <a:cubicBezTo>
                  <a:pt x="1468327" y="455736"/>
                  <a:pt x="1459737" y="443162"/>
                  <a:pt x="1455505" y="451503"/>
                </a:cubicBezTo>
                <a:cubicBezTo>
                  <a:pt x="1412681" y="455736"/>
                  <a:pt x="1369857" y="438930"/>
                  <a:pt x="1327034" y="434822"/>
                </a:cubicBezTo>
                <a:lnTo>
                  <a:pt x="1327034" y="434822"/>
                </a:lnTo>
                <a:cubicBezTo>
                  <a:pt x="1352678" y="426481"/>
                  <a:pt x="1369857" y="439054"/>
                  <a:pt x="1395502" y="439054"/>
                </a:cubicBezTo>
                <a:cubicBezTo>
                  <a:pt x="1412681" y="430714"/>
                  <a:pt x="1425503" y="434822"/>
                  <a:pt x="1442558" y="434822"/>
                </a:cubicBezTo>
                <a:cubicBezTo>
                  <a:pt x="1523848" y="443162"/>
                  <a:pt x="1618085" y="447395"/>
                  <a:pt x="1699375" y="459968"/>
                </a:cubicBezTo>
                <a:cubicBezTo>
                  <a:pt x="1712197" y="459968"/>
                  <a:pt x="1729377" y="459968"/>
                  <a:pt x="1742198" y="459968"/>
                </a:cubicBezTo>
                <a:cubicBezTo>
                  <a:pt x="1725019" y="447395"/>
                  <a:pt x="1695143" y="451628"/>
                  <a:pt x="1673730" y="447395"/>
                </a:cubicBezTo>
                <a:cubicBezTo>
                  <a:pt x="1579494" y="434822"/>
                  <a:pt x="1472559" y="434822"/>
                  <a:pt x="1374090" y="422249"/>
                </a:cubicBezTo>
                <a:cubicBezTo>
                  <a:pt x="1378323" y="409675"/>
                  <a:pt x="1386912" y="422249"/>
                  <a:pt x="1395502" y="422249"/>
                </a:cubicBezTo>
                <a:cubicBezTo>
                  <a:pt x="1416914" y="418016"/>
                  <a:pt x="1451148" y="426481"/>
                  <a:pt x="1481149" y="422249"/>
                </a:cubicBezTo>
                <a:cubicBezTo>
                  <a:pt x="1481149" y="430590"/>
                  <a:pt x="1485382" y="426481"/>
                  <a:pt x="1489739" y="422249"/>
                </a:cubicBezTo>
                <a:cubicBezTo>
                  <a:pt x="1506918" y="434822"/>
                  <a:pt x="1536795" y="422249"/>
                  <a:pt x="1549617" y="426481"/>
                </a:cubicBezTo>
                <a:cubicBezTo>
                  <a:pt x="1541027" y="422249"/>
                  <a:pt x="1541027" y="422249"/>
                  <a:pt x="1541027" y="422249"/>
                </a:cubicBezTo>
                <a:cubicBezTo>
                  <a:pt x="1558207" y="418016"/>
                  <a:pt x="1558207" y="418016"/>
                  <a:pt x="1558207" y="418016"/>
                </a:cubicBezTo>
                <a:cubicBezTo>
                  <a:pt x="1553974" y="418016"/>
                  <a:pt x="1549617" y="413784"/>
                  <a:pt x="1545384" y="413784"/>
                </a:cubicBezTo>
                <a:cubicBezTo>
                  <a:pt x="1545384" y="418016"/>
                  <a:pt x="1541152" y="422124"/>
                  <a:pt x="1541152" y="422124"/>
                </a:cubicBezTo>
                <a:cubicBezTo>
                  <a:pt x="1536919" y="422124"/>
                  <a:pt x="1532562" y="422124"/>
                  <a:pt x="1532562" y="417892"/>
                </a:cubicBezTo>
                <a:cubicBezTo>
                  <a:pt x="1536795" y="417892"/>
                  <a:pt x="1532562" y="413659"/>
                  <a:pt x="1536795" y="413659"/>
                </a:cubicBezTo>
                <a:cubicBezTo>
                  <a:pt x="1519616" y="409427"/>
                  <a:pt x="1519616" y="409427"/>
                  <a:pt x="1519616" y="409427"/>
                </a:cubicBezTo>
                <a:cubicBezTo>
                  <a:pt x="1523848" y="409427"/>
                  <a:pt x="1523848" y="409427"/>
                  <a:pt x="1523848" y="413659"/>
                </a:cubicBezTo>
                <a:cubicBezTo>
                  <a:pt x="1523848" y="417892"/>
                  <a:pt x="1523848" y="417892"/>
                  <a:pt x="1523848" y="417892"/>
                </a:cubicBezTo>
                <a:cubicBezTo>
                  <a:pt x="1506669" y="413659"/>
                  <a:pt x="1481025" y="426233"/>
                  <a:pt x="1468202" y="409551"/>
                </a:cubicBezTo>
                <a:cubicBezTo>
                  <a:pt x="1438201" y="405318"/>
                  <a:pt x="1403967" y="409551"/>
                  <a:pt x="1373966" y="396978"/>
                </a:cubicBezTo>
                <a:cubicBezTo>
                  <a:pt x="1373966" y="388637"/>
                  <a:pt x="1382555" y="388637"/>
                  <a:pt x="1386787" y="388637"/>
                </a:cubicBezTo>
                <a:cubicBezTo>
                  <a:pt x="1395377" y="388637"/>
                  <a:pt x="1399610" y="384405"/>
                  <a:pt x="1408200" y="384405"/>
                </a:cubicBezTo>
                <a:cubicBezTo>
                  <a:pt x="1365376" y="376064"/>
                  <a:pt x="1318320" y="380172"/>
                  <a:pt x="1275496" y="367724"/>
                </a:cubicBezTo>
                <a:cubicBezTo>
                  <a:pt x="1356786" y="371956"/>
                  <a:pt x="1433844" y="367724"/>
                  <a:pt x="1515259" y="371956"/>
                </a:cubicBezTo>
                <a:cubicBezTo>
                  <a:pt x="1519491" y="367724"/>
                  <a:pt x="1519491" y="367724"/>
                  <a:pt x="1519491" y="367724"/>
                </a:cubicBezTo>
                <a:cubicBezTo>
                  <a:pt x="1502312" y="363490"/>
                  <a:pt x="1468078" y="371956"/>
                  <a:pt x="1451023" y="359383"/>
                </a:cubicBezTo>
                <a:cubicBezTo>
                  <a:pt x="1451023" y="355150"/>
                  <a:pt x="1451023" y="355150"/>
                  <a:pt x="1451023" y="355150"/>
                </a:cubicBezTo>
                <a:cubicBezTo>
                  <a:pt x="1515259" y="355150"/>
                  <a:pt x="1515259" y="355150"/>
                  <a:pt x="1515259" y="355150"/>
                </a:cubicBezTo>
                <a:cubicBezTo>
                  <a:pt x="1511026" y="350918"/>
                  <a:pt x="1511026" y="350918"/>
                  <a:pt x="1511026" y="350918"/>
                </a:cubicBezTo>
                <a:cubicBezTo>
                  <a:pt x="1433968" y="342577"/>
                  <a:pt x="1361143" y="338344"/>
                  <a:pt x="1284086" y="330004"/>
                </a:cubicBezTo>
                <a:cubicBezTo>
                  <a:pt x="1369733" y="330004"/>
                  <a:pt x="1455380" y="338344"/>
                  <a:pt x="1532438" y="346685"/>
                </a:cubicBezTo>
                <a:cubicBezTo>
                  <a:pt x="1588084" y="342452"/>
                  <a:pt x="1643729" y="355026"/>
                  <a:pt x="1695143" y="350918"/>
                </a:cubicBezTo>
                <a:cubicBezTo>
                  <a:pt x="1596673" y="346685"/>
                  <a:pt x="1502436" y="330004"/>
                  <a:pt x="1399734" y="325771"/>
                </a:cubicBezTo>
                <a:cubicBezTo>
                  <a:pt x="1399734" y="325771"/>
                  <a:pt x="1395502" y="325771"/>
                  <a:pt x="1395502" y="321539"/>
                </a:cubicBezTo>
                <a:cubicBezTo>
                  <a:pt x="1416914" y="304857"/>
                  <a:pt x="1446915" y="317306"/>
                  <a:pt x="1472559" y="317306"/>
                </a:cubicBezTo>
                <a:cubicBezTo>
                  <a:pt x="1558207" y="329879"/>
                  <a:pt x="1639497" y="329879"/>
                  <a:pt x="1729377" y="342452"/>
                </a:cubicBezTo>
                <a:cubicBezTo>
                  <a:pt x="1729377" y="338220"/>
                  <a:pt x="1729377" y="338220"/>
                  <a:pt x="1729377" y="338220"/>
                </a:cubicBezTo>
                <a:cubicBezTo>
                  <a:pt x="1665141" y="321539"/>
                  <a:pt x="1665141" y="321539"/>
                  <a:pt x="1665141" y="321539"/>
                </a:cubicBezTo>
                <a:cubicBezTo>
                  <a:pt x="1695143" y="321539"/>
                  <a:pt x="1695143" y="321539"/>
                  <a:pt x="1695143" y="321539"/>
                </a:cubicBezTo>
                <a:cubicBezTo>
                  <a:pt x="1690910" y="321539"/>
                  <a:pt x="1690910" y="317306"/>
                  <a:pt x="1686553" y="317306"/>
                </a:cubicBezTo>
                <a:cubicBezTo>
                  <a:pt x="1695143" y="313073"/>
                  <a:pt x="1695143" y="313073"/>
                  <a:pt x="1695143" y="313073"/>
                </a:cubicBezTo>
                <a:cubicBezTo>
                  <a:pt x="1613852" y="300500"/>
                  <a:pt x="1532438" y="300500"/>
                  <a:pt x="1455380" y="292160"/>
                </a:cubicBezTo>
                <a:cubicBezTo>
                  <a:pt x="1489614" y="287927"/>
                  <a:pt x="1528205" y="296392"/>
                  <a:pt x="1562439" y="292160"/>
                </a:cubicBezTo>
                <a:cubicBezTo>
                  <a:pt x="1558207" y="292160"/>
                  <a:pt x="1558207" y="292160"/>
                  <a:pt x="1558207" y="292160"/>
                </a:cubicBezTo>
                <a:cubicBezTo>
                  <a:pt x="1558207" y="283819"/>
                  <a:pt x="1558207" y="283819"/>
                  <a:pt x="1558207" y="283819"/>
                </a:cubicBezTo>
                <a:cubicBezTo>
                  <a:pt x="1481149" y="271246"/>
                  <a:pt x="1404091" y="275478"/>
                  <a:pt x="1327034" y="258673"/>
                </a:cubicBezTo>
                <a:lnTo>
                  <a:pt x="1327034" y="258673"/>
                </a:lnTo>
                <a:cubicBezTo>
                  <a:pt x="1399859" y="254440"/>
                  <a:pt x="1481149" y="254440"/>
                  <a:pt x="1549617" y="262905"/>
                </a:cubicBezTo>
                <a:cubicBezTo>
                  <a:pt x="1549617" y="262905"/>
                  <a:pt x="1549617" y="254564"/>
                  <a:pt x="1553850" y="250332"/>
                </a:cubicBezTo>
                <a:cubicBezTo>
                  <a:pt x="1558082" y="254564"/>
                  <a:pt x="1562439" y="254564"/>
                  <a:pt x="1566671" y="254564"/>
                </a:cubicBezTo>
                <a:cubicBezTo>
                  <a:pt x="1566671" y="246224"/>
                  <a:pt x="1558082" y="250332"/>
                  <a:pt x="1553850" y="246224"/>
                </a:cubicBezTo>
                <a:cubicBezTo>
                  <a:pt x="1549617" y="254564"/>
                  <a:pt x="1549617" y="254564"/>
                  <a:pt x="1549617" y="254564"/>
                </a:cubicBezTo>
                <a:cubicBezTo>
                  <a:pt x="1485382" y="241991"/>
                  <a:pt x="1416914" y="246224"/>
                  <a:pt x="1352678" y="233651"/>
                </a:cubicBezTo>
                <a:cubicBezTo>
                  <a:pt x="1348446" y="233651"/>
                  <a:pt x="1344089" y="229418"/>
                  <a:pt x="1344089" y="225310"/>
                </a:cubicBezTo>
                <a:cubicBezTo>
                  <a:pt x="1352678" y="221077"/>
                  <a:pt x="1352678" y="221077"/>
                  <a:pt x="1352678" y="221077"/>
                </a:cubicBezTo>
                <a:cubicBezTo>
                  <a:pt x="1438325" y="221077"/>
                  <a:pt x="1528205" y="233651"/>
                  <a:pt x="1613852" y="233651"/>
                </a:cubicBezTo>
                <a:cubicBezTo>
                  <a:pt x="1609620" y="225310"/>
                  <a:pt x="1592441" y="237883"/>
                  <a:pt x="1592441" y="221077"/>
                </a:cubicBezTo>
                <a:cubicBezTo>
                  <a:pt x="1601030" y="216845"/>
                  <a:pt x="1613852" y="221077"/>
                  <a:pt x="1622442" y="216845"/>
                </a:cubicBezTo>
                <a:cubicBezTo>
                  <a:pt x="1579618" y="208504"/>
                  <a:pt x="1528205" y="208504"/>
                  <a:pt x="1485506" y="200164"/>
                </a:cubicBezTo>
                <a:cubicBezTo>
                  <a:pt x="1481273" y="195931"/>
                  <a:pt x="1481273" y="195931"/>
                  <a:pt x="1481273" y="195931"/>
                </a:cubicBezTo>
                <a:cubicBezTo>
                  <a:pt x="1485506" y="191698"/>
                  <a:pt x="1485506" y="191698"/>
                  <a:pt x="1485506" y="187590"/>
                </a:cubicBezTo>
                <a:lnTo>
                  <a:pt x="1485506" y="187590"/>
                </a:lnTo>
                <a:cubicBezTo>
                  <a:pt x="1485506" y="191823"/>
                  <a:pt x="1485506" y="191823"/>
                  <a:pt x="1485506" y="191823"/>
                </a:cubicBezTo>
                <a:cubicBezTo>
                  <a:pt x="1464094" y="200164"/>
                  <a:pt x="1451272" y="179249"/>
                  <a:pt x="1429860" y="175142"/>
                </a:cubicBezTo>
                <a:cubicBezTo>
                  <a:pt x="1391269" y="179374"/>
                  <a:pt x="1357035" y="162568"/>
                  <a:pt x="1314212" y="162568"/>
                </a:cubicBezTo>
                <a:cubicBezTo>
                  <a:pt x="1309979" y="158336"/>
                  <a:pt x="1314212" y="154228"/>
                  <a:pt x="1314212" y="149995"/>
                </a:cubicBezTo>
                <a:cubicBezTo>
                  <a:pt x="1318444" y="141655"/>
                  <a:pt x="1327034" y="141655"/>
                  <a:pt x="1331391" y="141655"/>
                </a:cubicBezTo>
                <a:cubicBezTo>
                  <a:pt x="1314212" y="137422"/>
                  <a:pt x="1297157" y="141655"/>
                  <a:pt x="1284335" y="129081"/>
                </a:cubicBezTo>
                <a:cubicBezTo>
                  <a:pt x="1352803" y="129081"/>
                  <a:pt x="1352803" y="129081"/>
                  <a:pt x="1352803" y="129081"/>
                </a:cubicBezTo>
                <a:cubicBezTo>
                  <a:pt x="1626799" y="154228"/>
                  <a:pt x="1626799" y="154228"/>
                  <a:pt x="1626799" y="154228"/>
                </a:cubicBezTo>
                <a:cubicBezTo>
                  <a:pt x="1678212" y="166801"/>
                  <a:pt x="1733858" y="170909"/>
                  <a:pt x="1785147" y="183482"/>
                </a:cubicBezTo>
                <a:cubicBezTo>
                  <a:pt x="1793736" y="183482"/>
                  <a:pt x="1802326" y="179249"/>
                  <a:pt x="1810791" y="179249"/>
                </a:cubicBezTo>
                <a:cubicBezTo>
                  <a:pt x="1793612" y="162568"/>
                  <a:pt x="1772200" y="158336"/>
                  <a:pt x="1755145" y="149995"/>
                </a:cubicBezTo>
                <a:cubicBezTo>
                  <a:pt x="1755145" y="141655"/>
                  <a:pt x="1763735" y="154228"/>
                  <a:pt x="1767968" y="149995"/>
                </a:cubicBezTo>
                <a:cubicBezTo>
                  <a:pt x="1737966" y="133314"/>
                  <a:pt x="1695143" y="137422"/>
                  <a:pt x="1660909" y="129081"/>
                </a:cubicBezTo>
                <a:cubicBezTo>
                  <a:pt x="1660909" y="124849"/>
                  <a:pt x="1660909" y="124849"/>
                  <a:pt x="1660909" y="124849"/>
                </a:cubicBezTo>
                <a:cubicBezTo>
                  <a:pt x="1639497" y="124849"/>
                  <a:pt x="1639497" y="124849"/>
                  <a:pt x="1639497" y="124849"/>
                </a:cubicBezTo>
                <a:cubicBezTo>
                  <a:pt x="1643729" y="129081"/>
                  <a:pt x="1643729" y="129081"/>
                  <a:pt x="1643729" y="133189"/>
                </a:cubicBezTo>
                <a:cubicBezTo>
                  <a:pt x="1647962" y="128957"/>
                  <a:pt x="1647962" y="128957"/>
                  <a:pt x="1647962" y="128957"/>
                </a:cubicBezTo>
                <a:cubicBezTo>
                  <a:pt x="1660784" y="141530"/>
                  <a:pt x="1686553" y="141530"/>
                  <a:pt x="1703607" y="141530"/>
                </a:cubicBezTo>
                <a:cubicBezTo>
                  <a:pt x="1703607" y="145762"/>
                  <a:pt x="1707840" y="149871"/>
                  <a:pt x="1712197" y="149871"/>
                </a:cubicBezTo>
                <a:cubicBezTo>
                  <a:pt x="1712197" y="149871"/>
                  <a:pt x="1712197" y="154103"/>
                  <a:pt x="1716430" y="154103"/>
                </a:cubicBezTo>
                <a:cubicBezTo>
                  <a:pt x="1677839" y="149871"/>
                  <a:pt x="1635139" y="145762"/>
                  <a:pt x="1592316" y="141530"/>
                </a:cubicBezTo>
                <a:cubicBezTo>
                  <a:pt x="1446791" y="124849"/>
                  <a:pt x="1314087" y="116383"/>
                  <a:pt x="1164205" y="108043"/>
                </a:cubicBezTo>
                <a:cubicBezTo>
                  <a:pt x="1155615" y="103811"/>
                  <a:pt x="1142793" y="108043"/>
                  <a:pt x="1134203" y="99702"/>
                </a:cubicBezTo>
                <a:cubicBezTo>
                  <a:pt x="1151382" y="91362"/>
                  <a:pt x="1168437" y="99702"/>
                  <a:pt x="1185616" y="99702"/>
                </a:cubicBezTo>
                <a:cubicBezTo>
                  <a:pt x="1322552" y="112276"/>
                  <a:pt x="1459613" y="112276"/>
                  <a:pt x="1596548" y="120616"/>
                </a:cubicBezTo>
                <a:cubicBezTo>
                  <a:pt x="1575137" y="116383"/>
                  <a:pt x="1549493" y="120616"/>
                  <a:pt x="1528080" y="112276"/>
                </a:cubicBezTo>
                <a:cubicBezTo>
                  <a:pt x="1438201" y="95594"/>
                  <a:pt x="1343964" y="91362"/>
                  <a:pt x="1254084" y="83021"/>
                </a:cubicBezTo>
                <a:cubicBezTo>
                  <a:pt x="1185616" y="83021"/>
                  <a:pt x="1121381" y="70448"/>
                  <a:pt x="1057146" y="74680"/>
                </a:cubicBezTo>
                <a:cubicBezTo>
                  <a:pt x="1044323" y="74680"/>
                  <a:pt x="1031501" y="70448"/>
                  <a:pt x="1022912" y="62107"/>
                </a:cubicBezTo>
                <a:cubicBezTo>
                  <a:pt x="1074325" y="57874"/>
                  <a:pt x="1121381" y="66340"/>
                  <a:pt x="1168437" y="62107"/>
                </a:cubicBezTo>
                <a:cubicBezTo>
                  <a:pt x="1151258" y="62107"/>
                  <a:pt x="1125614" y="62107"/>
                  <a:pt x="1108559" y="53767"/>
                </a:cubicBezTo>
                <a:cubicBezTo>
                  <a:pt x="1112791" y="49534"/>
                  <a:pt x="1121381" y="53767"/>
                  <a:pt x="1129971" y="53767"/>
                </a:cubicBezTo>
                <a:cubicBezTo>
                  <a:pt x="1125738" y="45426"/>
                  <a:pt x="1129971" y="45426"/>
                  <a:pt x="1125738" y="41193"/>
                </a:cubicBezTo>
                <a:cubicBezTo>
                  <a:pt x="1117148" y="41193"/>
                  <a:pt x="1108559" y="36961"/>
                  <a:pt x="1104326" y="36961"/>
                </a:cubicBezTo>
                <a:cubicBezTo>
                  <a:pt x="1108559" y="28620"/>
                  <a:pt x="1108559" y="28620"/>
                  <a:pt x="1108559" y="28620"/>
                </a:cubicBezTo>
                <a:cubicBezTo>
                  <a:pt x="1142793" y="28620"/>
                  <a:pt x="1185616" y="36961"/>
                  <a:pt x="1215618" y="28620"/>
                </a:cubicBezTo>
                <a:cubicBezTo>
                  <a:pt x="1228440" y="41193"/>
                  <a:pt x="1241262" y="28620"/>
                  <a:pt x="1254209" y="32853"/>
                </a:cubicBezTo>
                <a:cubicBezTo>
                  <a:pt x="1237030" y="28620"/>
                  <a:pt x="1207153" y="24512"/>
                  <a:pt x="1194330" y="20280"/>
                </a:cubicBezTo>
                <a:cubicBezTo>
                  <a:pt x="1202920" y="28620"/>
                  <a:pt x="1202920" y="28620"/>
                  <a:pt x="1202920" y="28620"/>
                </a:cubicBezTo>
                <a:cubicBezTo>
                  <a:pt x="1177276" y="28620"/>
                  <a:pt x="1151507" y="16047"/>
                  <a:pt x="1125862" y="20280"/>
                </a:cubicBezTo>
                <a:cubicBezTo>
                  <a:pt x="1095861" y="16047"/>
                  <a:pt x="1065984" y="16047"/>
                  <a:pt x="1035983" y="16047"/>
                </a:cubicBezTo>
                <a:cubicBezTo>
                  <a:pt x="1044572" y="11814"/>
                  <a:pt x="1044572" y="11814"/>
                  <a:pt x="1044572" y="11814"/>
                </a:cubicBezTo>
                <a:cubicBezTo>
                  <a:pt x="988926" y="-759"/>
                  <a:pt x="916101" y="3474"/>
                  <a:pt x="864813" y="7582"/>
                </a:cubicBezTo>
                <a:cubicBezTo>
                  <a:pt x="899047" y="7582"/>
                  <a:pt x="937638" y="3349"/>
                  <a:pt x="976104" y="11814"/>
                </a:cubicBezTo>
                <a:cubicBezTo>
                  <a:pt x="843401" y="11814"/>
                  <a:pt x="843401" y="11814"/>
                  <a:pt x="843401" y="11814"/>
                </a:cubicBezTo>
                <a:cubicBezTo>
                  <a:pt x="843401" y="7582"/>
                  <a:pt x="843401" y="7582"/>
                  <a:pt x="843401" y="7582"/>
                </a:cubicBezTo>
                <a:cubicBezTo>
                  <a:pt x="625050" y="7582"/>
                  <a:pt x="625050" y="7582"/>
                  <a:pt x="625050" y="7582"/>
                </a:cubicBezTo>
                <a:cubicBezTo>
                  <a:pt x="599406" y="-9099"/>
                  <a:pt x="577994" y="7582"/>
                  <a:pt x="552225" y="3349"/>
                </a:cubicBezTo>
                <a:cubicBezTo>
                  <a:pt x="547993" y="7582"/>
                  <a:pt x="547993" y="7582"/>
                  <a:pt x="547993" y="7582"/>
                </a:cubicBezTo>
                <a:cubicBezTo>
                  <a:pt x="488114" y="-759"/>
                  <a:pt x="423879" y="11814"/>
                  <a:pt x="363876" y="15923"/>
                </a:cubicBezTo>
                <a:cubicBezTo>
                  <a:pt x="325285" y="32604"/>
                  <a:pt x="286818" y="-759"/>
                  <a:pt x="252584" y="28496"/>
                </a:cubicBezTo>
                <a:cubicBezTo>
                  <a:pt x="218350" y="36836"/>
                  <a:pt x="184116" y="53642"/>
                  <a:pt x="149882" y="66215"/>
                </a:cubicBezTo>
                <a:cubicBezTo>
                  <a:pt x="137061" y="74556"/>
                  <a:pt x="132703" y="91362"/>
                  <a:pt x="119882" y="91362"/>
                </a:cubicBezTo>
                <a:cubicBezTo>
                  <a:pt x="102702" y="74680"/>
                  <a:pt x="81291" y="99702"/>
                  <a:pt x="64236" y="112276"/>
                </a:cubicBezTo>
                <a:cubicBezTo>
                  <a:pt x="77057" y="120616"/>
                  <a:pt x="89880" y="95594"/>
                  <a:pt x="102827" y="99702"/>
                </a:cubicBezTo>
                <a:cubicBezTo>
                  <a:pt x="90005" y="103935"/>
                  <a:pt x="107059" y="112276"/>
                  <a:pt x="94237" y="116383"/>
                </a:cubicBezTo>
                <a:cubicBezTo>
                  <a:pt x="60003" y="112151"/>
                  <a:pt x="25769" y="120616"/>
                  <a:pt x="0" y="145638"/>
                </a:cubicBezTo>
                <a:cubicBezTo>
                  <a:pt x="4232" y="149871"/>
                  <a:pt x="4232" y="166552"/>
                  <a:pt x="12823" y="158211"/>
                </a:cubicBezTo>
                <a:cubicBezTo>
                  <a:pt x="17055" y="158211"/>
                  <a:pt x="17055" y="145638"/>
                  <a:pt x="25644" y="153979"/>
                </a:cubicBezTo>
                <a:cubicBezTo>
                  <a:pt x="25644" y="158211"/>
                  <a:pt x="38466" y="158211"/>
                  <a:pt x="34234" y="166552"/>
                </a:cubicBezTo>
                <a:cubicBezTo>
                  <a:pt x="25644" y="179125"/>
                  <a:pt x="17055" y="170785"/>
                  <a:pt x="12823" y="183233"/>
                </a:cubicBezTo>
                <a:cubicBezTo>
                  <a:pt x="21412" y="199914"/>
                  <a:pt x="34234" y="166552"/>
                  <a:pt x="51414" y="183233"/>
                </a:cubicBezTo>
                <a:cubicBezTo>
                  <a:pt x="38591" y="191574"/>
                  <a:pt x="38591" y="191574"/>
                  <a:pt x="38591" y="191574"/>
                </a:cubicBezTo>
                <a:cubicBezTo>
                  <a:pt x="34359" y="199914"/>
                  <a:pt x="42823" y="199914"/>
                  <a:pt x="42823" y="204147"/>
                </a:cubicBezTo>
                <a:cubicBezTo>
                  <a:pt x="38591" y="208380"/>
                  <a:pt x="38591" y="208380"/>
                  <a:pt x="38591" y="212488"/>
                </a:cubicBezTo>
                <a:cubicBezTo>
                  <a:pt x="42823" y="216720"/>
                  <a:pt x="34359" y="225061"/>
                  <a:pt x="42823" y="233401"/>
                </a:cubicBezTo>
                <a:cubicBezTo>
                  <a:pt x="42823" y="237634"/>
                  <a:pt x="42823" y="245975"/>
                  <a:pt x="38591" y="245975"/>
                </a:cubicBezTo>
                <a:lnTo>
                  <a:pt x="33985" y="242115"/>
                </a:lnTo>
                <a:lnTo>
                  <a:pt x="33985" y="242115"/>
                </a:lnTo>
                <a:lnTo>
                  <a:pt x="33985" y="242115"/>
                </a:lnTo>
                <a:close/>
                <a:moveTo>
                  <a:pt x="1716430" y="154228"/>
                </a:moveTo>
                <a:cubicBezTo>
                  <a:pt x="1720662" y="149995"/>
                  <a:pt x="1720662" y="149995"/>
                  <a:pt x="1720662" y="149995"/>
                </a:cubicBezTo>
                <a:cubicBezTo>
                  <a:pt x="1729252" y="158336"/>
                  <a:pt x="1729252" y="158336"/>
                  <a:pt x="1729252" y="158336"/>
                </a:cubicBezTo>
                <a:lnTo>
                  <a:pt x="1716430" y="154228"/>
                </a:lnTo>
                <a:lnTo>
                  <a:pt x="1716430" y="154228"/>
                </a:lnTo>
                <a:lnTo>
                  <a:pt x="1716430" y="154228"/>
                </a:lnTo>
                <a:close/>
                <a:moveTo>
                  <a:pt x="1549493" y="313322"/>
                </a:moveTo>
                <a:cubicBezTo>
                  <a:pt x="1558082" y="313322"/>
                  <a:pt x="1570904" y="313322"/>
                  <a:pt x="1575137" y="313322"/>
                </a:cubicBezTo>
                <a:cubicBezTo>
                  <a:pt x="1566547" y="313322"/>
                  <a:pt x="1558082" y="317430"/>
                  <a:pt x="1549493" y="313322"/>
                </a:cubicBezTo>
                <a:lnTo>
                  <a:pt x="1549493" y="313322"/>
                </a:lnTo>
                <a:close/>
                <a:moveTo>
                  <a:pt x="1309730" y="254689"/>
                </a:moveTo>
                <a:cubicBezTo>
                  <a:pt x="1309730" y="254689"/>
                  <a:pt x="1313962" y="254689"/>
                  <a:pt x="1318320" y="258921"/>
                </a:cubicBezTo>
                <a:cubicBezTo>
                  <a:pt x="1313962" y="258921"/>
                  <a:pt x="1309730" y="258921"/>
                  <a:pt x="1309730" y="254689"/>
                </a:cubicBezTo>
                <a:lnTo>
                  <a:pt x="1309730" y="254689"/>
                </a:lnTo>
                <a:close/>
                <a:moveTo>
                  <a:pt x="1211261" y="246349"/>
                </a:moveTo>
                <a:cubicBezTo>
                  <a:pt x="1245495" y="246349"/>
                  <a:pt x="1275496" y="250581"/>
                  <a:pt x="1301141" y="258921"/>
                </a:cubicBezTo>
                <a:cubicBezTo>
                  <a:pt x="1275496" y="250581"/>
                  <a:pt x="1241262" y="254689"/>
                  <a:pt x="1211261" y="246349"/>
                </a:cubicBezTo>
                <a:lnTo>
                  <a:pt x="1211261" y="246349"/>
                </a:lnTo>
                <a:close/>
                <a:moveTo>
                  <a:pt x="980088" y="11939"/>
                </a:moveTo>
                <a:cubicBezTo>
                  <a:pt x="1014322" y="11939"/>
                  <a:pt x="1014322" y="11939"/>
                  <a:pt x="1014322" y="11939"/>
                </a:cubicBezTo>
                <a:cubicBezTo>
                  <a:pt x="1018555" y="16171"/>
                  <a:pt x="1018555" y="16171"/>
                  <a:pt x="1018555" y="16171"/>
                </a:cubicBezTo>
                <a:lnTo>
                  <a:pt x="980088" y="11939"/>
                </a:lnTo>
                <a:lnTo>
                  <a:pt x="980088" y="11939"/>
                </a:lnTo>
                <a:lnTo>
                  <a:pt x="980088" y="11939"/>
                </a:lnTo>
                <a:close/>
                <a:moveTo>
                  <a:pt x="42575" y="292409"/>
                </a:moveTo>
                <a:cubicBezTo>
                  <a:pt x="38342" y="292409"/>
                  <a:pt x="33985" y="292409"/>
                  <a:pt x="29752" y="292409"/>
                </a:cubicBezTo>
                <a:cubicBezTo>
                  <a:pt x="38342" y="284068"/>
                  <a:pt x="38342" y="284068"/>
                  <a:pt x="38342" y="284068"/>
                </a:cubicBezTo>
                <a:lnTo>
                  <a:pt x="42575" y="292409"/>
                </a:lnTo>
                <a:lnTo>
                  <a:pt x="42575" y="292409"/>
                </a:lnTo>
                <a:lnTo>
                  <a:pt x="42575" y="292409"/>
                </a:lnTo>
                <a:close/>
              </a:path>
            </a:pathLst>
          </a:custGeom>
          <a:blipFill>
            <a:blip r:embed="rId3"/>
            <a:stretch>
              <a:fillRect/>
            </a:stretch>
          </a:blipFill>
          <a:ln w="1245" cap="flat">
            <a:noFill/>
            <a:prstDash val="solid"/>
            <a:miter/>
          </a:ln>
        </p:spPr>
        <p:txBody>
          <a:bodyPr rtlCol="0" anchor="ctr"/>
          <a:lstStyle/>
          <a:p>
            <a:endParaRPr lang="zh-CN" altLang="en-US"/>
          </a:p>
        </p:txBody>
      </p:sp>
      <p:sp>
        <p:nvSpPr>
          <p:cNvPr id="46" name="矩形: 圆角 45">
            <a:extLst>
              <a:ext uri="{FF2B5EF4-FFF2-40B4-BE49-F238E27FC236}">
                <a16:creationId xmlns:a16="http://schemas.microsoft.com/office/drawing/2014/main" id="{18055921-83B2-4C6F-B84F-6888560E7A50}"/>
              </a:ext>
            </a:extLst>
          </p:cNvPr>
          <p:cNvSpPr/>
          <p:nvPr/>
        </p:nvSpPr>
        <p:spPr>
          <a:xfrm>
            <a:off x="1574979" y="4640400"/>
            <a:ext cx="5030998" cy="1726110"/>
          </a:xfrm>
          <a:prstGeom prst="roundRect">
            <a:avLst>
              <a:gd name="adj" fmla="val 4762"/>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1E14183D-FB0A-4E97-A2F7-509B0C9886CC}"/>
              </a:ext>
            </a:extLst>
          </p:cNvPr>
          <p:cNvSpPr/>
          <p:nvPr/>
        </p:nvSpPr>
        <p:spPr>
          <a:xfrm>
            <a:off x="1574979" y="4810490"/>
            <a:ext cx="1996586" cy="51570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B336FD11-84D0-4624-9FBE-BCB38976D411}"/>
              </a:ext>
            </a:extLst>
          </p:cNvPr>
          <p:cNvSpPr txBox="1"/>
          <p:nvPr/>
        </p:nvSpPr>
        <p:spPr>
          <a:xfrm>
            <a:off x="1628801" y="4868289"/>
            <a:ext cx="1888941" cy="400110"/>
          </a:xfrm>
          <a:prstGeom prst="rect">
            <a:avLst/>
          </a:prstGeom>
          <a:noFill/>
        </p:spPr>
        <p:txBody>
          <a:bodyPr wrap="square">
            <a:spAutoFit/>
          </a:bodyPr>
          <a:lstStyle/>
          <a:p>
            <a:pPr algn="dist"/>
            <a:r>
              <a:rPr kumimoji="0" lang="zh-CN" altLang="en-US" sz="2000" b="1" i="0" u="none" strike="noStrike" kern="1200" cap="none" spc="0" normalizeH="0" baseline="0" noProof="0" dirty="0">
                <a:ln>
                  <a:noFill/>
                </a:ln>
                <a:solidFill>
                  <a:schemeClr val="bg1"/>
                </a:solidFill>
                <a:effectLst/>
                <a:uLnTx/>
                <a:uFillTx/>
                <a:latin typeface="思源宋体 CN" panose="02020400000000000000" pitchFamily="18" charset="-122"/>
                <a:ea typeface="思源宋体 CN" panose="02020400000000000000" pitchFamily="18" charset="-122"/>
                <a:cs typeface="+mn-cs"/>
              </a:rPr>
              <a:t>添加文本内容</a:t>
            </a:r>
            <a:endParaRPr lang="zh-CN" altLang="en-US" sz="2000" dirty="0">
              <a:solidFill>
                <a:schemeClr val="bg1"/>
              </a:solidFill>
            </a:endParaRPr>
          </a:p>
        </p:txBody>
      </p:sp>
      <p:sp>
        <p:nvSpPr>
          <p:cNvPr id="49" name="文本框 48">
            <a:extLst>
              <a:ext uri="{FF2B5EF4-FFF2-40B4-BE49-F238E27FC236}">
                <a16:creationId xmlns:a16="http://schemas.microsoft.com/office/drawing/2014/main" id="{D18EA074-94E9-4043-A7C9-B6370E055834}"/>
              </a:ext>
            </a:extLst>
          </p:cNvPr>
          <p:cNvSpPr txBox="1"/>
          <p:nvPr/>
        </p:nvSpPr>
        <p:spPr>
          <a:xfrm>
            <a:off x="1628800" y="5262728"/>
            <a:ext cx="4840579" cy="966803"/>
          </a:xfrm>
          <a:prstGeom prst="rect">
            <a:avLst/>
          </a:prstGeom>
          <a:noFill/>
        </p:spPr>
        <p:txBody>
          <a:bodyPr wrap="square">
            <a:spAutoFit/>
          </a:bodyPr>
          <a:lstStyle/>
          <a:p>
            <a:pPr>
              <a:lnSpc>
                <a:spcPct val="150000"/>
              </a:lnSpc>
            </a:pPr>
            <a:r>
              <a:rPr kumimoji="0" lang="zh-CN" altLang="en-US" sz="2000" i="0" u="none" strike="noStrike" kern="1200" cap="none" spc="0" normalizeH="0" baseline="0" noProof="0" dirty="0">
                <a:ln>
                  <a:noFill/>
                </a:ln>
                <a:effectLst/>
                <a:uLnTx/>
                <a:uFillTx/>
                <a:latin typeface="思源黑体 CN Normal" panose="020B0400000000000000" pitchFamily="34" charset="-122"/>
                <a:ea typeface="思源黑体 CN Normal" panose="020B0400000000000000" pitchFamily="34" charset="-122"/>
              </a:rPr>
              <a:t>添加文本内容添加文本内容添加文本内容添加文本内容添加文本内容</a:t>
            </a:r>
            <a:endParaRPr lang="zh-CN" altLang="en-US" sz="2000" dirty="0">
              <a:effectLst/>
              <a:latin typeface="思源黑体 CN Normal" panose="020B0400000000000000" pitchFamily="34" charset="-122"/>
              <a:ea typeface="思源黑体 CN Normal" panose="020B0400000000000000" pitchFamily="34" charset="-122"/>
            </a:endParaRPr>
          </a:p>
        </p:txBody>
      </p:sp>
      <p:pic>
        <p:nvPicPr>
          <p:cNvPr id="13" name="图形 12" descr="沙滩球 纯色填充">
            <a:extLst>
              <a:ext uri="{FF2B5EF4-FFF2-40B4-BE49-F238E27FC236}">
                <a16:creationId xmlns:a16="http://schemas.microsoft.com/office/drawing/2014/main" id="{8CC24E4F-A6E4-4FB1-856C-52559642300D}"/>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364258" y="5017274"/>
            <a:ext cx="617850" cy="617850"/>
          </a:xfrm>
          <a:prstGeom prst="rect">
            <a:avLst/>
          </a:prstGeom>
          <a:effectLst>
            <a:outerShdw blurRad="469900" sx="102000" sy="102000" algn="ctr" rotWithShape="0">
              <a:schemeClr val="bg1">
                <a:alpha val="61000"/>
              </a:schemeClr>
            </a:outerShdw>
          </a:effectLst>
        </p:spPr>
      </p:pic>
      <p:pic>
        <p:nvPicPr>
          <p:cNvPr id="15" name="图形 14" descr="沙滩伞 纯色填充">
            <a:extLst>
              <a:ext uri="{FF2B5EF4-FFF2-40B4-BE49-F238E27FC236}">
                <a16:creationId xmlns:a16="http://schemas.microsoft.com/office/drawing/2014/main" id="{204208E7-27AD-4356-BFFC-5C6986C94F3C}"/>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810188" y="5017274"/>
            <a:ext cx="617850" cy="617850"/>
          </a:xfrm>
          <a:prstGeom prst="rect">
            <a:avLst/>
          </a:prstGeom>
          <a:effectLst>
            <a:outerShdw blurRad="469900" sx="102000" sy="102000" algn="ctr" rotWithShape="0">
              <a:schemeClr val="bg1">
                <a:alpha val="61000"/>
              </a:schemeClr>
            </a:outerShdw>
          </a:effectLst>
        </p:spPr>
      </p:pic>
      <p:pic>
        <p:nvPicPr>
          <p:cNvPr id="17" name="图形 16" descr="水桶和铲子 纯色填充">
            <a:extLst>
              <a:ext uri="{FF2B5EF4-FFF2-40B4-BE49-F238E27FC236}">
                <a16:creationId xmlns:a16="http://schemas.microsoft.com/office/drawing/2014/main" id="{E57FBE47-8587-4EB8-ABD0-4EC5B0C15C70}"/>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0256118" y="5017274"/>
            <a:ext cx="617850" cy="617850"/>
          </a:xfrm>
          <a:prstGeom prst="rect">
            <a:avLst/>
          </a:prstGeom>
          <a:effectLst>
            <a:outerShdw blurRad="469900" sx="102000" sy="102000" algn="ctr" rotWithShape="0">
              <a:schemeClr val="bg1">
                <a:alpha val="61000"/>
              </a:schemeClr>
            </a:outerShdw>
          </a:effectLst>
        </p:spPr>
      </p:pic>
      <p:sp>
        <p:nvSpPr>
          <p:cNvPr id="51" name="文本框 50">
            <a:extLst>
              <a:ext uri="{FF2B5EF4-FFF2-40B4-BE49-F238E27FC236}">
                <a16:creationId xmlns:a16="http://schemas.microsoft.com/office/drawing/2014/main" id="{432BEE3B-3A8D-4C80-A9D9-EF1F7F8C9B8D}"/>
              </a:ext>
            </a:extLst>
          </p:cNvPr>
          <p:cNvSpPr txBox="1"/>
          <p:nvPr/>
        </p:nvSpPr>
        <p:spPr>
          <a:xfrm>
            <a:off x="7336458" y="5695059"/>
            <a:ext cx="697627" cy="400110"/>
          </a:xfrm>
          <a:prstGeom prst="rect">
            <a:avLst/>
          </a:prstGeom>
          <a:noFill/>
        </p:spPr>
        <p:txBody>
          <a:bodyPr wrap="none">
            <a:spAutoFit/>
          </a:bodyPr>
          <a:lstStyle/>
          <a:p>
            <a:pPr algn="dist"/>
            <a:r>
              <a:rPr kumimoji="0" lang="zh-CN" altLang="en-US" sz="2000" b="1"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rPr>
              <a:t>文本</a:t>
            </a:r>
            <a:endParaRPr lang="zh-CN" altLang="en-US" sz="2000" dirty="0">
              <a:solidFill>
                <a:schemeClr val="bg1"/>
              </a:solidFill>
            </a:endParaRPr>
          </a:p>
        </p:txBody>
      </p:sp>
      <p:sp>
        <p:nvSpPr>
          <p:cNvPr id="52" name="文本框 51">
            <a:extLst>
              <a:ext uri="{FF2B5EF4-FFF2-40B4-BE49-F238E27FC236}">
                <a16:creationId xmlns:a16="http://schemas.microsoft.com/office/drawing/2014/main" id="{41F903A7-438A-4C2E-8EF2-C04BD48D81A0}"/>
              </a:ext>
            </a:extLst>
          </p:cNvPr>
          <p:cNvSpPr txBox="1"/>
          <p:nvPr/>
        </p:nvSpPr>
        <p:spPr>
          <a:xfrm>
            <a:off x="8796288" y="5695059"/>
            <a:ext cx="697627" cy="400110"/>
          </a:xfrm>
          <a:prstGeom prst="rect">
            <a:avLst/>
          </a:prstGeom>
          <a:noFill/>
        </p:spPr>
        <p:txBody>
          <a:bodyPr wrap="none">
            <a:spAutoFit/>
          </a:bodyPr>
          <a:lstStyle/>
          <a:p>
            <a:pPr algn="dist"/>
            <a:r>
              <a:rPr kumimoji="0" lang="zh-CN" altLang="en-US" sz="2000" b="1"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rPr>
              <a:t>文本</a:t>
            </a:r>
            <a:endParaRPr lang="zh-CN" altLang="en-US" sz="2000" dirty="0">
              <a:solidFill>
                <a:schemeClr val="bg1"/>
              </a:solidFill>
            </a:endParaRPr>
          </a:p>
        </p:txBody>
      </p:sp>
      <p:sp>
        <p:nvSpPr>
          <p:cNvPr id="53" name="文本框 52">
            <a:extLst>
              <a:ext uri="{FF2B5EF4-FFF2-40B4-BE49-F238E27FC236}">
                <a16:creationId xmlns:a16="http://schemas.microsoft.com/office/drawing/2014/main" id="{1CAD32FB-6349-495B-95C5-C45F9D16A0F0}"/>
              </a:ext>
            </a:extLst>
          </p:cNvPr>
          <p:cNvSpPr txBox="1"/>
          <p:nvPr/>
        </p:nvSpPr>
        <p:spPr>
          <a:xfrm>
            <a:off x="10216230" y="5695059"/>
            <a:ext cx="697627" cy="400110"/>
          </a:xfrm>
          <a:prstGeom prst="rect">
            <a:avLst/>
          </a:prstGeom>
          <a:noFill/>
        </p:spPr>
        <p:txBody>
          <a:bodyPr wrap="none">
            <a:spAutoFit/>
          </a:bodyPr>
          <a:lstStyle/>
          <a:p>
            <a:pPr algn="dist"/>
            <a:r>
              <a:rPr kumimoji="0" lang="zh-CN" altLang="en-US" sz="2000" b="1" i="0" u="none" strike="noStrike" kern="1200" cap="none" spc="0" normalizeH="0" baseline="0" noProof="0" dirty="0">
                <a:ln>
                  <a:noFill/>
                </a:ln>
                <a:solidFill>
                  <a:prstClr val="white"/>
                </a:solidFill>
                <a:effectLst/>
                <a:uLnTx/>
                <a:uFillTx/>
                <a:latin typeface="思源宋体 CN" panose="02020400000000000000" pitchFamily="18" charset="-122"/>
                <a:ea typeface="思源宋体 CN" panose="02020400000000000000" pitchFamily="18" charset="-122"/>
                <a:cs typeface="+mn-cs"/>
              </a:rPr>
              <a:t>文本</a:t>
            </a:r>
            <a:endParaRPr lang="zh-CN" altLang="en-US" sz="2000" dirty="0">
              <a:solidFill>
                <a:schemeClr val="bg1"/>
              </a:solidFill>
            </a:endParaRPr>
          </a:p>
        </p:txBody>
      </p:sp>
      <p:cxnSp>
        <p:nvCxnSpPr>
          <p:cNvPr id="54" name="直接连接符 53">
            <a:extLst>
              <a:ext uri="{FF2B5EF4-FFF2-40B4-BE49-F238E27FC236}">
                <a16:creationId xmlns:a16="http://schemas.microsoft.com/office/drawing/2014/main" id="{3F6A78A5-ECC2-487A-98CC-5E2EA3C2A9F6}"/>
              </a:ext>
            </a:extLst>
          </p:cNvPr>
          <p:cNvCxnSpPr/>
          <p:nvPr/>
        </p:nvCxnSpPr>
        <p:spPr>
          <a:xfrm>
            <a:off x="8396148" y="5152346"/>
            <a:ext cx="0" cy="76200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4CFE2DB7-E979-4B15-B24A-CF6269889451}"/>
              </a:ext>
            </a:extLst>
          </p:cNvPr>
          <p:cNvCxnSpPr/>
          <p:nvPr/>
        </p:nvCxnSpPr>
        <p:spPr>
          <a:xfrm>
            <a:off x="9842078" y="5152346"/>
            <a:ext cx="0" cy="76200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文本框 55">
            <a:extLst>
              <a:ext uri="{FF2B5EF4-FFF2-40B4-BE49-F238E27FC236}">
                <a16:creationId xmlns:a16="http://schemas.microsoft.com/office/drawing/2014/main" id="{BAB929DA-D71F-4261-ADDC-18EDBE657B83}"/>
              </a:ext>
            </a:extLst>
          </p:cNvPr>
          <p:cNvSpPr txBox="1"/>
          <p:nvPr/>
        </p:nvSpPr>
        <p:spPr>
          <a:xfrm>
            <a:off x="10995839" y="152400"/>
            <a:ext cx="1196161" cy="369332"/>
          </a:xfrm>
          <a:prstGeom prst="rect">
            <a:avLst/>
          </a:prstGeom>
          <a:noFill/>
        </p:spPr>
        <p:txBody>
          <a:bodyPr wrap="none">
            <a:spAutoFit/>
          </a:bodyPr>
          <a:lstStyle/>
          <a:p>
            <a:r>
              <a:rPr kumimoji="0" lang="zh-CN" altLang="en-US"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SUMMER</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57" name="文本框 56">
            <a:extLst>
              <a:ext uri="{FF2B5EF4-FFF2-40B4-BE49-F238E27FC236}">
                <a16:creationId xmlns:a16="http://schemas.microsoft.com/office/drawing/2014/main" id="{14767C12-0809-489B-82E5-07A6440B1401}"/>
              </a:ext>
            </a:extLst>
          </p:cNvPr>
          <p:cNvSpPr txBox="1"/>
          <p:nvPr/>
        </p:nvSpPr>
        <p:spPr>
          <a:xfrm>
            <a:off x="11194001" y="436246"/>
            <a:ext cx="975139"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TEMPLATE</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58" name="矩形 57">
            <a:extLst>
              <a:ext uri="{FF2B5EF4-FFF2-40B4-BE49-F238E27FC236}">
                <a16:creationId xmlns:a16="http://schemas.microsoft.com/office/drawing/2014/main" id="{48F31648-C742-4C53-818C-D47CD1AE6229}"/>
              </a:ext>
            </a:extLst>
          </p:cNvPr>
          <p:cNvSpPr/>
          <p:nvPr/>
        </p:nvSpPr>
        <p:spPr>
          <a:xfrm>
            <a:off x="11334873" y="703719"/>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2434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46F8DB9-8B9F-4BF0-A490-578FC4C24119}"/>
              </a:ext>
            </a:extLst>
          </p:cNvPr>
          <p:cNvSpPr/>
          <p:nvPr/>
        </p:nvSpPr>
        <p:spPr>
          <a:xfrm>
            <a:off x="0" y="0"/>
            <a:ext cx="12192000" cy="68580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9E35E751-2D29-449B-A13F-6DB50A669378}"/>
              </a:ext>
            </a:extLst>
          </p:cNvPr>
          <p:cNvSpPr/>
          <p:nvPr/>
        </p:nvSpPr>
        <p:spPr>
          <a:xfrm>
            <a:off x="311166" y="518070"/>
            <a:ext cx="1147536" cy="386670"/>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8C06024F-DEDE-47B9-AAA5-BC8031FD9B8D}"/>
              </a:ext>
            </a:extLst>
          </p:cNvPr>
          <p:cNvSpPr/>
          <p:nvPr/>
        </p:nvSpPr>
        <p:spPr>
          <a:xfrm>
            <a:off x="810110" y="1207680"/>
            <a:ext cx="149648" cy="222132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CC92D89A-C407-455B-B529-8567F4D044EC}"/>
              </a:ext>
            </a:extLst>
          </p:cNvPr>
          <p:cNvSpPr/>
          <p:nvPr/>
        </p:nvSpPr>
        <p:spPr>
          <a:xfrm>
            <a:off x="528170" y="1059090"/>
            <a:ext cx="149648" cy="222132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EBCE73A1-845E-4D81-B79D-2650EBD7F7CD}"/>
              </a:ext>
            </a:extLst>
          </p:cNvPr>
          <p:cNvSpPr txBox="1"/>
          <p:nvPr/>
        </p:nvSpPr>
        <p:spPr>
          <a:xfrm>
            <a:off x="400050" y="164127"/>
            <a:ext cx="1750800" cy="707886"/>
          </a:xfrm>
          <a:prstGeom prst="rect">
            <a:avLst/>
          </a:prstGeom>
          <a:noFill/>
        </p:spPr>
        <p:txBody>
          <a:bodyPr wrap="none" rtlCol="0">
            <a:spAutoFit/>
          </a:bodyPr>
          <a:lstStyle/>
          <a:p>
            <a:r>
              <a:rPr lang="en-US" altLang="zh-CN" sz="4000" dirty="0">
                <a:solidFill>
                  <a:schemeClr val="bg1"/>
                </a:solidFill>
                <a:latin typeface="思源黑体 CN Bold" panose="020B0800000000000000" pitchFamily="34" charset="-122"/>
                <a:ea typeface="思源黑体 CN Bold" panose="020B0800000000000000" pitchFamily="34" charset="-122"/>
              </a:rPr>
              <a:t>Day01</a:t>
            </a:r>
            <a:endParaRPr lang="zh-CN" altLang="en-US" sz="4000" dirty="0">
              <a:solidFill>
                <a:schemeClr val="bg1"/>
              </a:solidFill>
              <a:latin typeface="思源黑体 CN Bold" panose="020B0800000000000000" pitchFamily="34" charset="-122"/>
              <a:ea typeface="思源黑体 CN Bold" panose="020B0800000000000000" pitchFamily="34" charset="-122"/>
            </a:endParaRPr>
          </a:p>
        </p:txBody>
      </p:sp>
      <p:sp>
        <p:nvSpPr>
          <p:cNvPr id="10" name="文本框 9">
            <a:extLst>
              <a:ext uri="{FF2B5EF4-FFF2-40B4-BE49-F238E27FC236}">
                <a16:creationId xmlns:a16="http://schemas.microsoft.com/office/drawing/2014/main" id="{4BA98FFD-F73A-4FEB-82D5-0455A1F1E3BA}"/>
              </a:ext>
            </a:extLst>
          </p:cNvPr>
          <p:cNvSpPr txBox="1"/>
          <p:nvPr/>
        </p:nvSpPr>
        <p:spPr>
          <a:xfrm>
            <a:off x="220393" y="1010002"/>
            <a:ext cx="615553" cy="2616675"/>
          </a:xfrm>
          <a:prstGeom prst="rect">
            <a:avLst/>
          </a:prstGeom>
          <a:noFill/>
        </p:spPr>
        <p:txBody>
          <a:bodyPr vert="eaVert" wrap="square" rtlCol="0">
            <a:spAutoFit/>
          </a:bodyPr>
          <a:lstStyle/>
          <a:p>
            <a:pPr algn="ctr"/>
            <a:r>
              <a:rPr lang="zh-CN" altLang="en-US" sz="2800" b="1" dirty="0">
                <a:solidFill>
                  <a:schemeClr val="bg1"/>
                </a:solidFill>
                <a:latin typeface="思源宋体 CN" panose="02020400000000000000" pitchFamily="18" charset="-122"/>
                <a:ea typeface="思源宋体 CN" panose="02020400000000000000" pitchFamily="18" charset="-122"/>
              </a:rPr>
              <a:t>添加文本内容</a:t>
            </a:r>
          </a:p>
        </p:txBody>
      </p:sp>
      <p:sp>
        <p:nvSpPr>
          <p:cNvPr id="11" name="矩形 10">
            <a:extLst>
              <a:ext uri="{FF2B5EF4-FFF2-40B4-BE49-F238E27FC236}">
                <a16:creationId xmlns:a16="http://schemas.microsoft.com/office/drawing/2014/main" id="{8371E820-4127-4AAA-9AB6-4362982BCCB7}"/>
              </a:ext>
            </a:extLst>
          </p:cNvPr>
          <p:cNvSpPr/>
          <p:nvPr/>
        </p:nvSpPr>
        <p:spPr>
          <a:xfrm>
            <a:off x="217337" y="2724150"/>
            <a:ext cx="93829" cy="1409700"/>
          </a:xfrm>
          <a:prstGeom prst="rect">
            <a:avLst/>
          </a:prstGeom>
          <a:gradFill>
            <a:gsLst>
              <a:gs pos="0">
                <a:schemeClr val="bg1">
                  <a:alpha val="16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79AAB98F-4F2C-4225-A66C-6B2ADB0DBFF3}"/>
              </a:ext>
            </a:extLst>
          </p:cNvPr>
          <p:cNvGrpSpPr/>
          <p:nvPr/>
        </p:nvGrpSpPr>
        <p:grpSpPr>
          <a:xfrm>
            <a:off x="2150850" y="1550580"/>
            <a:ext cx="4265751" cy="1878420"/>
            <a:chOff x="1723569" y="4107567"/>
            <a:chExt cx="4265751" cy="1878420"/>
          </a:xfrm>
        </p:grpSpPr>
        <p:sp>
          <p:nvSpPr>
            <p:cNvPr id="23" name="矩形: 圆角 22">
              <a:extLst>
                <a:ext uri="{FF2B5EF4-FFF2-40B4-BE49-F238E27FC236}">
                  <a16:creationId xmlns:a16="http://schemas.microsoft.com/office/drawing/2014/main" id="{8C15E9D6-2DD3-40EB-9C38-33D13A84E475}"/>
                </a:ext>
              </a:extLst>
            </p:cNvPr>
            <p:cNvSpPr/>
            <p:nvPr/>
          </p:nvSpPr>
          <p:spPr>
            <a:xfrm>
              <a:off x="1723569" y="4107567"/>
              <a:ext cx="4265751" cy="1878420"/>
            </a:xfrm>
            <a:prstGeom prst="roundRect">
              <a:avLst>
                <a:gd name="adj" fmla="val 4762"/>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04028B98-57F6-4C50-933D-46C8A3A438C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46959" y="4343400"/>
              <a:ext cx="3434379" cy="1225392"/>
            </a:xfrm>
            <a:prstGeom prst="roundRect">
              <a:avLst>
                <a:gd name="adj" fmla="val 5172"/>
              </a:avLst>
            </a:prstGeom>
          </p:spPr>
        </p:pic>
        <p:sp>
          <p:nvSpPr>
            <p:cNvPr id="30" name="矩形: 圆角 29">
              <a:extLst>
                <a:ext uri="{FF2B5EF4-FFF2-40B4-BE49-F238E27FC236}">
                  <a16:creationId xmlns:a16="http://schemas.microsoft.com/office/drawing/2014/main" id="{FBA7DE22-3968-4E62-A58D-F2634BC9D742}"/>
                </a:ext>
              </a:extLst>
            </p:cNvPr>
            <p:cNvSpPr/>
            <p:nvPr/>
          </p:nvSpPr>
          <p:spPr>
            <a:xfrm>
              <a:off x="1723569" y="5460207"/>
              <a:ext cx="4265751" cy="522447"/>
            </a:xfrm>
            <a:prstGeom prst="roundRect">
              <a:avLst>
                <a:gd name="adj" fmla="val 20076"/>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533731CA-CB5A-43C3-8F28-8852BC9A20BB}"/>
                </a:ext>
              </a:extLst>
            </p:cNvPr>
            <p:cNvSpPr txBox="1"/>
            <p:nvPr/>
          </p:nvSpPr>
          <p:spPr>
            <a:xfrm>
              <a:off x="1732962" y="4206607"/>
              <a:ext cx="615553" cy="1169551"/>
            </a:xfrm>
            <a:prstGeom prst="rect">
              <a:avLst/>
            </a:prstGeom>
            <a:noFill/>
          </p:spPr>
          <p:txBody>
            <a:bodyPr vert="eaVert" wrap="none" rtlCol="0">
              <a:spAutoFit/>
            </a:bodyPr>
            <a:lstStyle/>
            <a:p>
              <a:pPr algn="ctr"/>
              <a:r>
                <a:rPr kumimoji="0" lang="zh-CN" altLang="en-US" sz="2800" b="1" i="0" u="none" strike="noStrike" kern="1200" cap="none" spc="0" normalizeH="0" baseline="0" noProof="0" dirty="0">
                  <a:ln>
                    <a:noFill/>
                  </a:ln>
                  <a:solidFill>
                    <a:schemeClr val="accent6"/>
                  </a:solidFill>
                  <a:effectLst/>
                  <a:uLnTx/>
                  <a:uFillTx/>
                  <a:latin typeface="思源宋体 CN" panose="02020400000000000000" pitchFamily="18" charset="-122"/>
                  <a:ea typeface="思源宋体 CN" panose="02020400000000000000" pitchFamily="18" charset="-122"/>
                  <a:cs typeface="+mn-cs"/>
                </a:rPr>
                <a:t>第一天</a:t>
              </a:r>
              <a:endParaRPr lang="zh-CN" altLang="en-US" sz="2800" b="1" dirty="0">
                <a:solidFill>
                  <a:schemeClr val="accent6"/>
                </a:solidFill>
                <a:latin typeface="思源宋体 CN" panose="02020400000000000000" pitchFamily="18" charset="-122"/>
                <a:ea typeface="思源宋体 CN" panose="02020400000000000000" pitchFamily="18" charset="-122"/>
              </a:endParaRPr>
            </a:p>
          </p:txBody>
        </p:sp>
        <p:sp>
          <p:nvSpPr>
            <p:cNvPr id="35" name="文本框 34">
              <a:extLst>
                <a:ext uri="{FF2B5EF4-FFF2-40B4-BE49-F238E27FC236}">
                  <a16:creationId xmlns:a16="http://schemas.microsoft.com/office/drawing/2014/main" id="{8600B49C-BC76-40D9-B8FE-3D133D1E2C63}"/>
                </a:ext>
              </a:extLst>
            </p:cNvPr>
            <p:cNvSpPr txBox="1"/>
            <p:nvPr/>
          </p:nvSpPr>
          <p:spPr>
            <a:xfrm>
              <a:off x="1860233" y="5558671"/>
              <a:ext cx="3921105" cy="369332"/>
            </a:xfrm>
            <a:prstGeom prst="rect">
              <a:avLst/>
            </a:prstGeom>
            <a:noFill/>
          </p:spPr>
          <p:txBody>
            <a:bodyPr wrap="square">
              <a:spAutoFit/>
            </a:bodyPr>
            <a:lstStyle/>
            <a:p>
              <a:pPr algn="dist"/>
              <a:r>
                <a:rPr kumimoji="0" lang="zh-CN" altLang="en-US"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rPr>
                <a:t>添加文本内容添加文本内容</a:t>
              </a:r>
              <a:endParaRPr lang="zh-CN" altLang="en-US" dirty="0"/>
            </a:p>
          </p:txBody>
        </p:sp>
      </p:grpSp>
      <p:grpSp>
        <p:nvGrpSpPr>
          <p:cNvPr id="37" name="组合 36">
            <a:extLst>
              <a:ext uri="{FF2B5EF4-FFF2-40B4-BE49-F238E27FC236}">
                <a16:creationId xmlns:a16="http://schemas.microsoft.com/office/drawing/2014/main" id="{5F53ED55-B90D-4512-877E-8F537C8D3874}"/>
              </a:ext>
            </a:extLst>
          </p:cNvPr>
          <p:cNvGrpSpPr/>
          <p:nvPr/>
        </p:nvGrpSpPr>
        <p:grpSpPr>
          <a:xfrm>
            <a:off x="2150850" y="3681876"/>
            <a:ext cx="4265751" cy="1878420"/>
            <a:chOff x="1723569" y="4107567"/>
            <a:chExt cx="4265751" cy="1878420"/>
          </a:xfrm>
        </p:grpSpPr>
        <p:sp>
          <p:nvSpPr>
            <p:cNvPr id="38" name="矩形: 圆角 37">
              <a:extLst>
                <a:ext uri="{FF2B5EF4-FFF2-40B4-BE49-F238E27FC236}">
                  <a16:creationId xmlns:a16="http://schemas.microsoft.com/office/drawing/2014/main" id="{1E0DB54D-CFEE-4D83-B49B-08082F363A0F}"/>
                </a:ext>
              </a:extLst>
            </p:cNvPr>
            <p:cNvSpPr/>
            <p:nvPr/>
          </p:nvSpPr>
          <p:spPr>
            <a:xfrm>
              <a:off x="1723569" y="4107567"/>
              <a:ext cx="4265751" cy="1878420"/>
            </a:xfrm>
            <a:prstGeom prst="roundRect">
              <a:avLst>
                <a:gd name="adj" fmla="val 4762"/>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a:extLst>
                <a:ext uri="{FF2B5EF4-FFF2-40B4-BE49-F238E27FC236}">
                  <a16:creationId xmlns:a16="http://schemas.microsoft.com/office/drawing/2014/main" id="{1CEF3EEF-D340-4F32-8489-5430E62EF67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46959" y="4343400"/>
              <a:ext cx="3434379" cy="1225392"/>
            </a:xfrm>
            <a:prstGeom prst="roundRect">
              <a:avLst>
                <a:gd name="adj" fmla="val 5172"/>
              </a:avLst>
            </a:prstGeom>
          </p:spPr>
        </p:pic>
        <p:sp>
          <p:nvSpPr>
            <p:cNvPr id="40" name="矩形: 圆角 39">
              <a:extLst>
                <a:ext uri="{FF2B5EF4-FFF2-40B4-BE49-F238E27FC236}">
                  <a16:creationId xmlns:a16="http://schemas.microsoft.com/office/drawing/2014/main" id="{E4AF8E41-2BA1-431F-95DA-1B72CEFE22F5}"/>
                </a:ext>
              </a:extLst>
            </p:cNvPr>
            <p:cNvSpPr/>
            <p:nvPr/>
          </p:nvSpPr>
          <p:spPr>
            <a:xfrm>
              <a:off x="1723569" y="5460207"/>
              <a:ext cx="4265751" cy="522447"/>
            </a:xfrm>
            <a:prstGeom prst="roundRect">
              <a:avLst>
                <a:gd name="adj" fmla="val 20076"/>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12B86C12-87ED-42D6-BCF0-9075890B7B15}"/>
                </a:ext>
              </a:extLst>
            </p:cNvPr>
            <p:cNvSpPr txBox="1"/>
            <p:nvPr/>
          </p:nvSpPr>
          <p:spPr>
            <a:xfrm>
              <a:off x="1732962" y="4206607"/>
              <a:ext cx="615553" cy="1169551"/>
            </a:xfrm>
            <a:prstGeom prst="rect">
              <a:avLst/>
            </a:prstGeom>
            <a:noFill/>
          </p:spPr>
          <p:txBody>
            <a:bodyPr vert="eaVert" wrap="none" rtlCol="0">
              <a:spAutoFit/>
            </a:bodyPr>
            <a:lstStyle/>
            <a:p>
              <a:pPr algn="ctr"/>
              <a:r>
                <a:rPr kumimoji="0" lang="zh-CN" altLang="en-US" sz="2800" b="1" i="0" u="none" strike="noStrike" kern="1200" cap="none" spc="0" normalizeH="0" baseline="0" noProof="0" dirty="0">
                  <a:ln>
                    <a:noFill/>
                  </a:ln>
                  <a:solidFill>
                    <a:schemeClr val="accent6"/>
                  </a:solidFill>
                  <a:effectLst/>
                  <a:uLnTx/>
                  <a:uFillTx/>
                  <a:latin typeface="思源宋体 CN" panose="02020400000000000000" pitchFamily="18" charset="-122"/>
                  <a:ea typeface="思源宋体 CN" panose="02020400000000000000" pitchFamily="18" charset="-122"/>
                  <a:cs typeface="+mn-cs"/>
                </a:rPr>
                <a:t>第三天</a:t>
              </a:r>
              <a:endParaRPr lang="zh-CN" altLang="en-US" sz="2800" b="1" dirty="0">
                <a:solidFill>
                  <a:schemeClr val="accent6"/>
                </a:solidFill>
                <a:latin typeface="思源宋体 CN" panose="02020400000000000000" pitchFamily="18" charset="-122"/>
                <a:ea typeface="思源宋体 CN" panose="02020400000000000000" pitchFamily="18" charset="-122"/>
              </a:endParaRPr>
            </a:p>
          </p:txBody>
        </p:sp>
        <p:sp>
          <p:nvSpPr>
            <p:cNvPr id="42" name="文本框 41">
              <a:extLst>
                <a:ext uri="{FF2B5EF4-FFF2-40B4-BE49-F238E27FC236}">
                  <a16:creationId xmlns:a16="http://schemas.microsoft.com/office/drawing/2014/main" id="{128953C0-7C31-4591-9910-AFEFE8A0572B}"/>
                </a:ext>
              </a:extLst>
            </p:cNvPr>
            <p:cNvSpPr txBox="1"/>
            <p:nvPr/>
          </p:nvSpPr>
          <p:spPr>
            <a:xfrm>
              <a:off x="1860233" y="5558671"/>
              <a:ext cx="3921105" cy="369332"/>
            </a:xfrm>
            <a:prstGeom prst="rect">
              <a:avLst/>
            </a:prstGeom>
            <a:noFill/>
          </p:spPr>
          <p:txBody>
            <a:bodyPr wrap="square">
              <a:spAutoFit/>
            </a:bodyPr>
            <a:lstStyle/>
            <a:p>
              <a:pPr algn="dist"/>
              <a:r>
                <a:rPr kumimoji="0" lang="zh-CN" altLang="en-US"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rPr>
                <a:t>添加文本内容添加文本内容</a:t>
              </a:r>
              <a:endParaRPr lang="zh-CN" altLang="en-US" dirty="0"/>
            </a:p>
          </p:txBody>
        </p:sp>
      </p:grpSp>
      <p:grpSp>
        <p:nvGrpSpPr>
          <p:cNvPr id="43" name="组合 42">
            <a:extLst>
              <a:ext uri="{FF2B5EF4-FFF2-40B4-BE49-F238E27FC236}">
                <a16:creationId xmlns:a16="http://schemas.microsoft.com/office/drawing/2014/main" id="{A360A0A5-4E0C-45D4-88E8-FF9F871FBF4B}"/>
              </a:ext>
            </a:extLst>
          </p:cNvPr>
          <p:cNvGrpSpPr/>
          <p:nvPr/>
        </p:nvGrpSpPr>
        <p:grpSpPr>
          <a:xfrm>
            <a:off x="6745710" y="1550580"/>
            <a:ext cx="4265751" cy="1878420"/>
            <a:chOff x="1723569" y="4107567"/>
            <a:chExt cx="4265751" cy="1878420"/>
          </a:xfrm>
        </p:grpSpPr>
        <p:sp>
          <p:nvSpPr>
            <p:cNvPr id="44" name="矩形: 圆角 43">
              <a:extLst>
                <a:ext uri="{FF2B5EF4-FFF2-40B4-BE49-F238E27FC236}">
                  <a16:creationId xmlns:a16="http://schemas.microsoft.com/office/drawing/2014/main" id="{D80C3CAC-E66F-44ED-9226-928EFBB77D83}"/>
                </a:ext>
              </a:extLst>
            </p:cNvPr>
            <p:cNvSpPr/>
            <p:nvPr/>
          </p:nvSpPr>
          <p:spPr>
            <a:xfrm>
              <a:off x="1723569" y="4107567"/>
              <a:ext cx="4265751" cy="1878420"/>
            </a:xfrm>
            <a:prstGeom prst="roundRect">
              <a:avLst>
                <a:gd name="adj" fmla="val 4762"/>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a:extLst>
                <a:ext uri="{FF2B5EF4-FFF2-40B4-BE49-F238E27FC236}">
                  <a16:creationId xmlns:a16="http://schemas.microsoft.com/office/drawing/2014/main" id="{EB8E164E-CA62-4186-85BA-0C703407B82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46959" y="4343400"/>
              <a:ext cx="3434379" cy="1225392"/>
            </a:xfrm>
            <a:prstGeom prst="roundRect">
              <a:avLst>
                <a:gd name="adj" fmla="val 5172"/>
              </a:avLst>
            </a:prstGeom>
          </p:spPr>
        </p:pic>
        <p:sp>
          <p:nvSpPr>
            <p:cNvPr id="56" name="矩形: 圆角 55">
              <a:extLst>
                <a:ext uri="{FF2B5EF4-FFF2-40B4-BE49-F238E27FC236}">
                  <a16:creationId xmlns:a16="http://schemas.microsoft.com/office/drawing/2014/main" id="{B6EAAB22-BE32-4DA8-B3FA-48721CCDA917}"/>
                </a:ext>
              </a:extLst>
            </p:cNvPr>
            <p:cNvSpPr/>
            <p:nvPr/>
          </p:nvSpPr>
          <p:spPr>
            <a:xfrm>
              <a:off x="1723569" y="5460207"/>
              <a:ext cx="4265751" cy="522447"/>
            </a:xfrm>
            <a:prstGeom prst="roundRect">
              <a:avLst>
                <a:gd name="adj" fmla="val 20076"/>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2A9E2629-A18E-4A3C-BF75-59C0AF8F681F}"/>
                </a:ext>
              </a:extLst>
            </p:cNvPr>
            <p:cNvSpPr txBox="1"/>
            <p:nvPr/>
          </p:nvSpPr>
          <p:spPr>
            <a:xfrm>
              <a:off x="1732962" y="4206607"/>
              <a:ext cx="615553" cy="1169551"/>
            </a:xfrm>
            <a:prstGeom prst="rect">
              <a:avLst/>
            </a:prstGeom>
            <a:noFill/>
          </p:spPr>
          <p:txBody>
            <a:bodyPr vert="eaVert" wrap="none" rtlCol="0">
              <a:spAutoFit/>
            </a:bodyPr>
            <a:lstStyle/>
            <a:p>
              <a:pPr algn="ctr"/>
              <a:r>
                <a:rPr kumimoji="0" lang="zh-CN" altLang="en-US" sz="2800" b="1" i="0" u="none" strike="noStrike" kern="1200" cap="none" spc="0" normalizeH="0" baseline="0" noProof="0" dirty="0">
                  <a:ln>
                    <a:noFill/>
                  </a:ln>
                  <a:solidFill>
                    <a:schemeClr val="accent6"/>
                  </a:solidFill>
                  <a:effectLst/>
                  <a:uLnTx/>
                  <a:uFillTx/>
                  <a:latin typeface="思源宋体 CN" panose="02020400000000000000" pitchFamily="18" charset="-122"/>
                  <a:ea typeface="思源宋体 CN" panose="02020400000000000000" pitchFamily="18" charset="-122"/>
                  <a:cs typeface="+mn-cs"/>
                </a:rPr>
                <a:t>第二天</a:t>
              </a:r>
              <a:endParaRPr lang="zh-CN" altLang="en-US" sz="2800" b="1" dirty="0">
                <a:solidFill>
                  <a:schemeClr val="accent6"/>
                </a:solidFill>
                <a:latin typeface="思源宋体 CN" panose="02020400000000000000" pitchFamily="18" charset="-122"/>
                <a:ea typeface="思源宋体 CN" panose="02020400000000000000" pitchFamily="18" charset="-122"/>
              </a:endParaRPr>
            </a:p>
          </p:txBody>
        </p:sp>
        <p:sp>
          <p:nvSpPr>
            <p:cNvPr id="58" name="文本框 57">
              <a:extLst>
                <a:ext uri="{FF2B5EF4-FFF2-40B4-BE49-F238E27FC236}">
                  <a16:creationId xmlns:a16="http://schemas.microsoft.com/office/drawing/2014/main" id="{3B10A8EC-C3B3-41FA-ABFB-742F065372F6}"/>
                </a:ext>
              </a:extLst>
            </p:cNvPr>
            <p:cNvSpPr txBox="1"/>
            <p:nvPr/>
          </p:nvSpPr>
          <p:spPr>
            <a:xfrm>
              <a:off x="1860233" y="5558671"/>
              <a:ext cx="3921105" cy="369332"/>
            </a:xfrm>
            <a:prstGeom prst="rect">
              <a:avLst/>
            </a:prstGeom>
            <a:noFill/>
          </p:spPr>
          <p:txBody>
            <a:bodyPr wrap="square">
              <a:spAutoFit/>
            </a:bodyPr>
            <a:lstStyle/>
            <a:p>
              <a:pPr algn="dist"/>
              <a:r>
                <a:rPr kumimoji="0" lang="zh-CN" altLang="en-US"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rPr>
                <a:t>添加文本内容添加文本内容</a:t>
              </a:r>
              <a:endParaRPr lang="zh-CN" altLang="en-US" dirty="0"/>
            </a:p>
          </p:txBody>
        </p:sp>
      </p:grpSp>
      <p:grpSp>
        <p:nvGrpSpPr>
          <p:cNvPr id="59" name="组合 58">
            <a:extLst>
              <a:ext uri="{FF2B5EF4-FFF2-40B4-BE49-F238E27FC236}">
                <a16:creationId xmlns:a16="http://schemas.microsoft.com/office/drawing/2014/main" id="{81AE83FE-A484-431F-80F3-5EB39BDDAA04}"/>
              </a:ext>
            </a:extLst>
          </p:cNvPr>
          <p:cNvGrpSpPr/>
          <p:nvPr/>
        </p:nvGrpSpPr>
        <p:grpSpPr>
          <a:xfrm>
            <a:off x="6745710" y="3681876"/>
            <a:ext cx="4265751" cy="1878420"/>
            <a:chOff x="1723569" y="4107567"/>
            <a:chExt cx="4265751" cy="1878420"/>
          </a:xfrm>
        </p:grpSpPr>
        <p:sp>
          <p:nvSpPr>
            <p:cNvPr id="60" name="矩形: 圆角 59">
              <a:extLst>
                <a:ext uri="{FF2B5EF4-FFF2-40B4-BE49-F238E27FC236}">
                  <a16:creationId xmlns:a16="http://schemas.microsoft.com/office/drawing/2014/main" id="{27E09432-0D91-4D2A-95EA-6B535C392A3F}"/>
                </a:ext>
              </a:extLst>
            </p:cNvPr>
            <p:cNvSpPr/>
            <p:nvPr/>
          </p:nvSpPr>
          <p:spPr>
            <a:xfrm>
              <a:off x="1723569" y="4107567"/>
              <a:ext cx="4265751" cy="1878420"/>
            </a:xfrm>
            <a:prstGeom prst="roundRect">
              <a:avLst>
                <a:gd name="adj" fmla="val 4762"/>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 name="图片 60">
              <a:extLst>
                <a:ext uri="{FF2B5EF4-FFF2-40B4-BE49-F238E27FC236}">
                  <a16:creationId xmlns:a16="http://schemas.microsoft.com/office/drawing/2014/main" id="{794F6179-D57E-4DBD-8B3F-E3E8F43BCFA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46959" y="4343400"/>
              <a:ext cx="3434379" cy="1225392"/>
            </a:xfrm>
            <a:prstGeom prst="roundRect">
              <a:avLst>
                <a:gd name="adj" fmla="val 5172"/>
              </a:avLst>
            </a:prstGeom>
          </p:spPr>
        </p:pic>
        <p:sp>
          <p:nvSpPr>
            <p:cNvPr id="62" name="矩形: 圆角 61">
              <a:extLst>
                <a:ext uri="{FF2B5EF4-FFF2-40B4-BE49-F238E27FC236}">
                  <a16:creationId xmlns:a16="http://schemas.microsoft.com/office/drawing/2014/main" id="{83E914DA-5F1A-4974-BF91-098CE533F370}"/>
                </a:ext>
              </a:extLst>
            </p:cNvPr>
            <p:cNvSpPr/>
            <p:nvPr/>
          </p:nvSpPr>
          <p:spPr>
            <a:xfrm>
              <a:off x="1723569" y="5460207"/>
              <a:ext cx="4265751" cy="522447"/>
            </a:xfrm>
            <a:prstGeom prst="roundRect">
              <a:avLst>
                <a:gd name="adj" fmla="val 20076"/>
              </a:avLst>
            </a:prstGeom>
            <a:gradFill>
              <a:gsLst>
                <a:gs pos="0">
                  <a:schemeClr val="bg1">
                    <a:alpha val="82000"/>
                  </a:schemeClr>
                </a:gs>
                <a:gs pos="100000">
                  <a:schemeClr val="bg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a:extLst>
                <a:ext uri="{FF2B5EF4-FFF2-40B4-BE49-F238E27FC236}">
                  <a16:creationId xmlns:a16="http://schemas.microsoft.com/office/drawing/2014/main" id="{4443E6D6-9187-44CE-98BE-6B87BBEA51C1}"/>
                </a:ext>
              </a:extLst>
            </p:cNvPr>
            <p:cNvSpPr txBox="1"/>
            <p:nvPr/>
          </p:nvSpPr>
          <p:spPr>
            <a:xfrm>
              <a:off x="1732962" y="4206606"/>
              <a:ext cx="615553" cy="1169551"/>
            </a:xfrm>
            <a:prstGeom prst="rect">
              <a:avLst/>
            </a:prstGeom>
            <a:noFill/>
          </p:spPr>
          <p:txBody>
            <a:bodyPr vert="eaVert" wrap="none" rtlCol="0">
              <a:spAutoFit/>
            </a:bodyPr>
            <a:lstStyle/>
            <a:p>
              <a:pPr algn="ctr"/>
              <a:r>
                <a:rPr kumimoji="0" lang="zh-CN" altLang="en-US" sz="2800" b="1" i="0" u="none" strike="noStrike" kern="1200" cap="none" spc="0" normalizeH="0" baseline="0" noProof="0" dirty="0">
                  <a:ln>
                    <a:noFill/>
                  </a:ln>
                  <a:solidFill>
                    <a:schemeClr val="accent6"/>
                  </a:solidFill>
                  <a:effectLst/>
                  <a:uLnTx/>
                  <a:uFillTx/>
                  <a:latin typeface="思源宋体 CN" panose="02020400000000000000" pitchFamily="18" charset="-122"/>
                  <a:ea typeface="思源宋体 CN" panose="02020400000000000000" pitchFamily="18" charset="-122"/>
                  <a:cs typeface="+mn-cs"/>
                </a:rPr>
                <a:t>第四天</a:t>
              </a:r>
              <a:endParaRPr lang="zh-CN" altLang="en-US" sz="2800" b="1" dirty="0">
                <a:solidFill>
                  <a:schemeClr val="accent6"/>
                </a:solidFill>
                <a:latin typeface="思源宋体 CN" panose="02020400000000000000" pitchFamily="18" charset="-122"/>
                <a:ea typeface="思源宋体 CN" panose="02020400000000000000" pitchFamily="18" charset="-122"/>
              </a:endParaRPr>
            </a:p>
          </p:txBody>
        </p:sp>
        <p:sp>
          <p:nvSpPr>
            <p:cNvPr id="64" name="文本框 63">
              <a:extLst>
                <a:ext uri="{FF2B5EF4-FFF2-40B4-BE49-F238E27FC236}">
                  <a16:creationId xmlns:a16="http://schemas.microsoft.com/office/drawing/2014/main" id="{A124BA8E-0D69-4AB3-8D6D-EC9022388B23}"/>
                </a:ext>
              </a:extLst>
            </p:cNvPr>
            <p:cNvSpPr txBox="1"/>
            <p:nvPr/>
          </p:nvSpPr>
          <p:spPr>
            <a:xfrm>
              <a:off x="1860233" y="5558671"/>
              <a:ext cx="3921105" cy="369332"/>
            </a:xfrm>
            <a:prstGeom prst="rect">
              <a:avLst/>
            </a:prstGeom>
            <a:noFill/>
          </p:spPr>
          <p:txBody>
            <a:bodyPr wrap="square">
              <a:spAutoFit/>
            </a:bodyPr>
            <a:lstStyle/>
            <a:p>
              <a:pPr algn="dist"/>
              <a:r>
                <a:rPr kumimoji="0" lang="zh-CN" altLang="en-US"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rPr>
                <a:t>添加文本内容添加文本内容</a:t>
              </a:r>
              <a:endParaRPr lang="zh-CN" altLang="en-US" dirty="0"/>
            </a:p>
          </p:txBody>
        </p:sp>
      </p:grpSp>
      <p:sp>
        <p:nvSpPr>
          <p:cNvPr id="66" name="文本框 65">
            <a:extLst>
              <a:ext uri="{FF2B5EF4-FFF2-40B4-BE49-F238E27FC236}">
                <a16:creationId xmlns:a16="http://schemas.microsoft.com/office/drawing/2014/main" id="{FC15FDA5-60AB-4D84-9F50-77C13E6BBB8F}"/>
              </a:ext>
            </a:extLst>
          </p:cNvPr>
          <p:cNvSpPr txBox="1"/>
          <p:nvPr/>
        </p:nvSpPr>
        <p:spPr>
          <a:xfrm>
            <a:off x="10995839" y="152400"/>
            <a:ext cx="1196161" cy="369332"/>
          </a:xfrm>
          <a:prstGeom prst="rect">
            <a:avLst/>
          </a:prstGeom>
          <a:noFill/>
        </p:spPr>
        <p:txBody>
          <a:bodyPr wrap="none">
            <a:spAutoFit/>
          </a:bodyPr>
          <a:lstStyle/>
          <a:p>
            <a:r>
              <a:rPr kumimoji="0" lang="zh-CN" altLang="en-US"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SUMMER</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67" name="文本框 66">
            <a:extLst>
              <a:ext uri="{FF2B5EF4-FFF2-40B4-BE49-F238E27FC236}">
                <a16:creationId xmlns:a16="http://schemas.microsoft.com/office/drawing/2014/main" id="{F155BAD1-23FF-425F-B7E4-02729768F902}"/>
              </a:ext>
            </a:extLst>
          </p:cNvPr>
          <p:cNvSpPr txBox="1"/>
          <p:nvPr/>
        </p:nvSpPr>
        <p:spPr>
          <a:xfrm>
            <a:off x="11194001" y="436246"/>
            <a:ext cx="975139"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TEMPLATE</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68" name="矩形 67">
            <a:extLst>
              <a:ext uri="{FF2B5EF4-FFF2-40B4-BE49-F238E27FC236}">
                <a16:creationId xmlns:a16="http://schemas.microsoft.com/office/drawing/2014/main" id="{3E14A079-1895-401C-8A0E-00F3D7B875B5}"/>
              </a:ext>
            </a:extLst>
          </p:cNvPr>
          <p:cNvSpPr/>
          <p:nvPr/>
        </p:nvSpPr>
        <p:spPr>
          <a:xfrm>
            <a:off x="11334873" y="703719"/>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62271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46">
            <a:extLst>
              <a:ext uri="{FF2B5EF4-FFF2-40B4-BE49-F238E27FC236}">
                <a16:creationId xmlns:a16="http://schemas.microsoft.com/office/drawing/2014/main" id="{1E7601CB-1331-42EA-AF7A-0615C0F57216}"/>
              </a:ext>
            </a:extLst>
          </p:cNvPr>
          <p:cNvSpPr txBox="1"/>
          <p:nvPr/>
        </p:nvSpPr>
        <p:spPr>
          <a:xfrm>
            <a:off x="2451430" y="2650107"/>
            <a:ext cx="6955751" cy="1446550"/>
          </a:xfrm>
          <a:prstGeom prst="rect">
            <a:avLst/>
          </a:prstGeom>
          <a:noFill/>
        </p:spPr>
        <p:txBody>
          <a:bodyPr wrap="none" rtlCol="0">
            <a:spAutoFit/>
          </a:bodyPr>
          <a:lstStyle/>
          <a:p>
            <a:pPr algn="ctr"/>
            <a:r>
              <a:rPr lang="zh-CN" altLang="en-US" sz="8800" b="1" dirty="0">
                <a:gradFill>
                  <a:gsLst>
                    <a:gs pos="0">
                      <a:schemeClr val="bg1"/>
                    </a:gs>
                    <a:gs pos="100000">
                      <a:schemeClr val="bg1">
                        <a:alpha val="52000"/>
                      </a:schemeClr>
                    </a:gs>
                  </a:gsLst>
                  <a:lin ang="5400000" scaled="1"/>
                </a:gradFill>
                <a:effectLst>
                  <a:reflection blurRad="6350" stA="60000" endA="900" endPos="58000" dist="63500" dir="5400000" sy="-100000" algn="bl" rotWithShape="0"/>
                </a:effectLst>
                <a:latin typeface="思源宋体 CN" panose="02020400000000000000" pitchFamily="18" charset="-122"/>
                <a:ea typeface="思源宋体 CN" panose="02020400000000000000" pitchFamily="18" charset="-122"/>
              </a:rPr>
              <a:t>添加文本内容</a:t>
            </a:r>
          </a:p>
        </p:txBody>
      </p:sp>
      <p:sp>
        <p:nvSpPr>
          <p:cNvPr id="50" name="文本框 49">
            <a:extLst>
              <a:ext uri="{FF2B5EF4-FFF2-40B4-BE49-F238E27FC236}">
                <a16:creationId xmlns:a16="http://schemas.microsoft.com/office/drawing/2014/main" id="{569E0A63-3D82-4ECA-803A-50A93519775A}"/>
              </a:ext>
            </a:extLst>
          </p:cNvPr>
          <p:cNvSpPr txBox="1"/>
          <p:nvPr/>
        </p:nvSpPr>
        <p:spPr>
          <a:xfrm>
            <a:off x="5344151" y="1832866"/>
            <a:ext cx="1181735" cy="1107996"/>
          </a:xfrm>
          <a:prstGeom prst="rect">
            <a:avLst/>
          </a:prstGeom>
          <a:noFill/>
        </p:spPr>
        <p:txBody>
          <a:bodyPr wrap="none">
            <a:spAutoFit/>
          </a:bodyPr>
          <a:lstStyle/>
          <a:p>
            <a:pPr algn="ctr"/>
            <a:r>
              <a:rPr kumimoji="0" lang="en-US" altLang="zh-CN" sz="6600" b="0" i="0" u="none" strike="noStrike" kern="1200" cap="none" spc="0" normalizeH="0" baseline="0" noProof="0" dirty="0">
                <a:ln>
                  <a:noFill/>
                </a:ln>
                <a:gradFill>
                  <a:gsLst>
                    <a:gs pos="0">
                      <a:schemeClr val="accent6"/>
                    </a:gs>
                    <a:gs pos="100000">
                      <a:srgbClr val="3385FF">
                        <a:alpha val="43000"/>
                      </a:srgbClr>
                    </a:gs>
                  </a:gsLst>
                  <a:lin ang="5400000" scaled="0"/>
                </a:gradFill>
                <a:effectLst/>
                <a:uLnTx/>
                <a:uFillTx/>
                <a:latin typeface="思源黑体 CN Bold" panose="020B0800000000000000" pitchFamily="34" charset="-122"/>
                <a:ea typeface="思源黑体 CN Bold" panose="020B0800000000000000" pitchFamily="34" charset="-122"/>
                <a:cs typeface="+mn-cs"/>
              </a:rPr>
              <a:t>03</a:t>
            </a:r>
            <a:endParaRPr lang="zh-CN" altLang="en-US" sz="6600" dirty="0">
              <a:gradFill>
                <a:gsLst>
                  <a:gs pos="0">
                    <a:schemeClr val="accent6"/>
                  </a:gs>
                  <a:gs pos="100000">
                    <a:srgbClr val="3385FF">
                      <a:alpha val="43000"/>
                    </a:srgbClr>
                  </a:gs>
                </a:gsLst>
                <a:lin ang="5400000" scaled="0"/>
              </a:gradFill>
            </a:endParaRPr>
          </a:p>
        </p:txBody>
      </p:sp>
      <p:sp>
        <p:nvSpPr>
          <p:cNvPr id="51" name="文本框 50">
            <a:extLst>
              <a:ext uri="{FF2B5EF4-FFF2-40B4-BE49-F238E27FC236}">
                <a16:creationId xmlns:a16="http://schemas.microsoft.com/office/drawing/2014/main" id="{3ED7A419-24DC-4AD2-821A-4282552AF1F0}"/>
              </a:ext>
            </a:extLst>
          </p:cNvPr>
          <p:cNvSpPr txBox="1"/>
          <p:nvPr/>
        </p:nvSpPr>
        <p:spPr>
          <a:xfrm>
            <a:off x="66402" y="152400"/>
            <a:ext cx="1915886" cy="369332"/>
          </a:xfrm>
          <a:prstGeom prst="rect">
            <a:avLst/>
          </a:prstGeom>
          <a:noFill/>
        </p:spPr>
        <p:txBody>
          <a:bodyPr wrap="square">
            <a:spAutoFit/>
          </a:bodyPr>
          <a:lstStyle/>
          <a:p>
            <a:r>
              <a:rPr lang="en-US" altLang="zh-CN" b="1" dirty="0">
                <a:solidFill>
                  <a:schemeClr val="bg1"/>
                </a:solidFill>
              </a:rPr>
              <a:t>20XX/XX/XX</a:t>
            </a:r>
          </a:p>
        </p:txBody>
      </p:sp>
      <p:sp>
        <p:nvSpPr>
          <p:cNvPr id="52" name="矩形 51">
            <a:extLst>
              <a:ext uri="{FF2B5EF4-FFF2-40B4-BE49-F238E27FC236}">
                <a16:creationId xmlns:a16="http://schemas.microsoft.com/office/drawing/2014/main" id="{CC0C7373-3B91-4EB6-99A7-7BED34D49832}"/>
              </a:ext>
            </a:extLst>
          </p:cNvPr>
          <p:cNvSpPr/>
          <p:nvPr/>
        </p:nvSpPr>
        <p:spPr>
          <a:xfrm>
            <a:off x="156270" y="545744"/>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94FEBC9D-32AC-4E57-9BD5-704AFE2F4748}"/>
              </a:ext>
            </a:extLst>
          </p:cNvPr>
          <p:cNvSpPr txBox="1"/>
          <p:nvPr/>
        </p:nvSpPr>
        <p:spPr>
          <a:xfrm>
            <a:off x="10995839" y="152400"/>
            <a:ext cx="1196161" cy="369332"/>
          </a:xfrm>
          <a:prstGeom prst="rect">
            <a:avLst/>
          </a:prstGeom>
          <a:noFill/>
        </p:spPr>
        <p:txBody>
          <a:bodyPr wrap="none">
            <a:spAutoFit/>
          </a:bodyPr>
          <a:lstStyle/>
          <a:p>
            <a:r>
              <a:rPr kumimoji="0" lang="zh-CN" altLang="en-US"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SUMMER</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54" name="文本框 53">
            <a:extLst>
              <a:ext uri="{FF2B5EF4-FFF2-40B4-BE49-F238E27FC236}">
                <a16:creationId xmlns:a16="http://schemas.microsoft.com/office/drawing/2014/main" id="{D731B9F1-79A1-4BAA-8C65-B30C7A939371}"/>
              </a:ext>
            </a:extLst>
          </p:cNvPr>
          <p:cNvSpPr txBox="1"/>
          <p:nvPr/>
        </p:nvSpPr>
        <p:spPr>
          <a:xfrm>
            <a:off x="11194001" y="436246"/>
            <a:ext cx="975139"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mn-cs"/>
              </a:rPr>
              <a:t>TEMPLATE</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55" name="矩形 54">
            <a:extLst>
              <a:ext uri="{FF2B5EF4-FFF2-40B4-BE49-F238E27FC236}">
                <a16:creationId xmlns:a16="http://schemas.microsoft.com/office/drawing/2014/main" id="{B8375588-105C-48C0-846D-AFAC82106D7B}"/>
              </a:ext>
            </a:extLst>
          </p:cNvPr>
          <p:cNvSpPr/>
          <p:nvPr/>
        </p:nvSpPr>
        <p:spPr>
          <a:xfrm>
            <a:off x="11334873" y="703719"/>
            <a:ext cx="727587" cy="92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7667501"/>
      </p:ext>
    </p:extLst>
  </p:cSld>
  <p:clrMapOvr>
    <a:masterClrMapping/>
  </p:clrMapOvr>
</p:sld>
</file>

<file path=ppt/theme/theme1.xml><?xml version="1.0" encoding="utf-8"?>
<a:theme xmlns:a="http://schemas.openxmlformats.org/drawingml/2006/main" name="51PPT模板网  www.51pptmoban.com">
  <a:themeElements>
    <a:clrScheme name="自定义 57">
      <a:dk1>
        <a:sysClr val="windowText" lastClr="000000"/>
      </a:dk1>
      <a:lt1>
        <a:sysClr val="window" lastClr="FFFFFF"/>
      </a:lt1>
      <a:dk2>
        <a:srgbClr val="44546A"/>
      </a:dk2>
      <a:lt2>
        <a:srgbClr val="E7E6E6"/>
      </a:lt2>
      <a:accent1>
        <a:srgbClr val="FF551D"/>
      </a:accent1>
      <a:accent2>
        <a:srgbClr val="FF825B"/>
      </a:accent2>
      <a:accent3>
        <a:srgbClr val="FFA080"/>
      </a:accent3>
      <a:accent4>
        <a:srgbClr val="CA2F00"/>
      </a:accent4>
      <a:accent5>
        <a:srgbClr val="CC99FF"/>
      </a:accent5>
      <a:accent6>
        <a:srgbClr val="0066FF"/>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TotalTime>
  <Words>649</Words>
  <Application>Microsoft Office PowerPoint</Application>
  <PresentationFormat>宽屏</PresentationFormat>
  <Paragraphs>170</Paragraphs>
  <Slides>17</Slides>
  <Notes>17</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等线</vt:lpstr>
      <vt:lpstr>思源黑体 CN Medium</vt:lpstr>
      <vt:lpstr>思源宋体 CN</vt:lpstr>
      <vt:lpstr>思源黑体 CN Normal</vt:lpstr>
      <vt:lpstr>Arial</vt:lpstr>
      <vt:lpstr>Microsoft YaHei</vt:lpstr>
      <vt:lpstr>思源黑体 CN Bold</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夏日海岛旅游方案ppt模板</dc:title>
  <dc:creator>苘苘</dc:creator>
  <cp:keywords>51PPT模板网</cp:keywords>
  <dc:description>www.51pptmoban.com</dc:description>
  <cp:lastModifiedBy>Win user</cp:lastModifiedBy>
  <cp:revision>15</cp:revision>
  <dcterms:created xsi:type="dcterms:W3CDTF">2022-08-22T12:29:28Z</dcterms:created>
  <dcterms:modified xsi:type="dcterms:W3CDTF">2022-08-28T04:17:57Z</dcterms:modified>
</cp:coreProperties>
</file>