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8" r:id="rId2"/>
    <p:sldId id="266" r:id="rId3"/>
    <p:sldId id="257" r:id="rId4"/>
    <p:sldId id="259" r:id="rId5"/>
    <p:sldId id="256" r:id="rId6"/>
    <p:sldId id="260" r:id="rId7"/>
    <p:sldId id="264" r:id="rId8"/>
    <p:sldId id="258" r:id="rId9"/>
    <p:sldId id="261" r:id="rId10"/>
    <p:sldId id="263" r:id="rId11"/>
    <p:sldId id="265"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2AAF29A-7466-4EFB-B12F-8C8EF5D2F9D7}">
          <p14:sldIdLst>
            <p14:sldId id="268"/>
            <p14:sldId id="266"/>
            <p14:sldId id="257"/>
            <p14:sldId id="259"/>
            <p14:sldId id="256"/>
            <p14:sldId id="260"/>
            <p14:sldId id="264"/>
            <p14:sldId id="258"/>
            <p14:sldId id="261"/>
            <p14:sldId id="263"/>
            <p14:sldId id="265"/>
          </p14:sldIdLst>
        </p14:section>
        <p14:section name="作者信息" id="{8BCE9E87-8BA1-472F-BCF7-BFFCF1FDF454}">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0E7"/>
    <a:srgbClr val="F96B1C"/>
    <a:srgbClr val="FDC973"/>
    <a:srgbClr val="FDB82F"/>
    <a:srgbClr val="373B3E"/>
    <a:srgbClr val="B1AAD1"/>
    <a:srgbClr val="B2DFDF"/>
    <a:srgbClr val="4472C4"/>
    <a:srgbClr val="FAA71A"/>
    <a:srgbClr val="7BCD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91834" autoAdjust="0"/>
  </p:normalViewPr>
  <p:slideViewPr>
    <p:cSldViewPr snapToGrid="0" showGuides="1">
      <p:cViewPr varScale="1">
        <p:scale>
          <a:sx n="78" d="100"/>
          <a:sy n="78" d="100"/>
        </p:scale>
        <p:origin x="96" y="498"/>
      </p:cViewPr>
      <p:guideLst>
        <p:guide orient="horz" pos="2160"/>
        <p:guide pos="3840"/>
        <p:guide orient="horz" pos="527"/>
        <p:guide orient="horz" pos="3793"/>
      </p:guideLst>
    </p:cSldViewPr>
  </p:slideViewPr>
  <p:notesTextViewPr>
    <p:cViewPr>
      <p:scale>
        <a:sx n="125" d="100"/>
        <a:sy n="125" d="100"/>
      </p:scale>
      <p:origin x="0" y="0"/>
    </p:cViewPr>
  </p:notesTextViewPr>
  <p:sorterViewPr>
    <p:cViewPr>
      <p:scale>
        <a:sx n="50" d="100"/>
        <a:sy n="50" d="100"/>
      </p:scale>
      <p:origin x="0" y="-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5176CC-6BDC-419F-AF8C-E579FE0DEB6F}" type="datetimeFigureOut">
              <a:rPr lang="zh-CN" altLang="en-US" smtClean="0"/>
              <a:t>2022/8/28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4F3367-3DDD-449F-B682-0904B6008A8D}" type="slidenum">
              <a:rPr lang="zh-CN" altLang="en-US" smtClean="0"/>
              <a:t>‹#›</a:t>
            </a:fld>
            <a:endParaRPr lang="zh-CN" altLang="en-US"/>
          </a:p>
        </p:txBody>
      </p:sp>
    </p:spTree>
    <p:extLst>
      <p:ext uri="{BB962C8B-B14F-4D97-AF65-F5344CB8AC3E}">
        <p14:creationId xmlns:p14="http://schemas.microsoft.com/office/powerpoint/2010/main" val="3469530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67296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2211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形用户界面&#10;&#10;描述已自动生成">
            <a:extLst>
              <a:ext uri="{FF2B5EF4-FFF2-40B4-BE49-F238E27FC236}">
                <a16:creationId xmlns:a16="http://schemas.microsoft.com/office/drawing/2014/main" id="{5B8AC216-1CDD-E568-5704-6D395A255B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14833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0E7"/>
        </a:solidFill>
        <a:effectLst/>
      </p:bgPr>
    </p:bg>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id="{8243853E-D56E-5E7F-416E-5C8DAF78E2B7}"/>
              </a:ext>
            </a:extLst>
          </p:cNvPr>
          <p:cNvSpPr/>
          <p:nvPr/>
        </p:nvSpPr>
        <p:spPr>
          <a:xfrm>
            <a:off x="0" y="0"/>
            <a:ext cx="12192000" cy="68580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D7E01FBF-7498-FA6A-6927-C2517DDD9B7C}"/>
              </a:ext>
            </a:extLst>
          </p:cNvPr>
          <p:cNvGrpSpPr/>
          <p:nvPr/>
        </p:nvGrpSpPr>
        <p:grpSpPr>
          <a:xfrm>
            <a:off x="3640748" y="1654561"/>
            <a:ext cx="3801696" cy="2620955"/>
            <a:chOff x="1202104" y="1250375"/>
            <a:chExt cx="3801696" cy="2620955"/>
          </a:xfrm>
          <a:effectLst>
            <a:outerShdw blurRad="50800" dist="38100" dir="2700000" algn="tl" rotWithShape="0">
              <a:prstClr val="black">
                <a:alpha val="40000"/>
              </a:prstClr>
            </a:outerShdw>
          </a:effectLst>
        </p:grpSpPr>
        <p:grpSp>
          <p:nvGrpSpPr>
            <p:cNvPr id="14" name="组合 13">
              <a:extLst>
                <a:ext uri="{FF2B5EF4-FFF2-40B4-BE49-F238E27FC236}">
                  <a16:creationId xmlns:a16="http://schemas.microsoft.com/office/drawing/2014/main" id="{A1E545BD-358F-90D5-5CDD-8BFCCBFCDD41}"/>
                </a:ext>
              </a:extLst>
            </p:cNvPr>
            <p:cNvGrpSpPr/>
            <p:nvPr/>
          </p:nvGrpSpPr>
          <p:grpSpPr>
            <a:xfrm>
              <a:off x="1202104" y="1250375"/>
              <a:ext cx="3801696" cy="2620955"/>
              <a:chOff x="4453305" y="4127780"/>
              <a:chExt cx="2049142" cy="1412714"/>
            </a:xfrm>
          </p:grpSpPr>
          <p:sp>
            <p:nvSpPr>
              <p:cNvPr id="17" name="矩形 16">
                <a:extLst>
                  <a:ext uri="{FF2B5EF4-FFF2-40B4-BE49-F238E27FC236}">
                    <a16:creationId xmlns:a16="http://schemas.microsoft.com/office/drawing/2014/main" id="{7254BF2A-6745-CB6F-7B3D-5CC4A4722281}"/>
                  </a:ext>
                </a:extLst>
              </p:cNvPr>
              <p:cNvSpPr/>
              <p:nvPr/>
            </p:nvSpPr>
            <p:spPr>
              <a:xfrm rot="21303379">
                <a:off x="4456998" y="4308872"/>
                <a:ext cx="2045449" cy="1218945"/>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9E60523B-A10B-AE19-ED17-E555CDD87A24}"/>
                  </a:ext>
                </a:extLst>
              </p:cNvPr>
              <p:cNvSpPr/>
              <p:nvPr/>
            </p:nvSpPr>
            <p:spPr>
              <a:xfrm rot="-60000">
                <a:off x="4456998" y="4308872"/>
                <a:ext cx="2045449" cy="1218945"/>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6E732A8C-35E3-89C9-BF70-1408C1FC8E61}"/>
                  </a:ext>
                </a:extLst>
              </p:cNvPr>
              <p:cNvSpPr/>
              <p:nvPr/>
            </p:nvSpPr>
            <p:spPr>
              <a:xfrm rot="240000">
                <a:off x="4453305" y="4321549"/>
                <a:ext cx="2042791" cy="1218945"/>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774EF45-2219-BA9B-024D-EBAB57A97960}"/>
                  </a:ext>
                </a:extLst>
              </p:cNvPr>
              <p:cNvSpPr/>
              <p:nvPr/>
            </p:nvSpPr>
            <p:spPr>
              <a:xfrm>
                <a:off x="4552950" y="4348852"/>
                <a:ext cx="160338" cy="1603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9037CADC-4DAB-174C-028E-D37D1859F1FC}"/>
                  </a:ext>
                </a:extLst>
              </p:cNvPr>
              <p:cNvSpPr/>
              <p:nvPr/>
            </p:nvSpPr>
            <p:spPr>
              <a:xfrm rot="20802924">
                <a:off x="4555204" y="4127780"/>
                <a:ext cx="84311" cy="287337"/>
              </a:xfrm>
              <a:prstGeom prst="rect">
                <a:avLst/>
              </a:prstGeom>
              <a:solidFill>
                <a:srgbClr val="373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id="{7EB6B41F-424A-C9E7-DF51-C32BE949E16D}"/>
                </a:ext>
              </a:extLst>
            </p:cNvPr>
            <p:cNvSpPr txBox="1"/>
            <p:nvPr/>
          </p:nvSpPr>
          <p:spPr>
            <a:xfrm rot="240000">
              <a:off x="1596667" y="2059764"/>
              <a:ext cx="3257792" cy="461665"/>
            </a:xfrm>
            <a:prstGeom prst="rect">
              <a:avLst/>
            </a:prstGeom>
            <a:noFill/>
          </p:spPr>
          <p:txBody>
            <a:bodyPr wrap="square" rtlCol="0">
              <a:spAutoFit/>
            </a:bodyPr>
            <a:lstStyle/>
            <a:p>
              <a:pPr algn="ctr"/>
              <a:r>
                <a:rPr lang="fr-FR" altLang="zh-CN" sz="2400" b="1">
                  <a:solidFill>
                    <a:schemeClr val="bg1"/>
                  </a:solidFill>
                </a:rPr>
                <a:t>Pellentesque Habitant</a:t>
              </a:r>
              <a:endParaRPr lang="zh-CN" altLang="en-US" sz="2400" b="1">
                <a:solidFill>
                  <a:schemeClr val="bg1"/>
                </a:solidFill>
              </a:endParaRPr>
            </a:p>
          </p:txBody>
        </p:sp>
        <p:sp>
          <p:nvSpPr>
            <p:cNvPr id="16" name="文本框 15">
              <a:extLst>
                <a:ext uri="{FF2B5EF4-FFF2-40B4-BE49-F238E27FC236}">
                  <a16:creationId xmlns:a16="http://schemas.microsoft.com/office/drawing/2014/main" id="{3A5EF9E1-DABC-D85C-3442-FE1381169157}"/>
                </a:ext>
              </a:extLst>
            </p:cNvPr>
            <p:cNvSpPr txBox="1"/>
            <p:nvPr/>
          </p:nvSpPr>
          <p:spPr>
            <a:xfrm rot="240000">
              <a:off x="1486233" y="2778572"/>
              <a:ext cx="3121080" cy="592726"/>
            </a:xfrm>
            <a:prstGeom prst="rect">
              <a:avLst/>
            </a:prstGeom>
            <a:noFill/>
          </p:spPr>
          <p:txBody>
            <a:bodyPr wrap="square" rtlCol="0">
              <a:spAutoFit/>
            </a:bodyPr>
            <a:lstStyle/>
            <a:p>
              <a:pPr algn="ctr">
                <a:lnSpc>
                  <a:spcPct val="120000"/>
                </a:lnSpc>
              </a:pPr>
              <a:r>
                <a:rPr lang="fr-FR" altLang="zh-CN" sz="1400">
                  <a:solidFill>
                    <a:schemeClr val="bg1"/>
                  </a:solidFill>
                </a:rPr>
                <a:t>Morbi Tristique Senectus Et Netus Et Malesuada Fames Ac Turpis Egestas</a:t>
              </a:r>
              <a:endParaRPr lang="zh-CN" altLang="en-US" sz="1400">
                <a:solidFill>
                  <a:schemeClr val="bg1"/>
                </a:solidFill>
              </a:endParaRPr>
            </a:p>
          </p:txBody>
        </p:sp>
      </p:grpSp>
      <p:grpSp>
        <p:nvGrpSpPr>
          <p:cNvPr id="12" name="组合 11">
            <a:extLst>
              <a:ext uri="{FF2B5EF4-FFF2-40B4-BE49-F238E27FC236}">
                <a16:creationId xmlns:a16="http://schemas.microsoft.com/office/drawing/2014/main" id="{CF642DC2-5860-8E30-2A83-C4DFE2D1FA85}"/>
              </a:ext>
            </a:extLst>
          </p:cNvPr>
          <p:cNvGrpSpPr/>
          <p:nvPr/>
        </p:nvGrpSpPr>
        <p:grpSpPr>
          <a:xfrm>
            <a:off x="647700" y="2761675"/>
            <a:ext cx="3801696" cy="2620955"/>
            <a:chOff x="1202104" y="1250375"/>
            <a:chExt cx="3801696" cy="2620955"/>
          </a:xfrm>
          <a:effectLst>
            <a:outerShdw blurRad="50800" dist="38100" dir="2700000" algn="tl" rotWithShape="0">
              <a:prstClr val="black">
                <a:alpha val="40000"/>
              </a:prstClr>
            </a:outerShdw>
          </a:effectLst>
        </p:grpSpPr>
        <p:grpSp>
          <p:nvGrpSpPr>
            <p:cNvPr id="9" name="组合 8">
              <a:extLst>
                <a:ext uri="{FF2B5EF4-FFF2-40B4-BE49-F238E27FC236}">
                  <a16:creationId xmlns:a16="http://schemas.microsoft.com/office/drawing/2014/main" id="{4CB643E7-524F-C0FE-5937-D984F72818F3}"/>
                </a:ext>
              </a:extLst>
            </p:cNvPr>
            <p:cNvGrpSpPr/>
            <p:nvPr/>
          </p:nvGrpSpPr>
          <p:grpSpPr>
            <a:xfrm>
              <a:off x="1202104" y="1250375"/>
              <a:ext cx="3801696" cy="2620955"/>
              <a:chOff x="4453305" y="4127780"/>
              <a:chExt cx="2049142" cy="1412714"/>
            </a:xfrm>
          </p:grpSpPr>
          <p:sp>
            <p:nvSpPr>
              <p:cNvPr id="6" name="矩形 5">
                <a:extLst>
                  <a:ext uri="{FF2B5EF4-FFF2-40B4-BE49-F238E27FC236}">
                    <a16:creationId xmlns:a16="http://schemas.microsoft.com/office/drawing/2014/main" id="{3A3C0B54-F951-F757-5DCA-44A6C7160E0C}"/>
                  </a:ext>
                </a:extLst>
              </p:cNvPr>
              <p:cNvSpPr/>
              <p:nvPr/>
            </p:nvSpPr>
            <p:spPr>
              <a:xfrm rot="21303379">
                <a:off x="4456998" y="4308872"/>
                <a:ext cx="2045449" cy="1218945"/>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08C86A09-BF2A-67FE-E0A9-A0D811D761A3}"/>
                  </a:ext>
                </a:extLst>
              </p:cNvPr>
              <p:cNvSpPr/>
              <p:nvPr/>
            </p:nvSpPr>
            <p:spPr>
              <a:xfrm rot="-60000">
                <a:off x="4456998" y="4308872"/>
                <a:ext cx="2045449" cy="1218945"/>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5BF5CF8-FFDF-7798-D8AF-B0E1325FDD30}"/>
                  </a:ext>
                </a:extLst>
              </p:cNvPr>
              <p:cNvSpPr/>
              <p:nvPr/>
            </p:nvSpPr>
            <p:spPr>
              <a:xfrm rot="240000">
                <a:off x="4453305" y="4321549"/>
                <a:ext cx="2042791" cy="1218945"/>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1D15343-6263-9EC5-566A-35143B198EB8}"/>
                  </a:ext>
                </a:extLst>
              </p:cNvPr>
              <p:cNvSpPr/>
              <p:nvPr/>
            </p:nvSpPr>
            <p:spPr>
              <a:xfrm>
                <a:off x="4552950" y="4348852"/>
                <a:ext cx="160338" cy="1603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92B132C-5127-26B6-73C0-F9266C09FAED}"/>
                  </a:ext>
                </a:extLst>
              </p:cNvPr>
              <p:cNvSpPr/>
              <p:nvPr/>
            </p:nvSpPr>
            <p:spPr>
              <a:xfrm rot="20802924">
                <a:off x="4555204" y="4127780"/>
                <a:ext cx="84311" cy="287337"/>
              </a:xfrm>
              <a:prstGeom prst="rect">
                <a:avLst/>
              </a:prstGeom>
              <a:solidFill>
                <a:srgbClr val="373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78D7C04A-FDEB-7EC4-9C4C-B3676B1FED11}"/>
                </a:ext>
              </a:extLst>
            </p:cNvPr>
            <p:cNvSpPr txBox="1"/>
            <p:nvPr/>
          </p:nvSpPr>
          <p:spPr>
            <a:xfrm rot="240000">
              <a:off x="1596667" y="2059764"/>
              <a:ext cx="3257792" cy="461665"/>
            </a:xfrm>
            <a:prstGeom prst="rect">
              <a:avLst/>
            </a:prstGeom>
            <a:noFill/>
          </p:spPr>
          <p:txBody>
            <a:bodyPr wrap="square" rtlCol="0">
              <a:spAutoFit/>
            </a:bodyPr>
            <a:lstStyle/>
            <a:p>
              <a:pPr algn="ctr"/>
              <a:r>
                <a:rPr lang="fr-FR" altLang="zh-CN" sz="2400" b="1">
                  <a:solidFill>
                    <a:schemeClr val="bg1"/>
                  </a:solidFill>
                </a:rPr>
                <a:t>Pellentesque Habitant</a:t>
              </a:r>
              <a:endParaRPr lang="zh-CN" altLang="en-US" sz="2400" b="1">
                <a:solidFill>
                  <a:schemeClr val="bg1"/>
                </a:solidFill>
              </a:endParaRPr>
            </a:p>
          </p:txBody>
        </p:sp>
        <p:sp>
          <p:nvSpPr>
            <p:cNvPr id="11" name="文本框 10">
              <a:extLst>
                <a:ext uri="{FF2B5EF4-FFF2-40B4-BE49-F238E27FC236}">
                  <a16:creationId xmlns:a16="http://schemas.microsoft.com/office/drawing/2014/main" id="{AE0983EE-2839-8C29-D171-F17C37A63FF5}"/>
                </a:ext>
              </a:extLst>
            </p:cNvPr>
            <p:cNvSpPr txBox="1"/>
            <p:nvPr/>
          </p:nvSpPr>
          <p:spPr>
            <a:xfrm rot="240000">
              <a:off x="1486233" y="2778572"/>
              <a:ext cx="3121080" cy="592726"/>
            </a:xfrm>
            <a:prstGeom prst="rect">
              <a:avLst/>
            </a:prstGeom>
            <a:noFill/>
          </p:spPr>
          <p:txBody>
            <a:bodyPr wrap="square" rtlCol="0">
              <a:spAutoFit/>
            </a:bodyPr>
            <a:lstStyle/>
            <a:p>
              <a:pPr algn="ctr">
                <a:lnSpc>
                  <a:spcPct val="120000"/>
                </a:lnSpc>
              </a:pPr>
              <a:r>
                <a:rPr lang="fr-FR" altLang="zh-CN" sz="1400">
                  <a:solidFill>
                    <a:schemeClr val="bg1"/>
                  </a:solidFill>
                </a:rPr>
                <a:t>Morbi Tristique Senectus Et Netus Et Malesuada Fames Ac Turpis Egestas</a:t>
              </a:r>
              <a:endParaRPr lang="zh-CN" altLang="en-US" sz="1400">
                <a:solidFill>
                  <a:schemeClr val="bg1"/>
                </a:solidFill>
              </a:endParaRPr>
            </a:p>
          </p:txBody>
        </p:sp>
      </p:grpSp>
      <p:sp>
        <p:nvSpPr>
          <p:cNvPr id="22" name="文本框 21">
            <a:extLst>
              <a:ext uri="{FF2B5EF4-FFF2-40B4-BE49-F238E27FC236}">
                <a16:creationId xmlns:a16="http://schemas.microsoft.com/office/drawing/2014/main" id="{46ED7535-84FA-73E0-7EE0-105D744302C8}"/>
              </a:ext>
            </a:extLst>
          </p:cNvPr>
          <p:cNvSpPr txBox="1"/>
          <p:nvPr/>
        </p:nvSpPr>
        <p:spPr>
          <a:xfrm>
            <a:off x="647700" y="361950"/>
            <a:ext cx="1803400" cy="307777"/>
          </a:xfrm>
          <a:prstGeom prst="rect">
            <a:avLst/>
          </a:prstGeom>
          <a:noFill/>
        </p:spPr>
        <p:txBody>
          <a:bodyPr wrap="square" rtlCol="0">
            <a:spAutoFit/>
          </a:bodyPr>
          <a:lstStyle/>
          <a:p>
            <a:r>
              <a:rPr lang="en-US" altLang="zh-CN" sz="1400"/>
              <a:t>OUR INFODATA</a:t>
            </a:r>
            <a:endParaRPr lang="zh-CN" altLang="en-US" sz="1400"/>
          </a:p>
        </p:txBody>
      </p:sp>
      <p:sp>
        <p:nvSpPr>
          <p:cNvPr id="23" name="文本框 22">
            <a:extLst>
              <a:ext uri="{FF2B5EF4-FFF2-40B4-BE49-F238E27FC236}">
                <a16:creationId xmlns:a16="http://schemas.microsoft.com/office/drawing/2014/main" id="{B66941D5-145E-4902-B6C4-3E6B77918945}"/>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t>2022/08/26</a:t>
            </a:r>
            <a:endParaRPr lang="zh-CN" altLang="en-US" sz="1400"/>
          </a:p>
        </p:txBody>
      </p:sp>
      <p:sp>
        <p:nvSpPr>
          <p:cNvPr id="24" name="文本框 23">
            <a:extLst>
              <a:ext uri="{FF2B5EF4-FFF2-40B4-BE49-F238E27FC236}">
                <a16:creationId xmlns:a16="http://schemas.microsoft.com/office/drawing/2014/main" id="{42C7F60E-3582-E1C9-E6DE-DC1406E926EB}"/>
              </a:ext>
            </a:extLst>
          </p:cNvPr>
          <p:cNvSpPr txBox="1"/>
          <p:nvPr/>
        </p:nvSpPr>
        <p:spPr>
          <a:xfrm>
            <a:off x="3329862" y="361950"/>
            <a:ext cx="1803400" cy="307777"/>
          </a:xfrm>
          <a:prstGeom prst="rect">
            <a:avLst/>
          </a:prstGeom>
          <a:noFill/>
        </p:spPr>
        <p:txBody>
          <a:bodyPr wrap="square" rtlCol="0">
            <a:spAutoFit/>
          </a:bodyPr>
          <a:lstStyle/>
          <a:p>
            <a:r>
              <a:rPr lang="en-US" altLang="zh-CN" sz="1400"/>
              <a:t>TITLE GOES HERE</a:t>
            </a:r>
            <a:endParaRPr lang="zh-CN" altLang="en-US" sz="1400"/>
          </a:p>
        </p:txBody>
      </p:sp>
      <p:sp>
        <p:nvSpPr>
          <p:cNvPr id="25" name="文本框 24">
            <a:extLst>
              <a:ext uri="{FF2B5EF4-FFF2-40B4-BE49-F238E27FC236}">
                <a16:creationId xmlns:a16="http://schemas.microsoft.com/office/drawing/2014/main" id="{50A1788B-1FAA-046E-F9C6-BAAF9C17E02F}"/>
              </a:ext>
            </a:extLst>
          </p:cNvPr>
          <p:cNvSpPr txBox="1"/>
          <p:nvPr/>
        </p:nvSpPr>
        <p:spPr>
          <a:xfrm>
            <a:off x="6012023" y="361950"/>
            <a:ext cx="1803400" cy="307777"/>
          </a:xfrm>
          <a:prstGeom prst="rect">
            <a:avLst/>
          </a:prstGeom>
          <a:noFill/>
        </p:spPr>
        <p:txBody>
          <a:bodyPr wrap="square" rtlCol="0">
            <a:spAutoFit/>
          </a:bodyPr>
          <a:lstStyle/>
          <a:p>
            <a:r>
              <a:rPr lang="en-US" altLang="zh-CN" sz="1400"/>
              <a:t>SUPPORTERS SAY</a:t>
            </a:r>
            <a:endParaRPr lang="zh-CN" altLang="en-US" sz="1400"/>
          </a:p>
        </p:txBody>
      </p:sp>
      <p:grpSp>
        <p:nvGrpSpPr>
          <p:cNvPr id="27" name="组合 26">
            <a:extLst>
              <a:ext uri="{FF2B5EF4-FFF2-40B4-BE49-F238E27FC236}">
                <a16:creationId xmlns:a16="http://schemas.microsoft.com/office/drawing/2014/main" id="{3A9F8E29-DA24-E39E-447B-C69FEBAA57AF}"/>
              </a:ext>
            </a:extLst>
          </p:cNvPr>
          <p:cNvGrpSpPr/>
          <p:nvPr/>
        </p:nvGrpSpPr>
        <p:grpSpPr>
          <a:xfrm>
            <a:off x="9252275" y="4992120"/>
            <a:ext cx="1187415" cy="1187415"/>
            <a:chOff x="4270408" y="1347537"/>
            <a:chExt cx="1106906" cy="1106906"/>
          </a:xfrm>
          <a:effectLst>
            <a:outerShdw blurRad="50800" dist="38100" dir="2700000" algn="tl" rotWithShape="0">
              <a:prstClr val="black">
                <a:alpha val="40000"/>
              </a:prstClr>
            </a:outerShdw>
          </a:effectLst>
        </p:grpSpPr>
        <p:sp>
          <p:nvSpPr>
            <p:cNvPr id="28" name="椭圆 27">
              <a:extLst>
                <a:ext uri="{FF2B5EF4-FFF2-40B4-BE49-F238E27FC236}">
                  <a16:creationId xmlns:a16="http://schemas.microsoft.com/office/drawing/2014/main" id="{41DFC6D9-9E8B-996B-03C9-066BE269772E}"/>
                </a:ext>
              </a:extLst>
            </p:cNvPr>
            <p:cNvSpPr/>
            <p:nvPr/>
          </p:nvSpPr>
          <p:spPr>
            <a:xfrm>
              <a:off x="4270408" y="1347537"/>
              <a:ext cx="1106906" cy="1106906"/>
            </a:xfrm>
            <a:prstGeom prst="ellipse">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086A904C-B344-DCAA-85A6-AD5C5861A69D}"/>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30" name="组合 29">
            <a:extLst>
              <a:ext uri="{FF2B5EF4-FFF2-40B4-BE49-F238E27FC236}">
                <a16:creationId xmlns:a16="http://schemas.microsoft.com/office/drawing/2014/main" id="{F3CA8D63-8B6C-826D-14BA-6A451130AC5A}"/>
              </a:ext>
            </a:extLst>
          </p:cNvPr>
          <p:cNvGrpSpPr/>
          <p:nvPr/>
        </p:nvGrpSpPr>
        <p:grpSpPr>
          <a:xfrm>
            <a:off x="7053446" y="4491503"/>
            <a:ext cx="1187415" cy="1187415"/>
            <a:chOff x="4270408" y="1347537"/>
            <a:chExt cx="1106906" cy="1106906"/>
          </a:xfrm>
          <a:effectLst>
            <a:outerShdw blurRad="50800" dist="38100" dir="2700000" algn="tl" rotWithShape="0">
              <a:prstClr val="black">
                <a:alpha val="40000"/>
              </a:prstClr>
            </a:outerShdw>
          </a:effectLst>
        </p:grpSpPr>
        <p:sp>
          <p:nvSpPr>
            <p:cNvPr id="31" name="椭圆 30">
              <a:extLst>
                <a:ext uri="{FF2B5EF4-FFF2-40B4-BE49-F238E27FC236}">
                  <a16:creationId xmlns:a16="http://schemas.microsoft.com/office/drawing/2014/main" id="{8B5792CB-7CC7-7A7D-6050-8A3F743BB94F}"/>
                </a:ext>
              </a:extLst>
            </p:cNvPr>
            <p:cNvSpPr/>
            <p:nvPr/>
          </p:nvSpPr>
          <p:spPr>
            <a:xfrm>
              <a:off x="4270408" y="1347537"/>
              <a:ext cx="1106906" cy="1106906"/>
            </a:xfrm>
            <a:prstGeom prst="ellipse">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154D39B8-E681-DFF6-3D01-9D644FDDBEE0}"/>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33" name="组合 32">
            <a:extLst>
              <a:ext uri="{FF2B5EF4-FFF2-40B4-BE49-F238E27FC236}">
                <a16:creationId xmlns:a16="http://schemas.microsoft.com/office/drawing/2014/main" id="{CE07108F-C75D-8D2F-3A6A-1207B67DFA3E}"/>
              </a:ext>
            </a:extLst>
          </p:cNvPr>
          <p:cNvGrpSpPr/>
          <p:nvPr/>
        </p:nvGrpSpPr>
        <p:grpSpPr>
          <a:xfrm>
            <a:off x="4768571" y="5105949"/>
            <a:ext cx="1187415" cy="1187415"/>
            <a:chOff x="4270408" y="1347537"/>
            <a:chExt cx="1106906" cy="1106906"/>
          </a:xfrm>
          <a:effectLst>
            <a:outerShdw blurRad="50800" dist="38100" dir="2700000" algn="tl" rotWithShape="0">
              <a:prstClr val="black">
                <a:alpha val="40000"/>
              </a:prstClr>
            </a:outerShdw>
          </a:effectLst>
        </p:grpSpPr>
        <p:sp>
          <p:nvSpPr>
            <p:cNvPr id="34" name="椭圆 33">
              <a:extLst>
                <a:ext uri="{FF2B5EF4-FFF2-40B4-BE49-F238E27FC236}">
                  <a16:creationId xmlns:a16="http://schemas.microsoft.com/office/drawing/2014/main" id="{C8784190-9686-A0CF-C0B5-F0AAB1E5306B}"/>
                </a:ext>
              </a:extLst>
            </p:cNvPr>
            <p:cNvSpPr/>
            <p:nvPr/>
          </p:nvSpPr>
          <p:spPr>
            <a:xfrm>
              <a:off x="4270408" y="1347537"/>
              <a:ext cx="1106906" cy="1106906"/>
            </a:xfrm>
            <a:prstGeom prst="ellipse">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FDA12340-3173-E8F2-CB87-E4593A5CE9A3}"/>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36" name="组合 35">
            <a:extLst>
              <a:ext uri="{FF2B5EF4-FFF2-40B4-BE49-F238E27FC236}">
                <a16:creationId xmlns:a16="http://schemas.microsoft.com/office/drawing/2014/main" id="{FC29D10A-C5C1-5676-0521-532404EBB3BA}"/>
              </a:ext>
            </a:extLst>
          </p:cNvPr>
          <p:cNvGrpSpPr/>
          <p:nvPr/>
        </p:nvGrpSpPr>
        <p:grpSpPr>
          <a:xfrm>
            <a:off x="8208961" y="2833881"/>
            <a:ext cx="1187415" cy="1187415"/>
            <a:chOff x="4270408" y="1347537"/>
            <a:chExt cx="1106906" cy="1106906"/>
          </a:xfrm>
          <a:effectLst>
            <a:outerShdw blurRad="50800" dist="38100" dir="2700000" algn="tl" rotWithShape="0">
              <a:prstClr val="black">
                <a:alpha val="40000"/>
              </a:prstClr>
            </a:outerShdw>
          </a:effectLst>
        </p:grpSpPr>
        <p:sp>
          <p:nvSpPr>
            <p:cNvPr id="37" name="椭圆 36">
              <a:extLst>
                <a:ext uri="{FF2B5EF4-FFF2-40B4-BE49-F238E27FC236}">
                  <a16:creationId xmlns:a16="http://schemas.microsoft.com/office/drawing/2014/main" id="{740E83D4-A197-03A4-6F32-E735631A5A78}"/>
                </a:ext>
              </a:extLst>
            </p:cNvPr>
            <p:cNvSpPr/>
            <p:nvPr/>
          </p:nvSpPr>
          <p:spPr>
            <a:xfrm>
              <a:off x="4270408" y="1347537"/>
              <a:ext cx="1106906" cy="1106906"/>
            </a:xfrm>
            <a:prstGeom prst="ellipse">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BF44728C-1398-E1C7-4C08-835C8034E89A}"/>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39" name="组合 38">
            <a:extLst>
              <a:ext uri="{FF2B5EF4-FFF2-40B4-BE49-F238E27FC236}">
                <a16:creationId xmlns:a16="http://schemas.microsoft.com/office/drawing/2014/main" id="{653CD823-ADD1-CDCA-2069-85862AC0E7E9}"/>
              </a:ext>
            </a:extLst>
          </p:cNvPr>
          <p:cNvGrpSpPr/>
          <p:nvPr/>
        </p:nvGrpSpPr>
        <p:grpSpPr>
          <a:xfrm>
            <a:off x="9581378" y="1163471"/>
            <a:ext cx="1187415" cy="1187415"/>
            <a:chOff x="4270408" y="1347537"/>
            <a:chExt cx="1106906" cy="1106906"/>
          </a:xfrm>
          <a:effectLst>
            <a:outerShdw blurRad="50800" dist="38100" dir="2700000" algn="tl" rotWithShape="0">
              <a:prstClr val="black">
                <a:alpha val="40000"/>
              </a:prstClr>
            </a:outerShdw>
          </a:effectLst>
        </p:grpSpPr>
        <p:sp>
          <p:nvSpPr>
            <p:cNvPr id="40" name="椭圆 39">
              <a:extLst>
                <a:ext uri="{FF2B5EF4-FFF2-40B4-BE49-F238E27FC236}">
                  <a16:creationId xmlns:a16="http://schemas.microsoft.com/office/drawing/2014/main" id="{C3F69416-4148-0828-1955-E504C2775B31}"/>
                </a:ext>
              </a:extLst>
            </p:cNvPr>
            <p:cNvSpPr/>
            <p:nvPr/>
          </p:nvSpPr>
          <p:spPr>
            <a:xfrm>
              <a:off x="4270408" y="1347537"/>
              <a:ext cx="1106906" cy="1106906"/>
            </a:xfrm>
            <a:prstGeom prst="ellipse">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1BF84515-7D08-78F7-ECCD-920B419E6744}"/>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42" name="组合 41">
            <a:extLst>
              <a:ext uri="{FF2B5EF4-FFF2-40B4-BE49-F238E27FC236}">
                <a16:creationId xmlns:a16="http://schemas.microsoft.com/office/drawing/2014/main" id="{83899FAB-A60E-51B6-42A8-DF93CB973CF8}"/>
              </a:ext>
            </a:extLst>
          </p:cNvPr>
          <p:cNvGrpSpPr/>
          <p:nvPr/>
        </p:nvGrpSpPr>
        <p:grpSpPr>
          <a:xfrm>
            <a:off x="10356885" y="2864292"/>
            <a:ext cx="1187415" cy="1187415"/>
            <a:chOff x="4270408" y="1347537"/>
            <a:chExt cx="1106906" cy="1106906"/>
          </a:xfrm>
          <a:effectLst>
            <a:outerShdw blurRad="50800" dist="38100" dir="2700000" algn="tl" rotWithShape="0">
              <a:prstClr val="black">
                <a:alpha val="40000"/>
              </a:prstClr>
            </a:outerShdw>
          </a:effectLst>
        </p:grpSpPr>
        <p:sp>
          <p:nvSpPr>
            <p:cNvPr id="43" name="椭圆 42">
              <a:extLst>
                <a:ext uri="{FF2B5EF4-FFF2-40B4-BE49-F238E27FC236}">
                  <a16:creationId xmlns:a16="http://schemas.microsoft.com/office/drawing/2014/main" id="{FCB5E7BE-0779-71F3-F5A9-58A6724F85C2}"/>
                </a:ext>
              </a:extLst>
            </p:cNvPr>
            <p:cNvSpPr/>
            <p:nvPr/>
          </p:nvSpPr>
          <p:spPr>
            <a:xfrm>
              <a:off x="4270408" y="1347537"/>
              <a:ext cx="1106906" cy="1106906"/>
            </a:xfrm>
            <a:prstGeom prst="ellipse">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260442DC-C1CA-658C-8BAA-510E7A19FFEE}"/>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sp>
        <p:nvSpPr>
          <p:cNvPr id="48" name="任意多边形: 形状 47">
            <a:extLst>
              <a:ext uri="{FF2B5EF4-FFF2-40B4-BE49-F238E27FC236}">
                <a16:creationId xmlns:a16="http://schemas.microsoft.com/office/drawing/2014/main" id="{64237674-E7D1-2646-4F6F-690BDA29AD49}"/>
              </a:ext>
            </a:extLst>
          </p:cNvPr>
          <p:cNvSpPr/>
          <p:nvPr/>
        </p:nvSpPr>
        <p:spPr>
          <a:xfrm>
            <a:off x="10014422" y="1380969"/>
            <a:ext cx="735645" cy="683739"/>
          </a:xfrm>
          <a:custGeom>
            <a:avLst/>
            <a:gdLst>
              <a:gd name="connsiteX0" fmla="*/ 20 w 5908382"/>
              <a:gd name="connsiteY0" fmla="*/ 3126673 h 5491495"/>
              <a:gd name="connsiteX1" fmla="*/ 1603714 w 5908382"/>
              <a:gd name="connsiteY1" fmla="*/ 3464293 h 5491495"/>
              <a:gd name="connsiteX2" fmla="*/ 5908383 w 5908382"/>
              <a:gd name="connsiteY2" fmla="*/ 3648 h 5491495"/>
              <a:gd name="connsiteX3" fmla="*/ 1603714 w 5908382"/>
              <a:gd name="connsiteY3" fmla="*/ 5490048 h 5491495"/>
              <a:gd name="connsiteX4" fmla="*/ 675239 w 5908382"/>
              <a:gd name="connsiteY4" fmla="*/ 3633097 h 5491495"/>
              <a:gd name="connsiteX5" fmla="*/ 0 w 5908382"/>
              <a:gd name="connsiteY5" fmla="*/ 3126673 h 549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8382" h="5491495">
                <a:moveTo>
                  <a:pt x="20" y="3126673"/>
                </a:moveTo>
                <a:cubicBezTo>
                  <a:pt x="590875" y="2451435"/>
                  <a:pt x="1266104" y="2620249"/>
                  <a:pt x="1603714" y="3464293"/>
                </a:cubicBezTo>
                <a:cubicBezTo>
                  <a:pt x="3545018" y="-249608"/>
                  <a:pt x="5908383" y="3648"/>
                  <a:pt x="5908383" y="3648"/>
                </a:cubicBezTo>
                <a:cubicBezTo>
                  <a:pt x="3207408" y="1944952"/>
                  <a:pt x="1603714" y="5574499"/>
                  <a:pt x="1603714" y="5490048"/>
                </a:cubicBezTo>
                <a:cubicBezTo>
                  <a:pt x="1266095" y="4814809"/>
                  <a:pt x="1012858" y="4223963"/>
                  <a:pt x="675239" y="3633097"/>
                </a:cubicBezTo>
                <a:cubicBezTo>
                  <a:pt x="506434" y="3295478"/>
                  <a:pt x="337619" y="3042242"/>
                  <a:pt x="0" y="3126673"/>
                </a:cubicBezTo>
                <a:close/>
              </a:path>
            </a:pathLst>
          </a:custGeom>
          <a:solidFill>
            <a:schemeClr val="tx1"/>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3970599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2" name="矩形 91">
            <a:extLst>
              <a:ext uri="{FF2B5EF4-FFF2-40B4-BE49-F238E27FC236}">
                <a16:creationId xmlns:a16="http://schemas.microsoft.com/office/drawing/2014/main" id="{A0DA41DD-8829-9963-E317-E138F2A9480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AF04F16B-F313-4D55-2856-23B5C92B6A1C}"/>
              </a:ext>
            </a:extLst>
          </p:cNvPr>
          <p:cNvGrpSpPr/>
          <p:nvPr/>
        </p:nvGrpSpPr>
        <p:grpSpPr>
          <a:xfrm rot="5400000">
            <a:off x="-3003550" y="3003551"/>
            <a:ext cx="6858000" cy="850898"/>
            <a:chOff x="0" y="5721016"/>
            <a:chExt cx="11811000" cy="685800"/>
          </a:xfrm>
        </p:grpSpPr>
        <p:sp>
          <p:nvSpPr>
            <p:cNvPr id="6" name="矩形 5">
              <a:extLst>
                <a:ext uri="{FF2B5EF4-FFF2-40B4-BE49-F238E27FC236}">
                  <a16:creationId xmlns:a16="http://schemas.microsoft.com/office/drawing/2014/main" id="{3927D6D9-683D-73DA-F59A-33405882A2D6}"/>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931E346-5917-0120-56E7-EE1C4BD97C2A}"/>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FE0289F-82BD-5A92-B165-60AA2E5928C1}"/>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42D6DC0-4B00-5544-6479-6F38A0EA62A0}"/>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D9F772F-7DE2-778F-A52A-97C600472DEE}"/>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864C639-D1DF-69F9-4D0A-270D56A77E2E}"/>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8B3ADC62-E4CD-A795-805C-6C099B8599FA}"/>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5850497-FF54-1A88-799D-2A3CE5E995DE}"/>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10E9078-167D-25CC-B27A-94E69A7D2CEA}"/>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687236A-4DA3-C6DF-9171-73EC7A694FEC}"/>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DE78A982-4E11-FD35-CB04-3FCD7B2BC3D7}"/>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9149B53E-6B13-7450-E029-D2E2CA6FD143}"/>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5B64A34-4C02-AAD4-9531-93E1E9F34055}"/>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29A81A80-A8E3-FB8D-2D03-188976142AAB}"/>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98FC23EF-406C-C1C0-AD06-F9273C2398B6}"/>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C8C456FC-43C0-0746-365F-137AD825C9F0}"/>
              </a:ext>
            </a:extLst>
          </p:cNvPr>
          <p:cNvGrpSpPr/>
          <p:nvPr/>
        </p:nvGrpSpPr>
        <p:grpSpPr>
          <a:xfrm rot="16200000" flipV="1">
            <a:off x="8337551" y="3003552"/>
            <a:ext cx="6858000" cy="850897"/>
            <a:chOff x="0" y="5721016"/>
            <a:chExt cx="11811000" cy="685800"/>
          </a:xfrm>
        </p:grpSpPr>
        <p:sp>
          <p:nvSpPr>
            <p:cNvPr id="24" name="矩形 23">
              <a:extLst>
                <a:ext uri="{FF2B5EF4-FFF2-40B4-BE49-F238E27FC236}">
                  <a16:creationId xmlns:a16="http://schemas.microsoft.com/office/drawing/2014/main" id="{1ADE3FD1-3D42-EC38-A6BA-A9A9401FC9C7}"/>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39F323E-0DDD-4A62-809D-F99B56F37948}"/>
                </a:ext>
              </a:extLst>
            </p:cNvPr>
            <p:cNvSpPr/>
            <p:nvPr/>
          </p:nvSpPr>
          <p:spPr>
            <a:xfrm>
              <a:off x="7874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AC32684-D3D5-42FA-E621-EE2B11049BC4}"/>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8A4B1C3A-20B7-42A9-8C4E-1995AC716C50}"/>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DF20A1B1-41FC-29A9-1C6A-93B2322BAED4}"/>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1464A8A4-6159-77EA-B0A7-3006A0799CDD}"/>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06A6F10A-DFCF-BC7B-BE9E-609B14C64FE5}"/>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6E0FDE6F-0FD7-6143-20D9-7CE768CE2333}"/>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614B6CB1-8294-886F-AE91-2AD2EE1028A0}"/>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F2C92CBD-3AAB-3D32-63F0-088557FB4BE5}"/>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BF20982E-6BFA-3E6C-D179-78D6476B3D70}"/>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946727B-07EF-B520-5196-3C3A134B2662}"/>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47BA0F17-BE68-36FA-5179-35E6B13CC529}"/>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09445187-63F9-A5FA-FDC6-703DF0879B95}"/>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96047E68-147F-8E73-8A1C-7729D2A688EA}"/>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745B359A-069A-056E-945C-6AD74C59EDB7}"/>
              </a:ext>
            </a:extLst>
          </p:cNvPr>
          <p:cNvGrpSpPr/>
          <p:nvPr/>
        </p:nvGrpSpPr>
        <p:grpSpPr>
          <a:xfrm rot="10800000" flipV="1">
            <a:off x="850897" y="1"/>
            <a:ext cx="10490203" cy="457198"/>
            <a:chOff x="0" y="5721016"/>
            <a:chExt cx="11811000" cy="685800"/>
          </a:xfrm>
        </p:grpSpPr>
        <p:sp>
          <p:nvSpPr>
            <p:cNvPr id="40" name="矩形 39">
              <a:extLst>
                <a:ext uri="{FF2B5EF4-FFF2-40B4-BE49-F238E27FC236}">
                  <a16:creationId xmlns:a16="http://schemas.microsoft.com/office/drawing/2014/main" id="{6AA30030-97E7-711E-1101-99DFE649C4B8}"/>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30023BED-069F-3AEC-53B0-0ACAB3F26311}"/>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F811996F-2FFF-0760-CE43-63BBFDF7C1F7}"/>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531BD2DC-C947-0357-B67B-B9A37ECD9C34}"/>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F1FC75A2-D78E-8D52-B22A-7AB91283C8B1}"/>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ADBDF4AA-101A-1AC0-A72E-6DAA7E4075D8}"/>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1AC041F1-2ED3-8F5D-EC2D-72CA1EE8D714}"/>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0D51DB33-1390-80A1-F372-B791BCFBCC27}"/>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7BD9BA18-E5FE-F126-3115-97CA7390CFB2}"/>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A46E38B6-45B2-8498-F65F-80083720100E}"/>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F2FD2216-2236-DEF6-D9D2-A7D4358C655C}"/>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9C0F9704-9F02-B708-A7F1-CA0B9521E928}"/>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3C0CEA92-2B63-FCB8-70AF-10EA41B09933}"/>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E2EE308F-1EB2-BA4A-DFE9-D14CE0DFD769}"/>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71A56710-B91A-90F7-9131-FA5C3C43B015}"/>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FBE1B132-2BDE-9984-4463-819C3D857F35}"/>
              </a:ext>
            </a:extLst>
          </p:cNvPr>
          <p:cNvGrpSpPr/>
          <p:nvPr/>
        </p:nvGrpSpPr>
        <p:grpSpPr>
          <a:xfrm rot="10800000" flipH="1" flipV="1">
            <a:off x="850897" y="6400801"/>
            <a:ext cx="10490203" cy="457198"/>
            <a:chOff x="0" y="5721016"/>
            <a:chExt cx="11811000" cy="685800"/>
          </a:xfrm>
        </p:grpSpPr>
        <p:sp>
          <p:nvSpPr>
            <p:cNvPr id="56" name="矩形 55">
              <a:extLst>
                <a:ext uri="{FF2B5EF4-FFF2-40B4-BE49-F238E27FC236}">
                  <a16:creationId xmlns:a16="http://schemas.microsoft.com/office/drawing/2014/main" id="{07C079B1-29EB-A535-9865-D61E4C733C57}"/>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C3650682-93A9-383B-77FA-BBFCC57979B6}"/>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4D7AD4C-14C4-8703-5881-97A66F5DC3CC}"/>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6D6919DC-E8FF-45D2-291B-C7E8D9967699}"/>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ECC8303B-B7E7-7292-4276-03F83B05CDA8}"/>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4EBE0F39-16CB-9F45-D4F4-82750E95B286}"/>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4570682D-A633-AEFC-19A5-205439A75BA0}"/>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28249315-19E7-80C2-D37F-D4DA5DC6CED3}"/>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099F0A4D-4A46-E894-B127-98C3C2185B0E}"/>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D33ADD92-D009-DBEA-79F2-A37C7DD1112F}"/>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95257500-A565-1795-25A8-A0EEDA412A70}"/>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3D4122E7-5E8B-60B8-AEA3-1A8AA4A3D503}"/>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72C01A89-D419-1E0C-FDE5-581C64B52DE0}"/>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CE18A5D8-C04D-AAE0-08D0-17E339D6134F}"/>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29E7EF1D-0942-DF7B-0E7D-325BA063B009}"/>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a:extLst>
              <a:ext uri="{FF2B5EF4-FFF2-40B4-BE49-F238E27FC236}">
                <a16:creationId xmlns:a16="http://schemas.microsoft.com/office/drawing/2014/main" id="{6A8D597B-96B0-0226-7B54-5611788EA864}"/>
              </a:ext>
            </a:extLst>
          </p:cNvPr>
          <p:cNvSpPr txBox="1"/>
          <p:nvPr/>
        </p:nvSpPr>
        <p:spPr>
          <a:xfrm>
            <a:off x="1381572" y="2445134"/>
            <a:ext cx="9428857" cy="2123658"/>
          </a:xfrm>
          <a:prstGeom prst="rect">
            <a:avLst/>
          </a:prstGeom>
          <a:noFill/>
        </p:spPr>
        <p:txBody>
          <a:bodyPr wrap="square" rtlCol="0">
            <a:spAutoFit/>
          </a:bodyPr>
          <a:lstStyle/>
          <a:p>
            <a:pPr algn="ctr"/>
            <a:r>
              <a:rPr lang="fr-FR" altLang="zh-CN" sz="6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a:t>
            </a:r>
            <a:endParaRPr lang="zh-CN" altLang="en-US" sz="6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89" name="组合 88">
            <a:extLst>
              <a:ext uri="{FF2B5EF4-FFF2-40B4-BE49-F238E27FC236}">
                <a16:creationId xmlns:a16="http://schemas.microsoft.com/office/drawing/2014/main" id="{422250DB-CC78-10FE-2EAE-BF3C970389DF}"/>
              </a:ext>
            </a:extLst>
          </p:cNvPr>
          <p:cNvGrpSpPr/>
          <p:nvPr/>
        </p:nvGrpSpPr>
        <p:grpSpPr>
          <a:xfrm>
            <a:off x="2565400" y="949293"/>
            <a:ext cx="7061200" cy="748652"/>
            <a:chOff x="2053907" y="4880877"/>
            <a:chExt cx="8207798" cy="870218"/>
          </a:xfrm>
        </p:grpSpPr>
        <p:grpSp>
          <p:nvGrpSpPr>
            <p:cNvPr id="71" name="组合 70">
              <a:extLst>
                <a:ext uri="{FF2B5EF4-FFF2-40B4-BE49-F238E27FC236}">
                  <a16:creationId xmlns:a16="http://schemas.microsoft.com/office/drawing/2014/main" id="{E5C8AD76-8BF5-3F13-03CD-EBD7159C4112}"/>
                </a:ext>
              </a:extLst>
            </p:cNvPr>
            <p:cNvGrpSpPr/>
            <p:nvPr/>
          </p:nvGrpSpPr>
          <p:grpSpPr>
            <a:xfrm>
              <a:off x="2053907" y="4880877"/>
              <a:ext cx="870218" cy="870218"/>
              <a:chOff x="4270408" y="1347537"/>
              <a:chExt cx="1106906" cy="1106906"/>
            </a:xfrm>
          </p:grpSpPr>
          <p:sp>
            <p:nvSpPr>
              <p:cNvPr id="72" name="椭圆 71">
                <a:extLst>
                  <a:ext uri="{FF2B5EF4-FFF2-40B4-BE49-F238E27FC236}">
                    <a16:creationId xmlns:a16="http://schemas.microsoft.com/office/drawing/2014/main" id="{3F6FB790-DB3D-8D12-377D-3EEBC9A2F4D4}"/>
                  </a:ext>
                </a:extLst>
              </p:cNvPr>
              <p:cNvSpPr/>
              <p:nvPr/>
            </p:nvSpPr>
            <p:spPr>
              <a:xfrm>
                <a:off x="4270408" y="1347537"/>
                <a:ext cx="1106906" cy="1106906"/>
              </a:xfrm>
              <a:prstGeom prst="ellipse">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38299BAF-11B4-140C-73DF-83F6CFD8EA2B}"/>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74" name="组合 73">
              <a:extLst>
                <a:ext uri="{FF2B5EF4-FFF2-40B4-BE49-F238E27FC236}">
                  <a16:creationId xmlns:a16="http://schemas.microsoft.com/office/drawing/2014/main" id="{B72A29F6-FA7B-88EA-A5C0-B3567C7925A3}"/>
                </a:ext>
              </a:extLst>
            </p:cNvPr>
            <p:cNvGrpSpPr/>
            <p:nvPr/>
          </p:nvGrpSpPr>
          <p:grpSpPr>
            <a:xfrm>
              <a:off x="3521423" y="4880877"/>
              <a:ext cx="870218" cy="870218"/>
              <a:chOff x="4270408" y="1347537"/>
              <a:chExt cx="1106906" cy="1106906"/>
            </a:xfrm>
          </p:grpSpPr>
          <p:sp>
            <p:nvSpPr>
              <p:cNvPr id="75" name="椭圆 74">
                <a:extLst>
                  <a:ext uri="{FF2B5EF4-FFF2-40B4-BE49-F238E27FC236}">
                    <a16:creationId xmlns:a16="http://schemas.microsoft.com/office/drawing/2014/main" id="{DBCA3D8D-7F15-DDE2-5C55-AD57C7300ABF}"/>
                  </a:ext>
                </a:extLst>
              </p:cNvPr>
              <p:cNvSpPr/>
              <p:nvPr/>
            </p:nvSpPr>
            <p:spPr>
              <a:xfrm>
                <a:off x="4270408" y="1347537"/>
                <a:ext cx="1106906" cy="1106906"/>
              </a:xfrm>
              <a:prstGeom prst="ellipse">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DAFA04A5-EE92-9DB5-D432-E5D99967CECF}"/>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77" name="组合 76">
              <a:extLst>
                <a:ext uri="{FF2B5EF4-FFF2-40B4-BE49-F238E27FC236}">
                  <a16:creationId xmlns:a16="http://schemas.microsoft.com/office/drawing/2014/main" id="{24981449-369D-D15E-6306-C677021E3D61}"/>
                </a:ext>
              </a:extLst>
            </p:cNvPr>
            <p:cNvGrpSpPr/>
            <p:nvPr/>
          </p:nvGrpSpPr>
          <p:grpSpPr>
            <a:xfrm>
              <a:off x="4988939" y="4880877"/>
              <a:ext cx="870218" cy="870218"/>
              <a:chOff x="4270408" y="1347537"/>
              <a:chExt cx="1106906" cy="1106906"/>
            </a:xfrm>
          </p:grpSpPr>
          <p:sp>
            <p:nvSpPr>
              <p:cNvPr id="78" name="椭圆 77">
                <a:extLst>
                  <a:ext uri="{FF2B5EF4-FFF2-40B4-BE49-F238E27FC236}">
                    <a16:creationId xmlns:a16="http://schemas.microsoft.com/office/drawing/2014/main" id="{1F2C4A5F-7573-5F8B-72BA-EDC0EE555B1A}"/>
                  </a:ext>
                </a:extLst>
              </p:cNvPr>
              <p:cNvSpPr/>
              <p:nvPr/>
            </p:nvSpPr>
            <p:spPr>
              <a:xfrm>
                <a:off x="4270408" y="1347537"/>
                <a:ext cx="1106906" cy="1106906"/>
              </a:xfrm>
              <a:prstGeom prst="ellipse">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C2A9BC8C-3159-9D43-3767-D6AFBAA4378C}"/>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80" name="组合 79">
              <a:extLst>
                <a:ext uri="{FF2B5EF4-FFF2-40B4-BE49-F238E27FC236}">
                  <a16:creationId xmlns:a16="http://schemas.microsoft.com/office/drawing/2014/main" id="{93535CD8-133F-3E21-29C5-DB4B68E1780A}"/>
                </a:ext>
              </a:extLst>
            </p:cNvPr>
            <p:cNvGrpSpPr/>
            <p:nvPr/>
          </p:nvGrpSpPr>
          <p:grpSpPr>
            <a:xfrm>
              <a:off x="6456455" y="4880877"/>
              <a:ext cx="870218" cy="870218"/>
              <a:chOff x="4270408" y="1347537"/>
              <a:chExt cx="1106906" cy="1106906"/>
            </a:xfrm>
          </p:grpSpPr>
          <p:sp>
            <p:nvSpPr>
              <p:cNvPr id="81" name="椭圆 80">
                <a:extLst>
                  <a:ext uri="{FF2B5EF4-FFF2-40B4-BE49-F238E27FC236}">
                    <a16:creationId xmlns:a16="http://schemas.microsoft.com/office/drawing/2014/main" id="{EB9EEAD0-F5CC-C2C6-20AB-0E37C470AFA0}"/>
                  </a:ext>
                </a:extLst>
              </p:cNvPr>
              <p:cNvSpPr/>
              <p:nvPr/>
            </p:nvSpPr>
            <p:spPr>
              <a:xfrm>
                <a:off x="4270408" y="1347537"/>
                <a:ext cx="1106906" cy="1106906"/>
              </a:xfrm>
              <a:prstGeom prst="ellipse">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0FFE28F8-18D6-132B-258E-3599E8AB9E64}"/>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83" name="组合 82">
              <a:extLst>
                <a:ext uri="{FF2B5EF4-FFF2-40B4-BE49-F238E27FC236}">
                  <a16:creationId xmlns:a16="http://schemas.microsoft.com/office/drawing/2014/main" id="{7BC3DBE7-E93B-C518-0179-2C67944E9E9C}"/>
                </a:ext>
              </a:extLst>
            </p:cNvPr>
            <p:cNvGrpSpPr/>
            <p:nvPr/>
          </p:nvGrpSpPr>
          <p:grpSpPr>
            <a:xfrm>
              <a:off x="7923971" y="4880877"/>
              <a:ext cx="870218" cy="870218"/>
              <a:chOff x="4270408" y="1347537"/>
              <a:chExt cx="1106906" cy="1106906"/>
            </a:xfrm>
          </p:grpSpPr>
          <p:sp>
            <p:nvSpPr>
              <p:cNvPr id="84" name="椭圆 83">
                <a:extLst>
                  <a:ext uri="{FF2B5EF4-FFF2-40B4-BE49-F238E27FC236}">
                    <a16:creationId xmlns:a16="http://schemas.microsoft.com/office/drawing/2014/main" id="{766174DA-4381-3DD1-8913-9D644971E5EA}"/>
                  </a:ext>
                </a:extLst>
              </p:cNvPr>
              <p:cNvSpPr/>
              <p:nvPr/>
            </p:nvSpPr>
            <p:spPr>
              <a:xfrm>
                <a:off x="4270408" y="1347537"/>
                <a:ext cx="1106906" cy="1106906"/>
              </a:xfrm>
              <a:prstGeom prst="ellipse">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id="{9ACFF3A6-E4A3-51E0-FD0E-1917758F5428}"/>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86" name="组合 85">
              <a:extLst>
                <a:ext uri="{FF2B5EF4-FFF2-40B4-BE49-F238E27FC236}">
                  <a16:creationId xmlns:a16="http://schemas.microsoft.com/office/drawing/2014/main" id="{5F156F13-331E-66C1-782A-9C04C1E046D2}"/>
                </a:ext>
              </a:extLst>
            </p:cNvPr>
            <p:cNvGrpSpPr/>
            <p:nvPr/>
          </p:nvGrpSpPr>
          <p:grpSpPr>
            <a:xfrm>
              <a:off x="9391487" y="4880877"/>
              <a:ext cx="870218" cy="870218"/>
              <a:chOff x="4270408" y="1347537"/>
              <a:chExt cx="1106906" cy="1106906"/>
            </a:xfrm>
          </p:grpSpPr>
          <p:sp>
            <p:nvSpPr>
              <p:cNvPr id="87" name="椭圆 86">
                <a:extLst>
                  <a:ext uri="{FF2B5EF4-FFF2-40B4-BE49-F238E27FC236}">
                    <a16:creationId xmlns:a16="http://schemas.microsoft.com/office/drawing/2014/main" id="{444B0952-DA15-FA19-464F-5A6BD4FAA738}"/>
                  </a:ext>
                </a:extLst>
              </p:cNvPr>
              <p:cNvSpPr/>
              <p:nvPr/>
            </p:nvSpPr>
            <p:spPr>
              <a:xfrm>
                <a:off x="4270408" y="1347537"/>
                <a:ext cx="1106906" cy="1106906"/>
              </a:xfrm>
              <a:prstGeom prst="ellipse">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0E573DB7-C0AA-05C1-D7E5-BB55C575E08A}"/>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sp>
        <p:nvSpPr>
          <p:cNvPr id="90" name="文本框 89">
            <a:extLst>
              <a:ext uri="{FF2B5EF4-FFF2-40B4-BE49-F238E27FC236}">
                <a16:creationId xmlns:a16="http://schemas.microsoft.com/office/drawing/2014/main" id="{268BBEBA-698F-57F2-3588-30C6598D7FE5}"/>
              </a:ext>
            </a:extLst>
          </p:cNvPr>
          <p:cNvSpPr txBox="1"/>
          <p:nvPr/>
        </p:nvSpPr>
        <p:spPr>
          <a:xfrm>
            <a:off x="3060700" y="5315982"/>
            <a:ext cx="6070600" cy="592726"/>
          </a:xfrm>
          <a:prstGeom prst="rect">
            <a:avLst/>
          </a:prstGeom>
          <a:noFill/>
        </p:spPr>
        <p:txBody>
          <a:bodyPr wrap="square" rtlCol="0">
            <a:spAutoFit/>
          </a:bodyPr>
          <a:lstStyle/>
          <a:p>
            <a:pPr algn="ctr">
              <a:lnSpc>
                <a:spcPct val="120000"/>
              </a:lnSpc>
            </a:pPr>
            <a:r>
              <a:rPr lang="fr-FR" altLang="zh-CN" sz="1400">
                <a:solidFill>
                  <a:schemeClr val="bg1"/>
                </a:solidFill>
              </a:rPr>
              <a:t>pellentesque habitant morbi tristique senectus et netus et malesuada fames ac turpis egestas</a:t>
            </a:r>
            <a:endParaRPr lang="zh-CN" altLang="en-US" sz="1400">
              <a:solidFill>
                <a:schemeClr val="bg1"/>
              </a:solidFill>
            </a:endParaRPr>
          </a:p>
        </p:txBody>
      </p:sp>
    </p:spTree>
    <p:extLst>
      <p:ext uri="{BB962C8B-B14F-4D97-AF65-F5344CB8AC3E}">
        <p14:creationId xmlns:p14="http://schemas.microsoft.com/office/powerpoint/2010/main" val="857197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7559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AF56F8A-8610-093F-0651-3E29D56F96D4}"/>
              </a:ext>
            </a:extLst>
          </p:cNvPr>
          <p:cNvSpPr txBox="1"/>
          <p:nvPr/>
        </p:nvSpPr>
        <p:spPr>
          <a:xfrm>
            <a:off x="577679" y="5098058"/>
            <a:ext cx="6098058" cy="923330"/>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32625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A0041AF-AC8B-9FAD-8554-E1547F916503}"/>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AF04F16B-F313-4D55-2856-23B5C92B6A1C}"/>
              </a:ext>
            </a:extLst>
          </p:cNvPr>
          <p:cNvGrpSpPr/>
          <p:nvPr/>
        </p:nvGrpSpPr>
        <p:grpSpPr>
          <a:xfrm rot="5400000">
            <a:off x="-3003550" y="3003551"/>
            <a:ext cx="6858000" cy="850898"/>
            <a:chOff x="0" y="5721016"/>
            <a:chExt cx="11811000" cy="685800"/>
          </a:xfrm>
        </p:grpSpPr>
        <p:sp>
          <p:nvSpPr>
            <p:cNvPr id="6" name="矩形 5">
              <a:extLst>
                <a:ext uri="{FF2B5EF4-FFF2-40B4-BE49-F238E27FC236}">
                  <a16:creationId xmlns:a16="http://schemas.microsoft.com/office/drawing/2014/main" id="{3927D6D9-683D-73DA-F59A-33405882A2D6}"/>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931E346-5917-0120-56E7-EE1C4BD97C2A}"/>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FE0289F-82BD-5A92-B165-60AA2E5928C1}"/>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42D6DC0-4B00-5544-6479-6F38A0EA62A0}"/>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D9F772F-7DE2-778F-A52A-97C600472DEE}"/>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864C639-D1DF-69F9-4D0A-270D56A77E2E}"/>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8B3ADC62-E4CD-A795-805C-6C099B8599FA}"/>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5850497-FF54-1A88-799D-2A3CE5E995DE}"/>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10E9078-167D-25CC-B27A-94E69A7D2CEA}"/>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687236A-4DA3-C6DF-9171-73EC7A694FEC}"/>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DE78A982-4E11-FD35-CB04-3FCD7B2BC3D7}"/>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9149B53E-6B13-7450-E029-D2E2CA6FD143}"/>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5B64A34-4C02-AAD4-9531-93E1E9F34055}"/>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29A81A80-A8E3-FB8D-2D03-188976142AAB}"/>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98FC23EF-406C-C1C0-AD06-F9273C2398B6}"/>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C8C456FC-43C0-0746-365F-137AD825C9F0}"/>
              </a:ext>
            </a:extLst>
          </p:cNvPr>
          <p:cNvGrpSpPr/>
          <p:nvPr/>
        </p:nvGrpSpPr>
        <p:grpSpPr>
          <a:xfrm rot="16200000" flipV="1">
            <a:off x="8337551" y="3003552"/>
            <a:ext cx="6858000" cy="850897"/>
            <a:chOff x="0" y="5721016"/>
            <a:chExt cx="11811000" cy="685800"/>
          </a:xfrm>
        </p:grpSpPr>
        <p:sp>
          <p:nvSpPr>
            <p:cNvPr id="24" name="矩形 23">
              <a:extLst>
                <a:ext uri="{FF2B5EF4-FFF2-40B4-BE49-F238E27FC236}">
                  <a16:creationId xmlns:a16="http://schemas.microsoft.com/office/drawing/2014/main" id="{1ADE3FD1-3D42-EC38-A6BA-A9A9401FC9C7}"/>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39F323E-0DDD-4A62-809D-F99B56F37948}"/>
                </a:ext>
              </a:extLst>
            </p:cNvPr>
            <p:cNvSpPr/>
            <p:nvPr/>
          </p:nvSpPr>
          <p:spPr>
            <a:xfrm>
              <a:off x="7874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AC32684-D3D5-42FA-E621-EE2B11049BC4}"/>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8A4B1C3A-20B7-42A9-8C4E-1995AC716C50}"/>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DF20A1B1-41FC-29A9-1C6A-93B2322BAED4}"/>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1464A8A4-6159-77EA-B0A7-3006A0799CDD}"/>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06A6F10A-DFCF-BC7B-BE9E-609B14C64FE5}"/>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6E0FDE6F-0FD7-6143-20D9-7CE768CE2333}"/>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614B6CB1-8294-886F-AE91-2AD2EE1028A0}"/>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F2C92CBD-3AAB-3D32-63F0-088557FB4BE5}"/>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BF20982E-6BFA-3E6C-D179-78D6476B3D70}"/>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D946727B-07EF-B520-5196-3C3A134B2662}"/>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47BA0F17-BE68-36FA-5179-35E6B13CC529}"/>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09445187-63F9-A5FA-FDC6-703DF0879B95}"/>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96047E68-147F-8E73-8A1C-7729D2A688EA}"/>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745B359A-069A-056E-945C-6AD74C59EDB7}"/>
              </a:ext>
            </a:extLst>
          </p:cNvPr>
          <p:cNvGrpSpPr/>
          <p:nvPr/>
        </p:nvGrpSpPr>
        <p:grpSpPr>
          <a:xfrm rot="10800000" flipV="1">
            <a:off x="850897" y="1"/>
            <a:ext cx="10490203" cy="457198"/>
            <a:chOff x="0" y="5721016"/>
            <a:chExt cx="11811000" cy="685800"/>
          </a:xfrm>
        </p:grpSpPr>
        <p:sp>
          <p:nvSpPr>
            <p:cNvPr id="40" name="矩形 39">
              <a:extLst>
                <a:ext uri="{FF2B5EF4-FFF2-40B4-BE49-F238E27FC236}">
                  <a16:creationId xmlns:a16="http://schemas.microsoft.com/office/drawing/2014/main" id="{6AA30030-97E7-711E-1101-99DFE649C4B8}"/>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30023BED-069F-3AEC-53B0-0ACAB3F26311}"/>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F811996F-2FFF-0760-CE43-63BBFDF7C1F7}"/>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531BD2DC-C947-0357-B67B-B9A37ECD9C34}"/>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F1FC75A2-D78E-8D52-B22A-7AB91283C8B1}"/>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ADBDF4AA-101A-1AC0-A72E-6DAA7E4075D8}"/>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1AC041F1-2ED3-8F5D-EC2D-72CA1EE8D714}"/>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0D51DB33-1390-80A1-F372-B791BCFBCC27}"/>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7BD9BA18-E5FE-F126-3115-97CA7390CFB2}"/>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A46E38B6-45B2-8498-F65F-80083720100E}"/>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F2FD2216-2236-DEF6-D9D2-A7D4358C655C}"/>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9C0F9704-9F02-B708-A7F1-CA0B9521E928}"/>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3C0CEA92-2B63-FCB8-70AF-10EA41B09933}"/>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E2EE308F-1EB2-BA4A-DFE9-D14CE0DFD769}"/>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71A56710-B91A-90F7-9131-FA5C3C43B015}"/>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FBE1B132-2BDE-9984-4463-819C3D857F35}"/>
              </a:ext>
            </a:extLst>
          </p:cNvPr>
          <p:cNvGrpSpPr/>
          <p:nvPr/>
        </p:nvGrpSpPr>
        <p:grpSpPr>
          <a:xfrm rot="10800000" flipH="1" flipV="1">
            <a:off x="850897" y="6400801"/>
            <a:ext cx="10490203" cy="457198"/>
            <a:chOff x="0" y="5721016"/>
            <a:chExt cx="11811000" cy="685800"/>
          </a:xfrm>
        </p:grpSpPr>
        <p:sp>
          <p:nvSpPr>
            <p:cNvPr id="56" name="矩形 55">
              <a:extLst>
                <a:ext uri="{FF2B5EF4-FFF2-40B4-BE49-F238E27FC236}">
                  <a16:creationId xmlns:a16="http://schemas.microsoft.com/office/drawing/2014/main" id="{07C079B1-29EB-A535-9865-D61E4C733C57}"/>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C3650682-93A9-383B-77FA-BBFCC57979B6}"/>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4D7AD4C-14C4-8703-5881-97A66F5DC3CC}"/>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6D6919DC-E8FF-45D2-291B-C7E8D9967699}"/>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ECC8303B-B7E7-7292-4276-03F83B05CDA8}"/>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4EBE0F39-16CB-9F45-D4F4-82750E95B286}"/>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4570682D-A633-AEFC-19A5-205439A75BA0}"/>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28249315-19E7-80C2-D37F-D4DA5DC6CED3}"/>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099F0A4D-4A46-E894-B127-98C3C2185B0E}"/>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D33ADD92-D009-DBEA-79F2-A37C7DD1112F}"/>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95257500-A565-1795-25A8-A0EEDA412A70}"/>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3D4122E7-5E8B-60B8-AEA3-1A8AA4A3D503}"/>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72C01A89-D419-1E0C-FDE5-581C64B52DE0}"/>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CE18A5D8-C04D-AAE0-08D0-17E339D6134F}"/>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29E7EF1D-0942-DF7B-0E7D-325BA063B009}"/>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a:extLst>
              <a:ext uri="{FF2B5EF4-FFF2-40B4-BE49-F238E27FC236}">
                <a16:creationId xmlns:a16="http://schemas.microsoft.com/office/drawing/2014/main" id="{6A8D597B-96B0-0226-7B54-5611788EA864}"/>
              </a:ext>
            </a:extLst>
          </p:cNvPr>
          <p:cNvSpPr txBox="1"/>
          <p:nvPr/>
        </p:nvSpPr>
        <p:spPr>
          <a:xfrm>
            <a:off x="1381572" y="2445134"/>
            <a:ext cx="9428857" cy="2123658"/>
          </a:xfrm>
          <a:prstGeom prst="rect">
            <a:avLst/>
          </a:prstGeom>
          <a:noFill/>
        </p:spPr>
        <p:txBody>
          <a:bodyPr wrap="square" rtlCol="0">
            <a:spAutoFit/>
          </a:bodyPr>
          <a:lstStyle/>
          <a:p>
            <a:pPr algn="ctr"/>
            <a:r>
              <a:rPr lang="fr-FR" altLang="zh-CN" sz="6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a:t>
            </a:r>
            <a:endParaRPr lang="zh-CN" altLang="en-US" sz="6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89" name="组合 88">
            <a:extLst>
              <a:ext uri="{FF2B5EF4-FFF2-40B4-BE49-F238E27FC236}">
                <a16:creationId xmlns:a16="http://schemas.microsoft.com/office/drawing/2014/main" id="{422250DB-CC78-10FE-2EAE-BF3C970389DF}"/>
              </a:ext>
            </a:extLst>
          </p:cNvPr>
          <p:cNvGrpSpPr/>
          <p:nvPr/>
        </p:nvGrpSpPr>
        <p:grpSpPr>
          <a:xfrm>
            <a:off x="2565400" y="949293"/>
            <a:ext cx="7061200" cy="748652"/>
            <a:chOff x="2053907" y="4880877"/>
            <a:chExt cx="8207798" cy="870218"/>
          </a:xfrm>
        </p:grpSpPr>
        <p:grpSp>
          <p:nvGrpSpPr>
            <p:cNvPr id="71" name="组合 70">
              <a:extLst>
                <a:ext uri="{FF2B5EF4-FFF2-40B4-BE49-F238E27FC236}">
                  <a16:creationId xmlns:a16="http://schemas.microsoft.com/office/drawing/2014/main" id="{E5C8AD76-8BF5-3F13-03CD-EBD7159C4112}"/>
                </a:ext>
              </a:extLst>
            </p:cNvPr>
            <p:cNvGrpSpPr/>
            <p:nvPr/>
          </p:nvGrpSpPr>
          <p:grpSpPr>
            <a:xfrm>
              <a:off x="2053907" y="4880877"/>
              <a:ext cx="870218" cy="870218"/>
              <a:chOff x="4270408" y="1347537"/>
              <a:chExt cx="1106906" cy="1106906"/>
            </a:xfrm>
          </p:grpSpPr>
          <p:sp>
            <p:nvSpPr>
              <p:cNvPr id="72" name="椭圆 71">
                <a:extLst>
                  <a:ext uri="{FF2B5EF4-FFF2-40B4-BE49-F238E27FC236}">
                    <a16:creationId xmlns:a16="http://schemas.microsoft.com/office/drawing/2014/main" id="{3F6FB790-DB3D-8D12-377D-3EEBC9A2F4D4}"/>
                  </a:ext>
                </a:extLst>
              </p:cNvPr>
              <p:cNvSpPr/>
              <p:nvPr/>
            </p:nvSpPr>
            <p:spPr>
              <a:xfrm>
                <a:off x="4270408" y="1347537"/>
                <a:ext cx="1106906" cy="1106906"/>
              </a:xfrm>
              <a:prstGeom prst="ellipse">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38299BAF-11B4-140C-73DF-83F6CFD8EA2B}"/>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74" name="组合 73">
              <a:extLst>
                <a:ext uri="{FF2B5EF4-FFF2-40B4-BE49-F238E27FC236}">
                  <a16:creationId xmlns:a16="http://schemas.microsoft.com/office/drawing/2014/main" id="{B72A29F6-FA7B-88EA-A5C0-B3567C7925A3}"/>
                </a:ext>
              </a:extLst>
            </p:cNvPr>
            <p:cNvGrpSpPr/>
            <p:nvPr/>
          </p:nvGrpSpPr>
          <p:grpSpPr>
            <a:xfrm>
              <a:off x="3521423" y="4880877"/>
              <a:ext cx="870218" cy="870218"/>
              <a:chOff x="4270408" y="1347537"/>
              <a:chExt cx="1106906" cy="1106906"/>
            </a:xfrm>
          </p:grpSpPr>
          <p:sp>
            <p:nvSpPr>
              <p:cNvPr id="75" name="椭圆 74">
                <a:extLst>
                  <a:ext uri="{FF2B5EF4-FFF2-40B4-BE49-F238E27FC236}">
                    <a16:creationId xmlns:a16="http://schemas.microsoft.com/office/drawing/2014/main" id="{DBCA3D8D-7F15-DDE2-5C55-AD57C7300ABF}"/>
                  </a:ext>
                </a:extLst>
              </p:cNvPr>
              <p:cNvSpPr/>
              <p:nvPr/>
            </p:nvSpPr>
            <p:spPr>
              <a:xfrm>
                <a:off x="4270408" y="1347537"/>
                <a:ext cx="1106906" cy="1106906"/>
              </a:xfrm>
              <a:prstGeom prst="ellipse">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DAFA04A5-EE92-9DB5-D432-E5D99967CECF}"/>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77" name="组合 76">
              <a:extLst>
                <a:ext uri="{FF2B5EF4-FFF2-40B4-BE49-F238E27FC236}">
                  <a16:creationId xmlns:a16="http://schemas.microsoft.com/office/drawing/2014/main" id="{24981449-369D-D15E-6306-C677021E3D61}"/>
                </a:ext>
              </a:extLst>
            </p:cNvPr>
            <p:cNvGrpSpPr/>
            <p:nvPr/>
          </p:nvGrpSpPr>
          <p:grpSpPr>
            <a:xfrm>
              <a:off x="4988939" y="4880877"/>
              <a:ext cx="870218" cy="870218"/>
              <a:chOff x="4270408" y="1347537"/>
              <a:chExt cx="1106906" cy="1106906"/>
            </a:xfrm>
          </p:grpSpPr>
          <p:sp>
            <p:nvSpPr>
              <p:cNvPr id="78" name="椭圆 77">
                <a:extLst>
                  <a:ext uri="{FF2B5EF4-FFF2-40B4-BE49-F238E27FC236}">
                    <a16:creationId xmlns:a16="http://schemas.microsoft.com/office/drawing/2014/main" id="{1F2C4A5F-7573-5F8B-72BA-EDC0EE555B1A}"/>
                  </a:ext>
                </a:extLst>
              </p:cNvPr>
              <p:cNvSpPr/>
              <p:nvPr/>
            </p:nvSpPr>
            <p:spPr>
              <a:xfrm>
                <a:off x="4270408" y="1347537"/>
                <a:ext cx="1106906" cy="1106906"/>
              </a:xfrm>
              <a:prstGeom prst="ellipse">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C2A9BC8C-3159-9D43-3767-D6AFBAA4378C}"/>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80" name="组合 79">
              <a:extLst>
                <a:ext uri="{FF2B5EF4-FFF2-40B4-BE49-F238E27FC236}">
                  <a16:creationId xmlns:a16="http://schemas.microsoft.com/office/drawing/2014/main" id="{93535CD8-133F-3E21-29C5-DB4B68E1780A}"/>
                </a:ext>
              </a:extLst>
            </p:cNvPr>
            <p:cNvGrpSpPr/>
            <p:nvPr/>
          </p:nvGrpSpPr>
          <p:grpSpPr>
            <a:xfrm>
              <a:off x="6456455" y="4880877"/>
              <a:ext cx="870218" cy="870218"/>
              <a:chOff x="4270408" y="1347537"/>
              <a:chExt cx="1106906" cy="1106906"/>
            </a:xfrm>
          </p:grpSpPr>
          <p:sp>
            <p:nvSpPr>
              <p:cNvPr id="81" name="椭圆 80">
                <a:extLst>
                  <a:ext uri="{FF2B5EF4-FFF2-40B4-BE49-F238E27FC236}">
                    <a16:creationId xmlns:a16="http://schemas.microsoft.com/office/drawing/2014/main" id="{EB9EEAD0-F5CC-C2C6-20AB-0E37C470AFA0}"/>
                  </a:ext>
                </a:extLst>
              </p:cNvPr>
              <p:cNvSpPr/>
              <p:nvPr/>
            </p:nvSpPr>
            <p:spPr>
              <a:xfrm>
                <a:off x="4270408" y="1347537"/>
                <a:ext cx="1106906" cy="1106906"/>
              </a:xfrm>
              <a:prstGeom prst="ellipse">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0FFE28F8-18D6-132B-258E-3599E8AB9E64}"/>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83" name="组合 82">
              <a:extLst>
                <a:ext uri="{FF2B5EF4-FFF2-40B4-BE49-F238E27FC236}">
                  <a16:creationId xmlns:a16="http://schemas.microsoft.com/office/drawing/2014/main" id="{7BC3DBE7-E93B-C518-0179-2C67944E9E9C}"/>
                </a:ext>
              </a:extLst>
            </p:cNvPr>
            <p:cNvGrpSpPr/>
            <p:nvPr/>
          </p:nvGrpSpPr>
          <p:grpSpPr>
            <a:xfrm>
              <a:off x="7923971" y="4880877"/>
              <a:ext cx="870218" cy="870218"/>
              <a:chOff x="4270408" y="1347537"/>
              <a:chExt cx="1106906" cy="1106906"/>
            </a:xfrm>
          </p:grpSpPr>
          <p:sp>
            <p:nvSpPr>
              <p:cNvPr id="84" name="椭圆 83">
                <a:extLst>
                  <a:ext uri="{FF2B5EF4-FFF2-40B4-BE49-F238E27FC236}">
                    <a16:creationId xmlns:a16="http://schemas.microsoft.com/office/drawing/2014/main" id="{766174DA-4381-3DD1-8913-9D644971E5EA}"/>
                  </a:ext>
                </a:extLst>
              </p:cNvPr>
              <p:cNvSpPr/>
              <p:nvPr/>
            </p:nvSpPr>
            <p:spPr>
              <a:xfrm>
                <a:off x="4270408" y="1347537"/>
                <a:ext cx="1106906" cy="1106906"/>
              </a:xfrm>
              <a:prstGeom prst="ellipse">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id="{9ACFF3A6-E4A3-51E0-FD0E-1917758F5428}"/>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86" name="组合 85">
              <a:extLst>
                <a:ext uri="{FF2B5EF4-FFF2-40B4-BE49-F238E27FC236}">
                  <a16:creationId xmlns:a16="http://schemas.microsoft.com/office/drawing/2014/main" id="{5F156F13-331E-66C1-782A-9C04C1E046D2}"/>
                </a:ext>
              </a:extLst>
            </p:cNvPr>
            <p:cNvGrpSpPr/>
            <p:nvPr/>
          </p:nvGrpSpPr>
          <p:grpSpPr>
            <a:xfrm>
              <a:off x="9391487" y="4880877"/>
              <a:ext cx="870218" cy="870218"/>
              <a:chOff x="4270408" y="1347537"/>
              <a:chExt cx="1106906" cy="1106906"/>
            </a:xfrm>
          </p:grpSpPr>
          <p:sp>
            <p:nvSpPr>
              <p:cNvPr id="87" name="椭圆 86">
                <a:extLst>
                  <a:ext uri="{FF2B5EF4-FFF2-40B4-BE49-F238E27FC236}">
                    <a16:creationId xmlns:a16="http://schemas.microsoft.com/office/drawing/2014/main" id="{444B0952-DA15-FA19-464F-5A6BD4FAA738}"/>
                  </a:ext>
                </a:extLst>
              </p:cNvPr>
              <p:cNvSpPr/>
              <p:nvPr/>
            </p:nvSpPr>
            <p:spPr>
              <a:xfrm>
                <a:off x="4270408" y="1347537"/>
                <a:ext cx="1106906" cy="1106906"/>
              </a:xfrm>
              <a:prstGeom prst="ellipse">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0E573DB7-C0AA-05C1-D7E5-BB55C575E08A}"/>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sp>
        <p:nvSpPr>
          <p:cNvPr id="90" name="文本框 89">
            <a:extLst>
              <a:ext uri="{FF2B5EF4-FFF2-40B4-BE49-F238E27FC236}">
                <a16:creationId xmlns:a16="http://schemas.microsoft.com/office/drawing/2014/main" id="{268BBEBA-698F-57F2-3588-30C6598D7FE5}"/>
              </a:ext>
            </a:extLst>
          </p:cNvPr>
          <p:cNvSpPr txBox="1"/>
          <p:nvPr/>
        </p:nvSpPr>
        <p:spPr>
          <a:xfrm>
            <a:off x="3060700" y="5315982"/>
            <a:ext cx="6070600" cy="592726"/>
          </a:xfrm>
          <a:prstGeom prst="rect">
            <a:avLst/>
          </a:prstGeom>
          <a:noFill/>
        </p:spPr>
        <p:txBody>
          <a:bodyPr wrap="square" rtlCol="0">
            <a:spAutoFit/>
          </a:bodyPr>
          <a:lstStyle/>
          <a:p>
            <a:pPr algn="ctr">
              <a:lnSpc>
                <a:spcPct val="120000"/>
              </a:lnSpc>
            </a:pPr>
            <a:r>
              <a:rPr lang="fr-FR" altLang="zh-CN" sz="1400">
                <a:solidFill>
                  <a:schemeClr val="bg1"/>
                </a:solidFill>
              </a:rPr>
              <a:t>pellentesque habitant morbi tristique senectus et netus et malesuada fames ac turpis egestas</a:t>
            </a:r>
            <a:endParaRPr lang="zh-CN" altLang="en-US" sz="1400">
              <a:solidFill>
                <a:schemeClr val="bg1"/>
              </a:solidFill>
            </a:endParaRPr>
          </a:p>
        </p:txBody>
      </p:sp>
    </p:spTree>
    <p:extLst>
      <p:ext uri="{BB962C8B-B14F-4D97-AF65-F5344CB8AC3E}">
        <p14:creationId xmlns:p14="http://schemas.microsoft.com/office/powerpoint/2010/main" val="799649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C89B181E-72FF-D4D4-9E3C-905929E1209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6596387B-7757-D080-BE1B-3D4247B9422F}"/>
              </a:ext>
            </a:extLst>
          </p:cNvPr>
          <p:cNvSpPr/>
          <p:nvPr/>
        </p:nvSpPr>
        <p:spPr>
          <a:xfrm>
            <a:off x="0" y="1266825"/>
            <a:ext cx="6096000" cy="86487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5" name="矩形 4">
            <a:extLst>
              <a:ext uri="{FF2B5EF4-FFF2-40B4-BE49-F238E27FC236}">
                <a16:creationId xmlns:a16="http://schemas.microsoft.com/office/drawing/2014/main" id="{9DC2A738-E2FA-50E9-CB08-C22654A31B4B}"/>
              </a:ext>
            </a:extLst>
          </p:cNvPr>
          <p:cNvSpPr/>
          <p:nvPr/>
        </p:nvSpPr>
        <p:spPr>
          <a:xfrm>
            <a:off x="0" y="2131695"/>
            <a:ext cx="6096000" cy="86487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6" name="矩形 5">
            <a:extLst>
              <a:ext uri="{FF2B5EF4-FFF2-40B4-BE49-F238E27FC236}">
                <a16:creationId xmlns:a16="http://schemas.microsoft.com/office/drawing/2014/main" id="{A586C68F-C175-5398-0E27-226B2C578B99}"/>
              </a:ext>
            </a:extLst>
          </p:cNvPr>
          <p:cNvSpPr/>
          <p:nvPr/>
        </p:nvSpPr>
        <p:spPr>
          <a:xfrm>
            <a:off x="0" y="2996565"/>
            <a:ext cx="6096000" cy="86487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7" name="矩形 6">
            <a:extLst>
              <a:ext uri="{FF2B5EF4-FFF2-40B4-BE49-F238E27FC236}">
                <a16:creationId xmlns:a16="http://schemas.microsoft.com/office/drawing/2014/main" id="{7EF457FD-A7B2-0454-08EA-780107FC2253}"/>
              </a:ext>
            </a:extLst>
          </p:cNvPr>
          <p:cNvSpPr/>
          <p:nvPr/>
        </p:nvSpPr>
        <p:spPr>
          <a:xfrm>
            <a:off x="0" y="3861435"/>
            <a:ext cx="6096000" cy="86487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8" name="矩形 7">
            <a:extLst>
              <a:ext uri="{FF2B5EF4-FFF2-40B4-BE49-F238E27FC236}">
                <a16:creationId xmlns:a16="http://schemas.microsoft.com/office/drawing/2014/main" id="{133F546C-E9A0-58F3-B07F-463989EA9772}"/>
              </a:ext>
            </a:extLst>
          </p:cNvPr>
          <p:cNvSpPr/>
          <p:nvPr/>
        </p:nvSpPr>
        <p:spPr>
          <a:xfrm>
            <a:off x="0" y="4726305"/>
            <a:ext cx="6096000" cy="86487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1" name="矩形 10">
            <a:extLst>
              <a:ext uri="{FF2B5EF4-FFF2-40B4-BE49-F238E27FC236}">
                <a16:creationId xmlns:a16="http://schemas.microsoft.com/office/drawing/2014/main" id="{D4BD57C6-1B0F-8E97-DBCA-0068E0FA7574}"/>
              </a:ext>
            </a:extLst>
          </p:cNvPr>
          <p:cNvSpPr/>
          <p:nvPr/>
        </p:nvSpPr>
        <p:spPr>
          <a:xfrm>
            <a:off x="6096000" y="1266825"/>
            <a:ext cx="6096000" cy="86487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2" name="矩形 11">
            <a:extLst>
              <a:ext uri="{FF2B5EF4-FFF2-40B4-BE49-F238E27FC236}">
                <a16:creationId xmlns:a16="http://schemas.microsoft.com/office/drawing/2014/main" id="{AE9F4267-1413-BA06-BCCC-6F24C721AC6B}"/>
              </a:ext>
            </a:extLst>
          </p:cNvPr>
          <p:cNvSpPr/>
          <p:nvPr/>
        </p:nvSpPr>
        <p:spPr>
          <a:xfrm>
            <a:off x="6096000" y="2131695"/>
            <a:ext cx="6096000" cy="86487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3" name="矩形 12">
            <a:extLst>
              <a:ext uri="{FF2B5EF4-FFF2-40B4-BE49-F238E27FC236}">
                <a16:creationId xmlns:a16="http://schemas.microsoft.com/office/drawing/2014/main" id="{19CF2E52-4536-C8BD-ECB3-EE50FEB3D806}"/>
              </a:ext>
            </a:extLst>
          </p:cNvPr>
          <p:cNvSpPr/>
          <p:nvPr/>
        </p:nvSpPr>
        <p:spPr>
          <a:xfrm>
            <a:off x="6096000" y="2996565"/>
            <a:ext cx="6096000" cy="86487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4" name="矩形 13">
            <a:extLst>
              <a:ext uri="{FF2B5EF4-FFF2-40B4-BE49-F238E27FC236}">
                <a16:creationId xmlns:a16="http://schemas.microsoft.com/office/drawing/2014/main" id="{7C19BB6B-CC33-E261-0CED-130F9D698971}"/>
              </a:ext>
            </a:extLst>
          </p:cNvPr>
          <p:cNvSpPr/>
          <p:nvPr/>
        </p:nvSpPr>
        <p:spPr>
          <a:xfrm>
            <a:off x="6096000" y="3861435"/>
            <a:ext cx="6096000" cy="86487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5" name="矩形 14">
            <a:extLst>
              <a:ext uri="{FF2B5EF4-FFF2-40B4-BE49-F238E27FC236}">
                <a16:creationId xmlns:a16="http://schemas.microsoft.com/office/drawing/2014/main" id="{6A3C7D46-F1AE-6F97-D804-E745607EDFAD}"/>
              </a:ext>
            </a:extLst>
          </p:cNvPr>
          <p:cNvSpPr/>
          <p:nvPr/>
        </p:nvSpPr>
        <p:spPr>
          <a:xfrm>
            <a:off x="6096000" y="4726305"/>
            <a:ext cx="6096000" cy="86487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6" name="文本框 15">
            <a:extLst>
              <a:ext uri="{FF2B5EF4-FFF2-40B4-BE49-F238E27FC236}">
                <a16:creationId xmlns:a16="http://schemas.microsoft.com/office/drawing/2014/main" id="{5A4E4B50-76FE-EB94-E972-A158A7A7E3F2}"/>
              </a:ext>
            </a:extLst>
          </p:cNvPr>
          <p:cNvSpPr txBox="1"/>
          <p:nvPr/>
        </p:nvSpPr>
        <p:spPr>
          <a:xfrm>
            <a:off x="1353443" y="1499205"/>
            <a:ext cx="4197942" cy="400110"/>
          </a:xfrm>
          <a:prstGeom prst="rect">
            <a:avLst/>
          </a:prstGeom>
          <a:noFill/>
        </p:spPr>
        <p:txBody>
          <a:bodyPr wrap="square" rtlCol="0">
            <a:spAutoFit/>
          </a:bodyPr>
          <a:lstStyle/>
          <a:p>
            <a:r>
              <a:rPr lang="fr-FR" altLang="zh-CN" sz="2000" b="1">
                <a:solidFill>
                  <a:schemeClr val="bg1"/>
                </a:solidFill>
              </a:rPr>
              <a:t>Pellentesque Habitant</a:t>
            </a:r>
            <a:endParaRPr lang="zh-CN" altLang="en-US" sz="2000" b="1">
              <a:solidFill>
                <a:schemeClr val="bg1"/>
              </a:solidFill>
            </a:endParaRPr>
          </a:p>
        </p:txBody>
      </p:sp>
      <p:sp>
        <p:nvSpPr>
          <p:cNvPr id="17" name="文本框 16">
            <a:extLst>
              <a:ext uri="{FF2B5EF4-FFF2-40B4-BE49-F238E27FC236}">
                <a16:creationId xmlns:a16="http://schemas.microsoft.com/office/drawing/2014/main" id="{E91CD8C0-E90F-9F31-92E4-FB45EDA7F1AA}"/>
              </a:ext>
            </a:extLst>
          </p:cNvPr>
          <p:cNvSpPr txBox="1"/>
          <p:nvPr/>
        </p:nvSpPr>
        <p:spPr>
          <a:xfrm>
            <a:off x="1353443" y="2364075"/>
            <a:ext cx="3876209" cy="400110"/>
          </a:xfrm>
          <a:prstGeom prst="rect">
            <a:avLst/>
          </a:prstGeom>
          <a:noFill/>
        </p:spPr>
        <p:txBody>
          <a:bodyPr wrap="square" rtlCol="0">
            <a:spAutoFit/>
          </a:bodyPr>
          <a:lstStyle/>
          <a:p>
            <a:r>
              <a:rPr lang="fr-FR" altLang="zh-CN" sz="2000" b="1">
                <a:solidFill>
                  <a:srgbClr val="C7BAA7"/>
                </a:solidFill>
              </a:rPr>
              <a:t>Morbi Tristique</a:t>
            </a:r>
            <a:endParaRPr lang="zh-CN" altLang="en-US" sz="2000" b="1">
              <a:solidFill>
                <a:srgbClr val="C7BAA7"/>
              </a:solidFill>
            </a:endParaRPr>
          </a:p>
        </p:txBody>
      </p:sp>
      <p:sp>
        <p:nvSpPr>
          <p:cNvPr id="18" name="文本框 17">
            <a:extLst>
              <a:ext uri="{FF2B5EF4-FFF2-40B4-BE49-F238E27FC236}">
                <a16:creationId xmlns:a16="http://schemas.microsoft.com/office/drawing/2014/main" id="{FBB34642-8E4E-38E7-F52C-AEB05F9F3C17}"/>
              </a:ext>
            </a:extLst>
          </p:cNvPr>
          <p:cNvSpPr txBox="1"/>
          <p:nvPr/>
        </p:nvSpPr>
        <p:spPr>
          <a:xfrm>
            <a:off x="1353443" y="3228945"/>
            <a:ext cx="5019209" cy="400110"/>
          </a:xfrm>
          <a:prstGeom prst="rect">
            <a:avLst/>
          </a:prstGeom>
          <a:noFill/>
        </p:spPr>
        <p:txBody>
          <a:bodyPr wrap="square" rtlCol="0">
            <a:spAutoFit/>
          </a:bodyPr>
          <a:lstStyle/>
          <a:p>
            <a:r>
              <a:rPr lang="fr-FR" altLang="zh-CN" sz="2000" b="1">
                <a:solidFill>
                  <a:schemeClr val="bg1"/>
                </a:solidFill>
              </a:rPr>
              <a:t>Senectus Et Netus Et</a:t>
            </a:r>
            <a:endParaRPr lang="zh-CN" altLang="en-US" sz="2000" b="1">
              <a:solidFill>
                <a:schemeClr val="bg1"/>
              </a:solidFill>
            </a:endParaRPr>
          </a:p>
        </p:txBody>
      </p:sp>
      <p:sp>
        <p:nvSpPr>
          <p:cNvPr id="19" name="文本框 18">
            <a:extLst>
              <a:ext uri="{FF2B5EF4-FFF2-40B4-BE49-F238E27FC236}">
                <a16:creationId xmlns:a16="http://schemas.microsoft.com/office/drawing/2014/main" id="{61C7C791-1004-E5BC-D8CE-4E6302D7FD9E}"/>
              </a:ext>
            </a:extLst>
          </p:cNvPr>
          <p:cNvSpPr txBox="1"/>
          <p:nvPr/>
        </p:nvSpPr>
        <p:spPr>
          <a:xfrm>
            <a:off x="1353443" y="4093815"/>
            <a:ext cx="2733209" cy="400110"/>
          </a:xfrm>
          <a:prstGeom prst="rect">
            <a:avLst/>
          </a:prstGeom>
          <a:noFill/>
        </p:spPr>
        <p:txBody>
          <a:bodyPr wrap="square" rtlCol="0">
            <a:spAutoFit/>
          </a:bodyPr>
          <a:lstStyle/>
          <a:p>
            <a:r>
              <a:rPr lang="fr-FR" altLang="zh-CN" sz="2000" b="1">
                <a:solidFill>
                  <a:schemeClr val="bg1"/>
                </a:solidFill>
              </a:rPr>
              <a:t>Malesuada</a:t>
            </a:r>
            <a:endParaRPr lang="zh-CN" altLang="en-US" sz="2000" b="1">
              <a:solidFill>
                <a:schemeClr val="bg1"/>
              </a:solidFill>
            </a:endParaRPr>
          </a:p>
        </p:txBody>
      </p:sp>
      <p:sp>
        <p:nvSpPr>
          <p:cNvPr id="20" name="文本框 19">
            <a:extLst>
              <a:ext uri="{FF2B5EF4-FFF2-40B4-BE49-F238E27FC236}">
                <a16:creationId xmlns:a16="http://schemas.microsoft.com/office/drawing/2014/main" id="{D9FFB68B-92F8-EAB2-1B5B-2F7943680606}"/>
              </a:ext>
            </a:extLst>
          </p:cNvPr>
          <p:cNvSpPr txBox="1"/>
          <p:nvPr/>
        </p:nvSpPr>
        <p:spPr>
          <a:xfrm>
            <a:off x="1353443" y="4958685"/>
            <a:ext cx="2672419" cy="400110"/>
          </a:xfrm>
          <a:prstGeom prst="rect">
            <a:avLst/>
          </a:prstGeom>
          <a:noFill/>
        </p:spPr>
        <p:txBody>
          <a:bodyPr wrap="square" rtlCol="0">
            <a:spAutoFit/>
          </a:bodyPr>
          <a:lstStyle/>
          <a:p>
            <a:r>
              <a:rPr lang="fr-FR" altLang="zh-CN" sz="2000" b="1">
                <a:solidFill>
                  <a:schemeClr val="bg1"/>
                </a:solidFill>
              </a:rPr>
              <a:t>Fames Ac Turpis</a:t>
            </a:r>
            <a:endParaRPr lang="zh-CN" altLang="en-US" sz="2000" b="1">
              <a:solidFill>
                <a:schemeClr val="bg1"/>
              </a:solidFill>
            </a:endParaRPr>
          </a:p>
        </p:txBody>
      </p:sp>
      <p:sp>
        <p:nvSpPr>
          <p:cNvPr id="28" name="文本框 27">
            <a:extLst>
              <a:ext uri="{FF2B5EF4-FFF2-40B4-BE49-F238E27FC236}">
                <a16:creationId xmlns:a16="http://schemas.microsoft.com/office/drawing/2014/main" id="{6AC9DA68-B3DA-8A28-0E00-DCE950CCDA69}"/>
              </a:ext>
            </a:extLst>
          </p:cNvPr>
          <p:cNvSpPr txBox="1"/>
          <p:nvPr/>
        </p:nvSpPr>
        <p:spPr>
          <a:xfrm>
            <a:off x="7909884" y="4958685"/>
            <a:ext cx="4197942" cy="400110"/>
          </a:xfrm>
          <a:prstGeom prst="rect">
            <a:avLst/>
          </a:prstGeom>
          <a:noFill/>
        </p:spPr>
        <p:txBody>
          <a:bodyPr wrap="square" rtlCol="0">
            <a:spAutoFit/>
          </a:bodyPr>
          <a:lstStyle/>
          <a:p>
            <a:r>
              <a:rPr lang="fr-FR" altLang="zh-CN" sz="2000" b="1">
                <a:solidFill>
                  <a:schemeClr val="bg1"/>
                </a:solidFill>
              </a:rPr>
              <a:t>Pellentesque Habitant</a:t>
            </a:r>
            <a:endParaRPr lang="zh-CN" altLang="en-US" sz="2000" b="1">
              <a:solidFill>
                <a:schemeClr val="bg1"/>
              </a:solidFill>
            </a:endParaRPr>
          </a:p>
        </p:txBody>
      </p:sp>
      <p:sp>
        <p:nvSpPr>
          <p:cNvPr id="29" name="文本框 28">
            <a:extLst>
              <a:ext uri="{FF2B5EF4-FFF2-40B4-BE49-F238E27FC236}">
                <a16:creationId xmlns:a16="http://schemas.microsoft.com/office/drawing/2014/main" id="{14249080-BE45-491D-EFDA-FF57DF9AE806}"/>
              </a:ext>
            </a:extLst>
          </p:cNvPr>
          <p:cNvSpPr txBox="1"/>
          <p:nvPr/>
        </p:nvSpPr>
        <p:spPr>
          <a:xfrm>
            <a:off x="7909884" y="1499205"/>
            <a:ext cx="3876209" cy="400110"/>
          </a:xfrm>
          <a:prstGeom prst="rect">
            <a:avLst/>
          </a:prstGeom>
          <a:noFill/>
        </p:spPr>
        <p:txBody>
          <a:bodyPr wrap="square" rtlCol="0">
            <a:spAutoFit/>
          </a:bodyPr>
          <a:lstStyle/>
          <a:p>
            <a:r>
              <a:rPr lang="fr-FR" altLang="zh-CN" sz="2000" b="1">
                <a:solidFill>
                  <a:schemeClr val="bg1"/>
                </a:solidFill>
              </a:rPr>
              <a:t>Morbi Tristique</a:t>
            </a:r>
            <a:endParaRPr lang="zh-CN" altLang="en-US" sz="2000" b="1">
              <a:solidFill>
                <a:schemeClr val="bg1"/>
              </a:solidFill>
            </a:endParaRPr>
          </a:p>
        </p:txBody>
      </p:sp>
      <p:sp>
        <p:nvSpPr>
          <p:cNvPr id="30" name="文本框 29">
            <a:extLst>
              <a:ext uri="{FF2B5EF4-FFF2-40B4-BE49-F238E27FC236}">
                <a16:creationId xmlns:a16="http://schemas.microsoft.com/office/drawing/2014/main" id="{7840F2A6-ED73-00F0-A37F-89053B21B182}"/>
              </a:ext>
            </a:extLst>
          </p:cNvPr>
          <p:cNvSpPr txBox="1"/>
          <p:nvPr/>
        </p:nvSpPr>
        <p:spPr>
          <a:xfrm>
            <a:off x="7909884" y="3228945"/>
            <a:ext cx="2733209" cy="400110"/>
          </a:xfrm>
          <a:prstGeom prst="rect">
            <a:avLst/>
          </a:prstGeom>
          <a:noFill/>
        </p:spPr>
        <p:txBody>
          <a:bodyPr wrap="square" rtlCol="0">
            <a:spAutoFit/>
          </a:bodyPr>
          <a:lstStyle/>
          <a:p>
            <a:r>
              <a:rPr lang="fr-FR" altLang="zh-CN" sz="2000" b="1">
                <a:solidFill>
                  <a:schemeClr val="bg1"/>
                </a:solidFill>
              </a:rPr>
              <a:t>Malesuada</a:t>
            </a:r>
            <a:endParaRPr lang="zh-CN" altLang="en-US" sz="2000" b="1">
              <a:solidFill>
                <a:schemeClr val="bg1"/>
              </a:solidFill>
            </a:endParaRPr>
          </a:p>
        </p:txBody>
      </p:sp>
      <p:sp>
        <p:nvSpPr>
          <p:cNvPr id="31" name="文本框 30">
            <a:extLst>
              <a:ext uri="{FF2B5EF4-FFF2-40B4-BE49-F238E27FC236}">
                <a16:creationId xmlns:a16="http://schemas.microsoft.com/office/drawing/2014/main" id="{9FE3DA8A-F1C1-502A-7004-F1424124DA59}"/>
              </a:ext>
            </a:extLst>
          </p:cNvPr>
          <p:cNvSpPr txBox="1"/>
          <p:nvPr/>
        </p:nvSpPr>
        <p:spPr>
          <a:xfrm>
            <a:off x="7909884" y="4093815"/>
            <a:ext cx="2672419" cy="400110"/>
          </a:xfrm>
          <a:prstGeom prst="rect">
            <a:avLst/>
          </a:prstGeom>
          <a:noFill/>
        </p:spPr>
        <p:txBody>
          <a:bodyPr wrap="square" rtlCol="0">
            <a:spAutoFit/>
          </a:bodyPr>
          <a:lstStyle/>
          <a:p>
            <a:r>
              <a:rPr lang="fr-FR" altLang="zh-CN" sz="2000" b="1">
                <a:solidFill>
                  <a:schemeClr val="bg1"/>
                </a:solidFill>
              </a:rPr>
              <a:t>Fames Ac Turpis</a:t>
            </a:r>
            <a:endParaRPr lang="zh-CN" altLang="en-US" sz="2000" b="1">
              <a:solidFill>
                <a:schemeClr val="bg1"/>
              </a:solidFill>
            </a:endParaRPr>
          </a:p>
        </p:txBody>
      </p:sp>
      <p:sp>
        <p:nvSpPr>
          <p:cNvPr id="32" name="文本框 31">
            <a:extLst>
              <a:ext uri="{FF2B5EF4-FFF2-40B4-BE49-F238E27FC236}">
                <a16:creationId xmlns:a16="http://schemas.microsoft.com/office/drawing/2014/main" id="{432F5D5B-BBAB-5B28-0E73-287E37415635}"/>
              </a:ext>
            </a:extLst>
          </p:cNvPr>
          <p:cNvSpPr txBox="1"/>
          <p:nvPr/>
        </p:nvSpPr>
        <p:spPr>
          <a:xfrm>
            <a:off x="7909884" y="2364075"/>
            <a:ext cx="5019209" cy="400110"/>
          </a:xfrm>
          <a:prstGeom prst="rect">
            <a:avLst/>
          </a:prstGeom>
          <a:noFill/>
        </p:spPr>
        <p:txBody>
          <a:bodyPr wrap="square" rtlCol="0">
            <a:spAutoFit/>
          </a:bodyPr>
          <a:lstStyle/>
          <a:p>
            <a:r>
              <a:rPr lang="fr-FR" altLang="zh-CN" sz="2000" b="1">
                <a:solidFill>
                  <a:schemeClr val="bg1"/>
                </a:solidFill>
              </a:rPr>
              <a:t>Senectus Et Netus Et</a:t>
            </a:r>
            <a:endParaRPr lang="zh-CN" altLang="en-US" sz="2000" b="1">
              <a:solidFill>
                <a:schemeClr val="bg1"/>
              </a:solidFill>
            </a:endParaRPr>
          </a:p>
        </p:txBody>
      </p:sp>
      <p:sp>
        <p:nvSpPr>
          <p:cNvPr id="33" name="文本框 32">
            <a:extLst>
              <a:ext uri="{FF2B5EF4-FFF2-40B4-BE49-F238E27FC236}">
                <a16:creationId xmlns:a16="http://schemas.microsoft.com/office/drawing/2014/main" id="{4D4DCEE4-D52F-E607-0E5D-CD2E2BBE7516}"/>
              </a:ext>
            </a:extLst>
          </p:cNvPr>
          <p:cNvSpPr txBox="1"/>
          <p:nvPr/>
        </p:nvSpPr>
        <p:spPr>
          <a:xfrm>
            <a:off x="647700" y="361950"/>
            <a:ext cx="1803400" cy="307777"/>
          </a:xfrm>
          <a:prstGeom prst="rect">
            <a:avLst/>
          </a:prstGeom>
          <a:noFill/>
        </p:spPr>
        <p:txBody>
          <a:bodyPr wrap="square" rtlCol="0">
            <a:spAutoFit/>
          </a:bodyPr>
          <a:lstStyle/>
          <a:p>
            <a:r>
              <a:rPr lang="en-US" altLang="zh-CN" sz="1400">
                <a:solidFill>
                  <a:srgbClr val="D9CEB8"/>
                </a:solidFill>
              </a:rPr>
              <a:t>OUR INFODATA</a:t>
            </a:r>
            <a:endParaRPr lang="zh-CN" altLang="en-US" sz="1400">
              <a:solidFill>
                <a:srgbClr val="D9CEB8"/>
              </a:solidFill>
            </a:endParaRPr>
          </a:p>
        </p:txBody>
      </p:sp>
      <p:sp>
        <p:nvSpPr>
          <p:cNvPr id="34" name="文本框 33">
            <a:extLst>
              <a:ext uri="{FF2B5EF4-FFF2-40B4-BE49-F238E27FC236}">
                <a16:creationId xmlns:a16="http://schemas.microsoft.com/office/drawing/2014/main" id="{63DB10EE-3BE8-D6B7-2BB1-E7AD58AE1518}"/>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solidFill>
                  <a:srgbClr val="D9CEB8"/>
                </a:solidFill>
              </a:rPr>
              <a:t>2022/08/26</a:t>
            </a:r>
            <a:endParaRPr lang="zh-CN" altLang="en-US" sz="1400">
              <a:solidFill>
                <a:srgbClr val="D9CEB8"/>
              </a:solidFill>
            </a:endParaRPr>
          </a:p>
        </p:txBody>
      </p:sp>
      <p:sp>
        <p:nvSpPr>
          <p:cNvPr id="39" name="文本框 38">
            <a:extLst>
              <a:ext uri="{FF2B5EF4-FFF2-40B4-BE49-F238E27FC236}">
                <a16:creationId xmlns:a16="http://schemas.microsoft.com/office/drawing/2014/main" id="{34869E8A-11C0-998C-DE2D-56EEB50653B2}"/>
              </a:ext>
            </a:extLst>
          </p:cNvPr>
          <p:cNvSpPr txBox="1"/>
          <p:nvPr/>
        </p:nvSpPr>
        <p:spPr>
          <a:xfrm>
            <a:off x="2104305" y="6188273"/>
            <a:ext cx="7983390" cy="307777"/>
          </a:xfrm>
          <a:prstGeom prst="rect">
            <a:avLst/>
          </a:prstGeom>
          <a:noFill/>
        </p:spPr>
        <p:txBody>
          <a:bodyPr wrap="square" rtlCol="0">
            <a:spAutoFit/>
          </a:bodyPr>
          <a:lstStyle/>
          <a:p>
            <a:pPr algn="ctr"/>
            <a:r>
              <a:rPr lang="fr-FR" altLang="zh-CN" sz="1400">
                <a:solidFill>
                  <a:srgbClr val="D9CEB8"/>
                </a:solidFill>
              </a:rPr>
              <a:t>Tristique Senectus Et Netus Et Malesuada Fames Ac Turpis Egestas</a:t>
            </a:r>
            <a:endParaRPr lang="zh-CN" altLang="en-US" sz="1400">
              <a:solidFill>
                <a:srgbClr val="D9CEB8"/>
              </a:solidFill>
            </a:endParaRPr>
          </a:p>
        </p:txBody>
      </p:sp>
    </p:spTree>
    <p:extLst>
      <p:ext uri="{BB962C8B-B14F-4D97-AF65-F5344CB8AC3E}">
        <p14:creationId xmlns:p14="http://schemas.microsoft.com/office/powerpoint/2010/main" val="2057602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id="{755FA604-B301-5D7F-288C-48CFB405E82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FE790843-0262-3DF1-0CDA-9E245B070F52}"/>
              </a:ext>
            </a:extLst>
          </p:cNvPr>
          <p:cNvGrpSpPr/>
          <p:nvPr/>
        </p:nvGrpSpPr>
        <p:grpSpPr>
          <a:xfrm>
            <a:off x="1158603" y="1752482"/>
            <a:ext cx="1187415" cy="1187415"/>
            <a:chOff x="4270408" y="1347537"/>
            <a:chExt cx="1106906" cy="1106906"/>
          </a:xfrm>
        </p:grpSpPr>
        <p:sp>
          <p:nvSpPr>
            <p:cNvPr id="4" name="椭圆 3">
              <a:extLst>
                <a:ext uri="{FF2B5EF4-FFF2-40B4-BE49-F238E27FC236}">
                  <a16:creationId xmlns:a16="http://schemas.microsoft.com/office/drawing/2014/main" id="{A56C8250-EC58-BE98-9E06-E786EE1C8E56}"/>
                </a:ext>
              </a:extLst>
            </p:cNvPr>
            <p:cNvSpPr/>
            <p:nvPr/>
          </p:nvSpPr>
          <p:spPr>
            <a:xfrm>
              <a:off x="4270408" y="1347537"/>
              <a:ext cx="1106906" cy="1106906"/>
            </a:xfrm>
            <a:prstGeom prst="ellipse">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4F627C3E-B6AD-2E9E-8B3E-13B1F02A3EE8}"/>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7" name="组合 6">
            <a:extLst>
              <a:ext uri="{FF2B5EF4-FFF2-40B4-BE49-F238E27FC236}">
                <a16:creationId xmlns:a16="http://schemas.microsoft.com/office/drawing/2014/main" id="{06E75928-AFB8-014B-A360-96E8A67BA0C1}"/>
              </a:ext>
            </a:extLst>
          </p:cNvPr>
          <p:cNvGrpSpPr/>
          <p:nvPr/>
        </p:nvGrpSpPr>
        <p:grpSpPr>
          <a:xfrm>
            <a:off x="2896079" y="1752482"/>
            <a:ext cx="1187415" cy="1187415"/>
            <a:chOff x="4270408" y="1347537"/>
            <a:chExt cx="1106906" cy="1106906"/>
          </a:xfrm>
        </p:grpSpPr>
        <p:sp>
          <p:nvSpPr>
            <p:cNvPr id="8" name="椭圆 7">
              <a:extLst>
                <a:ext uri="{FF2B5EF4-FFF2-40B4-BE49-F238E27FC236}">
                  <a16:creationId xmlns:a16="http://schemas.microsoft.com/office/drawing/2014/main" id="{EFCA11C3-75A6-8598-1F92-12ECB6DC4908}"/>
                </a:ext>
              </a:extLst>
            </p:cNvPr>
            <p:cNvSpPr/>
            <p:nvPr/>
          </p:nvSpPr>
          <p:spPr>
            <a:xfrm>
              <a:off x="4270408" y="1347537"/>
              <a:ext cx="1106906" cy="1106906"/>
            </a:xfrm>
            <a:prstGeom prst="ellipse">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5680631E-46D1-6595-0E2D-CA944E7B6B7D}"/>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0" name="组合 9">
            <a:extLst>
              <a:ext uri="{FF2B5EF4-FFF2-40B4-BE49-F238E27FC236}">
                <a16:creationId xmlns:a16="http://schemas.microsoft.com/office/drawing/2014/main" id="{0D03E65A-C615-558F-7512-0203A5EA9C9B}"/>
              </a:ext>
            </a:extLst>
          </p:cNvPr>
          <p:cNvGrpSpPr/>
          <p:nvPr/>
        </p:nvGrpSpPr>
        <p:grpSpPr>
          <a:xfrm>
            <a:off x="4633555" y="1752482"/>
            <a:ext cx="1187415" cy="1187415"/>
            <a:chOff x="4270408" y="1347537"/>
            <a:chExt cx="1106906" cy="1106906"/>
          </a:xfrm>
        </p:grpSpPr>
        <p:sp>
          <p:nvSpPr>
            <p:cNvPr id="11" name="椭圆 10">
              <a:extLst>
                <a:ext uri="{FF2B5EF4-FFF2-40B4-BE49-F238E27FC236}">
                  <a16:creationId xmlns:a16="http://schemas.microsoft.com/office/drawing/2014/main" id="{F1190F7E-3EA4-EA13-1FF7-F24FBD3C0382}"/>
                </a:ext>
              </a:extLst>
            </p:cNvPr>
            <p:cNvSpPr/>
            <p:nvPr/>
          </p:nvSpPr>
          <p:spPr>
            <a:xfrm>
              <a:off x="4270408" y="1347537"/>
              <a:ext cx="1106906" cy="1106906"/>
            </a:xfrm>
            <a:prstGeom prst="ellipse">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4897D3E3-5F9E-68E2-EEE2-B4124D2E5318}"/>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3" name="组合 12">
            <a:extLst>
              <a:ext uri="{FF2B5EF4-FFF2-40B4-BE49-F238E27FC236}">
                <a16:creationId xmlns:a16="http://schemas.microsoft.com/office/drawing/2014/main" id="{614C1B5E-05D7-1CA5-5197-33430F470A3B}"/>
              </a:ext>
            </a:extLst>
          </p:cNvPr>
          <p:cNvGrpSpPr/>
          <p:nvPr/>
        </p:nvGrpSpPr>
        <p:grpSpPr>
          <a:xfrm>
            <a:off x="6371031" y="1752482"/>
            <a:ext cx="1187415" cy="1187415"/>
            <a:chOff x="4270408" y="1347537"/>
            <a:chExt cx="1106906" cy="1106906"/>
          </a:xfrm>
        </p:grpSpPr>
        <p:sp>
          <p:nvSpPr>
            <p:cNvPr id="14" name="椭圆 13">
              <a:extLst>
                <a:ext uri="{FF2B5EF4-FFF2-40B4-BE49-F238E27FC236}">
                  <a16:creationId xmlns:a16="http://schemas.microsoft.com/office/drawing/2014/main" id="{EFA343EA-92BA-F7BC-017F-6AEDF6B55A4E}"/>
                </a:ext>
              </a:extLst>
            </p:cNvPr>
            <p:cNvSpPr/>
            <p:nvPr/>
          </p:nvSpPr>
          <p:spPr>
            <a:xfrm>
              <a:off x="4270408" y="1347537"/>
              <a:ext cx="1106906" cy="1106906"/>
            </a:xfrm>
            <a:prstGeom prst="ellipse">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AF405682-FF97-F6F4-7BAA-E6DD02CFA288}"/>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6" name="组合 15">
            <a:extLst>
              <a:ext uri="{FF2B5EF4-FFF2-40B4-BE49-F238E27FC236}">
                <a16:creationId xmlns:a16="http://schemas.microsoft.com/office/drawing/2014/main" id="{B9DD3017-DD89-E187-0632-765B752DF7A6}"/>
              </a:ext>
            </a:extLst>
          </p:cNvPr>
          <p:cNvGrpSpPr/>
          <p:nvPr/>
        </p:nvGrpSpPr>
        <p:grpSpPr>
          <a:xfrm>
            <a:off x="8108507" y="1752482"/>
            <a:ext cx="1187415" cy="1187415"/>
            <a:chOff x="4270408" y="1347537"/>
            <a:chExt cx="1106906" cy="1106906"/>
          </a:xfrm>
        </p:grpSpPr>
        <p:sp>
          <p:nvSpPr>
            <p:cNvPr id="17" name="椭圆 16">
              <a:extLst>
                <a:ext uri="{FF2B5EF4-FFF2-40B4-BE49-F238E27FC236}">
                  <a16:creationId xmlns:a16="http://schemas.microsoft.com/office/drawing/2014/main" id="{0E3D09FB-FEB9-EEE9-BCC7-55A06E00A800}"/>
                </a:ext>
              </a:extLst>
            </p:cNvPr>
            <p:cNvSpPr/>
            <p:nvPr/>
          </p:nvSpPr>
          <p:spPr>
            <a:xfrm>
              <a:off x="4270408" y="1347537"/>
              <a:ext cx="1106906" cy="1106906"/>
            </a:xfrm>
            <a:prstGeom prst="ellipse">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D2217660-D2FA-7DDE-BB69-DB911572DA4D}"/>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9" name="组合 18">
            <a:extLst>
              <a:ext uri="{FF2B5EF4-FFF2-40B4-BE49-F238E27FC236}">
                <a16:creationId xmlns:a16="http://schemas.microsoft.com/office/drawing/2014/main" id="{834DFB8C-A6CC-7ED1-5D6A-257B13EA224F}"/>
              </a:ext>
            </a:extLst>
          </p:cNvPr>
          <p:cNvGrpSpPr/>
          <p:nvPr/>
        </p:nvGrpSpPr>
        <p:grpSpPr>
          <a:xfrm>
            <a:off x="9845983" y="1752482"/>
            <a:ext cx="1187415" cy="1187415"/>
            <a:chOff x="4270408" y="1347537"/>
            <a:chExt cx="1106906" cy="1106906"/>
          </a:xfrm>
        </p:grpSpPr>
        <p:sp>
          <p:nvSpPr>
            <p:cNvPr id="20" name="椭圆 19">
              <a:extLst>
                <a:ext uri="{FF2B5EF4-FFF2-40B4-BE49-F238E27FC236}">
                  <a16:creationId xmlns:a16="http://schemas.microsoft.com/office/drawing/2014/main" id="{41CB172A-7AFF-E3D4-78DC-5814FA5D57CE}"/>
                </a:ext>
              </a:extLst>
            </p:cNvPr>
            <p:cNvSpPr/>
            <p:nvPr/>
          </p:nvSpPr>
          <p:spPr>
            <a:xfrm>
              <a:off x="4270408" y="1347537"/>
              <a:ext cx="1106906" cy="1106906"/>
            </a:xfrm>
            <a:prstGeom prst="ellipse">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ADF7307-93F4-4869-AE14-99994F31B49E}"/>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sp>
        <p:nvSpPr>
          <p:cNvPr id="22" name="文本框 21">
            <a:extLst>
              <a:ext uri="{FF2B5EF4-FFF2-40B4-BE49-F238E27FC236}">
                <a16:creationId xmlns:a16="http://schemas.microsoft.com/office/drawing/2014/main" id="{96E2F4E8-4425-542C-2E0B-C40B7D91D842}"/>
              </a:ext>
            </a:extLst>
          </p:cNvPr>
          <p:cNvSpPr txBox="1"/>
          <p:nvPr/>
        </p:nvSpPr>
        <p:spPr>
          <a:xfrm>
            <a:off x="647700" y="361950"/>
            <a:ext cx="1803400" cy="307777"/>
          </a:xfrm>
          <a:prstGeom prst="rect">
            <a:avLst/>
          </a:prstGeom>
          <a:noFill/>
        </p:spPr>
        <p:txBody>
          <a:bodyPr wrap="square" rtlCol="0">
            <a:spAutoFit/>
          </a:bodyPr>
          <a:lstStyle/>
          <a:p>
            <a:r>
              <a:rPr lang="en-US" altLang="zh-CN" sz="1400">
                <a:solidFill>
                  <a:srgbClr val="D9CEB8"/>
                </a:solidFill>
              </a:rPr>
              <a:t>OUR INFODATA</a:t>
            </a:r>
            <a:endParaRPr lang="zh-CN" altLang="en-US" sz="1400">
              <a:solidFill>
                <a:srgbClr val="D9CEB8"/>
              </a:solidFill>
            </a:endParaRPr>
          </a:p>
        </p:txBody>
      </p:sp>
      <p:sp>
        <p:nvSpPr>
          <p:cNvPr id="23" name="文本框 22">
            <a:extLst>
              <a:ext uri="{FF2B5EF4-FFF2-40B4-BE49-F238E27FC236}">
                <a16:creationId xmlns:a16="http://schemas.microsoft.com/office/drawing/2014/main" id="{D4CECD87-D471-56BD-66C8-834CE3BB679D}"/>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solidFill>
                  <a:srgbClr val="D9CEB8"/>
                </a:solidFill>
              </a:rPr>
              <a:t>2022/08/26</a:t>
            </a:r>
            <a:endParaRPr lang="zh-CN" altLang="en-US" sz="1400">
              <a:solidFill>
                <a:srgbClr val="D9CEB8"/>
              </a:solidFill>
            </a:endParaRPr>
          </a:p>
        </p:txBody>
      </p:sp>
      <p:sp>
        <p:nvSpPr>
          <p:cNvPr id="24" name="文本框 23">
            <a:extLst>
              <a:ext uri="{FF2B5EF4-FFF2-40B4-BE49-F238E27FC236}">
                <a16:creationId xmlns:a16="http://schemas.microsoft.com/office/drawing/2014/main" id="{DA9C2B0A-5762-CDA6-9B4C-808A18FCA26B}"/>
              </a:ext>
            </a:extLst>
          </p:cNvPr>
          <p:cNvSpPr txBox="1"/>
          <p:nvPr/>
        </p:nvSpPr>
        <p:spPr>
          <a:xfrm>
            <a:off x="3329862" y="361950"/>
            <a:ext cx="1803400" cy="307777"/>
          </a:xfrm>
          <a:prstGeom prst="rect">
            <a:avLst/>
          </a:prstGeom>
          <a:noFill/>
        </p:spPr>
        <p:txBody>
          <a:bodyPr wrap="square" rtlCol="0">
            <a:spAutoFit/>
          </a:bodyPr>
          <a:lstStyle/>
          <a:p>
            <a:r>
              <a:rPr lang="en-US" altLang="zh-CN" sz="1400">
                <a:solidFill>
                  <a:srgbClr val="D9CEB8"/>
                </a:solidFill>
              </a:rPr>
              <a:t>TITLE GOES HERE</a:t>
            </a:r>
            <a:endParaRPr lang="zh-CN" altLang="en-US" sz="1400">
              <a:solidFill>
                <a:srgbClr val="D9CEB8"/>
              </a:solidFill>
            </a:endParaRPr>
          </a:p>
        </p:txBody>
      </p:sp>
      <p:sp>
        <p:nvSpPr>
          <p:cNvPr id="25" name="文本框 24">
            <a:extLst>
              <a:ext uri="{FF2B5EF4-FFF2-40B4-BE49-F238E27FC236}">
                <a16:creationId xmlns:a16="http://schemas.microsoft.com/office/drawing/2014/main" id="{52E24DBE-FA0E-1F36-C0E2-F89A60E4E6D1}"/>
              </a:ext>
            </a:extLst>
          </p:cNvPr>
          <p:cNvSpPr txBox="1"/>
          <p:nvPr/>
        </p:nvSpPr>
        <p:spPr>
          <a:xfrm>
            <a:off x="6012023" y="361950"/>
            <a:ext cx="1803400" cy="307777"/>
          </a:xfrm>
          <a:prstGeom prst="rect">
            <a:avLst/>
          </a:prstGeom>
          <a:noFill/>
        </p:spPr>
        <p:txBody>
          <a:bodyPr wrap="square" rtlCol="0">
            <a:spAutoFit/>
          </a:bodyPr>
          <a:lstStyle/>
          <a:p>
            <a:r>
              <a:rPr lang="en-US" altLang="zh-CN" sz="1400">
                <a:solidFill>
                  <a:srgbClr val="D9CEB8"/>
                </a:solidFill>
              </a:rPr>
              <a:t>SUPPORTERS SAY</a:t>
            </a:r>
            <a:endParaRPr lang="zh-CN" altLang="en-US" sz="1400">
              <a:solidFill>
                <a:srgbClr val="D9CEB8"/>
              </a:solidFill>
            </a:endParaRPr>
          </a:p>
        </p:txBody>
      </p:sp>
      <p:grpSp>
        <p:nvGrpSpPr>
          <p:cNvPr id="29" name="组合 28">
            <a:extLst>
              <a:ext uri="{FF2B5EF4-FFF2-40B4-BE49-F238E27FC236}">
                <a16:creationId xmlns:a16="http://schemas.microsoft.com/office/drawing/2014/main" id="{7DE72325-3CEE-EADF-8D9C-D217297D56CC}"/>
              </a:ext>
            </a:extLst>
          </p:cNvPr>
          <p:cNvGrpSpPr/>
          <p:nvPr/>
        </p:nvGrpSpPr>
        <p:grpSpPr>
          <a:xfrm rot="5400000">
            <a:off x="1104812" y="3540720"/>
            <a:ext cx="1294997" cy="93349"/>
            <a:chOff x="6125732" y="4037882"/>
            <a:chExt cx="2104851" cy="93349"/>
          </a:xfrm>
        </p:grpSpPr>
        <p:cxnSp>
          <p:nvCxnSpPr>
            <p:cNvPr id="27" name="直接连接符 26">
              <a:extLst>
                <a:ext uri="{FF2B5EF4-FFF2-40B4-BE49-F238E27FC236}">
                  <a16:creationId xmlns:a16="http://schemas.microsoft.com/office/drawing/2014/main" id="{A04A4D52-5A9B-E1FB-6AA4-5C2614E2CD0E}"/>
                </a:ext>
              </a:extLst>
            </p:cNvPr>
            <p:cNvCxnSpPr>
              <a:cxnSpLocks/>
            </p:cNvCxnSpPr>
            <p:nvPr/>
          </p:nvCxnSpPr>
          <p:spPr>
            <a:xfrm>
              <a:off x="6125732" y="4084556"/>
              <a:ext cx="210485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5CFF82CD-C66A-D701-57D1-E45299DC7326}"/>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C07FA6C7-C753-1B52-3417-D5A96FD6AF91}"/>
              </a:ext>
            </a:extLst>
          </p:cNvPr>
          <p:cNvGrpSpPr/>
          <p:nvPr/>
        </p:nvGrpSpPr>
        <p:grpSpPr>
          <a:xfrm rot="5400000">
            <a:off x="2842288" y="3540720"/>
            <a:ext cx="1294997" cy="93349"/>
            <a:chOff x="6125732" y="4037882"/>
            <a:chExt cx="2104851" cy="93349"/>
          </a:xfrm>
        </p:grpSpPr>
        <p:cxnSp>
          <p:nvCxnSpPr>
            <p:cNvPr id="31" name="直接连接符 30">
              <a:extLst>
                <a:ext uri="{FF2B5EF4-FFF2-40B4-BE49-F238E27FC236}">
                  <a16:creationId xmlns:a16="http://schemas.microsoft.com/office/drawing/2014/main" id="{40765EF9-C390-53E3-3611-74D471DA52E6}"/>
                </a:ext>
              </a:extLst>
            </p:cNvPr>
            <p:cNvCxnSpPr>
              <a:cxnSpLocks/>
            </p:cNvCxnSpPr>
            <p:nvPr/>
          </p:nvCxnSpPr>
          <p:spPr>
            <a:xfrm>
              <a:off x="6125732" y="4084556"/>
              <a:ext cx="210485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id="{FFE65811-35F0-C6B9-86C8-BD6936BF798E}"/>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23634476-019A-7465-2B9B-114BF360D471}"/>
              </a:ext>
            </a:extLst>
          </p:cNvPr>
          <p:cNvGrpSpPr/>
          <p:nvPr/>
        </p:nvGrpSpPr>
        <p:grpSpPr>
          <a:xfrm rot="5400000">
            <a:off x="4579764" y="3540720"/>
            <a:ext cx="1294997" cy="93349"/>
            <a:chOff x="6125732" y="4037882"/>
            <a:chExt cx="2104851" cy="93349"/>
          </a:xfrm>
        </p:grpSpPr>
        <p:cxnSp>
          <p:nvCxnSpPr>
            <p:cNvPr id="34" name="直接连接符 33">
              <a:extLst>
                <a:ext uri="{FF2B5EF4-FFF2-40B4-BE49-F238E27FC236}">
                  <a16:creationId xmlns:a16="http://schemas.microsoft.com/office/drawing/2014/main" id="{46C3ADBB-29A9-B4BB-468B-29423ED8F5EB}"/>
                </a:ext>
              </a:extLst>
            </p:cNvPr>
            <p:cNvCxnSpPr>
              <a:cxnSpLocks/>
            </p:cNvCxnSpPr>
            <p:nvPr/>
          </p:nvCxnSpPr>
          <p:spPr>
            <a:xfrm>
              <a:off x="6125732" y="4084556"/>
              <a:ext cx="210485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1ACF2C87-41B0-636D-1B1E-B16B98BEE33D}"/>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E8A5D1E6-EC1C-1E41-9E28-DE1E9B52A677}"/>
              </a:ext>
            </a:extLst>
          </p:cNvPr>
          <p:cNvGrpSpPr/>
          <p:nvPr/>
        </p:nvGrpSpPr>
        <p:grpSpPr>
          <a:xfrm rot="5400000">
            <a:off x="6317240" y="3540720"/>
            <a:ext cx="1294997" cy="93349"/>
            <a:chOff x="6125732" y="4037882"/>
            <a:chExt cx="2104851" cy="93349"/>
          </a:xfrm>
        </p:grpSpPr>
        <p:cxnSp>
          <p:nvCxnSpPr>
            <p:cNvPr id="37" name="直接连接符 36">
              <a:extLst>
                <a:ext uri="{FF2B5EF4-FFF2-40B4-BE49-F238E27FC236}">
                  <a16:creationId xmlns:a16="http://schemas.microsoft.com/office/drawing/2014/main" id="{8497C3C2-42C8-FFF8-B1D0-41D26377C26F}"/>
                </a:ext>
              </a:extLst>
            </p:cNvPr>
            <p:cNvCxnSpPr>
              <a:cxnSpLocks/>
            </p:cNvCxnSpPr>
            <p:nvPr/>
          </p:nvCxnSpPr>
          <p:spPr>
            <a:xfrm>
              <a:off x="6125732" y="4084556"/>
              <a:ext cx="210485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45DCC54D-C7E3-20C6-A471-87C5B9480276}"/>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32003159-501F-AF6B-7B87-DC8DD733F970}"/>
              </a:ext>
            </a:extLst>
          </p:cNvPr>
          <p:cNvGrpSpPr/>
          <p:nvPr/>
        </p:nvGrpSpPr>
        <p:grpSpPr>
          <a:xfrm rot="5400000">
            <a:off x="8054716" y="3540720"/>
            <a:ext cx="1294997" cy="93349"/>
            <a:chOff x="6125732" y="4037882"/>
            <a:chExt cx="2104851" cy="93349"/>
          </a:xfrm>
        </p:grpSpPr>
        <p:cxnSp>
          <p:nvCxnSpPr>
            <p:cNvPr id="40" name="直接连接符 39">
              <a:extLst>
                <a:ext uri="{FF2B5EF4-FFF2-40B4-BE49-F238E27FC236}">
                  <a16:creationId xmlns:a16="http://schemas.microsoft.com/office/drawing/2014/main" id="{25A610EC-75B6-BA0C-C84E-86997E6DA98C}"/>
                </a:ext>
              </a:extLst>
            </p:cNvPr>
            <p:cNvCxnSpPr>
              <a:cxnSpLocks/>
            </p:cNvCxnSpPr>
            <p:nvPr/>
          </p:nvCxnSpPr>
          <p:spPr>
            <a:xfrm>
              <a:off x="6125732" y="4084556"/>
              <a:ext cx="210485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9A174EFF-398E-59E9-5562-62DF58A34F61}"/>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991D3386-AAAD-3CB5-6AD5-54359B6169A5}"/>
              </a:ext>
            </a:extLst>
          </p:cNvPr>
          <p:cNvGrpSpPr/>
          <p:nvPr/>
        </p:nvGrpSpPr>
        <p:grpSpPr>
          <a:xfrm rot="5400000">
            <a:off x="9792192" y="3540720"/>
            <a:ext cx="1294997" cy="93349"/>
            <a:chOff x="6125732" y="4037882"/>
            <a:chExt cx="2104851" cy="93349"/>
          </a:xfrm>
        </p:grpSpPr>
        <p:cxnSp>
          <p:nvCxnSpPr>
            <p:cNvPr id="43" name="直接连接符 42">
              <a:extLst>
                <a:ext uri="{FF2B5EF4-FFF2-40B4-BE49-F238E27FC236}">
                  <a16:creationId xmlns:a16="http://schemas.microsoft.com/office/drawing/2014/main" id="{653A1F80-CB81-E983-E3FD-6D739EDB0B09}"/>
                </a:ext>
              </a:extLst>
            </p:cNvPr>
            <p:cNvCxnSpPr>
              <a:cxnSpLocks/>
            </p:cNvCxnSpPr>
            <p:nvPr/>
          </p:nvCxnSpPr>
          <p:spPr>
            <a:xfrm>
              <a:off x="6125732" y="4084556"/>
              <a:ext cx="210485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8800BCEC-C282-2F82-73D5-5C2614225C91}"/>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F5BDEE50-ADB3-2402-2DB4-117CBDA5DA71}"/>
              </a:ext>
            </a:extLst>
          </p:cNvPr>
          <p:cNvSpPr txBox="1"/>
          <p:nvPr/>
        </p:nvSpPr>
        <p:spPr>
          <a:xfrm>
            <a:off x="1038727" y="4807711"/>
            <a:ext cx="3164644" cy="592726"/>
          </a:xfrm>
          <a:prstGeom prst="rect">
            <a:avLst/>
          </a:prstGeom>
          <a:noFill/>
        </p:spPr>
        <p:txBody>
          <a:bodyPr wrap="square" rtlCol="0">
            <a:spAutoFit/>
          </a:bodyPr>
          <a:lstStyle/>
          <a:p>
            <a:pPr algn="ctr">
              <a:lnSpc>
                <a:spcPct val="120000"/>
              </a:lnSpc>
            </a:pPr>
            <a:r>
              <a:rPr lang="fr-FR" altLang="zh-CN" sz="1400">
                <a:solidFill>
                  <a:srgbClr val="D9CEB8"/>
                </a:solidFill>
              </a:rPr>
              <a:t>Tristique Senectus Et Netus Et Malesuada Fames Ac Turpis Egestas</a:t>
            </a:r>
            <a:endParaRPr lang="zh-CN" altLang="en-US" sz="1400">
              <a:solidFill>
                <a:srgbClr val="D9CEB8"/>
              </a:solidFill>
            </a:endParaRPr>
          </a:p>
        </p:txBody>
      </p:sp>
      <p:sp>
        <p:nvSpPr>
          <p:cNvPr id="47" name="文本框 46">
            <a:extLst>
              <a:ext uri="{FF2B5EF4-FFF2-40B4-BE49-F238E27FC236}">
                <a16:creationId xmlns:a16="http://schemas.microsoft.com/office/drawing/2014/main" id="{D8F0135B-F66B-3B86-DCBB-464CC10AF1AC}"/>
              </a:ext>
            </a:extLst>
          </p:cNvPr>
          <p:cNvSpPr txBox="1"/>
          <p:nvPr/>
        </p:nvSpPr>
        <p:spPr>
          <a:xfrm>
            <a:off x="4513679" y="4807711"/>
            <a:ext cx="3164644" cy="1368323"/>
          </a:xfrm>
          <a:prstGeom prst="rect">
            <a:avLst/>
          </a:prstGeom>
          <a:noFill/>
        </p:spPr>
        <p:txBody>
          <a:bodyPr wrap="square" rtlCol="0">
            <a:spAutoFit/>
          </a:bodyPr>
          <a:lstStyle/>
          <a:p>
            <a:pPr algn="ctr">
              <a:lnSpc>
                <a:spcPct val="120000"/>
              </a:lnSpc>
            </a:pPr>
            <a:r>
              <a:rPr lang="fr-FR" altLang="zh-CN" sz="1400">
                <a:solidFill>
                  <a:srgbClr val="D9CEB8"/>
                </a:solidFill>
              </a:rPr>
              <a:t>Pellentesque Habitant Morbi Tristique Senectus Et Netus Et Malesuada</a:t>
            </a:r>
          </a:p>
          <a:p>
            <a:pPr algn="ctr">
              <a:lnSpc>
                <a:spcPct val="120000"/>
              </a:lnSpc>
            </a:pPr>
            <a:endParaRPr lang="fr-FR" altLang="zh-CN" sz="1400">
              <a:solidFill>
                <a:srgbClr val="D9CEB8"/>
              </a:solidFill>
            </a:endParaRPr>
          </a:p>
          <a:p>
            <a:pPr algn="ctr">
              <a:lnSpc>
                <a:spcPct val="120000"/>
              </a:lnSpc>
            </a:pPr>
            <a:r>
              <a:rPr lang="fr-FR" altLang="zh-CN" sz="1400">
                <a:solidFill>
                  <a:srgbClr val="D9CEB8"/>
                </a:solidFill>
              </a:rPr>
              <a:t>Fames Ac Turpis Egestaspellentesque Habitant Morbi Tristique</a:t>
            </a:r>
            <a:endParaRPr lang="zh-CN" altLang="en-US" sz="1400">
              <a:solidFill>
                <a:srgbClr val="D9CEB8"/>
              </a:solidFill>
            </a:endParaRPr>
          </a:p>
        </p:txBody>
      </p:sp>
      <p:sp>
        <p:nvSpPr>
          <p:cNvPr id="48" name="文本框 47">
            <a:extLst>
              <a:ext uri="{FF2B5EF4-FFF2-40B4-BE49-F238E27FC236}">
                <a16:creationId xmlns:a16="http://schemas.microsoft.com/office/drawing/2014/main" id="{6BA91093-0875-F464-931B-23F54292963F}"/>
              </a:ext>
            </a:extLst>
          </p:cNvPr>
          <p:cNvSpPr txBox="1"/>
          <p:nvPr/>
        </p:nvSpPr>
        <p:spPr>
          <a:xfrm>
            <a:off x="7988631" y="4807711"/>
            <a:ext cx="3164644" cy="592726"/>
          </a:xfrm>
          <a:prstGeom prst="rect">
            <a:avLst/>
          </a:prstGeom>
          <a:noFill/>
        </p:spPr>
        <p:txBody>
          <a:bodyPr wrap="square" rtlCol="0">
            <a:spAutoFit/>
          </a:bodyPr>
          <a:lstStyle/>
          <a:p>
            <a:pPr algn="ctr">
              <a:lnSpc>
                <a:spcPct val="120000"/>
              </a:lnSpc>
            </a:pPr>
            <a:r>
              <a:rPr lang="fr-FR" altLang="zh-CN" sz="1400">
                <a:solidFill>
                  <a:srgbClr val="D9CEB8"/>
                </a:solidFill>
              </a:rPr>
              <a:t>Tristique Senectus Et Netus Et Malesuada Fames Ac Turpis Egestas</a:t>
            </a:r>
            <a:endParaRPr lang="zh-CN" altLang="en-US" sz="1400">
              <a:solidFill>
                <a:srgbClr val="D9CEB8"/>
              </a:solidFill>
            </a:endParaRPr>
          </a:p>
        </p:txBody>
      </p:sp>
      <p:sp>
        <p:nvSpPr>
          <p:cNvPr id="49" name="任意多边形: 形状 48">
            <a:extLst>
              <a:ext uri="{FF2B5EF4-FFF2-40B4-BE49-F238E27FC236}">
                <a16:creationId xmlns:a16="http://schemas.microsoft.com/office/drawing/2014/main" id="{3BB94EED-0C46-5581-5CDB-19FC3486E2D5}"/>
              </a:ext>
            </a:extLst>
          </p:cNvPr>
          <p:cNvSpPr/>
          <p:nvPr/>
        </p:nvSpPr>
        <p:spPr>
          <a:xfrm>
            <a:off x="1742725" y="2004320"/>
            <a:ext cx="735645" cy="683739"/>
          </a:xfrm>
          <a:custGeom>
            <a:avLst/>
            <a:gdLst>
              <a:gd name="connsiteX0" fmla="*/ 20 w 5908382"/>
              <a:gd name="connsiteY0" fmla="*/ 3126673 h 5491495"/>
              <a:gd name="connsiteX1" fmla="*/ 1603714 w 5908382"/>
              <a:gd name="connsiteY1" fmla="*/ 3464293 h 5491495"/>
              <a:gd name="connsiteX2" fmla="*/ 5908383 w 5908382"/>
              <a:gd name="connsiteY2" fmla="*/ 3648 h 5491495"/>
              <a:gd name="connsiteX3" fmla="*/ 1603714 w 5908382"/>
              <a:gd name="connsiteY3" fmla="*/ 5490048 h 5491495"/>
              <a:gd name="connsiteX4" fmla="*/ 675239 w 5908382"/>
              <a:gd name="connsiteY4" fmla="*/ 3633097 h 5491495"/>
              <a:gd name="connsiteX5" fmla="*/ 0 w 5908382"/>
              <a:gd name="connsiteY5" fmla="*/ 3126673 h 549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8382" h="5491495">
                <a:moveTo>
                  <a:pt x="20" y="3126673"/>
                </a:moveTo>
                <a:cubicBezTo>
                  <a:pt x="590875" y="2451435"/>
                  <a:pt x="1266104" y="2620249"/>
                  <a:pt x="1603714" y="3464293"/>
                </a:cubicBezTo>
                <a:cubicBezTo>
                  <a:pt x="3545018" y="-249608"/>
                  <a:pt x="5908383" y="3648"/>
                  <a:pt x="5908383" y="3648"/>
                </a:cubicBezTo>
                <a:cubicBezTo>
                  <a:pt x="3207408" y="1944952"/>
                  <a:pt x="1603714" y="5574499"/>
                  <a:pt x="1603714" y="5490048"/>
                </a:cubicBezTo>
                <a:cubicBezTo>
                  <a:pt x="1266095" y="4814809"/>
                  <a:pt x="1012858" y="4223963"/>
                  <a:pt x="675239" y="3633097"/>
                </a:cubicBezTo>
                <a:cubicBezTo>
                  <a:pt x="506434" y="3295478"/>
                  <a:pt x="337619" y="3042242"/>
                  <a:pt x="0" y="3126673"/>
                </a:cubicBezTo>
                <a:close/>
              </a:path>
            </a:pathLst>
          </a:custGeom>
          <a:solidFill>
            <a:schemeClr val="bg1"/>
          </a:solidFill>
          <a:ln w="9797"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C69C6CF9-4FBA-82D4-9336-C2A9DECDF5DD}"/>
              </a:ext>
            </a:extLst>
          </p:cNvPr>
          <p:cNvSpPr/>
          <p:nvPr/>
        </p:nvSpPr>
        <p:spPr>
          <a:xfrm>
            <a:off x="6955153" y="2004320"/>
            <a:ext cx="735645" cy="683739"/>
          </a:xfrm>
          <a:custGeom>
            <a:avLst/>
            <a:gdLst>
              <a:gd name="connsiteX0" fmla="*/ 20 w 5908382"/>
              <a:gd name="connsiteY0" fmla="*/ 3126673 h 5491495"/>
              <a:gd name="connsiteX1" fmla="*/ 1603714 w 5908382"/>
              <a:gd name="connsiteY1" fmla="*/ 3464293 h 5491495"/>
              <a:gd name="connsiteX2" fmla="*/ 5908383 w 5908382"/>
              <a:gd name="connsiteY2" fmla="*/ 3648 h 5491495"/>
              <a:gd name="connsiteX3" fmla="*/ 1603714 w 5908382"/>
              <a:gd name="connsiteY3" fmla="*/ 5490048 h 5491495"/>
              <a:gd name="connsiteX4" fmla="*/ 675239 w 5908382"/>
              <a:gd name="connsiteY4" fmla="*/ 3633097 h 5491495"/>
              <a:gd name="connsiteX5" fmla="*/ 0 w 5908382"/>
              <a:gd name="connsiteY5" fmla="*/ 3126673 h 5491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8382" h="5491495">
                <a:moveTo>
                  <a:pt x="20" y="3126673"/>
                </a:moveTo>
                <a:cubicBezTo>
                  <a:pt x="590875" y="2451435"/>
                  <a:pt x="1266104" y="2620249"/>
                  <a:pt x="1603714" y="3464293"/>
                </a:cubicBezTo>
                <a:cubicBezTo>
                  <a:pt x="3545018" y="-249608"/>
                  <a:pt x="5908383" y="3648"/>
                  <a:pt x="5908383" y="3648"/>
                </a:cubicBezTo>
                <a:cubicBezTo>
                  <a:pt x="3207408" y="1944952"/>
                  <a:pt x="1603714" y="5574499"/>
                  <a:pt x="1603714" y="5490048"/>
                </a:cubicBezTo>
                <a:cubicBezTo>
                  <a:pt x="1266095" y="4814809"/>
                  <a:pt x="1012858" y="4223963"/>
                  <a:pt x="675239" y="3633097"/>
                </a:cubicBezTo>
                <a:cubicBezTo>
                  <a:pt x="506434" y="3295478"/>
                  <a:pt x="337619" y="3042242"/>
                  <a:pt x="0" y="3126673"/>
                </a:cubicBezTo>
                <a:close/>
              </a:path>
            </a:pathLst>
          </a:custGeom>
          <a:solidFill>
            <a:schemeClr val="bg1"/>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107932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id="{235BA727-D894-FD2D-6449-9682D8C54508}"/>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FF2DCF2-4C46-C4E3-2930-BDBD5A80AE3E}"/>
              </a:ext>
            </a:extLst>
          </p:cNvPr>
          <p:cNvSpPr txBox="1"/>
          <p:nvPr/>
        </p:nvSpPr>
        <p:spPr>
          <a:xfrm>
            <a:off x="647700" y="361950"/>
            <a:ext cx="1803400" cy="307777"/>
          </a:xfrm>
          <a:prstGeom prst="rect">
            <a:avLst/>
          </a:prstGeom>
          <a:noFill/>
        </p:spPr>
        <p:txBody>
          <a:bodyPr wrap="square" rtlCol="0">
            <a:spAutoFit/>
          </a:bodyPr>
          <a:lstStyle/>
          <a:p>
            <a:r>
              <a:rPr lang="en-US" altLang="zh-CN" sz="1400">
                <a:solidFill>
                  <a:srgbClr val="D9CEB8"/>
                </a:solidFill>
              </a:rPr>
              <a:t>OUR INFODATA</a:t>
            </a:r>
            <a:endParaRPr lang="zh-CN" altLang="en-US" sz="1400">
              <a:solidFill>
                <a:srgbClr val="D9CEB8"/>
              </a:solidFill>
            </a:endParaRPr>
          </a:p>
        </p:txBody>
      </p:sp>
      <p:sp>
        <p:nvSpPr>
          <p:cNvPr id="5" name="文本框 4">
            <a:extLst>
              <a:ext uri="{FF2B5EF4-FFF2-40B4-BE49-F238E27FC236}">
                <a16:creationId xmlns:a16="http://schemas.microsoft.com/office/drawing/2014/main" id="{F3BFCC76-239D-8319-8FB6-B7307D157BC3}"/>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solidFill>
                  <a:srgbClr val="D9CEB8"/>
                </a:solidFill>
              </a:rPr>
              <a:t>2022/08/26</a:t>
            </a:r>
            <a:endParaRPr lang="zh-CN" altLang="en-US" sz="1400">
              <a:solidFill>
                <a:srgbClr val="D9CEB8"/>
              </a:solidFill>
            </a:endParaRPr>
          </a:p>
        </p:txBody>
      </p:sp>
      <p:sp>
        <p:nvSpPr>
          <p:cNvPr id="7" name="文本框 6">
            <a:extLst>
              <a:ext uri="{FF2B5EF4-FFF2-40B4-BE49-F238E27FC236}">
                <a16:creationId xmlns:a16="http://schemas.microsoft.com/office/drawing/2014/main" id="{85D069D7-4E15-14C6-E9FB-786685345A34}"/>
              </a:ext>
            </a:extLst>
          </p:cNvPr>
          <p:cNvSpPr txBox="1"/>
          <p:nvPr/>
        </p:nvSpPr>
        <p:spPr>
          <a:xfrm>
            <a:off x="3329862" y="361950"/>
            <a:ext cx="1803400" cy="307777"/>
          </a:xfrm>
          <a:prstGeom prst="rect">
            <a:avLst/>
          </a:prstGeom>
          <a:noFill/>
        </p:spPr>
        <p:txBody>
          <a:bodyPr wrap="square" rtlCol="0">
            <a:spAutoFit/>
          </a:bodyPr>
          <a:lstStyle/>
          <a:p>
            <a:r>
              <a:rPr lang="en-US" altLang="zh-CN" sz="1400">
                <a:solidFill>
                  <a:srgbClr val="D9CEB8"/>
                </a:solidFill>
              </a:rPr>
              <a:t>TITLE GOES HERE</a:t>
            </a:r>
            <a:endParaRPr lang="zh-CN" altLang="en-US" sz="1400">
              <a:solidFill>
                <a:srgbClr val="D9CEB8"/>
              </a:solidFill>
            </a:endParaRPr>
          </a:p>
        </p:txBody>
      </p:sp>
      <p:sp>
        <p:nvSpPr>
          <p:cNvPr id="8" name="文本框 7">
            <a:extLst>
              <a:ext uri="{FF2B5EF4-FFF2-40B4-BE49-F238E27FC236}">
                <a16:creationId xmlns:a16="http://schemas.microsoft.com/office/drawing/2014/main" id="{469373AF-953E-BDE8-974E-8027B29F3421}"/>
              </a:ext>
            </a:extLst>
          </p:cNvPr>
          <p:cNvSpPr txBox="1"/>
          <p:nvPr/>
        </p:nvSpPr>
        <p:spPr>
          <a:xfrm>
            <a:off x="6012023" y="361950"/>
            <a:ext cx="1803400" cy="307777"/>
          </a:xfrm>
          <a:prstGeom prst="rect">
            <a:avLst/>
          </a:prstGeom>
          <a:noFill/>
        </p:spPr>
        <p:txBody>
          <a:bodyPr wrap="square" rtlCol="0">
            <a:spAutoFit/>
          </a:bodyPr>
          <a:lstStyle/>
          <a:p>
            <a:r>
              <a:rPr lang="en-US" altLang="zh-CN" sz="1400">
                <a:solidFill>
                  <a:srgbClr val="D9CEB8"/>
                </a:solidFill>
              </a:rPr>
              <a:t>SUPPORTERS SAY</a:t>
            </a:r>
            <a:endParaRPr lang="zh-CN" altLang="en-US" sz="1400">
              <a:solidFill>
                <a:srgbClr val="D9CEB8"/>
              </a:solidFill>
            </a:endParaRPr>
          </a:p>
        </p:txBody>
      </p:sp>
      <p:sp>
        <p:nvSpPr>
          <p:cNvPr id="12" name="任意多边形: 形状 11">
            <a:extLst>
              <a:ext uri="{FF2B5EF4-FFF2-40B4-BE49-F238E27FC236}">
                <a16:creationId xmlns:a16="http://schemas.microsoft.com/office/drawing/2014/main" id="{CACE33B6-F2A1-F313-0518-F61AD36A66F1}"/>
              </a:ext>
            </a:extLst>
          </p:cNvPr>
          <p:cNvSpPr/>
          <p:nvPr/>
        </p:nvSpPr>
        <p:spPr>
          <a:xfrm flipH="1">
            <a:off x="2096477" y="1433382"/>
            <a:ext cx="3927151" cy="481092"/>
          </a:xfrm>
          <a:custGeom>
            <a:avLst/>
            <a:gdLst>
              <a:gd name="connsiteX0" fmla="*/ 4013200 w 4013200"/>
              <a:gd name="connsiteY0" fmla="*/ 1 h 1054100"/>
              <a:gd name="connsiteX1" fmla="*/ 3104494 w 4013200"/>
              <a:gd name="connsiteY1" fmla="*/ 527050 h 1054100"/>
              <a:gd name="connsiteX2" fmla="*/ 4013200 w 4013200"/>
              <a:gd name="connsiteY2" fmla="*/ 1054100 h 1054100"/>
              <a:gd name="connsiteX3" fmla="*/ 0 w 4013200"/>
              <a:gd name="connsiteY3" fmla="*/ 0 h 1054100"/>
              <a:gd name="connsiteX4" fmla="*/ 4013200 w 4013200"/>
              <a:gd name="connsiteY4" fmla="*/ 0 h 1054100"/>
              <a:gd name="connsiteX5" fmla="*/ 4013200 w 4013200"/>
              <a:gd name="connsiteY5" fmla="*/ 1054100 h 1054100"/>
              <a:gd name="connsiteX6" fmla="*/ 0 w 4013200"/>
              <a:gd name="connsiteY6" fmla="*/ 105410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3200" h="1054100">
                <a:moveTo>
                  <a:pt x="4013200" y="1"/>
                </a:moveTo>
                <a:lnTo>
                  <a:pt x="3104494" y="527050"/>
                </a:lnTo>
                <a:lnTo>
                  <a:pt x="4013200" y="1054100"/>
                </a:lnTo>
                <a:close/>
                <a:moveTo>
                  <a:pt x="0" y="0"/>
                </a:moveTo>
                <a:lnTo>
                  <a:pt x="4013200" y="0"/>
                </a:lnTo>
                <a:lnTo>
                  <a:pt x="4013200" y="1054100"/>
                </a:lnTo>
                <a:lnTo>
                  <a:pt x="0" y="1054100"/>
                </a:lnTo>
                <a:close/>
              </a:path>
            </a:pathLst>
          </a:cu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0C534581-3C98-621F-CEF7-9DF5675846A4}"/>
              </a:ext>
            </a:extLst>
          </p:cNvPr>
          <p:cNvSpPr/>
          <p:nvPr/>
        </p:nvSpPr>
        <p:spPr>
          <a:xfrm>
            <a:off x="2096477" y="1914474"/>
            <a:ext cx="3927151" cy="481092"/>
          </a:xfrm>
          <a:custGeom>
            <a:avLst/>
            <a:gdLst>
              <a:gd name="connsiteX0" fmla="*/ 4013200 w 4013200"/>
              <a:gd name="connsiteY0" fmla="*/ 1 h 1054100"/>
              <a:gd name="connsiteX1" fmla="*/ 3104494 w 4013200"/>
              <a:gd name="connsiteY1" fmla="*/ 527050 h 1054100"/>
              <a:gd name="connsiteX2" fmla="*/ 4013200 w 4013200"/>
              <a:gd name="connsiteY2" fmla="*/ 1054100 h 1054100"/>
              <a:gd name="connsiteX3" fmla="*/ 0 w 4013200"/>
              <a:gd name="connsiteY3" fmla="*/ 0 h 1054100"/>
              <a:gd name="connsiteX4" fmla="*/ 4013200 w 4013200"/>
              <a:gd name="connsiteY4" fmla="*/ 0 h 1054100"/>
              <a:gd name="connsiteX5" fmla="*/ 4013200 w 4013200"/>
              <a:gd name="connsiteY5" fmla="*/ 1054100 h 1054100"/>
              <a:gd name="connsiteX6" fmla="*/ 0 w 4013200"/>
              <a:gd name="connsiteY6" fmla="*/ 105410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3200" h="1054100">
                <a:moveTo>
                  <a:pt x="4013200" y="1"/>
                </a:moveTo>
                <a:lnTo>
                  <a:pt x="3104494" y="527050"/>
                </a:lnTo>
                <a:lnTo>
                  <a:pt x="4013200" y="1054100"/>
                </a:lnTo>
                <a:close/>
                <a:moveTo>
                  <a:pt x="0" y="0"/>
                </a:moveTo>
                <a:lnTo>
                  <a:pt x="4013200" y="0"/>
                </a:lnTo>
                <a:lnTo>
                  <a:pt x="4013200" y="1054100"/>
                </a:lnTo>
                <a:lnTo>
                  <a:pt x="0" y="1054100"/>
                </a:lnTo>
                <a:close/>
              </a:path>
            </a:pathLst>
          </a:cu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30D7F6F6-7C0C-A1DF-3818-2C6E63665B50}"/>
              </a:ext>
            </a:extLst>
          </p:cNvPr>
          <p:cNvSpPr/>
          <p:nvPr/>
        </p:nvSpPr>
        <p:spPr>
          <a:xfrm flipH="1">
            <a:off x="2096477" y="2395566"/>
            <a:ext cx="3927151" cy="481092"/>
          </a:xfrm>
          <a:custGeom>
            <a:avLst/>
            <a:gdLst>
              <a:gd name="connsiteX0" fmla="*/ 4013200 w 4013200"/>
              <a:gd name="connsiteY0" fmla="*/ 1 h 1054100"/>
              <a:gd name="connsiteX1" fmla="*/ 3104494 w 4013200"/>
              <a:gd name="connsiteY1" fmla="*/ 527050 h 1054100"/>
              <a:gd name="connsiteX2" fmla="*/ 4013200 w 4013200"/>
              <a:gd name="connsiteY2" fmla="*/ 1054100 h 1054100"/>
              <a:gd name="connsiteX3" fmla="*/ 0 w 4013200"/>
              <a:gd name="connsiteY3" fmla="*/ 0 h 1054100"/>
              <a:gd name="connsiteX4" fmla="*/ 4013200 w 4013200"/>
              <a:gd name="connsiteY4" fmla="*/ 0 h 1054100"/>
              <a:gd name="connsiteX5" fmla="*/ 4013200 w 4013200"/>
              <a:gd name="connsiteY5" fmla="*/ 1054100 h 1054100"/>
              <a:gd name="connsiteX6" fmla="*/ 0 w 4013200"/>
              <a:gd name="connsiteY6" fmla="*/ 105410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3200" h="1054100">
                <a:moveTo>
                  <a:pt x="4013200" y="1"/>
                </a:moveTo>
                <a:lnTo>
                  <a:pt x="3104494" y="527050"/>
                </a:lnTo>
                <a:lnTo>
                  <a:pt x="4013200" y="1054100"/>
                </a:lnTo>
                <a:close/>
                <a:moveTo>
                  <a:pt x="0" y="0"/>
                </a:moveTo>
                <a:lnTo>
                  <a:pt x="4013200" y="0"/>
                </a:lnTo>
                <a:lnTo>
                  <a:pt x="4013200" y="1054100"/>
                </a:lnTo>
                <a:lnTo>
                  <a:pt x="0" y="1054100"/>
                </a:lnTo>
                <a:close/>
              </a:path>
            </a:pathLst>
          </a:cu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a:extLst>
              <a:ext uri="{FF2B5EF4-FFF2-40B4-BE49-F238E27FC236}">
                <a16:creationId xmlns:a16="http://schemas.microsoft.com/office/drawing/2014/main" id="{B9FDA98F-60F6-B253-F81D-F4B8B25190CD}"/>
              </a:ext>
            </a:extLst>
          </p:cNvPr>
          <p:cNvSpPr/>
          <p:nvPr/>
        </p:nvSpPr>
        <p:spPr>
          <a:xfrm>
            <a:off x="2096477" y="2876658"/>
            <a:ext cx="3927151" cy="481092"/>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a:extLst>
              <a:ext uri="{FF2B5EF4-FFF2-40B4-BE49-F238E27FC236}">
                <a16:creationId xmlns:a16="http://schemas.microsoft.com/office/drawing/2014/main" id="{EF6C4C34-A5C6-AF4D-E0AA-EC2ACCA83AFB}"/>
              </a:ext>
            </a:extLst>
          </p:cNvPr>
          <p:cNvSpPr txBox="1"/>
          <p:nvPr/>
        </p:nvSpPr>
        <p:spPr>
          <a:xfrm>
            <a:off x="4220228" y="1520040"/>
            <a:ext cx="1803400" cy="307777"/>
          </a:xfrm>
          <a:prstGeom prst="rect">
            <a:avLst/>
          </a:prstGeom>
          <a:noFill/>
        </p:spPr>
        <p:txBody>
          <a:bodyPr wrap="square" rtlCol="0">
            <a:spAutoFit/>
          </a:bodyPr>
          <a:lstStyle/>
          <a:p>
            <a:pPr algn="r"/>
            <a:r>
              <a:rPr lang="en-US" altLang="zh-CN" sz="1400" b="1">
                <a:solidFill>
                  <a:schemeClr val="bg1"/>
                </a:solidFill>
              </a:rPr>
              <a:t>TITLE GOES HERE</a:t>
            </a:r>
            <a:endParaRPr lang="zh-CN" altLang="en-US" sz="1400" b="1">
              <a:solidFill>
                <a:schemeClr val="bg1"/>
              </a:solidFill>
            </a:endParaRPr>
          </a:p>
        </p:txBody>
      </p:sp>
      <p:sp>
        <p:nvSpPr>
          <p:cNvPr id="21" name="文本框 20">
            <a:extLst>
              <a:ext uri="{FF2B5EF4-FFF2-40B4-BE49-F238E27FC236}">
                <a16:creationId xmlns:a16="http://schemas.microsoft.com/office/drawing/2014/main" id="{09F57234-561B-4DF4-9F64-A2D3320F37C5}"/>
              </a:ext>
            </a:extLst>
          </p:cNvPr>
          <p:cNvSpPr txBox="1"/>
          <p:nvPr/>
        </p:nvSpPr>
        <p:spPr>
          <a:xfrm>
            <a:off x="2096477" y="2001132"/>
            <a:ext cx="1803400" cy="307777"/>
          </a:xfrm>
          <a:prstGeom prst="rect">
            <a:avLst/>
          </a:prstGeom>
          <a:noFill/>
        </p:spPr>
        <p:txBody>
          <a:bodyPr wrap="square" rtlCol="0">
            <a:spAutoFit/>
          </a:bodyPr>
          <a:lstStyle/>
          <a:p>
            <a:r>
              <a:rPr lang="en-US" altLang="zh-CN" sz="1400" b="1">
                <a:solidFill>
                  <a:srgbClr val="999799"/>
                </a:solidFill>
              </a:rPr>
              <a:t>TITLE GOES HERE</a:t>
            </a:r>
            <a:endParaRPr lang="zh-CN" altLang="en-US" sz="1400" b="1">
              <a:solidFill>
                <a:srgbClr val="999799"/>
              </a:solidFill>
            </a:endParaRPr>
          </a:p>
        </p:txBody>
      </p:sp>
      <p:sp>
        <p:nvSpPr>
          <p:cNvPr id="22" name="文本框 21">
            <a:extLst>
              <a:ext uri="{FF2B5EF4-FFF2-40B4-BE49-F238E27FC236}">
                <a16:creationId xmlns:a16="http://schemas.microsoft.com/office/drawing/2014/main" id="{82C6AC11-279C-4604-6DB5-9C35F21B72F8}"/>
              </a:ext>
            </a:extLst>
          </p:cNvPr>
          <p:cNvSpPr txBox="1"/>
          <p:nvPr/>
        </p:nvSpPr>
        <p:spPr>
          <a:xfrm>
            <a:off x="4220228" y="2482224"/>
            <a:ext cx="1803400" cy="307777"/>
          </a:xfrm>
          <a:prstGeom prst="rect">
            <a:avLst/>
          </a:prstGeom>
          <a:noFill/>
        </p:spPr>
        <p:txBody>
          <a:bodyPr wrap="square" rtlCol="0">
            <a:spAutoFit/>
          </a:bodyPr>
          <a:lstStyle/>
          <a:p>
            <a:pPr algn="r"/>
            <a:r>
              <a:rPr lang="en-US" altLang="zh-CN" sz="1400" b="1">
                <a:solidFill>
                  <a:srgbClr val="999799"/>
                </a:solidFill>
              </a:rPr>
              <a:t>TITLE GOES HERE</a:t>
            </a:r>
            <a:endParaRPr lang="zh-CN" altLang="en-US" sz="1400" b="1">
              <a:solidFill>
                <a:srgbClr val="999799"/>
              </a:solidFill>
            </a:endParaRPr>
          </a:p>
        </p:txBody>
      </p:sp>
      <p:sp>
        <p:nvSpPr>
          <p:cNvPr id="23" name="文本框 22">
            <a:extLst>
              <a:ext uri="{FF2B5EF4-FFF2-40B4-BE49-F238E27FC236}">
                <a16:creationId xmlns:a16="http://schemas.microsoft.com/office/drawing/2014/main" id="{96AB4561-8D4E-D132-2B5E-8FD170C6456E}"/>
              </a:ext>
            </a:extLst>
          </p:cNvPr>
          <p:cNvSpPr txBox="1"/>
          <p:nvPr/>
        </p:nvSpPr>
        <p:spPr>
          <a:xfrm>
            <a:off x="3158352" y="2963316"/>
            <a:ext cx="1803400" cy="307777"/>
          </a:xfrm>
          <a:prstGeom prst="rect">
            <a:avLst/>
          </a:prstGeom>
          <a:noFill/>
        </p:spPr>
        <p:txBody>
          <a:bodyPr wrap="square" rtlCol="0">
            <a:spAutoFit/>
          </a:bodyPr>
          <a:lstStyle/>
          <a:p>
            <a:pPr algn="r"/>
            <a:r>
              <a:rPr lang="en-US" altLang="zh-CN" sz="1400" b="1">
                <a:solidFill>
                  <a:schemeClr val="bg1"/>
                </a:solidFill>
              </a:rPr>
              <a:t>TITLE GOES HERE</a:t>
            </a:r>
            <a:endParaRPr lang="zh-CN" altLang="en-US" sz="1400" b="1">
              <a:solidFill>
                <a:schemeClr val="bg1"/>
              </a:solidFill>
            </a:endParaRPr>
          </a:p>
        </p:txBody>
      </p:sp>
      <p:grpSp>
        <p:nvGrpSpPr>
          <p:cNvPr id="39" name="组合 38">
            <a:extLst>
              <a:ext uri="{FF2B5EF4-FFF2-40B4-BE49-F238E27FC236}">
                <a16:creationId xmlns:a16="http://schemas.microsoft.com/office/drawing/2014/main" id="{941D2158-B703-E9F1-3112-FC442FCB6F90}"/>
              </a:ext>
            </a:extLst>
          </p:cNvPr>
          <p:cNvGrpSpPr/>
          <p:nvPr/>
        </p:nvGrpSpPr>
        <p:grpSpPr>
          <a:xfrm>
            <a:off x="2096477" y="3733306"/>
            <a:ext cx="2395532" cy="481092"/>
            <a:chOff x="3146748" y="3804556"/>
            <a:chExt cx="2395532" cy="481092"/>
          </a:xfrm>
        </p:grpSpPr>
        <p:sp>
          <p:nvSpPr>
            <p:cNvPr id="25" name="矩形 24">
              <a:extLst>
                <a:ext uri="{FF2B5EF4-FFF2-40B4-BE49-F238E27FC236}">
                  <a16:creationId xmlns:a16="http://schemas.microsoft.com/office/drawing/2014/main" id="{2A011933-EEB1-D5D9-4513-5BA08FF8F785}"/>
                </a:ext>
              </a:extLst>
            </p:cNvPr>
            <p:cNvSpPr/>
            <p:nvPr/>
          </p:nvSpPr>
          <p:spPr>
            <a:xfrm>
              <a:off x="3146748" y="3804556"/>
              <a:ext cx="1694759" cy="481092"/>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矩形 25">
              <a:extLst>
                <a:ext uri="{FF2B5EF4-FFF2-40B4-BE49-F238E27FC236}">
                  <a16:creationId xmlns:a16="http://schemas.microsoft.com/office/drawing/2014/main" id="{FD5E4340-2103-641A-E94C-1E4FFE6B10F0}"/>
                </a:ext>
              </a:extLst>
            </p:cNvPr>
            <p:cNvSpPr/>
            <p:nvPr/>
          </p:nvSpPr>
          <p:spPr>
            <a:xfrm flipH="1">
              <a:off x="4841506" y="3804556"/>
              <a:ext cx="108641" cy="481092"/>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矩形 26">
              <a:extLst>
                <a:ext uri="{FF2B5EF4-FFF2-40B4-BE49-F238E27FC236}">
                  <a16:creationId xmlns:a16="http://schemas.microsoft.com/office/drawing/2014/main" id="{F38F37C2-C19A-39F6-2C90-F34A846F26DB}"/>
                </a:ext>
              </a:extLst>
            </p:cNvPr>
            <p:cNvSpPr/>
            <p:nvPr/>
          </p:nvSpPr>
          <p:spPr>
            <a:xfrm>
              <a:off x="4950146" y="3804556"/>
              <a:ext cx="108640" cy="481092"/>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矩形 27">
              <a:extLst>
                <a:ext uri="{FF2B5EF4-FFF2-40B4-BE49-F238E27FC236}">
                  <a16:creationId xmlns:a16="http://schemas.microsoft.com/office/drawing/2014/main" id="{69322D80-DA89-C634-A249-F5C2610022FA}"/>
                </a:ext>
              </a:extLst>
            </p:cNvPr>
            <p:cNvSpPr/>
            <p:nvPr/>
          </p:nvSpPr>
          <p:spPr>
            <a:xfrm flipH="1">
              <a:off x="5058786" y="3804556"/>
              <a:ext cx="483494" cy="481092"/>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0" name="组合 39">
            <a:extLst>
              <a:ext uri="{FF2B5EF4-FFF2-40B4-BE49-F238E27FC236}">
                <a16:creationId xmlns:a16="http://schemas.microsoft.com/office/drawing/2014/main" id="{25FC95DA-904B-F71B-088E-48B88C584FB0}"/>
              </a:ext>
            </a:extLst>
          </p:cNvPr>
          <p:cNvGrpSpPr/>
          <p:nvPr/>
        </p:nvGrpSpPr>
        <p:grpSpPr>
          <a:xfrm>
            <a:off x="2096477" y="4728986"/>
            <a:ext cx="2395532" cy="481092"/>
            <a:chOff x="3146748" y="4800236"/>
            <a:chExt cx="2395532" cy="481092"/>
          </a:xfrm>
        </p:grpSpPr>
        <p:sp>
          <p:nvSpPr>
            <p:cNvPr id="29" name="矩形 28">
              <a:extLst>
                <a:ext uri="{FF2B5EF4-FFF2-40B4-BE49-F238E27FC236}">
                  <a16:creationId xmlns:a16="http://schemas.microsoft.com/office/drawing/2014/main" id="{7FFC231E-D906-F4A1-18B2-7E6369E04990}"/>
                </a:ext>
              </a:extLst>
            </p:cNvPr>
            <p:cNvSpPr/>
            <p:nvPr/>
          </p:nvSpPr>
          <p:spPr>
            <a:xfrm>
              <a:off x="3146748" y="4800236"/>
              <a:ext cx="1973892" cy="481092"/>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矩形 29">
              <a:extLst>
                <a:ext uri="{FF2B5EF4-FFF2-40B4-BE49-F238E27FC236}">
                  <a16:creationId xmlns:a16="http://schemas.microsoft.com/office/drawing/2014/main" id="{7EE695B3-1BA9-4933-7B3D-AD4F58AA168A}"/>
                </a:ext>
              </a:extLst>
            </p:cNvPr>
            <p:cNvSpPr/>
            <p:nvPr/>
          </p:nvSpPr>
          <p:spPr>
            <a:xfrm>
              <a:off x="5120639" y="4800236"/>
              <a:ext cx="187961" cy="481092"/>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30">
              <a:extLst>
                <a:ext uri="{FF2B5EF4-FFF2-40B4-BE49-F238E27FC236}">
                  <a16:creationId xmlns:a16="http://schemas.microsoft.com/office/drawing/2014/main" id="{760F09C8-BDFB-D183-4DDE-DAF6FD4F109A}"/>
                </a:ext>
              </a:extLst>
            </p:cNvPr>
            <p:cNvSpPr/>
            <p:nvPr/>
          </p:nvSpPr>
          <p:spPr>
            <a:xfrm flipH="1">
              <a:off x="5308600" y="4800236"/>
              <a:ext cx="233680" cy="481092"/>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2" name="组合 41">
            <a:extLst>
              <a:ext uri="{FF2B5EF4-FFF2-40B4-BE49-F238E27FC236}">
                <a16:creationId xmlns:a16="http://schemas.microsoft.com/office/drawing/2014/main" id="{432203A6-BD7A-C5A5-7694-A3E33D8F726E}"/>
              </a:ext>
            </a:extLst>
          </p:cNvPr>
          <p:cNvGrpSpPr/>
          <p:nvPr/>
        </p:nvGrpSpPr>
        <p:grpSpPr>
          <a:xfrm>
            <a:off x="7590399" y="1433382"/>
            <a:ext cx="2395532" cy="481092"/>
            <a:chOff x="3146748" y="6639196"/>
            <a:chExt cx="2395532" cy="481092"/>
          </a:xfrm>
        </p:grpSpPr>
        <p:sp>
          <p:nvSpPr>
            <p:cNvPr id="35" name="矩形 34">
              <a:extLst>
                <a:ext uri="{FF2B5EF4-FFF2-40B4-BE49-F238E27FC236}">
                  <a16:creationId xmlns:a16="http://schemas.microsoft.com/office/drawing/2014/main" id="{C1D2060D-75B3-0298-E07B-0DE888AF0D66}"/>
                </a:ext>
              </a:extLst>
            </p:cNvPr>
            <p:cNvSpPr/>
            <p:nvPr/>
          </p:nvSpPr>
          <p:spPr>
            <a:xfrm>
              <a:off x="3146748" y="6639196"/>
              <a:ext cx="1867212" cy="481092"/>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矩形 35">
              <a:extLst>
                <a:ext uri="{FF2B5EF4-FFF2-40B4-BE49-F238E27FC236}">
                  <a16:creationId xmlns:a16="http://schemas.microsoft.com/office/drawing/2014/main" id="{8DDAB322-1C7A-CF80-CD42-92905A8A6135}"/>
                </a:ext>
              </a:extLst>
            </p:cNvPr>
            <p:cNvSpPr/>
            <p:nvPr/>
          </p:nvSpPr>
          <p:spPr>
            <a:xfrm flipH="1">
              <a:off x="5013960" y="6639196"/>
              <a:ext cx="106679" cy="481092"/>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36">
              <a:extLst>
                <a:ext uri="{FF2B5EF4-FFF2-40B4-BE49-F238E27FC236}">
                  <a16:creationId xmlns:a16="http://schemas.microsoft.com/office/drawing/2014/main" id="{ED6ABE0B-7ED0-B7D2-623F-0C66BC034BD6}"/>
                </a:ext>
              </a:extLst>
            </p:cNvPr>
            <p:cNvSpPr/>
            <p:nvPr/>
          </p:nvSpPr>
          <p:spPr>
            <a:xfrm>
              <a:off x="5120638" y="6639196"/>
              <a:ext cx="149860" cy="481092"/>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矩形 37">
              <a:extLst>
                <a:ext uri="{FF2B5EF4-FFF2-40B4-BE49-F238E27FC236}">
                  <a16:creationId xmlns:a16="http://schemas.microsoft.com/office/drawing/2014/main" id="{EF78D3A8-74F3-EE23-433A-3022FC760ADF}"/>
                </a:ext>
              </a:extLst>
            </p:cNvPr>
            <p:cNvSpPr/>
            <p:nvPr/>
          </p:nvSpPr>
          <p:spPr>
            <a:xfrm flipH="1">
              <a:off x="5270498" y="6639196"/>
              <a:ext cx="271782" cy="481092"/>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7" name="文本框 46">
            <a:extLst>
              <a:ext uri="{FF2B5EF4-FFF2-40B4-BE49-F238E27FC236}">
                <a16:creationId xmlns:a16="http://schemas.microsoft.com/office/drawing/2014/main" id="{37BA7EDE-5317-0BF0-F8D0-8036031A7320}"/>
              </a:ext>
            </a:extLst>
          </p:cNvPr>
          <p:cNvSpPr txBox="1"/>
          <p:nvPr/>
        </p:nvSpPr>
        <p:spPr>
          <a:xfrm>
            <a:off x="2182973" y="3819964"/>
            <a:ext cx="1803400" cy="307777"/>
          </a:xfrm>
          <a:prstGeom prst="rect">
            <a:avLst/>
          </a:prstGeom>
          <a:noFill/>
        </p:spPr>
        <p:txBody>
          <a:bodyPr wrap="square" rtlCol="0">
            <a:spAutoFit/>
          </a:bodyPr>
          <a:lstStyle/>
          <a:p>
            <a:r>
              <a:rPr lang="en-US" altLang="zh-CN" sz="1400" b="1">
                <a:solidFill>
                  <a:schemeClr val="bg1"/>
                </a:solidFill>
              </a:rPr>
              <a:t>TITLE GOES HERE</a:t>
            </a:r>
            <a:endParaRPr lang="zh-CN" altLang="en-US" sz="1400" b="1">
              <a:solidFill>
                <a:schemeClr val="bg1"/>
              </a:solidFill>
            </a:endParaRPr>
          </a:p>
        </p:txBody>
      </p:sp>
      <p:sp>
        <p:nvSpPr>
          <p:cNvPr id="48" name="文本框 47">
            <a:extLst>
              <a:ext uri="{FF2B5EF4-FFF2-40B4-BE49-F238E27FC236}">
                <a16:creationId xmlns:a16="http://schemas.microsoft.com/office/drawing/2014/main" id="{881B2EED-E7DF-FED7-46EA-C73DE8AE3B60}"/>
              </a:ext>
            </a:extLst>
          </p:cNvPr>
          <p:cNvSpPr txBox="1"/>
          <p:nvPr/>
        </p:nvSpPr>
        <p:spPr>
          <a:xfrm>
            <a:off x="2182973" y="4815644"/>
            <a:ext cx="1803400" cy="307777"/>
          </a:xfrm>
          <a:prstGeom prst="rect">
            <a:avLst/>
          </a:prstGeom>
          <a:noFill/>
        </p:spPr>
        <p:txBody>
          <a:bodyPr wrap="square" rtlCol="0">
            <a:spAutoFit/>
          </a:bodyPr>
          <a:lstStyle/>
          <a:p>
            <a:r>
              <a:rPr lang="en-US" altLang="zh-CN" sz="1400" b="1">
                <a:solidFill>
                  <a:schemeClr val="bg1"/>
                </a:solidFill>
              </a:rPr>
              <a:t>TITLE GOES HERE</a:t>
            </a:r>
            <a:endParaRPr lang="zh-CN" altLang="en-US" sz="1400" b="1">
              <a:solidFill>
                <a:schemeClr val="bg1"/>
              </a:solidFill>
            </a:endParaRPr>
          </a:p>
        </p:txBody>
      </p:sp>
      <p:sp>
        <p:nvSpPr>
          <p:cNvPr id="49" name="文本框 48">
            <a:extLst>
              <a:ext uri="{FF2B5EF4-FFF2-40B4-BE49-F238E27FC236}">
                <a16:creationId xmlns:a16="http://schemas.microsoft.com/office/drawing/2014/main" id="{393A3C37-9DB1-7CAB-1FD8-E7E3EE2664E5}"/>
              </a:ext>
            </a:extLst>
          </p:cNvPr>
          <p:cNvSpPr txBox="1"/>
          <p:nvPr/>
        </p:nvSpPr>
        <p:spPr>
          <a:xfrm>
            <a:off x="7676895" y="1520040"/>
            <a:ext cx="1803400" cy="307777"/>
          </a:xfrm>
          <a:prstGeom prst="rect">
            <a:avLst/>
          </a:prstGeom>
          <a:noFill/>
        </p:spPr>
        <p:txBody>
          <a:bodyPr wrap="square" rtlCol="0">
            <a:spAutoFit/>
          </a:bodyPr>
          <a:lstStyle/>
          <a:p>
            <a:r>
              <a:rPr lang="en-US" altLang="zh-CN" sz="1400" b="1">
                <a:solidFill>
                  <a:schemeClr val="bg1"/>
                </a:solidFill>
              </a:rPr>
              <a:t>TITLE GOES HERE</a:t>
            </a:r>
            <a:endParaRPr lang="zh-CN" altLang="en-US" sz="1400" b="1">
              <a:solidFill>
                <a:schemeClr val="bg1"/>
              </a:solidFill>
            </a:endParaRPr>
          </a:p>
        </p:txBody>
      </p:sp>
      <p:grpSp>
        <p:nvGrpSpPr>
          <p:cNvPr id="51" name="组合 50">
            <a:extLst>
              <a:ext uri="{FF2B5EF4-FFF2-40B4-BE49-F238E27FC236}">
                <a16:creationId xmlns:a16="http://schemas.microsoft.com/office/drawing/2014/main" id="{F0F4D391-5A73-ECCE-E7C7-BEDEBD936558}"/>
              </a:ext>
            </a:extLst>
          </p:cNvPr>
          <p:cNvGrpSpPr/>
          <p:nvPr/>
        </p:nvGrpSpPr>
        <p:grpSpPr>
          <a:xfrm>
            <a:off x="7590399" y="4728986"/>
            <a:ext cx="2395532" cy="481092"/>
            <a:chOff x="8640670" y="2500312"/>
            <a:chExt cx="2395532" cy="481092"/>
          </a:xfrm>
        </p:grpSpPr>
        <p:grpSp>
          <p:nvGrpSpPr>
            <p:cNvPr id="41" name="组合 40">
              <a:extLst>
                <a:ext uri="{FF2B5EF4-FFF2-40B4-BE49-F238E27FC236}">
                  <a16:creationId xmlns:a16="http://schemas.microsoft.com/office/drawing/2014/main" id="{92531B77-7AE7-CC8F-424E-43AD94352ED8}"/>
                </a:ext>
              </a:extLst>
            </p:cNvPr>
            <p:cNvGrpSpPr/>
            <p:nvPr/>
          </p:nvGrpSpPr>
          <p:grpSpPr>
            <a:xfrm>
              <a:off x="8640670" y="2500312"/>
              <a:ext cx="2395532" cy="481092"/>
              <a:chOff x="3146748" y="5846716"/>
              <a:chExt cx="2395532" cy="481092"/>
            </a:xfrm>
          </p:grpSpPr>
          <p:sp>
            <p:nvSpPr>
              <p:cNvPr id="32" name="矩形 31">
                <a:extLst>
                  <a:ext uri="{FF2B5EF4-FFF2-40B4-BE49-F238E27FC236}">
                    <a16:creationId xmlns:a16="http://schemas.microsoft.com/office/drawing/2014/main" id="{BA0EC3DC-92AF-C25E-B6F6-AF5ED8F0E34E}"/>
                  </a:ext>
                </a:extLst>
              </p:cNvPr>
              <p:cNvSpPr/>
              <p:nvPr/>
            </p:nvSpPr>
            <p:spPr>
              <a:xfrm>
                <a:off x="3146748" y="5846716"/>
                <a:ext cx="2161852" cy="481092"/>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矩形 32">
                <a:extLst>
                  <a:ext uri="{FF2B5EF4-FFF2-40B4-BE49-F238E27FC236}">
                    <a16:creationId xmlns:a16="http://schemas.microsoft.com/office/drawing/2014/main" id="{7EE2C742-6A7A-ED3E-D5A8-575C26CDCE45}"/>
                  </a:ext>
                </a:extLst>
              </p:cNvPr>
              <p:cNvSpPr/>
              <p:nvPr/>
            </p:nvSpPr>
            <p:spPr>
              <a:xfrm flipH="1">
                <a:off x="5308600" y="5846716"/>
                <a:ext cx="121920" cy="481092"/>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矩形 33">
                <a:extLst>
                  <a:ext uri="{FF2B5EF4-FFF2-40B4-BE49-F238E27FC236}">
                    <a16:creationId xmlns:a16="http://schemas.microsoft.com/office/drawing/2014/main" id="{36396142-A564-35FF-2A7B-18737174DB87}"/>
                  </a:ext>
                </a:extLst>
              </p:cNvPr>
              <p:cNvSpPr/>
              <p:nvPr/>
            </p:nvSpPr>
            <p:spPr>
              <a:xfrm>
                <a:off x="5430520" y="5846716"/>
                <a:ext cx="111760" cy="481092"/>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0" name="文本框 49">
              <a:extLst>
                <a:ext uri="{FF2B5EF4-FFF2-40B4-BE49-F238E27FC236}">
                  <a16:creationId xmlns:a16="http://schemas.microsoft.com/office/drawing/2014/main" id="{5419BD47-88F0-3559-F18D-5BF62D79C1F4}"/>
                </a:ext>
              </a:extLst>
            </p:cNvPr>
            <p:cNvSpPr txBox="1"/>
            <p:nvPr/>
          </p:nvSpPr>
          <p:spPr>
            <a:xfrm>
              <a:off x="8727166" y="2586970"/>
              <a:ext cx="1803400" cy="307777"/>
            </a:xfrm>
            <a:prstGeom prst="rect">
              <a:avLst/>
            </a:prstGeom>
            <a:noFill/>
          </p:spPr>
          <p:txBody>
            <a:bodyPr wrap="square" rtlCol="0">
              <a:spAutoFit/>
            </a:bodyPr>
            <a:lstStyle/>
            <a:p>
              <a:r>
                <a:rPr lang="en-US" altLang="zh-CN" sz="1400" b="1">
                  <a:solidFill>
                    <a:schemeClr val="bg1"/>
                  </a:solidFill>
                </a:rPr>
                <a:t>TITLE GOES HERE</a:t>
              </a:r>
              <a:endParaRPr lang="zh-CN" altLang="en-US" sz="1400" b="1">
                <a:solidFill>
                  <a:schemeClr val="bg1"/>
                </a:solidFill>
              </a:endParaRPr>
            </a:p>
          </p:txBody>
        </p:sp>
      </p:grpSp>
      <p:sp>
        <p:nvSpPr>
          <p:cNvPr id="52" name="文本框 51">
            <a:extLst>
              <a:ext uri="{FF2B5EF4-FFF2-40B4-BE49-F238E27FC236}">
                <a16:creationId xmlns:a16="http://schemas.microsoft.com/office/drawing/2014/main" id="{F24271F4-D1CD-EED5-C228-7836FAD8C2CB}"/>
              </a:ext>
            </a:extLst>
          </p:cNvPr>
          <p:cNvSpPr txBox="1"/>
          <p:nvPr/>
        </p:nvSpPr>
        <p:spPr>
          <a:xfrm>
            <a:off x="7590399" y="2502563"/>
            <a:ext cx="2505125" cy="1109791"/>
          </a:xfrm>
          <a:prstGeom prst="rect">
            <a:avLst/>
          </a:prstGeom>
          <a:noFill/>
        </p:spPr>
        <p:txBody>
          <a:bodyPr wrap="square" rtlCol="0">
            <a:spAutoFit/>
          </a:bodyPr>
          <a:lstStyle/>
          <a:p>
            <a:pPr>
              <a:lnSpc>
                <a:spcPct val="120000"/>
              </a:lnSpc>
            </a:pPr>
            <a:r>
              <a:rPr lang="fr-FR" altLang="zh-CN" sz="1400">
                <a:solidFill>
                  <a:srgbClr val="D9CEB8"/>
                </a:solidFill>
              </a:rPr>
              <a:t>Pellentesque Habitant Morbi Tristique Senectus Et Netus Et Malesuada Fames Ac Turpis Egestas</a:t>
            </a:r>
            <a:endParaRPr lang="zh-CN" altLang="en-US" sz="1400">
              <a:solidFill>
                <a:srgbClr val="D9CEB8"/>
              </a:solidFill>
            </a:endParaRPr>
          </a:p>
        </p:txBody>
      </p:sp>
      <p:sp>
        <p:nvSpPr>
          <p:cNvPr id="53" name="文本框 52">
            <a:extLst>
              <a:ext uri="{FF2B5EF4-FFF2-40B4-BE49-F238E27FC236}">
                <a16:creationId xmlns:a16="http://schemas.microsoft.com/office/drawing/2014/main" id="{4C44E3BA-738F-80C3-7140-52F749A5E2EE}"/>
              </a:ext>
            </a:extLst>
          </p:cNvPr>
          <p:cNvSpPr txBox="1"/>
          <p:nvPr/>
        </p:nvSpPr>
        <p:spPr>
          <a:xfrm>
            <a:off x="2096583" y="5660228"/>
            <a:ext cx="3927045" cy="592726"/>
          </a:xfrm>
          <a:prstGeom prst="rect">
            <a:avLst/>
          </a:prstGeom>
          <a:noFill/>
        </p:spPr>
        <p:txBody>
          <a:bodyPr wrap="square" rtlCol="0">
            <a:spAutoFit/>
          </a:bodyPr>
          <a:lstStyle/>
          <a:p>
            <a:pPr>
              <a:lnSpc>
                <a:spcPct val="120000"/>
              </a:lnSpc>
            </a:pPr>
            <a:r>
              <a:rPr lang="fr-FR" altLang="zh-CN" sz="1400">
                <a:solidFill>
                  <a:srgbClr val="D9CEB8"/>
                </a:solidFill>
              </a:rPr>
              <a:t>Tristique Senectus Et Netus Et Malesuada Fames Ac Turpis Egestas</a:t>
            </a:r>
            <a:endParaRPr lang="zh-CN" altLang="en-US" sz="1400">
              <a:solidFill>
                <a:srgbClr val="D9CEB8"/>
              </a:solidFill>
            </a:endParaRPr>
          </a:p>
        </p:txBody>
      </p:sp>
      <p:sp>
        <p:nvSpPr>
          <p:cNvPr id="54" name="文本框 53">
            <a:extLst>
              <a:ext uri="{FF2B5EF4-FFF2-40B4-BE49-F238E27FC236}">
                <a16:creationId xmlns:a16="http://schemas.microsoft.com/office/drawing/2014/main" id="{49FB4EB9-6C3D-DD10-1192-D377A630D9E6}"/>
              </a:ext>
            </a:extLst>
          </p:cNvPr>
          <p:cNvSpPr txBox="1"/>
          <p:nvPr/>
        </p:nvSpPr>
        <p:spPr>
          <a:xfrm>
            <a:off x="7590400" y="5660228"/>
            <a:ext cx="2505124" cy="851259"/>
          </a:xfrm>
          <a:prstGeom prst="rect">
            <a:avLst/>
          </a:prstGeom>
          <a:noFill/>
        </p:spPr>
        <p:txBody>
          <a:bodyPr wrap="square" rtlCol="0">
            <a:spAutoFit/>
          </a:bodyPr>
          <a:lstStyle/>
          <a:p>
            <a:pPr>
              <a:lnSpc>
                <a:spcPct val="120000"/>
              </a:lnSpc>
            </a:pPr>
            <a:r>
              <a:rPr lang="fr-FR" altLang="zh-CN" sz="1400">
                <a:solidFill>
                  <a:srgbClr val="D9CEB8"/>
                </a:solidFill>
              </a:rPr>
              <a:t>Tristique Senectus Et Netus Et Malesuada Fames Ac Turpis Egestas</a:t>
            </a:r>
            <a:endParaRPr lang="zh-CN" altLang="en-US" sz="1400">
              <a:solidFill>
                <a:srgbClr val="D9CEB8"/>
              </a:solidFill>
            </a:endParaRPr>
          </a:p>
        </p:txBody>
      </p:sp>
      <p:cxnSp>
        <p:nvCxnSpPr>
          <p:cNvPr id="58" name="连接符: 肘形 57">
            <a:extLst>
              <a:ext uri="{FF2B5EF4-FFF2-40B4-BE49-F238E27FC236}">
                <a16:creationId xmlns:a16="http://schemas.microsoft.com/office/drawing/2014/main" id="{DEA13DD2-4A6E-BF49-99DC-A39BF3EBE9BF}"/>
              </a:ext>
            </a:extLst>
          </p:cNvPr>
          <p:cNvCxnSpPr>
            <a:cxnSpLocks/>
            <a:stCxn id="28" idx="1"/>
          </p:cNvCxnSpPr>
          <p:nvPr/>
        </p:nvCxnSpPr>
        <p:spPr>
          <a:xfrm>
            <a:off x="4492009" y="3973852"/>
            <a:ext cx="3073126" cy="942532"/>
          </a:xfrm>
          <a:prstGeom prst="bentConnector3">
            <a:avLst/>
          </a:prstGeom>
          <a:ln w="12700">
            <a:solidFill>
              <a:srgbClr val="FDC97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75F6110E-3D75-195C-467F-0BB9F6440A93}"/>
              </a:ext>
            </a:extLst>
          </p:cNvPr>
          <p:cNvSpPr/>
          <p:nvPr/>
        </p:nvSpPr>
        <p:spPr>
          <a:xfrm>
            <a:off x="7361799" y="4868792"/>
            <a:ext cx="233680" cy="100740"/>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6480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0E7"/>
        </a:solidFill>
        <a:effectLst/>
      </p:bgPr>
    </p:bg>
    <p:spTree>
      <p:nvGrpSpPr>
        <p:cNvPr id="1" name=""/>
        <p:cNvGrpSpPr/>
        <p:nvPr/>
      </p:nvGrpSpPr>
      <p:grpSpPr>
        <a:xfrm>
          <a:off x="0" y="0"/>
          <a:ext cx="0" cy="0"/>
          <a:chOff x="0" y="0"/>
          <a:chExt cx="0" cy="0"/>
        </a:xfrm>
      </p:grpSpPr>
      <p:sp>
        <p:nvSpPr>
          <p:cNvPr id="94" name="矩形 93">
            <a:extLst>
              <a:ext uri="{FF2B5EF4-FFF2-40B4-BE49-F238E27FC236}">
                <a16:creationId xmlns:a16="http://schemas.microsoft.com/office/drawing/2014/main" id="{D87B1053-175B-8C1D-A01F-01F089FB69AF}"/>
              </a:ext>
            </a:extLst>
          </p:cNvPr>
          <p:cNvSpPr/>
          <p:nvPr/>
        </p:nvSpPr>
        <p:spPr>
          <a:xfrm>
            <a:off x="0" y="0"/>
            <a:ext cx="12192000" cy="68580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AF92C0A9-49CC-9E48-ED5A-7AAA0B4619B2}"/>
              </a:ext>
            </a:extLst>
          </p:cNvPr>
          <p:cNvSpPr/>
          <p:nvPr/>
        </p:nvSpPr>
        <p:spPr>
          <a:xfrm>
            <a:off x="647700" y="1606049"/>
            <a:ext cx="4546600" cy="711412"/>
          </a:xfrm>
          <a:prstGeom prst="roundRect">
            <a:avLst/>
          </a:prstGeom>
          <a:solidFill>
            <a:srgbClr val="F96B1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5" name="矩形: 圆角 4">
            <a:extLst>
              <a:ext uri="{FF2B5EF4-FFF2-40B4-BE49-F238E27FC236}">
                <a16:creationId xmlns:a16="http://schemas.microsoft.com/office/drawing/2014/main" id="{6DC40E75-D2FC-CDCE-C27B-2E9310A7435C}"/>
              </a:ext>
            </a:extLst>
          </p:cNvPr>
          <p:cNvSpPr/>
          <p:nvPr/>
        </p:nvSpPr>
        <p:spPr>
          <a:xfrm>
            <a:off x="647700" y="2317461"/>
            <a:ext cx="4546600" cy="711412"/>
          </a:xfrm>
          <a:prstGeom prst="roundRect">
            <a:avLst/>
          </a:prstGeom>
          <a:solidFill>
            <a:srgbClr val="B2DFD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6" name="矩形: 圆角 5">
            <a:extLst>
              <a:ext uri="{FF2B5EF4-FFF2-40B4-BE49-F238E27FC236}">
                <a16:creationId xmlns:a16="http://schemas.microsoft.com/office/drawing/2014/main" id="{7710E42E-1057-22B0-3D02-45213BC9D874}"/>
              </a:ext>
            </a:extLst>
          </p:cNvPr>
          <p:cNvSpPr/>
          <p:nvPr/>
        </p:nvSpPr>
        <p:spPr>
          <a:xfrm>
            <a:off x="647700" y="3028872"/>
            <a:ext cx="4546600" cy="711412"/>
          </a:xfrm>
          <a:prstGeom prst="roundRect">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8" name="椭圆 7">
            <a:extLst>
              <a:ext uri="{FF2B5EF4-FFF2-40B4-BE49-F238E27FC236}">
                <a16:creationId xmlns:a16="http://schemas.microsoft.com/office/drawing/2014/main" id="{0D9C0E90-660B-35A1-9DEC-8291EA7C56B7}"/>
              </a:ext>
            </a:extLst>
          </p:cNvPr>
          <p:cNvSpPr/>
          <p:nvPr/>
        </p:nvSpPr>
        <p:spPr>
          <a:xfrm>
            <a:off x="4549297" y="1812795"/>
            <a:ext cx="297921" cy="297921"/>
          </a:xfrm>
          <a:prstGeom prst="ellipse">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A6C3409-A6D3-DF51-E2B5-2BD0A90CA8A9}"/>
              </a:ext>
            </a:extLst>
          </p:cNvPr>
          <p:cNvSpPr/>
          <p:nvPr/>
        </p:nvSpPr>
        <p:spPr>
          <a:xfrm>
            <a:off x="4549297" y="3235618"/>
            <a:ext cx="297921" cy="297921"/>
          </a:xfrm>
          <a:prstGeom prst="ellipse">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B23014E3-E18B-9DF3-3395-73386499EDEC}"/>
              </a:ext>
            </a:extLst>
          </p:cNvPr>
          <p:cNvSpPr/>
          <p:nvPr/>
        </p:nvSpPr>
        <p:spPr>
          <a:xfrm>
            <a:off x="4549297" y="2524207"/>
            <a:ext cx="297921" cy="297921"/>
          </a:xfrm>
          <a:prstGeom prst="ellipse">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A5788D23-1881-4BDD-EC0E-24E80E20242F}"/>
              </a:ext>
            </a:extLst>
          </p:cNvPr>
          <p:cNvSpPr txBox="1"/>
          <p:nvPr/>
        </p:nvSpPr>
        <p:spPr>
          <a:xfrm>
            <a:off x="924430" y="1761700"/>
            <a:ext cx="2973024" cy="400110"/>
          </a:xfrm>
          <a:prstGeom prst="rect">
            <a:avLst/>
          </a:prstGeom>
          <a:noFill/>
        </p:spPr>
        <p:txBody>
          <a:bodyPr wrap="square" rtlCol="0">
            <a:spAutoFit/>
          </a:bodyPr>
          <a:lstStyle/>
          <a:p>
            <a:r>
              <a:rPr lang="fr-FR" altLang="zh-CN" sz="2000" b="1">
                <a:solidFill>
                  <a:schemeClr val="bg1"/>
                </a:solidFill>
              </a:rPr>
              <a:t>Pellentesque Habitant</a:t>
            </a:r>
            <a:endParaRPr lang="zh-CN" altLang="en-US" sz="2000" b="1">
              <a:solidFill>
                <a:schemeClr val="bg1"/>
              </a:solidFill>
            </a:endParaRPr>
          </a:p>
        </p:txBody>
      </p:sp>
      <p:sp>
        <p:nvSpPr>
          <p:cNvPr id="12" name="文本框 11">
            <a:extLst>
              <a:ext uri="{FF2B5EF4-FFF2-40B4-BE49-F238E27FC236}">
                <a16:creationId xmlns:a16="http://schemas.microsoft.com/office/drawing/2014/main" id="{37BD3342-3D83-A18C-8478-8C4D318E34CB}"/>
              </a:ext>
            </a:extLst>
          </p:cNvPr>
          <p:cNvSpPr txBox="1"/>
          <p:nvPr/>
        </p:nvSpPr>
        <p:spPr>
          <a:xfrm>
            <a:off x="924430" y="2473112"/>
            <a:ext cx="2745169" cy="400110"/>
          </a:xfrm>
          <a:prstGeom prst="rect">
            <a:avLst/>
          </a:prstGeom>
          <a:noFill/>
        </p:spPr>
        <p:txBody>
          <a:bodyPr wrap="square" rtlCol="0">
            <a:spAutoFit/>
          </a:bodyPr>
          <a:lstStyle/>
          <a:p>
            <a:r>
              <a:rPr lang="fr-FR" altLang="zh-CN" sz="2000" b="1"/>
              <a:t>Morbi Tristique</a:t>
            </a:r>
            <a:endParaRPr lang="zh-CN" altLang="en-US" sz="2000" b="1"/>
          </a:p>
        </p:txBody>
      </p:sp>
      <p:sp>
        <p:nvSpPr>
          <p:cNvPr id="13" name="文本框 12">
            <a:extLst>
              <a:ext uri="{FF2B5EF4-FFF2-40B4-BE49-F238E27FC236}">
                <a16:creationId xmlns:a16="http://schemas.microsoft.com/office/drawing/2014/main" id="{7EC1E078-B0F7-C97B-AB47-080D708BD8D3}"/>
              </a:ext>
            </a:extLst>
          </p:cNvPr>
          <p:cNvSpPr txBox="1"/>
          <p:nvPr/>
        </p:nvSpPr>
        <p:spPr>
          <a:xfrm>
            <a:off x="924430" y="3184523"/>
            <a:ext cx="3554653" cy="400110"/>
          </a:xfrm>
          <a:prstGeom prst="rect">
            <a:avLst/>
          </a:prstGeom>
          <a:noFill/>
        </p:spPr>
        <p:txBody>
          <a:bodyPr wrap="square" rtlCol="0">
            <a:spAutoFit/>
          </a:bodyPr>
          <a:lstStyle/>
          <a:p>
            <a:r>
              <a:rPr lang="fr-FR" altLang="zh-CN" sz="2000" b="1"/>
              <a:t>Senectus Et Netus Et</a:t>
            </a:r>
            <a:endParaRPr lang="zh-CN" altLang="en-US" sz="2000" b="1"/>
          </a:p>
        </p:txBody>
      </p:sp>
      <p:sp>
        <p:nvSpPr>
          <p:cNvPr id="16" name="矩形: 圆角 15">
            <a:extLst>
              <a:ext uri="{FF2B5EF4-FFF2-40B4-BE49-F238E27FC236}">
                <a16:creationId xmlns:a16="http://schemas.microsoft.com/office/drawing/2014/main" id="{BB1DD89B-94FB-40DD-172F-4AF2A837EED5}"/>
              </a:ext>
            </a:extLst>
          </p:cNvPr>
          <p:cNvSpPr/>
          <p:nvPr/>
        </p:nvSpPr>
        <p:spPr>
          <a:xfrm>
            <a:off x="6997700" y="1528228"/>
            <a:ext cx="4546600" cy="711412"/>
          </a:xfrm>
          <a:prstGeom prst="roundRect">
            <a:avLst/>
          </a:prstGeom>
          <a:solidFill>
            <a:srgbClr val="2D466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7" name="矩形: 圆角 16">
            <a:extLst>
              <a:ext uri="{FF2B5EF4-FFF2-40B4-BE49-F238E27FC236}">
                <a16:creationId xmlns:a16="http://schemas.microsoft.com/office/drawing/2014/main" id="{95663DEA-20EC-4E21-C060-A95E68CDB783}"/>
              </a:ext>
            </a:extLst>
          </p:cNvPr>
          <p:cNvSpPr/>
          <p:nvPr/>
        </p:nvSpPr>
        <p:spPr>
          <a:xfrm>
            <a:off x="6997700" y="2239640"/>
            <a:ext cx="4546600" cy="711412"/>
          </a:xfrm>
          <a:prstGeom prst="roundRect">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8" name="矩形: 圆角 17">
            <a:extLst>
              <a:ext uri="{FF2B5EF4-FFF2-40B4-BE49-F238E27FC236}">
                <a16:creationId xmlns:a16="http://schemas.microsoft.com/office/drawing/2014/main" id="{29200C88-4EB9-21C4-17E0-CC75ED4A70BF}"/>
              </a:ext>
            </a:extLst>
          </p:cNvPr>
          <p:cNvSpPr/>
          <p:nvPr/>
        </p:nvSpPr>
        <p:spPr>
          <a:xfrm>
            <a:off x="6997700" y="2951051"/>
            <a:ext cx="4546600" cy="711412"/>
          </a:xfrm>
          <a:prstGeom prst="roundRect">
            <a:avLst/>
          </a:prstGeom>
          <a:solidFill>
            <a:srgbClr val="B2DFD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9" name="椭圆 18">
            <a:extLst>
              <a:ext uri="{FF2B5EF4-FFF2-40B4-BE49-F238E27FC236}">
                <a16:creationId xmlns:a16="http://schemas.microsoft.com/office/drawing/2014/main" id="{A5970D38-FB98-C453-BC68-E331F8D3D820}"/>
              </a:ext>
            </a:extLst>
          </p:cNvPr>
          <p:cNvSpPr/>
          <p:nvPr/>
        </p:nvSpPr>
        <p:spPr>
          <a:xfrm>
            <a:off x="10899297" y="1734974"/>
            <a:ext cx="297921" cy="297921"/>
          </a:xfrm>
          <a:prstGeom prst="ellipse">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9ACCAF48-349D-20F8-9EEF-8F6E21CEDF54}"/>
              </a:ext>
            </a:extLst>
          </p:cNvPr>
          <p:cNvSpPr/>
          <p:nvPr/>
        </p:nvSpPr>
        <p:spPr>
          <a:xfrm>
            <a:off x="10899297" y="3157797"/>
            <a:ext cx="297921" cy="297921"/>
          </a:xfrm>
          <a:prstGeom prst="ellipse">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84B3F6D8-F5E9-623E-30DF-314AD45192D4}"/>
              </a:ext>
            </a:extLst>
          </p:cNvPr>
          <p:cNvSpPr/>
          <p:nvPr/>
        </p:nvSpPr>
        <p:spPr>
          <a:xfrm>
            <a:off x="10899297" y="2446386"/>
            <a:ext cx="297921" cy="297921"/>
          </a:xfrm>
          <a:prstGeom prst="ellipse">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343C5398-F739-C0A5-3F36-ABA30C8E6B87}"/>
              </a:ext>
            </a:extLst>
          </p:cNvPr>
          <p:cNvSpPr txBox="1"/>
          <p:nvPr/>
        </p:nvSpPr>
        <p:spPr>
          <a:xfrm>
            <a:off x="7274430" y="1683879"/>
            <a:ext cx="2973024" cy="400110"/>
          </a:xfrm>
          <a:prstGeom prst="rect">
            <a:avLst/>
          </a:prstGeom>
          <a:noFill/>
        </p:spPr>
        <p:txBody>
          <a:bodyPr wrap="square" rtlCol="0">
            <a:spAutoFit/>
          </a:bodyPr>
          <a:lstStyle/>
          <a:p>
            <a:r>
              <a:rPr lang="fr-FR" altLang="zh-CN" sz="2000" b="1">
                <a:solidFill>
                  <a:schemeClr val="bg1"/>
                </a:solidFill>
              </a:rPr>
              <a:t>Pellentesque Habitant</a:t>
            </a:r>
            <a:endParaRPr lang="zh-CN" altLang="en-US" sz="2000" b="1">
              <a:solidFill>
                <a:schemeClr val="bg1"/>
              </a:solidFill>
            </a:endParaRPr>
          </a:p>
        </p:txBody>
      </p:sp>
      <p:sp>
        <p:nvSpPr>
          <p:cNvPr id="23" name="文本框 22">
            <a:extLst>
              <a:ext uri="{FF2B5EF4-FFF2-40B4-BE49-F238E27FC236}">
                <a16:creationId xmlns:a16="http://schemas.microsoft.com/office/drawing/2014/main" id="{55CEB8B7-EA43-E061-DEC9-0932B1C82DD6}"/>
              </a:ext>
            </a:extLst>
          </p:cNvPr>
          <p:cNvSpPr txBox="1"/>
          <p:nvPr/>
        </p:nvSpPr>
        <p:spPr>
          <a:xfrm>
            <a:off x="7274430" y="2395291"/>
            <a:ext cx="2745169" cy="400110"/>
          </a:xfrm>
          <a:prstGeom prst="rect">
            <a:avLst/>
          </a:prstGeom>
          <a:noFill/>
        </p:spPr>
        <p:txBody>
          <a:bodyPr wrap="square" rtlCol="0">
            <a:spAutoFit/>
          </a:bodyPr>
          <a:lstStyle/>
          <a:p>
            <a:r>
              <a:rPr lang="fr-FR" altLang="zh-CN" sz="2000" b="1">
                <a:solidFill>
                  <a:schemeClr val="bg1"/>
                </a:solidFill>
              </a:rPr>
              <a:t>Morbi Tristique</a:t>
            </a:r>
            <a:endParaRPr lang="zh-CN" altLang="en-US" sz="2000" b="1">
              <a:solidFill>
                <a:schemeClr val="bg1"/>
              </a:solidFill>
            </a:endParaRPr>
          </a:p>
        </p:txBody>
      </p:sp>
      <p:sp>
        <p:nvSpPr>
          <p:cNvPr id="24" name="文本框 23">
            <a:extLst>
              <a:ext uri="{FF2B5EF4-FFF2-40B4-BE49-F238E27FC236}">
                <a16:creationId xmlns:a16="http://schemas.microsoft.com/office/drawing/2014/main" id="{9F4C3D57-6134-F9E9-E093-D68F2D87B0F9}"/>
              </a:ext>
            </a:extLst>
          </p:cNvPr>
          <p:cNvSpPr txBox="1"/>
          <p:nvPr/>
        </p:nvSpPr>
        <p:spPr>
          <a:xfrm>
            <a:off x="7274430" y="3106702"/>
            <a:ext cx="3554653" cy="400110"/>
          </a:xfrm>
          <a:prstGeom prst="rect">
            <a:avLst/>
          </a:prstGeom>
          <a:noFill/>
        </p:spPr>
        <p:txBody>
          <a:bodyPr wrap="square" rtlCol="0">
            <a:spAutoFit/>
          </a:bodyPr>
          <a:lstStyle/>
          <a:p>
            <a:r>
              <a:rPr lang="fr-FR" altLang="zh-CN" sz="2000" b="1"/>
              <a:t>Senectus Et Netus Et</a:t>
            </a:r>
            <a:endParaRPr lang="zh-CN" altLang="en-US" sz="2000" b="1"/>
          </a:p>
        </p:txBody>
      </p:sp>
      <p:sp>
        <p:nvSpPr>
          <p:cNvPr id="46" name="文本框 45">
            <a:extLst>
              <a:ext uri="{FF2B5EF4-FFF2-40B4-BE49-F238E27FC236}">
                <a16:creationId xmlns:a16="http://schemas.microsoft.com/office/drawing/2014/main" id="{6F0066AB-FE1A-52B8-AA44-6FD037CA966D}"/>
              </a:ext>
            </a:extLst>
          </p:cNvPr>
          <p:cNvSpPr txBox="1"/>
          <p:nvPr/>
        </p:nvSpPr>
        <p:spPr>
          <a:xfrm>
            <a:off x="647700" y="361950"/>
            <a:ext cx="1803400" cy="307777"/>
          </a:xfrm>
          <a:prstGeom prst="rect">
            <a:avLst/>
          </a:prstGeom>
          <a:noFill/>
        </p:spPr>
        <p:txBody>
          <a:bodyPr wrap="square" rtlCol="0">
            <a:spAutoFit/>
          </a:bodyPr>
          <a:lstStyle/>
          <a:p>
            <a:r>
              <a:rPr lang="en-US" altLang="zh-CN" sz="1400"/>
              <a:t>OUR INFODATA</a:t>
            </a:r>
            <a:endParaRPr lang="zh-CN" altLang="en-US" sz="1400"/>
          </a:p>
        </p:txBody>
      </p:sp>
      <p:sp>
        <p:nvSpPr>
          <p:cNvPr id="47" name="文本框 46">
            <a:extLst>
              <a:ext uri="{FF2B5EF4-FFF2-40B4-BE49-F238E27FC236}">
                <a16:creationId xmlns:a16="http://schemas.microsoft.com/office/drawing/2014/main" id="{33B70C39-19F8-7324-BA17-EB454C0BF526}"/>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t>2022/08/26</a:t>
            </a:r>
            <a:endParaRPr lang="zh-CN" altLang="en-US" sz="1400"/>
          </a:p>
        </p:txBody>
      </p:sp>
      <p:sp>
        <p:nvSpPr>
          <p:cNvPr id="48" name="文本框 47">
            <a:extLst>
              <a:ext uri="{FF2B5EF4-FFF2-40B4-BE49-F238E27FC236}">
                <a16:creationId xmlns:a16="http://schemas.microsoft.com/office/drawing/2014/main" id="{FD6F35DD-6057-4FA1-698E-0DC18F6E4210}"/>
              </a:ext>
            </a:extLst>
          </p:cNvPr>
          <p:cNvSpPr txBox="1"/>
          <p:nvPr/>
        </p:nvSpPr>
        <p:spPr>
          <a:xfrm>
            <a:off x="3329862" y="361950"/>
            <a:ext cx="1803400" cy="307777"/>
          </a:xfrm>
          <a:prstGeom prst="rect">
            <a:avLst/>
          </a:prstGeom>
          <a:noFill/>
        </p:spPr>
        <p:txBody>
          <a:bodyPr wrap="square" rtlCol="0">
            <a:spAutoFit/>
          </a:bodyPr>
          <a:lstStyle/>
          <a:p>
            <a:r>
              <a:rPr lang="en-US" altLang="zh-CN" sz="1400"/>
              <a:t>TITLE GOES HERE</a:t>
            </a:r>
            <a:endParaRPr lang="zh-CN" altLang="en-US" sz="1400"/>
          </a:p>
        </p:txBody>
      </p:sp>
      <p:sp>
        <p:nvSpPr>
          <p:cNvPr id="49" name="文本框 48">
            <a:extLst>
              <a:ext uri="{FF2B5EF4-FFF2-40B4-BE49-F238E27FC236}">
                <a16:creationId xmlns:a16="http://schemas.microsoft.com/office/drawing/2014/main" id="{DEFBEA57-D4EC-267A-378C-2499C8B9524A}"/>
              </a:ext>
            </a:extLst>
          </p:cNvPr>
          <p:cNvSpPr txBox="1"/>
          <p:nvPr/>
        </p:nvSpPr>
        <p:spPr>
          <a:xfrm>
            <a:off x="6012023" y="361950"/>
            <a:ext cx="1803400" cy="307777"/>
          </a:xfrm>
          <a:prstGeom prst="rect">
            <a:avLst/>
          </a:prstGeom>
          <a:noFill/>
        </p:spPr>
        <p:txBody>
          <a:bodyPr wrap="square" rtlCol="0">
            <a:spAutoFit/>
          </a:bodyPr>
          <a:lstStyle/>
          <a:p>
            <a:r>
              <a:rPr lang="en-US" altLang="zh-CN" sz="1400"/>
              <a:t>SUPPORTERS SAY</a:t>
            </a:r>
            <a:endParaRPr lang="zh-CN" altLang="en-US" sz="1400"/>
          </a:p>
        </p:txBody>
      </p:sp>
      <p:grpSp>
        <p:nvGrpSpPr>
          <p:cNvPr id="57" name="组合 56">
            <a:extLst>
              <a:ext uri="{FF2B5EF4-FFF2-40B4-BE49-F238E27FC236}">
                <a16:creationId xmlns:a16="http://schemas.microsoft.com/office/drawing/2014/main" id="{20C74009-361F-A34D-453A-289FEF3BBE50}"/>
              </a:ext>
            </a:extLst>
          </p:cNvPr>
          <p:cNvGrpSpPr/>
          <p:nvPr/>
        </p:nvGrpSpPr>
        <p:grpSpPr>
          <a:xfrm>
            <a:off x="290822" y="4493086"/>
            <a:ext cx="1517732" cy="1517730"/>
            <a:chOff x="2477465" y="1288467"/>
            <a:chExt cx="1235742" cy="1235740"/>
          </a:xfrm>
        </p:grpSpPr>
        <p:sp>
          <p:nvSpPr>
            <p:cNvPr id="52" name="矩形: 圆角 51">
              <a:extLst>
                <a:ext uri="{FF2B5EF4-FFF2-40B4-BE49-F238E27FC236}">
                  <a16:creationId xmlns:a16="http://schemas.microsoft.com/office/drawing/2014/main" id="{0E5A885D-9CD2-6454-0A74-B982D4BF2CFF}"/>
                </a:ext>
              </a:extLst>
            </p:cNvPr>
            <p:cNvSpPr/>
            <p:nvPr/>
          </p:nvSpPr>
          <p:spPr>
            <a:xfrm>
              <a:off x="2477466" y="1288467"/>
              <a:ext cx="1235740" cy="1235740"/>
            </a:xfrm>
            <a:prstGeom prst="roundRect">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3" name="文本框 52">
              <a:extLst>
                <a:ext uri="{FF2B5EF4-FFF2-40B4-BE49-F238E27FC236}">
                  <a16:creationId xmlns:a16="http://schemas.microsoft.com/office/drawing/2014/main" id="{4FDA74DC-5490-3FB7-4504-571A7B881AEB}"/>
                </a:ext>
              </a:extLst>
            </p:cNvPr>
            <p:cNvSpPr txBox="1"/>
            <p:nvPr/>
          </p:nvSpPr>
          <p:spPr>
            <a:xfrm>
              <a:off x="2477465" y="1362776"/>
              <a:ext cx="1235742" cy="380745"/>
            </a:xfrm>
            <a:prstGeom prst="rect">
              <a:avLst/>
            </a:prstGeom>
            <a:noFill/>
          </p:spPr>
          <p:txBody>
            <a:bodyPr wrap="square" rtlCol="0">
              <a:spAutoFit/>
            </a:bodyPr>
            <a:lstStyle/>
            <a:p>
              <a:pPr>
                <a:lnSpc>
                  <a:spcPct val="120000"/>
                </a:lnSpc>
              </a:pPr>
              <a:r>
                <a:rPr lang="fr-FR" altLang="zh-CN" sz="1050" b="1">
                  <a:solidFill>
                    <a:schemeClr val="bg1"/>
                  </a:solidFill>
                </a:rPr>
                <a:t>Tristique Senectus Et Fames Ac Turpis</a:t>
              </a:r>
              <a:endParaRPr lang="zh-CN" altLang="en-US" sz="1050" b="1">
                <a:solidFill>
                  <a:schemeClr val="bg1"/>
                </a:solidFill>
              </a:endParaRPr>
            </a:p>
          </p:txBody>
        </p:sp>
        <p:sp>
          <p:nvSpPr>
            <p:cNvPr id="54" name="文本框 53">
              <a:extLst>
                <a:ext uri="{FF2B5EF4-FFF2-40B4-BE49-F238E27FC236}">
                  <a16:creationId xmlns:a16="http://schemas.microsoft.com/office/drawing/2014/main" id="{59174DA5-17B0-3684-B7CA-62D07C1FD5DB}"/>
                </a:ext>
              </a:extLst>
            </p:cNvPr>
            <p:cNvSpPr txBox="1"/>
            <p:nvPr/>
          </p:nvSpPr>
          <p:spPr>
            <a:xfrm>
              <a:off x="2499306" y="2069474"/>
              <a:ext cx="644150" cy="440051"/>
            </a:xfrm>
            <a:prstGeom prst="rect">
              <a:avLst/>
            </a:prstGeom>
            <a:noFill/>
          </p:spPr>
          <p:txBody>
            <a:bodyPr wrap="square" rtlCol="0">
              <a:spAutoFit/>
            </a:bodyPr>
            <a:lstStyle/>
            <a:p>
              <a:pPr>
                <a:lnSpc>
                  <a:spcPct val="120000"/>
                </a:lnSpc>
              </a:pPr>
              <a:r>
                <a:rPr lang="fr-FR" altLang="zh-CN"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1</a:t>
              </a:r>
              <a:endParaRPr lang="zh-CN" altLang="en-US"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58" name="组合 57">
            <a:extLst>
              <a:ext uri="{FF2B5EF4-FFF2-40B4-BE49-F238E27FC236}">
                <a16:creationId xmlns:a16="http://schemas.microsoft.com/office/drawing/2014/main" id="{ACEE3DF7-9756-FF61-5B52-3AFBBD2A2DF6}"/>
              </a:ext>
            </a:extLst>
          </p:cNvPr>
          <p:cNvGrpSpPr/>
          <p:nvPr/>
        </p:nvGrpSpPr>
        <p:grpSpPr>
          <a:xfrm>
            <a:off x="2162134" y="4493086"/>
            <a:ext cx="1517732" cy="1517730"/>
            <a:chOff x="2477465" y="1288467"/>
            <a:chExt cx="1235742" cy="1235740"/>
          </a:xfrm>
        </p:grpSpPr>
        <p:sp>
          <p:nvSpPr>
            <p:cNvPr id="59" name="矩形: 圆角 58">
              <a:extLst>
                <a:ext uri="{FF2B5EF4-FFF2-40B4-BE49-F238E27FC236}">
                  <a16:creationId xmlns:a16="http://schemas.microsoft.com/office/drawing/2014/main" id="{4857D4AF-6221-BF29-004C-AE04EB844A39}"/>
                </a:ext>
              </a:extLst>
            </p:cNvPr>
            <p:cNvSpPr/>
            <p:nvPr/>
          </p:nvSpPr>
          <p:spPr>
            <a:xfrm>
              <a:off x="2477466" y="1288467"/>
              <a:ext cx="1235740" cy="1235740"/>
            </a:xfrm>
            <a:prstGeom prst="roundRect">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60" name="文本框 59">
              <a:extLst>
                <a:ext uri="{FF2B5EF4-FFF2-40B4-BE49-F238E27FC236}">
                  <a16:creationId xmlns:a16="http://schemas.microsoft.com/office/drawing/2014/main" id="{E6A03CCE-80BE-EE70-590D-FBFD2FB86CBE}"/>
                </a:ext>
              </a:extLst>
            </p:cNvPr>
            <p:cNvSpPr txBox="1"/>
            <p:nvPr/>
          </p:nvSpPr>
          <p:spPr>
            <a:xfrm>
              <a:off x="2477465" y="1362776"/>
              <a:ext cx="1235742" cy="380745"/>
            </a:xfrm>
            <a:prstGeom prst="rect">
              <a:avLst/>
            </a:prstGeom>
            <a:noFill/>
          </p:spPr>
          <p:txBody>
            <a:bodyPr wrap="square" rtlCol="0">
              <a:spAutoFit/>
            </a:bodyPr>
            <a:lstStyle/>
            <a:p>
              <a:pPr>
                <a:lnSpc>
                  <a:spcPct val="120000"/>
                </a:lnSpc>
              </a:pPr>
              <a:r>
                <a:rPr lang="fr-FR" altLang="zh-CN" sz="1050" b="1">
                  <a:solidFill>
                    <a:schemeClr val="bg1"/>
                  </a:solidFill>
                </a:rPr>
                <a:t>Tristique Senectus Et Fames Ac Turpis</a:t>
              </a:r>
              <a:endParaRPr lang="zh-CN" altLang="en-US" sz="1050" b="1">
                <a:solidFill>
                  <a:schemeClr val="bg1"/>
                </a:solidFill>
              </a:endParaRPr>
            </a:p>
          </p:txBody>
        </p:sp>
        <p:sp>
          <p:nvSpPr>
            <p:cNvPr id="61" name="文本框 60">
              <a:extLst>
                <a:ext uri="{FF2B5EF4-FFF2-40B4-BE49-F238E27FC236}">
                  <a16:creationId xmlns:a16="http://schemas.microsoft.com/office/drawing/2014/main" id="{0CF8BEC3-44D0-3FED-F7BE-DEB76EAFF756}"/>
                </a:ext>
              </a:extLst>
            </p:cNvPr>
            <p:cNvSpPr txBox="1"/>
            <p:nvPr/>
          </p:nvSpPr>
          <p:spPr>
            <a:xfrm>
              <a:off x="2499306" y="2069474"/>
              <a:ext cx="644150" cy="440051"/>
            </a:xfrm>
            <a:prstGeom prst="rect">
              <a:avLst/>
            </a:prstGeom>
            <a:noFill/>
          </p:spPr>
          <p:txBody>
            <a:bodyPr wrap="square" rtlCol="0">
              <a:spAutoFit/>
            </a:bodyPr>
            <a:lstStyle/>
            <a:p>
              <a:pPr>
                <a:lnSpc>
                  <a:spcPct val="120000"/>
                </a:lnSpc>
              </a:pPr>
              <a:r>
                <a:rPr lang="fr-FR" altLang="zh-CN"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2</a:t>
              </a:r>
              <a:endParaRPr lang="zh-CN" altLang="en-US"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62" name="组合 61">
            <a:extLst>
              <a:ext uri="{FF2B5EF4-FFF2-40B4-BE49-F238E27FC236}">
                <a16:creationId xmlns:a16="http://schemas.microsoft.com/office/drawing/2014/main" id="{BED41A30-686C-F243-BBD3-1A66C169BC01}"/>
              </a:ext>
            </a:extLst>
          </p:cNvPr>
          <p:cNvGrpSpPr/>
          <p:nvPr/>
        </p:nvGrpSpPr>
        <p:grpSpPr>
          <a:xfrm>
            <a:off x="4033445" y="4493086"/>
            <a:ext cx="1517732" cy="1517730"/>
            <a:chOff x="2477465" y="1288467"/>
            <a:chExt cx="1235742" cy="1235740"/>
          </a:xfrm>
        </p:grpSpPr>
        <p:sp>
          <p:nvSpPr>
            <p:cNvPr id="63" name="矩形: 圆角 62">
              <a:extLst>
                <a:ext uri="{FF2B5EF4-FFF2-40B4-BE49-F238E27FC236}">
                  <a16:creationId xmlns:a16="http://schemas.microsoft.com/office/drawing/2014/main" id="{B1818F41-9E7F-E31D-24BD-A1FBBC0EBB4E}"/>
                </a:ext>
              </a:extLst>
            </p:cNvPr>
            <p:cNvSpPr/>
            <p:nvPr/>
          </p:nvSpPr>
          <p:spPr>
            <a:xfrm>
              <a:off x="2477466" y="1288467"/>
              <a:ext cx="1235740" cy="1235740"/>
            </a:xfrm>
            <a:prstGeom prst="roundRect">
              <a:avLst/>
            </a:prstGeom>
            <a:solidFill>
              <a:srgbClr val="B1AA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64" name="文本框 63">
              <a:extLst>
                <a:ext uri="{FF2B5EF4-FFF2-40B4-BE49-F238E27FC236}">
                  <a16:creationId xmlns:a16="http://schemas.microsoft.com/office/drawing/2014/main" id="{E6AB4CD5-1C0D-CD66-DE88-0D7F78E61FC5}"/>
                </a:ext>
              </a:extLst>
            </p:cNvPr>
            <p:cNvSpPr txBox="1"/>
            <p:nvPr/>
          </p:nvSpPr>
          <p:spPr>
            <a:xfrm>
              <a:off x="2477465" y="1362776"/>
              <a:ext cx="1235742" cy="380745"/>
            </a:xfrm>
            <a:prstGeom prst="rect">
              <a:avLst/>
            </a:prstGeom>
            <a:noFill/>
          </p:spPr>
          <p:txBody>
            <a:bodyPr wrap="square" rtlCol="0">
              <a:spAutoFit/>
            </a:bodyPr>
            <a:lstStyle/>
            <a:p>
              <a:pPr>
                <a:lnSpc>
                  <a:spcPct val="120000"/>
                </a:lnSpc>
              </a:pPr>
              <a:r>
                <a:rPr lang="fr-FR" altLang="zh-CN" sz="1050" b="1">
                  <a:solidFill>
                    <a:schemeClr val="bg1"/>
                  </a:solidFill>
                </a:rPr>
                <a:t>Tristique Senectus Et Fames Ac Turpis</a:t>
              </a:r>
              <a:endParaRPr lang="zh-CN" altLang="en-US" sz="1050" b="1">
                <a:solidFill>
                  <a:schemeClr val="bg1"/>
                </a:solidFill>
              </a:endParaRPr>
            </a:p>
          </p:txBody>
        </p:sp>
        <p:sp>
          <p:nvSpPr>
            <p:cNvPr id="65" name="文本框 64">
              <a:extLst>
                <a:ext uri="{FF2B5EF4-FFF2-40B4-BE49-F238E27FC236}">
                  <a16:creationId xmlns:a16="http://schemas.microsoft.com/office/drawing/2014/main" id="{8F351DE4-B839-494C-DD9C-F48EBD11D670}"/>
                </a:ext>
              </a:extLst>
            </p:cNvPr>
            <p:cNvSpPr txBox="1"/>
            <p:nvPr/>
          </p:nvSpPr>
          <p:spPr>
            <a:xfrm>
              <a:off x="2499306" y="2069474"/>
              <a:ext cx="644150" cy="440051"/>
            </a:xfrm>
            <a:prstGeom prst="rect">
              <a:avLst/>
            </a:prstGeom>
            <a:noFill/>
          </p:spPr>
          <p:txBody>
            <a:bodyPr wrap="square" rtlCol="0">
              <a:spAutoFit/>
            </a:bodyPr>
            <a:lstStyle/>
            <a:p>
              <a:pPr>
                <a:lnSpc>
                  <a:spcPct val="120000"/>
                </a:lnSpc>
              </a:pPr>
              <a:r>
                <a:rPr lang="fr-FR" altLang="zh-CN"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3</a:t>
              </a:r>
              <a:endParaRPr lang="zh-CN" altLang="en-US"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68" name="组合 67">
            <a:extLst>
              <a:ext uri="{FF2B5EF4-FFF2-40B4-BE49-F238E27FC236}">
                <a16:creationId xmlns:a16="http://schemas.microsoft.com/office/drawing/2014/main" id="{1521DF0B-7490-CAB1-5927-0B31430A1F84}"/>
              </a:ext>
            </a:extLst>
          </p:cNvPr>
          <p:cNvGrpSpPr/>
          <p:nvPr/>
        </p:nvGrpSpPr>
        <p:grpSpPr>
          <a:xfrm>
            <a:off x="6613998" y="4493086"/>
            <a:ext cx="1517732" cy="1517730"/>
            <a:chOff x="2477465" y="1288467"/>
            <a:chExt cx="1235742" cy="1235740"/>
          </a:xfrm>
        </p:grpSpPr>
        <p:sp>
          <p:nvSpPr>
            <p:cNvPr id="77" name="矩形: 圆角 76">
              <a:extLst>
                <a:ext uri="{FF2B5EF4-FFF2-40B4-BE49-F238E27FC236}">
                  <a16:creationId xmlns:a16="http://schemas.microsoft.com/office/drawing/2014/main" id="{7E9BB422-6EB4-9DCA-CF81-ECDB3655AB06}"/>
                </a:ext>
              </a:extLst>
            </p:cNvPr>
            <p:cNvSpPr/>
            <p:nvPr/>
          </p:nvSpPr>
          <p:spPr>
            <a:xfrm>
              <a:off x="2477466" y="1288467"/>
              <a:ext cx="1235740" cy="1235740"/>
            </a:xfrm>
            <a:prstGeom prst="roundRect">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78" name="文本框 77">
              <a:extLst>
                <a:ext uri="{FF2B5EF4-FFF2-40B4-BE49-F238E27FC236}">
                  <a16:creationId xmlns:a16="http://schemas.microsoft.com/office/drawing/2014/main" id="{B00B4B9F-E3BB-DD5C-EB58-1506CEB16FE1}"/>
                </a:ext>
              </a:extLst>
            </p:cNvPr>
            <p:cNvSpPr txBox="1"/>
            <p:nvPr/>
          </p:nvSpPr>
          <p:spPr>
            <a:xfrm>
              <a:off x="2477465" y="1362776"/>
              <a:ext cx="1235742" cy="380745"/>
            </a:xfrm>
            <a:prstGeom prst="rect">
              <a:avLst/>
            </a:prstGeom>
            <a:noFill/>
          </p:spPr>
          <p:txBody>
            <a:bodyPr wrap="square" rtlCol="0">
              <a:spAutoFit/>
            </a:bodyPr>
            <a:lstStyle/>
            <a:p>
              <a:pPr>
                <a:lnSpc>
                  <a:spcPct val="120000"/>
                </a:lnSpc>
              </a:pPr>
              <a:r>
                <a:rPr lang="fr-FR" altLang="zh-CN" sz="1050" b="1">
                  <a:solidFill>
                    <a:schemeClr val="bg1"/>
                  </a:solidFill>
                </a:rPr>
                <a:t>Tristique Senectus Et Fames Ac Turpis</a:t>
              </a:r>
              <a:endParaRPr lang="zh-CN" altLang="en-US" sz="1050" b="1">
                <a:solidFill>
                  <a:schemeClr val="bg1"/>
                </a:solidFill>
              </a:endParaRPr>
            </a:p>
          </p:txBody>
        </p:sp>
        <p:sp>
          <p:nvSpPr>
            <p:cNvPr id="79" name="文本框 78">
              <a:extLst>
                <a:ext uri="{FF2B5EF4-FFF2-40B4-BE49-F238E27FC236}">
                  <a16:creationId xmlns:a16="http://schemas.microsoft.com/office/drawing/2014/main" id="{1DA24CA0-922C-722D-6792-5C5AA4DBCA96}"/>
                </a:ext>
              </a:extLst>
            </p:cNvPr>
            <p:cNvSpPr txBox="1"/>
            <p:nvPr/>
          </p:nvSpPr>
          <p:spPr>
            <a:xfrm>
              <a:off x="2499306" y="2069474"/>
              <a:ext cx="644150" cy="440051"/>
            </a:xfrm>
            <a:prstGeom prst="rect">
              <a:avLst/>
            </a:prstGeom>
            <a:noFill/>
          </p:spPr>
          <p:txBody>
            <a:bodyPr wrap="square" rtlCol="0">
              <a:spAutoFit/>
            </a:bodyPr>
            <a:lstStyle/>
            <a:p>
              <a:pPr>
                <a:lnSpc>
                  <a:spcPct val="120000"/>
                </a:lnSpc>
              </a:pPr>
              <a:r>
                <a:rPr lang="fr-FR" altLang="zh-CN"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1</a:t>
              </a:r>
              <a:endParaRPr lang="zh-CN" altLang="en-US"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69" name="组合 68">
            <a:extLst>
              <a:ext uri="{FF2B5EF4-FFF2-40B4-BE49-F238E27FC236}">
                <a16:creationId xmlns:a16="http://schemas.microsoft.com/office/drawing/2014/main" id="{8F96443B-AFED-C549-0DCC-BDACC5BE1EF8}"/>
              </a:ext>
            </a:extLst>
          </p:cNvPr>
          <p:cNvGrpSpPr/>
          <p:nvPr/>
        </p:nvGrpSpPr>
        <p:grpSpPr>
          <a:xfrm>
            <a:off x="8485310" y="4493086"/>
            <a:ext cx="1517732" cy="1517730"/>
            <a:chOff x="2477465" y="1288467"/>
            <a:chExt cx="1235742" cy="1235740"/>
          </a:xfrm>
        </p:grpSpPr>
        <p:sp>
          <p:nvSpPr>
            <p:cNvPr id="74" name="矩形: 圆角 73">
              <a:extLst>
                <a:ext uri="{FF2B5EF4-FFF2-40B4-BE49-F238E27FC236}">
                  <a16:creationId xmlns:a16="http://schemas.microsoft.com/office/drawing/2014/main" id="{A3F57DE2-79FC-81FC-41F9-BD434F140013}"/>
                </a:ext>
              </a:extLst>
            </p:cNvPr>
            <p:cNvSpPr/>
            <p:nvPr/>
          </p:nvSpPr>
          <p:spPr>
            <a:xfrm>
              <a:off x="2477466" y="1288467"/>
              <a:ext cx="1235740" cy="1235740"/>
            </a:xfrm>
            <a:prstGeom prst="roundRect">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75" name="文本框 74">
              <a:extLst>
                <a:ext uri="{FF2B5EF4-FFF2-40B4-BE49-F238E27FC236}">
                  <a16:creationId xmlns:a16="http://schemas.microsoft.com/office/drawing/2014/main" id="{849B7012-338D-51EB-4978-CF36418C1C38}"/>
                </a:ext>
              </a:extLst>
            </p:cNvPr>
            <p:cNvSpPr txBox="1"/>
            <p:nvPr/>
          </p:nvSpPr>
          <p:spPr>
            <a:xfrm>
              <a:off x="2477465" y="1362776"/>
              <a:ext cx="1235742" cy="380745"/>
            </a:xfrm>
            <a:prstGeom prst="rect">
              <a:avLst/>
            </a:prstGeom>
            <a:noFill/>
          </p:spPr>
          <p:txBody>
            <a:bodyPr wrap="square" rtlCol="0">
              <a:spAutoFit/>
            </a:bodyPr>
            <a:lstStyle/>
            <a:p>
              <a:pPr>
                <a:lnSpc>
                  <a:spcPct val="120000"/>
                </a:lnSpc>
              </a:pPr>
              <a:r>
                <a:rPr lang="fr-FR" altLang="zh-CN" sz="1050" b="1">
                  <a:solidFill>
                    <a:schemeClr val="bg1"/>
                  </a:solidFill>
                </a:rPr>
                <a:t>Tristique Senectus Et Fames Ac Turpis</a:t>
              </a:r>
              <a:endParaRPr lang="zh-CN" altLang="en-US" sz="1050" b="1">
                <a:solidFill>
                  <a:schemeClr val="bg1"/>
                </a:solidFill>
              </a:endParaRPr>
            </a:p>
          </p:txBody>
        </p:sp>
        <p:sp>
          <p:nvSpPr>
            <p:cNvPr id="76" name="文本框 75">
              <a:extLst>
                <a:ext uri="{FF2B5EF4-FFF2-40B4-BE49-F238E27FC236}">
                  <a16:creationId xmlns:a16="http://schemas.microsoft.com/office/drawing/2014/main" id="{919EA17D-4D4B-78E2-3335-17E0FFEC64DB}"/>
                </a:ext>
              </a:extLst>
            </p:cNvPr>
            <p:cNvSpPr txBox="1"/>
            <p:nvPr/>
          </p:nvSpPr>
          <p:spPr>
            <a:xfrm>
              <a:off x="2499306" y="2069474"/>
              <a:ext cx="644150" cy="440051"/>
            </a:xfrm>
            <a:prstGeom prst="rect">
              <a:avLst/>
            </a:prstGeom>
            <a:noFill/>
          </p:spPr>
          <p:txBody>
            <a:bodyPr wrap="square" rtlCol="0">
              <a:spAutoFit/>
            </a:bodyPr>
            <a:lstStyle/>
            <a:p>
              <a:pPr>
                <a:lnSpc>
                  <a:spcPct val="120000"/>
                </a:lnSpc>
              </a:pPr>
              <a:r>
                <a:rPr lang="fr-FR" altLang="zh-CN"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2</a:t>
              </a:r>
              <a:endParaRPr lang="zh-CN" altLang="en-US"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70" name="组合 69">
            <a:extLst>
              <a:ext uri="{FF2B5EF4-FFF2-40B4-BE49-F238E27FC236}">
                <a16:creationId xmlns:a16="http://schemas.microsoft.com/office/drawing/2014/main" id="{DBE72133-A6C3-D6F5-B6AA-AD30773109C6}"/>
              </a:ext>
            </a:extLst>
          </p:cNvPr>
          <p:cNvGrpSpPr/>
          <p:nvPr/>
        </p:nvGrpSpPr>
        <p:grpSpPr>
          <a:xfrm>
            <a:off x="10356621" y="4493086"/>
            <a:ext cx="1517732" cy="1517730"/>
            <a:chOff x="2477465" y="1288467"/>
            <a:chExt cx="1235742" cy="1235740"/>
          </a:xfrm>
        </p:grpSpPr>
        <p:sp>
          <p:nvSpPr>
            <p:cNvPr id="71" name="矩形: 圆角 70">
              <a:extLst>
                <a:ext uri="{FF2B5EF4-FFF2-40B4-BE49-F238E27FC236}">
                  <a16:creationId xmlns:a16="http://schemas.microsoft.com/office/drawing/2014/main" id="{E4B48606-01A3-B11D-71D9-1A5159DEE3AD}"/>
                </a:ext>
              </a:extLst>
            </p:cNvPr>
            <p:cNvSpPr/>
            <p:nvPr/>
          </p:nvSpPr>
          <p:spPr>
            <a:xfrm>
              <a:off x="2477466" y="1288467"/>
              <a:ext cx="1235740" cy="1235740"/>
            </a:xfrm>
            <a:prstGeom prst="roundRect">
              <a:avLst/>
            </a:prstGeom>
            <a:solidFill>
              <a:srgbClr val="FDB82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72" name="文本框 71">
              <a:extLst>
                <a:ext uri="{FF2B5EF4-FFF2-40B4-BE49-F238E27FC236}">
                  <a16:creationId xmlns:a16="http://schemas.microsoft.com/office/drawing/2014/main" id="{D206B12A-E04E-DB55-45CE-8229CC0EFA33}"/>
                </a:ext>
              </a:extLst>
            </p:cNvPr>
            <p:cNvSpPr txBox="1"/>
            <p:nvPr/>
          </p:nvSpPr>
          <p:spPr>
            <a:xfrm>
              <a:off x="2477465" y="1362776"/>
              <a:ext cx="1235742" cy="380745"/>
            </a:xfrm>
            <a:prstGeom prst="rect">
              <a:avLst/>
            </a:prstGeom>
            <a:noFill/>
          </p:spPr>
          <p:txBody>
            <a:bodyPr wrap="square" rtlCol="0">
              <a:spAutoFit/>
            </a:bodyPr>
            <a:lstStyle/>
            <a:p>
              <a:pPr>
                <a:lnSpc>
                  <a:spcPct val="120000"/>
                </a:lnSpc>
              </a:pPr>
              <a:r>
                <a:rPr lang="fr-FR" altLang="zh-CN" sz="1050" b="1">
                  <a:solidFill>
                    <a:schemeClr val="bg1"/>
                  </a:solidFill>
                </a:rPr>
                <a:t>Tristique Senectus Et Fames Ac Turpis</a:t>
              </a:r>
              <a:endParaRPr lang="zh-CN" altLang="en-US" sz="1050" b="1">
                <a:solidFill>
                  <a:schemeClr val="bg1"/>
                </a:solidFill>
              </a:endParaRPr>
            </a:p>
          </p:txBody>
        </p:sp>
        <p:sp>
          <p:nvSpPr>
            <p:cNvPr id="73" name="文本框 72">
              <a:extLst>
                <a:ext uri="{FF2B5EF4-FFF2-40B4-BE49-F238E27FC236}">
                  <a16:creationId xmlns:a16="http://schemas.microsoft.com/office/drawing/2014/main" id="{572A50E6-046D-F242-95A2-3DCADFA08543}"/>
                </a:ext>
              </a:extLst>
            </p:cNvPr>
            <p:cNvSpPr txBox="1"/>
            <p:nvPr/>
          </p:nvSpPr>
          <p:spPr>
            <a:xfrm>
              <a:off x="2499306" y="2069474"/>
              <a:ext cx="644150" cy="440051"/>
            </a:xfrm>
            <a:prstGeom prst="rect">
              <a:avLst/>
            </a:prstGeom>
            <a:noFill/>
          </p:spPr>
          <p:txBody>
            <a:bodyPr wrap="square" rtlCol="0">
              <a:spAutoFit/>
            </a:bodyPr>
            <a:lstStyle/>
            <a:p>
              <a:pPr>
                <a:lnSpc>
                  <a:spcPct val="120000"/>
                </a:lnSpc>
              </a:pPr>
              <a:r>
                <a:rPr lang="fr-FR" altLang="zh-CN"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3</a:t>
              </a:r>
              <a:endParaRPr lang="zh-CN" altLang="en-US" sz="2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Tree>
    <p:extLst>
      <p:ext uri="{BB962C8B-B14F-4D97-AF65-F5344CB8AC3E}">
        <p14:creationId xmlns:p14="http://schemas.microsoft.com/office/powerpoint/2010/main" val="3070506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3" name="矩形 72">
            <a:extLst>
              <a:ext uri="{FF2B5EF4-FFF2-40B4-BE49-F238E27FC236}">
                <a16:creationId xmlns:a16="http://schemas.microsoft.com/office/drawing/2014/main" id="{C540D22B-B782-11E0-606A-7A1A5E49A5C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B9428AE1-C800-6F53-6C3A-EC1AF4B542AA}"/>
              </a:ext>
            </a:extLst>
          </p:cNvPr>
          <p:cNvSpPr txBox="1"/>
          <p:nvPr/>
        </p:nvSpPr>
        <p:spPr>
          <a:xfrm>
            <a:off x="647700" y="361950"/>
            <a:ext cx="1803400" cy="307777"/>
          </a:xfrm>
          <a:prstGeom prst="rect">
            <a:avLst/>
          </a:prstGeom>
          <a:noFill/>
        </p:spPr>
        <p:txBody>
          <a:bodyPr wrap="square" rtlCol="0">
            <a:spAutoFit/>
          </a:bodyPr>
          <a:lstStyle/>
          <a:p>
            <a:r>
              <a:rPr lang="en-US" altLang="zh-CN" sz="1400">
                <a:solidFill>
                  <a:srgbClr val="D9CEB8"/>
                </a:solidFill>
              </a:rPr>
              <a:t>OUR INFODATA</a:t>
            </a:r>
            <a:endParaRPr lang="zh-CN" altLang="en-US" sz="1400">
              <a:solidFill>
                <a:srgbClr val="D9CEB8"/>
              </a:solidFill>
            </a:endParaRPr>
          </a:p>
        </p:txBody>
      </p:sp>
      <p:sp>
        <p:nvSpPr>
          <p:cNvPr id="3" name="文本框 2">
            <a:extLst>
              <a:ext uri="{FF2B5EF4-FFF2-40B4-BE49-F238E27FC236}">
                <a16:creationId xmlns:a16="http://schemas.microsoft.com/office/drawing/2014/main" id="{9A5A5AB2-14E2-16A7-AA0D-37904CD07ACC}"/>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solidFill>
                  <a:srgbClr val="D9CEB8"/>
                </a:solidFill>
              </a:rPr>
              <a:t>2022/08/26</a:t>
            </a:r>
            <a:endParaRPr lang="zh-CN" altLang="en-US" sz="1400">
              <a:solidFill>
                <a:srgbClr val="D9CEB8"/>
              </a:solidFill>
            </a:endParaRPr>
          </a:p>
        </p:txBody>
      </p:sp>
      <p:sp>
        <p:nvSpPr>
          <p:cNvPr id="4" name="文本框 3">
            <a:extLst>
              <a:ext uri="{FF2B5EF4-FFF2-40B4-BE49-F238E27FC236}">
                <a16:creationId xmlns:a16="http://schemas.microsoft.com/office/drawing/2014/main" id="{23212518-5D57-9D9B-E916-C7874556436F}"/>
              </a:ext>
            </a:extLst>
          </p:cNvPr>
          <p:cNvSpPr txBox="1"/>
          <p:nvPr/>
        </p:nvSpPr>
        <p:spPr>
          <a:xfrm>
            <a:off x="3329862" y="361950"/>
            <a:ext cx="1803400" cy="307777"/>
          </a:xfrm>
          <a:prstGeom prst="rect">
            <a:avLst/>
          </a:prstGeom>
          <a:noFill/>
        </p:spPr>
        <p:txBody>
          <a:bodyPr wrap="square" rtlCol="0">
            <a:spAutoFit/>
          </a:bodyPr>
          <a:lstStyle/>
          <a:p>
            <a:r>
              <a:rPr lang="en-US" altLang="zh-CN" sz="1400">
                <a:solidFill>
                  <a:srgbClr val="D9CEB8"/>
                </a:solidFill>
              </a:rPr>
              <a:t>TITLE GOES HERE</a:t>
            </a:r>
            <a:endParaRPr lang="zh-CN" altLang="en-US" sz="1400">
              <a:solidFill>
                <a:srgbClr val="D9CEB8"/>
              </a:solidFill>
            </a:endParaRPr>
          </a:p>
        </p:txBody>
      </p:sp>
      <p:sp>
        <p:nvSpPr>
          <p:cNvPr id="5" name="文本框 4">
            <a:extLst>
              <a:ext uri="{FF2B5EF4-FFF2-40B4-BE49-F238E27FC236}">
                <a16:creationId xmlns:a16="http://schemas.microsoft.com/office/drawing/2014/main" id="{59F7C867-5E38-1A6A-79EB-0BF26A2DB61B}"/>
              </a:ext>
            </a:extLst>
          </p:cNvPr>
          <p:cNvSpPr txBox="1"/>
          <p:nvPr/>
        </p:nvSpPr>
        <p:spPr>
          <a:xfrm>
            <a:off x="6012023" y="361950"/>
            <a:ext cx="1803400" cy="307777"/>
          </a:xfrm>
          <a:prstGeom prst="rect">
            <a:avLst/>
          </a:prstGeom>
          <a:noFill/>
        </p:spPr>
        <p:txBody>
          <a:bodyPr wrap="square" rtlCol="0">
            <a:spAutoFit/>
          </a:bodyPr>
          <a:lstStyle/>
          <a:p>
            <a:r>
              <a:rPr lang="en-US" altLang="zh-CN" sz="1400">
                <a:solidFill>
                  <a:srgbClr val="D9CEB8"/>
                </a:solidFill>
              </a:rPr>
              <a:t>SUPPORTERS SAY</a:t>
            </a:r>
            <a:endParaRPr lang="zh-CN" altLang="en-US" sz="1400">
              <a:solidFill>
                <a:srgbClr val="D9CEB8"/>
              </a:solidFill>
            </a:endParaRPr>
          </a:p>
        </p:txBody>
      </p:sp>
      <p:cxnSp>
        <p:nvCxnSpPr>
          <p:cNvPr id="9" name="直接连接符 8">
            <a:extLst>
              <a:ext uri="{FF2B5EF4-FFF2-40B4-BE49-F238E27FC236}">
                <a16:creationId xmlns:a16="http://schemas.microsoft.com/office/drawing/2014/main" id="{19AAEB45-8077-36CC-566C-12359CA9144D}"/>
              </a:ext>
            </a:extLst>
          </p:cNvPr>
          <p:cNvCxnSpPr>
            <a:cxnSpLocks/>
          </p:cNvCxnSpPr>
          <p:nvPr/>
        </p:nvCxnSpPr>
        <p:spPr>
          <a:xfrm>
            <a:off x="647700" y="2751039"/>
            <a:ext cx="10896600"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AB5BA83-FA87-0982-F94D-21A3EE9AB502}"/>
              </a:ext>
            </a:extLst>
          </p:cNvPr>
          <p:cNvGrpSpPr/>
          <p:nvPr/>
        </p:nvGrpSpPr>
        <p:grpSpPr>
          <a:xfrm>
            <a:off x="3336502" y="1464577"/>
            <a:ext cx="870218" cy="870218"/>
            <a:chOff x="4270408" y="1347537"/>
            <a:chExt cx="1106906" cy="1106906"/>
          </a:xfrm>
        </p:grpSpPr>
        <p:sp>
          <p:nvSpPr>
            <p:cNvPr id="11" name="椭圆 10">
              <a:extLst>
                <a:ext uri="{FF2B5EF4-FFF2-40B4-BE49-F238E27FC236}">
                  <a16:creationId xmlns:a16="http://schemas.microsoft.com/office/drawing/2014/main" id="{8816D138-94B6-72D8-FFD3-BA893DB14391}"/>
                </a:ext>
              </a:extLst>
            </p:cNvPr>
            <p:cNvSpPr/>
            <p:nvPr/>
          </p:nvSpPr>
          <p:spPr>
            <a:xfrm>
              <a:off x="4270408" y="1347537"/>
              <a:ext cx="1106906" cy="1106906"/>
            </a:xfrm>
            <a:prstGeom prst="ellipse">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FABA4B9-FC6B-B226-4C86-F5514968C04D}"/>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3" name="组合 12">
            <a:extLst>
              <a:ext uri="{FF2B5EF4-FFF2-40B4-BE49-F238E27FC236}">
                <a16:creationId xmlns:a16="http://schemas.microsoft.com/office/drawing/2014/main" id="{CFDEABA1-8876-B4C7-583F-8016BF47F601}"/>
              </a:ext>
            </a:extLst>
          </p:cNvPr>
          <p:cNvGrpSpPr/>
          <p:nvPr/>
        </p:nvGrpSpPr>
        <p:grpSpPr>
          <a:xfrm>
            <a:off x="4804018" y="1464577"/>
            <a:ext cx="870218" cy="870218"/>
            <a:chOff x="4270408" y="1347537"/>
            <a:chExt cx="1106906" cy="1106906"/>
          </a:xfrm>
        </p:grpSpPr>
        <p:sp>
          <p:nvSpPr>
            <p:cNvPr id="14" name="椭圆 13">
              <a:extLst>
                <a:ext uri="{FF2B5EF4-FFF2-40B4-BE49-F238E27FC236}">
                  <a16:creationId xmlns:a16="http://schemas.microsoft.com/office/drawing/2014/main" id="{31196516-139C-9AC8-618E-BA664C39C057}"/>
                </a:ext>
              </a:extLst>
            </p:cNvPr>
            <p:cNvSpPr/>
            <p:nvPr/>
          </p:nvSpPr>
          <p:spPr>
            <a:xfrm>
              <a:off x="4270408" y="1347537"/>
              <a:ext cx="1106906" cy="1106906"/>
            </a:xfrm>
            <a:prstGeom prst="ellipse">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A831F75-A442-89DD-B81A-9564624F9C44}"/>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6" name="组合 15">
            <a:extLst>
              <a:ext uri="{FF2B5EF4-FFF2-40B4-BE49-F238E27FC236}">
                <a16:creationId xmlns:a16="http://schemas.microsoft.com/office/drawing/2014/main" id="{8533E20B-A788-D128-00B6-F068318D80CF}"/>
              </a:ext>
            </a:extLst>
          </p:cNvPr>
          <p:cNvGrpSpPr/>
          <p:nvPr/>
        </p:nvGrpSpPr>
        <p:grpSpPr>
          <a:xfrm>
            <a:off x="6271534" y="1464577"/>
            <a:ext cx="870218" cy="870218"/>
            <a:chOff x="4270408" y="1347537"/>
            <a:chExt cx="1106906" cy="1106906"/>
          </a:xfrm>
        </p:grpSpPr>
        <p:sp>
          <p:nvSpPr>
            <p:cNvPr id="17" name="椭圆 16">
              <a:extLst>
                <a:ext uri="{FF2B5EF4-FFF2-40B4-BE49-F238E27FC236}">
                  <a16:creationId xmlns:a16="http://schemas.microsoft.com/office/drawing/2014/main" id="{0B1AF03A-DAE2-3FC8-BE38-77AD5C7935D3}"/>
                </a:ext>
              </a:extLst>
            </p:cNvPr>
            <p:cNvSpPr/>
            <p:nvPr/>
          </p:nvSpPr>
          <p:spPr>
            <a:xfrm>
              <a:off x="4270408" y="1347537"/>
              <a:ext cx="1106906" cy="1106906"/>
            </a:xfrm>
            <a:prstGeom prst="ellipse">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439CAFC-95F7-FBEB-2A93-C0844CE10FDC}"/>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19" name="组合 18">
            <a:extLst>
              <a:ext uri="{FF2B5EF4-FFF2-40B4-BE49-F238E27FC236}">
                <a16:creationId xmlns:a16="http://schemas.microsoft.com/office/drawing/2014/main" id="{6B5BEB06-1338-03B6-B70F-94699F330151}"/>
              </a:ext>
            </a:extLst>
          </p:cNvPr>
          <p:cNvGrpSpPr/>
          <p:nvPr/>
        </p:nvGrpSpPr>
        <p:grpSpPr>
          <a:xfrm>
            <a:off x="7739050" y="1464577"/>
            <a:ext cx="870218" cy="870218"/>
            <a:chOff x="4270408" y="1347537"/>
            <a:chExt cx="1106906" cy="1106906"/>
          </a:xfrm>
        </p:grpSpPr>
        <p:sp>
          <p:nvSpPr>
            <p:cNvPr id="20" name="椭圆 19">
              <a:extLst>
                <a:ext uri="{FF2B5EF4-FFF2-40B4-BE49-F238E27FC236}">
                  <a16:creationId xmlns:a16="http://schemas.microsoft.com/office/drawing/2014/main" id="{CB961434-3633-4994-350D-A845D3073E29}"/>
                </a:ext>
              </a:extLst>
            </p:cNvPr>
            <p:cNvSpPr/>
            <p:nvPr/>
          </p:nvSpPr>
          <p:spPr>
            <a:xfrm>
              <a:off x="4270408" y="1347537"/>
              <a:ext cx="1106906" cy="1106906"/>
            </a:xfrm>
            <a:prstGeom prst="ellipse">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DC4E1766-DEA9-6EAD-1FBE-BF0E66F721D7}"/>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22" name="组合 21">
            <a:extLst>
              <a:ext uri="{FF2B5EF4-FFF2-40B4-BE49-F238E27FC236}">
                <a16:creationId xmlns:a16="http://schemas.microsoft.com/office/drawing/2014/main" id="{6F0936C0-5187-5769-40C3-7E708392638A}"/>
              </a:ext>
            </a:extLst>
          </p:cNvPr>
          <p:cNvGrpSpPr/>
          <p:nvPr/>
        </p:nvGrpSpPr>
        <p:grpSpPr>
          <a:xfrm>
            <a:off x="9206566" y="1464577"/>
            <a:ext cx="870218" cy="870218"/>
            <a:chOff x="4270408" y="1347537"/>
            <a:chExt cx="1106906" cy="1106906"/>
          </a:xfrm>
        </p:grpSpPr>
        <p:sp>
          <p:nvSpPr>
            <p:cNvPr id="23" name="椭圆 22">
              <a:extLst>
                <a:ext uri="{FF2B5EF4-FFF2-40B4-BE49-F238E27FC236}">
                  <a16:creationId xmlns:a16="http://schemas.microsoft.com/office/drawing/2014/main" id="{30971279-CAAB-641E-2B97-FE85BA567153}"/>
                </a:ext>
              </a:extLst>
            </p:cNvPr>
            <p:cNvSpPr/>
            <p:nvPr/>
          </p:nvSpPr>
          <p:spPr>
            <a:xfrm>
              <a:off x="4270408" y="1347537"/>
              <a:ext cx="1106906" cy="1106906"/>
            </a:xfrm>
            <a:prstGeom prst="ellipse">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E00E7481-74C5-E57D-2D24-B1C18BD35BDC}"/>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25" name="组合 24">
            <a:extLst>
              <a:ext uri="{FF2B5EF4-FFF2-40B4-BE49-F238E27FC236}">
                <a16:creationId xmlns:a16="http://schemas.microsoft.com/office/drawing/2014/main" id="{5B31036D-C92E-6C64-AB33-5912FCC0B447}"/>
              </a:ext>
            </a:extLst>
          </p:cNvPr>
          <p:cNvGrpSpPr/>
          <p:nvPr/>
        </p:nvGrpSpPr>
        <p:grpSpPr>
          <a:xfrm>
            <a:off x="10674082" y="1464577"/>
            <a:ext cx="870218" cy="870218"/>
            <a:chOff x="4270408" y="1347537"/>
            <a:chExt cx="1106906" cy="1106906"/>
          </a:xfrm>
        </p:grpSpPr>
        <p:sp>
          <p:nvSpPr>
            <p:cNvPr id="26" name="椭圆 25">
              <a:extLst>
                <a:ext uri="{FF2B5EF4-FFF2-40B4-BE49-F238E27FC236}">
                  <a16:creationId xmlns:a16="http://schemas.microsoft.com/office/drawing/2014/main" id="{12051CB7-FBB9-F05D-B3FD-B228C63597CC}"/>
                </a:ext>
              </a:extLst>
            </p:cNvPr>
            <p:cNvSpPr/>
            <p:nvPr/>
          </p:nvSpPr>
          <p:spPr>
            <a:xfrm>
              <a:off x="4270408" y="1347537"/>
              <a:ext cx="1106906" cy="1106906"/>
            </a:xfrm>
            <a:prstGeom prst="ellipse">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93796934-4ED3-00D5-F5A4-87AA4A9192A9}"/>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sp>
        <p:nvSpPr>
          <p:cNvPr id="28" name="文本框 27">
            <a:extLst>
              <a:ext uri="{FF2B5EF4-FFF2-40B4-BE49-F238E27FC236}">
                <a16:creationId xmlns:a16="http://schemas.microsoft.com/office/drawing/2014/main" id="{F57147EA-4FAD-DD59-FBB0-9AF0A65A2CA7}"/>
              </a:ext>
            </a:extLst>
          </p:cNvPr>
          <p:cNvSpPr txBox="1"/>
          <p:nvPr/>
        </p:nvSpPr>
        <p:spPr>
          <a:xfrm>
            <a:off x="647700" y="1603323"/>
            <a:ext cx="2505125" cy="592726"/>
          </a:xfrm>
          <a:prstGeom prst="rect">
            <a:avLst/>
          </a:prstGeom>
          <a:noFill/>
        </p:spPr>
        <p:txBody>
          <a:bodyPr wrap="square" rtlCol="0">
            <a:spAutoFit/>
          </a:bodyPr>
          <a:lstStyle/>
          <a:p>
            <a:pPr>
              <a:lnSpc>
                <a:spcPct val="120000"/>
              </a:lnSpc>
            </a:pPr>
            <a:r>
              <a:rPr lang="fr-FR" altLang="zh-CN" sz="1400" b="1">
                <a:solidFill>
                  <a:srgbClr val="D9CEB8"/>
                </a:solidFill>
              </a:rPr>
              <a:t>Senectus Et Netus Et Malesuada Fames Ac Turpis</a:t>
            </a:r>
            <a:endParaRPr lang="zh-CN" altLang="en-US" sz="1400" b="1">
              <a:solidFill>
                <a:srgbClr val="D9CEB8"/>
              </a:solidFill>
            </a:endParaRPr>
          </a:p>
        </p:txBody>
      </p:sp>
      <p:cxnSp>
        <p:nvCxnSpPr>
          <p:cNvPr id="31" name="直接连接符 30">
            <a:extLst>
              <a:ext uri="{FF2B5EF4-FFF2-40B4-BE49-F238E27FC236}">
                <a16:creationId xmlns:a16="http://schemas.microsoft.com/office/drawing/2014/main" id="{34A0841E-00D4-3DE6-C90A-D0F62D208F73}"/>
              </a:ext>
            </a:extLst>
          </p:cNvPr>
          <p:cNvCxnSpPr>
            <a:cxnSpLocks/>
          </p:cNvCxnSpPr>
          <p:nvPr/>
        </p:nvCxnSpPr>
        <p:spPr>
          <a:xfrm>
            <a:off x="647700" y="4490939"/>
            <a:ext cx="10896600"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C5E8FFDB-3BCD-F010-B26B-5C2A36F84035}"/>
              </a:ext>
            </a:extLst>
          </p:cNvPr>
          <p:cNvGrpSpPr/>
          <p:nvPr/>
        </p:nvGrpSpPr>
        <p:grpSpPr>
          <a:xfrm>
            <a:off x="6271534" y="3204477"/>
            <a:ext cx="870218" cy="870218"/>
            <a:chOff x="4270408" y="1347537"/>
            <a:chExt cx="1106906" cy="1106906"/>
          </a:xfrm>
        </p:grpSpPr>
        <p:sp>
          <p:nvSpPr>
            <p:cNvPr id="45" name="椭圆 44">
              <a:extLst>
                <a:ext uri="{FF2B5EF4-FFF2-40B4-BE49-F238E27FC236}">
                  <a16:creationId xmlns:a16="http://schemas.microsoft.com/office/drawing/2014/main" id="{07DFAAB0-FD4E-C593-8304-A639F2E15D4B}"/>
                </a:ext>
              </a:extLst>
            </p:cNvPr>
            <p:cNvSpPr/>
            <p:nvPr/>
          </p:nvSpPr>
          <p:spPr>
            <a:xfrm>
              <a:off x="4270408" y="1347537"/>
              <a:ext cx="1106906" cy="1106906"/>
            </a:xfrm>
            <a:prstGeom prst="ellipse">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D1F54DF1-C404-EAE8-BBE6-48F1347FFEA4}"/>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36" name="组合 35">
            <a:extLst>
              <a:ext uri="{FF2B5EF4-FFF2-40B4-BE49-F238E27FC236}">
                <a16:creationId xmlns:a16="http://schemas.microsoft.com/office/drawing/2014/main" id="{5E9626F8-4473-5D5A-4E05-7F97BFAF5C8C}"/>
              </a:ext>
            </a:extLst>
          </p:cNvPr>
          <p:cNvGrpSpPr/>
          <p:nvPr/>
        </p:nvGrpSpPr>
        <p:grpSpPr>
          <a:xfrm>
            <a:off x="9206566" y="3204477"/>
            <a:ext cx="870218" cy="870218"/>
            <a:chOff x="4270408" y="1347537"/>
            <a:chExt cx="1106906" cy="1106906"/>
          </a:xfrm>
        </p:grpSpPr>
        <p:sp>
          <p:nvSpPr>
            <p:cNvPr id="41" name="椭圆 40">
              <a:extLst>
                <a:ext uri="{FF2B5EF4-FFF2-40B4-BE49-F238E27FC236}">
                  <a16:creationId xmlns:a16="http://schemas.microsoft.com/office/drawing/2014/main" id="{C7CBFA90-1E6B-A426-0886-374731478491}"/>
                </a:ext>
              </a:extLst>
            </p:cNvPr>
            <p:cNvSpPr/>
            <p:nvPr/>
          </p:nvSpPr>
          <p:spPr>
            <a:xfrm>
              <a:off x="4270408" y="1347537"/>
              <a:ext cx="1106906" cy="1106906"/>
            </a:xfrm>
            <a:prstGeom prst="ellipse">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9FA5225E-0CB1-EED0-8F6E-E14E3F6E3AD0}"/>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37" name="组合 36">
            <a:extLst>
              <a:ext uri="{FF2B5EF4-FFF2-40B4-BE49-F238E27FC236}">
                <a16:creationId xmlns:a16="http://schemas.microsoft.com/office/drawing/2014/main" id="{0A53DD56-ED4D-8094-5FB6-3B6C397E49FE}"/>
              </a:ext>
            </a:extLst>
          </p:cNvPr>
          <p:cNvGrpSpPr/>
          <p:nvPr/>
        </p:nvGrpSpPr>
        <p:grpSpPr>
          <a:xfrm>
            <a:off x="10674082" y="3204477"/>
            <a:ext cx="870218" cy="870218"/>
            <a:chOff x="4270408" y="1347537"/>
            <a:chExt cx="1106906" cy="1106906"/>
          </a:xfrm>
        </p:grpSpPr>
        <p:sp>
          <p:nvSpPr>
            <p:cNvPr id="39" name="椭圆 38">
              <a:extLst>
                <a:ext uri="{FF2B5EF4-FFF2-40B4-BE49-F238E27FC236}">
                  <a16:creationId xmlns:a16="http://schemas.microsoft.com/office/drawing/2014/main" id="{C8AB22C4-B069-EE6B-196C-5608DFD33FBD}"/>
                </a:ext>
              </a:extLst>
            </p:cNvPr>
            <p:cNvSpPr/>
            <p:nvPr/>
          </p:nvSpPr>
          <p:spPr>
            <a:xfrm>
              <a:off x="4270408" y="1347537"/>
              <a:ext cx="1106906" cy="1106906"/>
            </a:xfrm>
            <a:prstGeom prst="ellipse">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973B786E-4C4B-19E6-F1C5-C3A0B21D18EE}"/>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sp>
        <p:nvSpPr>
          <p:cNvPr id="38" name="文本框 37">
            <a:extLst>
              <a:ext uri="{FF2B5EF4-FFF2-40B4-BE49-F238E27FC236}">
                <a16:creationId xmlns:a16="http://schemas.microsoft.com/office/drawing/2014/main" id="{8537A35E-3813-D77C-E1C3-B22CE7926807}"/>
              </a:ext>
            </a:extLst>
          </p:cNvPr>
          <p:cNvSpPr txBox="1"/>
          <p:nvPr/>
        </p:nvSpPr>
        <p:spPr>
          <a:xfrm>
            <a:off x="647700" y="3343223"/>
            <a:ext cx="2505125" cy="592726"/>
          </a:xfrm>
          <a:prstGeom prst="rect">
            <a:avLst/>
          </a:prstGeom>
          <a:noFill/>
        </p:spPr>
        <p:txBody>
          <a:bodyPr wrap="square" rtlCol="0">
            <a:spAutoFit/>
          </a:bodyPr>
          <a:lstStyle/>
          <a:p>
            <a:pPr>
              <a:lnSpc>
                <a:spcPct val="120000"/>
              </a:lnSpc>
            </a:pPr>
            <a:r>
              <a:rPr lang="fr-FR" altLang="zh-CN" sz="1400" b="1">
                <a:solidFill>
                  <a:srgbClr val="D9CEB8"/>
                </a:solidFill>
              </a:rPr>
              <a:t>Senectus Et Netus Et Malesuada Fames Ac Turpis</a:t>
            </a:r>
            <a:endParaRPr lang="zh-CN" altLang="en-US" sz="1400" b="1">
              <a:solidFill>
                <a:srgbClr val="D9CEB8"/>
              </a:solidFill>
            </a:endParaRPr>
          </a:p>
        </p:txBody>
      </p:sp>
      <p:cxnSp>
        <p:nvCxnSpPr>
          <p:cNvPr id="52" name="直接连接符 51">
            <a:extLst>
              <a:ext uri="{FF2B5EF4-FFF2-40B4-BE49-F238E27FC236}">
                <a16:creationId xmlns:a16="http://schemas.microsoft.com/office/drawing/2014/main" id="{B7B08100-510B-9D23-2026-6AC9D1AB6759}"/>
              </a:ext>
            </a:extLst>
          </p:cNvPr>
          <p:cNvCxnSpPr>
            <a:cxnSpLocks/>
          </p:cNvCxnSpPr>
          <p:nvPr/>
        </p:nvCxnSpPr>
        <p:spPr>
          <a:xfrm>
            <a:off x="647700" y="6230839"/>
            <a:ext cx="10896600"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id="{3125AF37-60C3-64D5-1ABE-37C73592691D}"/>
              </a:ext>
            </a:extLst>
          </p:cNvPr>
          <p:cNvGrpSpPr/>
          <p:nvPr/>
        </p:nvGrpSpPr>
        <p:grpSpPr>
          <a:xfrm>
            <a:off x="3336502" y="4944377"/>
            <a:ext cx="870218" cy="870218"/>
            <a:chOff x="4270408" y="1347537"/>
            <a:chExt cx="1106906" cy="1106906"/>
          </a:xfrm>
        </p:grpSpPr>
        <p:sp>
          <p:nvSpPr>
            <p:cNvPr id="70" name="椭圆 69">
              <a:extLst>
                <a:ext uri="{FF2B5EF4-FFF2-40B4-BE49-F238E27FC236}">
                  <a16:creationId xmlns:a16="http://schemas.microsoft.com/office/drawing/2014/main" id="{4082DFBC-43CA-A3AA-86C4-E520DAF71AAC}"/>
                </a:ext>
              </a:extLst>
            </p:cNvPr>
            <p:cNvSpPr/>
            <p:nvPr/>
          </p:nvSpPr>
          <p:spPr>
            <a:xfrm>
              <a:off x="4270408" y="1347537"/>
              <a:ext cx="1106906" cy="1106906"/>
            </a:xfrm>
            <a:prstGeom prst="ellipse">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981F6220-4149-0F52-FC58-3BF21228D5C0}"/>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54" name="组合 53">
            <a:extLst>
              <a:ext uri="{FF2B5EF4-FFF2-40B4-BE49-F238E27FC236}">
                <a16:creationId xmlns:a16="http://schemas.microsoft.com/office/drawing/2014/main" id="{1046D9D2-6F10-0370-1CA1-BD9AA5D791C6}"/>
              </a:ext>
            </a:extLst>
          </p:cNvPr>
          <p:cNvGrpSpPr/>
          <p:nvPr/>
        </p:nvGrpSpPr>
        <p:grpSpPr>
          <a:xfrm>
            <a:off x="4804018" y="4944377"/>
            <a:ext cx="870218" cy="870218"/>
            <a:chOff x="4270408" y="1347537"/>
            <a:chExt cx="1106906" cy="1106906"/>
          </a:xfrm>
        </p:grpSpPr>
        <p:sp>
          <p:nvSpPr>
            <p:cNvPr id="68" name="椭圆 67">
              <a:extLst>
                <a:ext uri="{FF2B5EF4-FFF2-40B4-BE49-F238E27FC236}">
                  <a16:creationId xmlns:a16="http://schemas.microsoft.com/office/drawing/2014/main" id="{90C1830C-8916-C6E7-15DB-FA99D067975D}"/>
                </a:ext>
              </a:extLst>
            </p:cNvPr>
            <p:cNvSpPr/>
            <p:nvPr/>
          </p:nvSpPr>
          <p:spPr>
            <a:xfrm>
              <a:off x="4270408" y="1347537"/>
              <a:ext cx="1106906" cy="1106906"/>
            </a:xfrm>
            <a:prstGeom prst="ellipse">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44763625-6750-1E9B-1CC4-E88C6CD50EDE}"/>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grpSp>
        <p:nvGrpSpPr>
          <p:cNvPr id="56" name="组合 55">
            <a:extLst>
              <a:ext uri="{FF2B5EF4-FFF2-40B4-BE49-F238E27FC236}">
                <a16:creationId xmlns:a16="http://schemas.microsoft.com/office/drawing/2014/main" id="{EB60F9D4-ED86-1E22-F289-A2202077ABCC}"/>
              </a:ext>
            </a:extLst>
          </p:cNvPr>
          <p:cNvGrpSpPr/>
          <p:nvPr/>
        </p:nvGrpSpPr>
        <p:grpSpPr>
          <a:xfrm>
            <a:off x="7739050" y="4944377"/>
            <a:ext cx="870218" cy="870218"/>
            <a:chOff x="4270408" y="1347537"/>
            <a:chExt cx="1106906" cy="1106906"/>
          </a:xfrm>
        </p:grpSpPr>
        <p:sp>
          <p:nvSpPr>
            <p:cNvPr id="64" name="椭圆 63">
              <a:extLst>
                <a:ext uri="{FF2B5EF4-FFF2-40B4-BE49-F238E27FC236}">
                  <a16:creationId xmlns:a16="http://schemas.microsoft.com/office/drawing/2014/main" id="{4C9D6080-DC51-8D00-B6EA-442836B4EF23}"/>
                </a:ext>
              </a:extLst>
            </p:cNvPr>
            <p:cNvSpPr/>
            <p:nvPr/>
          </p:nvSpPr>
          <p:spPr>
            <a:xfrm>
              <a:off x="4270408" y="1347537"/>
              <a:ext cx="1106906" cy="1106906"/>
            </a:xfrm>
            <a:prstGeom prst="ellipse">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78529A5B-D2E3-94EB-BD34-0F24C5FF5150}"/>
                </a:ext>
              </a:extLst>
            </p:cNvPr>
            <p:cNvSpPr txBox="1">
              <a:spLocks noChangeAspect="1"/>
            </p:cNvSpPr>
            <p:nvPr/>
          </p:nvSpPr>
          <p:spPr>
            <a:xfrm>
              <a:off x="4404739" y="1481868"/>
              <a:ext cx="838244" cy="838244"/>
            </a:xfrm>
            <a:prstGeom prst="rect">
              <a:avLst/>
            </a:prstGeom>
            <a:noFill/>
          </p:spPr>
          <p:txBody>
            <a:bodyPr wrap="square" rtlCol="0">
              <a:prstTxWarp prst="textCircle">
                <a:avLst/>
              </a:prstTxWarp>
              <a:spAutoFit/>
            </a:bodyPr>
            <a:lstStyle/>
            <a:p>
              <a:r>
                <a:rPr lang="fr-FR" altLang="zh-CN" sz="1400" b="1"/>
                <a:t>et malesuada fames ac turpis egestas</a:t>
              </a:r>
              <a:endParaRPr lang="zh-CN" altLang="en-US" sz="1400" b="1"/>
            </a:p>
          </p:txBody>
        </p:sp>
      </p:grpSp>
      <p:sp>
        <p:nvSpPr>
          <p:cNvPr id="59" name="文本框 58">
            <a:extLst>
              <a:ext uri="{FF2B5EF4-FFF2-40B4-BE49-F238E27FC236}">
                <a16:creationId xmlns:a16="http://schemas.microsoft.com/office/drawing/2014/main" id="{2DF77032-1E85-E7C4-8FE2-9CC15A94B20A}"/>
              </a:ext>
            </a:extLst>
          </p:cNvPr>
          <p:cNvSpPr txBox="1"/>
          <p:nvPr/>
        </p:nvSpPr>
        <p:spPr>
          <a:xfrm>
            <a:off x="647700" y="5083123"/>
            <a:ext cx="2505125" cy="592726"/>
          </a:xfrm>
          <a:prstGeom prst="rect">
            <a:avLst/>
          </a:prstGeom>
          <a:noFill/>
        </p:spPr>
        <p:txBody>
          <a:bodyPr wrap="square" rtlCol="0">
            <a:spAutoFit/>
          </a:bodyPr>
          <a:lstStyle/>
          <a:p>
            <a:pPr>
              <a:lnSpc>
                <a:spcPct val="120000"/>
              </a:lnSpc>
            </a:pPr>
            <a:r>
              <a:rPr lang="fr-FR" altLang="zh-CN" sz="1400" b="1">
                <a:solidFill>
                  <a:srgbClr val="D9CEB8"/>
                </a:solidFill>
              </a:rPr>
              <a:t>Senectus Et Netus Et Malesuada Fames Ac Turpis</a:t>
            </a:r>
            <a:endParaRPr lang="zh-CN" altLang="en-US" sz="1400" b="1">
              <a:solidFill>
                <a:srgbClr val="D9CEB8"/>
              </a:solidFill>
            </a:endParaRPr>
          </a:p>
        </p:txBody>
      </p:sp>
    </p:spTree>
    <p:extLst>
      <p:ext uri="{BB962C8B-B14F-4D97-AF65-F5344CB8AC3E}">
        <p14:creationId xmlns:p14="http://schemas.microsoft.com/office/powerpoint/2010/main" val="2787356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4" name="矩形 123">
            <a:extLst>
              <a:ext uri="{FF2B5EF4-FFF2-40B4-BE49-F238E27FC236}">
                <a16:creationId xmlns:a16="http://schemas.microsoft.com/office/drawing/2014/main" id="{B35EF0DA-92E6-0036-B7E1-BE896842985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a:extLst>
              <a:ext uri="{FF2B5EF4-FFF2-40B4-BE49-F238E27FC236}">
                <a16:creationId xmlns:a16="http://schemas.microsoft.com/office/drawing/2014/main" id="{01B7F0A0-46D3-04EB-EA2C-71E09B874D25}"/>
              </a:ext>
            </a:extLst>
          </p:cNvPr>
          <p:cNvCxnSpPr>
            <a:cxnSpLocks/>
          </p:cNvCxnSpPr>
          <p:nvPr/>
        </p:nvCxnSpPr>
        <p:spPr>
          <a:xfrm>
            <a:off x="5133262" y="4129475"/>
            <a:ext cx="3097321"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706C580F-CF9F-23EE-870E-151DC1CFFE36}"/>
              </a:ext>
            </a:extLst>
          </p:cNvPr>
          <p:cNvCxnSpPr>
            <a:cxnSpLocks/>
          </p:cNvCxnSpPr>
          <p:nvPr/>
        </p:nvCxnSpPr>
        <p:spPr>
          <a:xfrm>
            <a:off x="3416968" y="5880169"/>
            <a:ext cx="4813615" cy="0"/>
          </a:xfrm>
          <a:prstGeom prst="line">
            <a:avLst/>
          </a:prstGeom>
          <a:ln w="12700">
            <a:solidFill>
              <a:srgbClr val="FDC973"/>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0CB3EB6-E473-6FD8-4742-617343194ADA}"/>
              </a:ext>
            </a:extLst>
          </p:cNvPr>
          <p:cNvGrpSpPr/>
          <p:nvPr/>
        </p:nvGrpSpPr>
        <p:grpSpPr>
          <a:xfrm>
            <a:off x="1755532" y="4234619"/>
            <a:ext cx="2190826" cy="2190826"/>
            <a:chOff x="1320800" y="1536700"/>
            <a:chExt cx="2514600" cy="2514600"/>
          </a:xfrm>
        </p:grpSpPr>
        <p:sp>
          <p:nvSpPr>
            <p:cNvPr id="14" name="矩形: 圆角 13">
              <a:extLst>
                <a:ext uri="{FF2B5EF4-FFF2-40B4-BE49-F238E27FC236}">
                  <a16:creationId xmlns:a16="http://schemas.microsoft.com/office/drawing/2014/main" id="{159FE53E-BA4B-D19F-C66B-D7B05DAF84A1}"/>
                </a:ext>
              </a:extLst>
            </p:cNvPr>
            <p:cNvSpPr/>
            <p:nvPr/>
          </p:nvSpPr>
          <p:spPr>
            <a:xfrm>
              <a:off x="1320800" y="1536700"/>
              <a:ext cx="2514600" cy="2514600"/>
            </a:xfrm>
            <a:prstGeom prst="round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5" name="文本框 14">
              <a:extLst>
                <a:ext uri="{FF2B5EF4-FFF2-40B4-BE49-F238E27FC236}">
                  <a16:creationId xmlns:a16="http://schemas.microsoft.com/office/drawing/2014/main" id="{D516654B-B80D-2F12-FC79-2A028A616883}"/>
                </a:ext>
              </a:extLst>
            </p:cNvPr>
            <p:cNvSpPr txBox="1"/>
            <p:nvPr/>
          </p:nvSpPr>
          <p:spPr>
            <a:xfrm>
              <a:off x="1445700" y="1780089"/>
              <a:ext cx="2264800" cy="851259"/>
            </a:xfrm>
            <a:prstGeom prst="rect">
              <a:avLst/>
            </a:prstGeom>
            <a:noFill/>
          </p:spPr>
          <p:txBody>
            <a:bodyPr wrap="square" rtlCol="0">
              <a:spAutoFit/>
            </a:bodyPr>
            <a:lstStyle/>
            <a:p>
              <a:pPr>
                <a:lnSpc>
                  <a:spcPct val="120000"/>
                </a:lnSpc>
              </a:pPr>
              <a:r>
                <a:rPr lang="fr-FR" altLang="zh-CN" sz="1200" b="1"/>
                <a:t>Tristique Senectus Et Netus Et Malesuada Fames Ac Turpis Egestas</a:t>
              </a:r>
              <a:endParaRPr lang="zh-CN" altLang="en-US" sz="1200" b="1"/>
            </a:p>
          </p:txBody>
        </p:sp>
        <p:sp>
          <p:nvSpPr>
            <p:cNvPr id="16" name="文本框 15">
              <a:extLst>
                <a:ext uri="{FF2B5EF4-FFF2-40B4-BE49-F238E27FC236}">
                  <a16:creationId xmlns:a16="http://schemas.microsoft.com/office/drawing/2014/main" id="{199606F1-829F-F362-F3AB-7195BB2D428E}"/>
                </a:ext>
              </a:extLst>
            </p:cNvPr>
            <p:cNvSpPr txBox="1"/>
            <p:nvPr/>
          </p:nvSpPr>
          <p:spPr>
            <a:xfrm>
              <a:off x="1445699" y="3011411"/>
              <a:ext cx="1353973" cy="840763"/>
            </a:xfrm>
            <a:prstGeom prst="rect">
              <a:avLst/>
            </a:prstGeom>
            <a:noFill/>
          </p:spPr>
          <p:txBody>
            <a:bodyPr wrap="square" rtlCol="0">
              <a:spAutoFit/>
            </a:bodyPr>
            <a:lstStyle/>
            <a:p>
              <a:pPr>
                <a:lnSpc>
                  <a:spcPct val="120000"/>
                </a:lnSpc>
              </a:pPr>
              <a:r>
                <a:rPr lang="fr-FR" altLang="zh-CN" sz="4000" b="1">
                  <a:latin typeface="..黑体UI-韩语" panose="02000000000000000000" pitchFamily="2" charset="-128"/>
                  <a:ea typeface="..黑体UI-韩语" panose="02000000000000000000" pitchFamily="2" charset="-128"/>
                  <a:cs typeface="..黑体UI-韩语" panose="02000000000000000000" pitchFamily="2" charset="-128"/>
                </a:rPr>
                <a:t># 3</a:t>
              </a:r>
              <a:endParaRPr lang="zh-CN" altLang="en-US" sz="40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8" name="组合 7">
            <a:extLst>
              <a:ext uri="{FF2B5EF4-FFF2-40B4-BE49-F238E27FC236}">
                <a16:creationId xmlns:a16="http://schemas.microsoft.com/office/drawing/2014/main" id="{E57C198E-BCDA-4E6A-E332-7B3C0910CA83}"/>
              </a:ext>
            </a:extLst>
          </p:cNvPr>
          <p:cNvGrpSpPr/>
          <p:nvPr/>
        </p:nvGrpSpPr>
        <p:grpSpPr>
          <a:xfrm>
            <a:off x="2390819" y="1201820"/>
            <a:ext cx="2190826" cy="2190826"/>
            <a:chOff x="1320800" y="1536700"/>
            <a:chExt cx="2514600" cy="2514600"/>
          </a:xfrm>
        </p:grpSpPr>
        <p:sp>
          <p:nvSpPr>
            <p:cNvPr id="4" name="矩形: 圆角 3">
              <a:extLst>
                <a:ext uri="{FF2B5EF4-FFF2-40B4-BE49-F238E27FC236}">
                  <a16:creationId xmlns:a16="http://schemas.microsoft.com/office/drawing/2014/main" id="{89A8DB27-746F-FDD0-0CF3-4F72CFCC2237}"/>
                </a:ext>
              </a:extLst>
            </p:cNvPr>
            <p:cNvSpPr/>
            <p:nvPr/>
          </p:nvSpPr>
          <p:spPr>
            <a:xfrm>
              <a:off x="1320800" y="1536700"/>
              <a:ext cx="2514600" cy="2514600"/>
            </a:xfrm>
            <a:prstGeom prst="round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5" name="文本框 4">
              <a:extLst>
                <a:ext uri="{FF2B5EF4-FFF2-40B4-BE49-F238E27FC236}">
                  <a16:creationId xmlns:a16="http://schemas.microsoft.com/office/drawing/2014/main" id="{C9CE9240-555A-D88B-8C53-BC9B3EDB5235}"/>
                </a:ext>
              </a:extLst>
            </p:cNvPr>
            <p:cNvSpPr txBox="1"/>
            <p:nvPr/>
          </p:nvSpPr>
          <p:spPr>
            <a:xfrm>
              <a:off x="1445700" y="1780089"/>
              <a:ext cx="2264800" cy="851259"/>
            </a:xfrm>
            <a:prstGeom prst="rect">
              <a:avLst/>
            </a:prstGeom>
            <a:noFill/>
          </p:spPr>
          <p:txBody>
            <a:bodyPr wrap="square" rtlCol="0">
              <a:spAutoFit/>
            </a:bodyPr>
            <a:lstStyle/>
            <a:p>
              <a:pPr>
                <a:lnSpc>
                  <a:spcPct val="120000"/>
                </a:lnSpc>
              </a:pPr>
              <a:r>
                <a:rPr lang="fr-FR" altLang="zh-CN" sz="1200" b="1"/>
                <a:t>Tristique Senectus Et Netus Et Malesuada Fames Ac Turpis Egestas</a:t>
              </a:r>
              <a:endParaRPr lang="zh-CN" altLang="en-US" sz="1200" b="1"/>
            </a:p>
          </p:txBody>
        </p:sp>
        <p:sp>
          <p:nvSpPr>
            <p:cNvPr id="6" name="文本框 5">
              <a:extLst>
                <a:ext uri="{FF2B5EF4-FFF2-40B4-BE49-F238E27FC236}">
                  <a16:creationId xmlns:a16="http://schemas.microsoft.com/office/drawing/2014/main" id="{5EDD8BEE-5BC9-A7E1-5120-B70843D50F47}"/>
                </a:ext>
              </a:extLst>
            </p:cNvPr>
            <p:cNvSpPr txBox="1"/>
            <p:nvPr/>
          </p:nvSpPr>
          <p:spPr>
            <a:xfrm>
              <a:off x="1445700" y="3011411"/>
              <a:ext cx="1149568" cy="840763"/>
            </a:xfrm>
            <a:prstGeom prst="rect">
              <a:avLst/>
            </a:prstGeom>
            <a:noFill/>
          </p:spPr>
          <p:txBody>
            <a:bodyPr wrap="square" rtlCol="0">
              <a:spAutoFit/>
            </a:bodyPr>
            <a:lstStyle/>
            <a:p>
              <a:pPr>
                <a:lnSpc>
                  <a:spcPct val="120000"/>
                </a:lnSpc>
              </a:pPr>
              <a:r>
                <a:rPr lang="fr-FR" altLang="zh-CN" sz="4000" b="1">
                  <a:latin typeface="..黑体UI-韩语" panose="02000000000000000000" pitchFamily="2" charset="-128"/>
                  <a:ea typeface="..黑体UI-韩语" panose="02000000000000000000" pitchFamily="2" charset="-128"/>
                  <a:cs typeface="..黑体UI-韩语" panose="02000000000000000000" pitchFamily="2" charset="-128"/>
                </a:rPr>
                <a:t># 1</a:t>
              </a:r>
              <a:endParaRPr lang="zh-CN" altLang="en-US" sz="4000" b="1">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9" name="组合 8">
            <a:extLst>
              <a:ext uri="{FF2B5EF4-FFF2-40B4-BE49-F238E27FC236}">
                <a16:creationId xmlns:a16="http://schemas.microsoft.com/office/drawing/2014/main" id="{0D58D054-EE47-F0FE-0012-FA98EBE85007}"/>
              </a:ext>
            </a:extLst>
          </p:cNvPr>
          <p:cNvGrpSpPr/>
          <p:nvPr/>
        </p:nvGrpSpPr>
        <p:grpSpPr>
          <a:xfrm>
            <a:off x="3773019" y="2448351"/>
            <a:ext cx="2190826" cy="2190826"/>
            <a:chOff x="1320800" y="1536700"/>
            <a:chExt cx="2514600" cy="2514600"/>
          </a:xfrm>
        </p:grpSpPr>
        <p:sp>
          <p:nvSpPr>
            <p:cNvPr id="10" name="矩形: 圆角 9">
              <a:extLst>
                <a:ext uri="{FF2B5EF4-FFF2-40B4-BE49-F238E27FC236}">
                  <a16:creationId xmlns:a16="http://schemas.microsoft.com/office/drawing/2014/main" id="{FF428020-C5D1-D5B5-8E1B-F70C43914B91}"/>
                </a:ext>
              </a:extLst>
            </p:cNvPr>
            <p:cNvSpPr/>
            <p:nvPr/>
          </p:nvSpPr>
          <p:spPr>
            <a:xfrm>
              <a:off x="1320800" y="1536700"/>
              <a:ext cx="2514600" cy="2514600"/>
            </a:xfrm>
            <a:prstGeom prst="round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1" name="文本框 10">
              <a:extLst>
                <a:ext uri="{FF2B5EF4-FFF2-40B4-BE49-F238E27FC236}">
                  <a16:creationId xmlns:a16="http://schemas.microsoft.com/office/drawing/2014/main" id="{22E87365-2235-5F00-F0B7-0BBDBBF8E261}"/>
                </a:ext>
              </a:extLst>
            </p:cNvPr>
            <p:cNvSpPr txBox="1"/>
            <p:nvPr/>
          </p:nvSpPr>
          <p:spPr>
            <a:xfrm>
              <a:off x="1445700" y="1780089"/>
              <a:ext cx="2264800" cy="851259"/>
            </a:xfrm>
            <a:prstGeom prst="rect">
              <a:avLst/>
            </a:prstGeom>
            <a:noFill/>
          </p:spPr>
          <p:txBody>
            <a:bodyPr wrap="square" rtlCol="0">
              <a:spAutoFit/>
            </a:bodyPr>
            <a:lstStyle/>
            <a:p>
              <a:pPr>
                <a:lnSpc>
                  <a:spcPct val="120000"/>
                </a:lnSpc>
              </a:pPr>
              <a:r>
                <a:rPr lang="fr-FR" altLang="zh-CN" sz="1200" b="1"/>
                <a:t>Tristique Senectus Et Netus Et Malesuada Fames Ac Turpis Egestas</a:t>
              </a:r>
              <a:endParaRPr lang="zh-CN" altLang="en-US" sz="1200" b="1"/>
            </a:p>
          </p:txBody>
        </p:sp>
        <p:sp>
          <p:nvSpPr>
            <p:cNvPr id="12" name="文本框 11">
              <a:extLst>
                <a:ext uri="{FF2B5EF4-FFF2-40B4-BE49-F238E27FC236}">
                  <a16:creationId xmlns:a16="http://schemas.microsoft.com/office/drawing/2014/main" id="{9A2BBA54-DDC1-BDD0-1B20-3780C0D366DA}"/>
                </a:ext>
              </a:extLst>
            </p:cNvPr>
            <p:cNvSpPr txBox="1"/>
            <p:nvPr/>
          </p:nvSpPr>
          <p:spPr>
            <a:xfrm>
              <a:off x="1445700" y="3011411"/>
              <a:ext cx="1234070" cy="840763"/>
            </a:xfrm>
            <a:prstGeom prst="rect">
              <a:avLst/>
            </a:prstGeom>
            <a:noFill/>
          </p:spPr>
          <p:txBody>
            <a:bodyPr wrap="square" rtlCol="0">
              <a:spAutoFit/>
            </a:bodyPr>
            <a:lstStyle/>
            <a:p>
              <a:pPr>
                <a:lnSpc>
                  <a:spcPct val="120000"/>
                </a:lnSpc>
              </a:pPr>
              <a:r>
                <a:rPr lang="fr-FR" altLang="zh-CN" sz="4000" b="1">
                  <a:latin typeface="..黑体UI-韩语" panose="02000000000000000000" pitchFamily="2" charset="-128"/>
                  <a:ea typeface="..黑体UI-韩语" panose="02000000000000000000" pitchFamily="2" charset="-128"/>
                  <a:cs typeface="..黑体UI-韩语" panose="02000000000000000000" pitchFamily="2" charset="-128"/>
                </a:rPr>
                <a:t># 2</a:t>
              </a:r>
              <a:endParaRPr lang="zh-CN" altLang="en-US" sz="4000" b="1">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50" name="任意多边形: 形状 49">
            <a:extLst>
              <a:ext uri="{FF2B5EF4-FFF2-40B4-BE49-F238E27FC236}">
                <a16:creationId xmlns:a16="http://schemas.microsoft.com/office/drawing/2014/main" id="{39D1DB60-ECC7-4711-B23C-A92B9B63A29A}"/>
              </a:ext>
            </a:extLst>
          </p:cNvPr>
          <p:cNvSpPr/>
          <p:nvPr/>
        </p:nvSpPr>
        <p:spPr>
          <a:xfrm>
            <a:off x="4583583" y="1704684"/>
            <a:ext cx="3647000" cy="1011677"/>
          </a:xfrm>
          <a:custGeom>
            <a:avLst/>
            <a:gdLst>
              <a:gd name="connsiteX0" fmla="*/ 0 w 4105072"/>
              <a:gd name="connsiteY0" fmla="*/ 0 h 1011677"/>
              <a:gd name="connsiteX1" fmla="*/ 1517515 w 4105072"/>
              <a:gd name="connsiteY1" fmla="*/ 0 h 1011677"/>
              <a:gd name="connsiteX2" fmla="*/ 2529192 w 4105072"/>
              <a:gd name="connsiteY2" fmla="*/ 1011677 h 1011677"/>
              <a:gd name="connsiteX3" fmla="*/ 4105072 w 4105072"/>
              <a:gd name="connsiteY3" fmla="*/ 1011677 h 1011677"/>
            </a:gdLst>
            <a:ahLst/>
            <a:cxnLst>
              <a:cxn ang="0">
                <a:pos x="connsiteX0" y="connsiteY0"/>
              </a:cxn>
              <a:cxn ang="0">
                <a:pos x="connsiteX1" y="connsiteY1"/>
              </a:cxn>
              <a:cxn ang="0">
                <a:pos x="connsiteX2" y="connsiteY2"/>
              </a:cxn>
              <a:cxn ang="0">
                <a:pos x="connsiteX3" y="connsiteY3"/>
              </a:cxn>
            </a:cxnLst>
            <a:rect l="l" t="t" r="r" b="b"/>
            <a:pathLst>
              <a:path w="4105072" h="1011677">
                <a:moveTo>
                  <a:pt x="0" y="0"/>
                </a:moveTo>
                <a:lnTo>
                  <a:pt x="1517515" y="0"/>
                </a:lnTo>
                <a:lnTo>
                  <a:pt x="2529192" y="1011677"/>
                </a:lnTo>
                <a:lnTo>
                  <a:pt x="4105072" y="1011677"/>
                </a:lnTo>
              </a:path>
            </a:pathLst>
          </a:custGeom>
          <a:noFill/>
          <a:ln>
            <a:solidFill>
              <a:srgbClr val="FDC9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6B4F6C39-5ADA-486C-F0D3-B09F7A25DD37}"/>
              </a:ext>
            </a:extLst>
          </p:cNvPr>
          <p:cNvSpPr/>
          <p:nvPr/>
        </p:nvSpPr>
        <p:spPr>
          <a:xfrm>
            <a:off x="7983305" y="262301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7CB814F3-0963-B6F8-2D02-15AD2837BB6D}"/>
              </a:ext>
            </a:extLst>
          </p:cNvPr>
          <p:cNvSpPr txBox="1"/>
          <p:nvPr/>
        </p:nvSpPr>
        <p:spPr>
          <a:xfrm>
            <a:off x="8748905" y="1959748"/>
            <a:ext cx="2505125" cy="1109791"/>
          </a:xfrm>
          <a:prstGeom prst="rect">
            <a:avLst/>
          </a:prstGeom>
          <a:noFill/>
        </p:spPr>
        <p:txBody>
          <a:bodyPr wrap="square" rtlCol="0">
            <a:spAutoFit/>
          </a:bodyPr>
          <a:lstStyle/>
          <a:p>
            <a:pPr>
              <a:lnSpc>
                <a:spcPct val="120000"/>
              </a:lnSpc>
            </a:pPr>
            <a:r>
              <a:rPr lang="fr-FR" altLang="zh-CN" sz="1400">
                <a:solidFill>
                  <a:srgbClr val="D9CEB8"/>
                </a:solidFill>
              </a:rPr>
              <a:t>Pellentesque Habitant Morbi Tristique Senectus Et Netus Et Malesuada Fames Ac Turpis Egestas</a:t>
            </a:r>
            <a:endParaRPr lang="zh-CN" altLang="en-US" sz="1400">
              <a:solidFill>
                <a:srgbClr val="D9CEB8"/>
              </a:solidFill>
            </a:endParaRPr>
          </a:p>
        </p:txBody>
      </p:sp>
      <p:sp>
        <p:nvSpPr>
          <p:cNvPr id="56" name="矩形 55">
            <a:extLst>
              <a:ext uri="{FF2B5EF4-FFF2-40B4-BE49-F238E27FC236}">
                <a16:creationId xmlns:a16="http://schemas.microsoft.com/office/drawing/2014/main" id="{C3C58EBD-EF59-B7D1-33D1-5AB7C5803054}"/>
              </a:ext>
            </a:extLst>
          </p:cNvPr>
          <p:cNvSpPr/>
          <p:nvPr/>
        </p:nvSpPr>
        <p:spPr>
          <a:xfrm>
            <a:off x="7983305" y="4037882"/>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D0A0DA1D-21FA-7B05-E492-9C782F875AE7}"/>
              </a:ext>
            </a:extLst>
          </p:cNvPr>
          <p:cNvSpPr txBox="1"/>
          <p:nvPr/>
        </p:nvSpPr>
        <p:spPr>
          <a:xfrm>
            <a:off x="8748905" y="3912064"/>
            <a:ext cx="2505125" cy="851259"/>
          </a:xfrm>
          <a:prstGeom prst="rect">
            <a:avLst/>
          </a:prstGeom>
          <a:noFill/>
        </p:spPr>
        <p:txBody>
          <a:bodyPr wrap="square" rtlCol="0">
            <a:spAutoFit/>
          </a:bodyPr>
          <a:lstStyle/>
          <a:p>
            <a:pPr>
              <a:lnSpc>
                <a:spcPct val="120000"/>
              </a:lnSpc>
            </a:pPr>
            <a:r>
              <a:rPr lang="fr-FR" altLang="zh-CN" sz="1400">
                <a:solidFill>
                  <a:srgbClr val="D9CEB8"/>
                </a:solidFill>
              </a:rPr>
              <a:t>Tristique Senectus Et Netus Et Malesuada Fames Ac Turpis Egestas</a:t>
            </a:r>
            <a:endParaRPr lang="zh-CN" altLang="en-US" sz="1400">
              <a:solidFill>
                <a:srgbClr val="D9CEB8"/>
              </a:solidFill>
            </a:endParaRPr>
          </a:p>
        </p:txBody>
      </p:sp>
      <p:sp>
        <p:nvSpPr>
          <p:cNvPr id="65" name="矩形 64">
            <a:extLst>
              <a:ext uri="{FF2B5EF4-FFF2-40B4-BE49-F238E27FC236}">
                <a16:creationId xmlns:a16="http://schemas.microsoft.com/office/drawing/2014/main" id="{7FC22D5D-6D3D-4107-8E54-22A591756254}"/>
              </a:ext>
            </a:extLst>
          </p:cNvPr>
          <p:cNvSpPr/>
          <p:nvPr/>
        </p:nvSpPr>
        <p:spPr>
          <a:xfrm>
            <a:off x="7983305" y="5785065"/>
            <a:ext cx="247278" cy="93349"/>
          </a:xfrm>
          <a:prstGeom prst="rect">
            <a:avLst/>
          </a:prstGeom>
          <a:solidFill>
            <a:srgbClr val="FDC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671A4D66-8439-23DA-411B-A0610D70BE07}"/>
              </a:ext>
            </a:extLst>
          </p:cNvPr>
          <p:cNvSpPr txBox="1"/>
          <p:nvPr/>
        </p:nvSpPr>
        <p:spPr>
          <a:xfrm>
            <a:off x="8748905" y="5582051"/>
            <a:ext cx="2666574" cy="592726"/>
          </a:xfrm>
          <a:prstGeom prst="rect">
            <a:avLst/>
          </a:prstGeom>
          <a:noFill/>
        </p:spPr>
        <p:txBody>
          <a:bodyPr wrap="square" rtlCol="0">
            <a:spAutoFit/>
          </a:bodyPr>
          <a:lstStyle/>
          <a:p>
            <a:pPr>
              <a:lnSpc>
                <a:spcPct val="120000"/>
              </a:lnSpc>
            </a:pPr>
            <a:r>
              <a:rPr lang="fr-FR" altLang="zh-CN" sz="1400">
                <a:solidFill>
                  <a:srgbClr val="D9CEB8"/>
                </a:solidFill>
              </a:rPr>
              <a:t>Senectus Et Netus Et Malesuada Fames Ac Turpis Egestas</a:t>
            </a:r>
            <a:endParaRPr lang="zh-CN" altLang="en-US" sz="1400">
              <a:solidFill>
                <a:srgbClr val="D9CEB8"/>
              </a:solidFill>
            </a:endParaRPr>
          </a:p>
        </p:txBody>
      </p:sp>
      <p:sp>
        <p:nvSpPr>
          <p:cNvPr id="117" name="文本框 116">
            <a:extLst>
              <a:ext uri="{FF2B5EF4-FFF2-40B4-BE49-F238E27FC236}">
                <a16:creationId xmlns:a16="http://schemas.microsoft.com/office/drawing/2014/main" id="{C0E1D6A0-945E-F8A9-9085-831EB2885ABA}"/>
              </a:ext>
            </a:extLst>
          </p:cNvPr>
          <p:cNvSpPr txBox="1"/>
          <p:nvPr/>
        </p:nvSpPr>
        <p:spPr>
          <a:xfrm>
            <a:off x="647700" y="361950"/>
            <a:ext cx="1803400" cy="307777"/>
          </a:xfrm>
          <a:prstGeom prst="rect">
            <a:avLst/>
          </a:prstGeom>
          <a:noFill/>
        </p:spPr>
        <p:txBody>
          <a:bodyPr wrap="square" rtlCol="0">
            <a:spAutoFit/>
          </a:bodyPr>
          <a:lstStyle/>
          <a:p>
            <a:r>
              <a:rPr lang="en-US" altLang="zh-CN" sz="1400">
                <a:solidFill>
                  <a:srgbClr val="D9CEB8"/>
                </a:solidFill>
              </a:rPr>
              <a:t>OUR INFODATA</a:t>
            </a:r>
            <a:endParaRPr lang="zh-CN" altLang="en-US" sz="1400">
              <a:solidFill>
                <a:srgbClr val="D9CEB8"/>
              </a:solidFill>
            </a:endParaRPr>
          </a:p>
        </p:txBody>
      </p:sp>
      <p:sp>
        <p:nvSpPr>
          <p:cNvPr id="118" name="文本框 117">
            <a:extLst>
              <a:ext uri="{FF2B5EF4-FFF2-40B4-BE49-F238E27FC236}">
                <a16:creationId xmlns:a16="http://schemas.microsoft.com/office/drawing/2014/main" id="{2D6911B0-8307-EDFD-B7AB-E0393CD53750}"/>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solidFill>
                  <a:srgbClr val="D9CEB8"/>
                </a:solidFill>
              </a:rPr>
              <a:t>2022/08/26</a:t>
            </a:r>
            <a:endParaRPr lang="zh-CN" altLang="en-US" sz="1400">
              <a:solidFill>
                <a:srgbClr val="D9CEB8"/>
              </a:solidFill>
            </a:endParaRPr>
          </a:p>
        </p:txBody>
      </p:sp>
      <p:sp>
        <p:nvSpPr>
          <p:cNvPr id="119" name="文本框 118">
            <a:extLst>
              <a:ext uri="{FF2B5EF4-FFF2-40B4-BE49-F238E27FC236}">
                <a16:creationId xmlns:a16="http://schemas.microsoft.com/office/drawing/2014/main" id="{61AE4299-DAB3-6030-5A74-7C8611ABCE89}"/>
              </a:ext>
            </a:extLst>
          </p:cNvPr>
          <p:cNvSpPr txBox="1"/>
          <p:nvPr/>
        </p:nvSpPr>
        <p:spPr>
          <a:xfrm>
            <a:off x="3329862" y="361950"/>
            <a:ext cx="1803400" cy="307777"/>
          </a:xfrm>
          <a:prstGeom prst="rect">
            <a:avLst/>
          </a:prstGeom>
          <a:noFill/>
        </p:spPr>
        <p:txBody>
          <a:bodyPr wrap="square" rtlCol="0">
            <a:spAutoFit/>
          </a:bodyPr>
          <a:lstStyle/>
          <a:p>
            <a:r>
              <a:rPr lang="en-US" altLang="zh-CN" sz="1400">
                <a:solidFill>
                  <a:srgbClr val="D9CEB8"/>
                </a:solidFill>
              </a:rPr>
              <a:t>TITLE GOES HERE</a:t>
            </a:r>
            <a:endParaRPr lang="zh-CN" altLang="en-US" sz="1400">
              <a:solidFill>
                <a:srgbClr val="D9CEB8"/>
              </a:solidFill>
            </a:endParaRPr>
          </a:p>
        </p:txBody>
      </p:sp>
      <p:sp>
        <p:nvSpPr>
          <p:cNvPr id="120" name="文本框 119">
            <a:extLst>
              <a:ext uri="{FF2B5EF4-FFF2-40B4-BE49-F238E27FC236}">
                <a16:creationId xmlns:a16="http://schemas.microsoft.com/office/drawing/2014/main" id="{8940043F-9FC5-9833-EAC8-1F0678F1625C}"/>
              </a:ext>
            </a:extLst>
          </p:cNvPr>
          <p:cNvSpPr txBox="1"/>
          <p:nvPr/>
        </p:nvSpPr>
        <p:spPr>
          <a:xfrm>
            <a:off x="6012023" y="361950"/>
            <a:ext cx="1803400" cy="307777"/>
          </a:xfrm>
          <a:prstGeom prst="rect">
            <a:avLst/>
          </a:prstGeom>
          <a:noFill/>
        </p:spPr>
        <p:txBody>
          <a:bodyPr wrap="square" rtlCol="0">
            <a:spAutoFit/>
          </a:bodyPr>
          <a:lstStyle/>
          <a:p>
            <a:r>
              <a:rPr lang="en-US" altLang="zh-CN" sz="1400">
                <a:solidFill>
                  <a:srgbClr val="D9CEB8"/>
                </a:solidFill>
              </a:rPr>
              <a:t>SUPPORTERS SAY</a:t>
            </a:r>
            <a:endParaRPr lang="zh-CN" altLang="en-US" sz="1400">
              <a:solidFill>
                <a:srgbClr val="D9CEB8"/>
              </a:solidFill>
            </a:endParaRPr>
          </a:p>
        </p:txBody>
      </p:sp>
    </p:spTree>
    <p:extLst>
      <p:ext uri="{BB962C8B-B14F-4D97-AF65-F5344CB8AC3E}">
        <p14:creationId xmlns:p14="http://schemas.microsoft.com/office/powerpoint/2010/main" val="37406553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4" name="矩形 73">
            <a:extLst>
              <a:ext uri="{FF2B5EF4-FFF2-40B4-BE49-F238E27FC236}">
                <a16:creationId xmlns:a16="http://schemas.microsoft.com/office/drawing/2014/main" id="{F3D80F96-8299-917C-FB15-5550717F7447}"/>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4E672239-C50D-C560-07C0-D9E19F34DD25}"/>
              </a:ext>
            </a:extLst>
          </p:cNvPr>
          <p:cNvSpPr txBox="1"/>
          <p:nvPr/>
        </p:nvSpPr>
        <p:spPr>
          <a:xfrm>
            <a:off x="647700" y="361950"/>
            <a:ext cx="1803400" cy="307777"/>
          </a:xfrm>
          <a:prstGeom prst="rect">
            <a:avLst/>
          </a:prstGeom>
          <a:noFill/>
        </p:spPr>
        <p:txBody>
          <a:bodyPr wrap="square" rtlCol="0">
            <a:spAutoFit/>
          </a:bodyPr>
          <a:lstStyle/>
          <a:p>
            <a:r>
              <a:rPr lang="en-US" altLang="zh-CN" sz="1400">
                <a:solidFill>
                  <a:srgbClr val="D9CEB8"/>
                </a:solidFill>
              </a:rPr>
              <a:t>OUR INFODATA</a:t>
            </a:r>
            <a:endParaRPr lang="zh-CN" altLang="en-US" sz="1400">
              <a:solidFill>
                <a:srgbClr val="D9CEB8"/>
              </a:solidFill>
            </a:endParaRPr>
          </a:p>
        </p:txBody>
      </p:sp>
      <p:sp>
        <p:nvSpPr>
          <p:cNvPr id="5" name="文本框 4">
            <a:extLst>
              <a:ext uri="{FF2B5EF4-FFF2-40B4-BE49-F238E27FC236}">
                <a16:creationId xmlns:a16="http://schemas.microsoft.com/office/drawing/2014/main" id="{6F7534EB-89E2-893A-0012-1A0359B2733D}"/>
              </a:ext>
            </a:extLst>
          </p:cNvPr>
          <p:cNvSpPr txBox="1"/>
          <p:nvPr/>
        </p:nvSpPr>
        <p:spPr>
          <a:xfrm>
            <a:off x="9740900" y="361950"/>
            <a:ext cx="1803400" cy="307777"/>
          </a:xfrm>
          <a:prstGeom prst="rect">
            <a:avLst/>
          </a:prstGeom>
          <a:noFill/>
        </p:spPr>
        <p:txBody>
          <a:bodyPr wrap="square" rtlCol="0">
            <a:spAutoFit/>
          </a:bodyPr>
          <a:lstStyle/>
          <a:p>
            <a:pPr algn="r"/>
            <a:r>
              <a:rPr lang="en-US" altLang="zh-CN" sz="1400">
                <a:solidFill>
                  <a:srgbClr val="D9CEB8"/>
                </a:solidFill>
              </a:rPr>
              <a:t>2022/08/26</a:t>
            </a:r>
            <a:endParaRPr lang="zh-CN" altLang="en-US" sz="1400">
              <a:solidFill>
                <a:srgbClr val="D9CEB8"/>
              </a:solidFill>
            </a:endParaRPr>
          </a:p>
        </p:txBody>
      </p:sp>
      <p:sp>
        <p:nvSpPr>
          <p:cNvPr id="6" name="文本框 5">
            <a:extLst>
              <a:ext uri="{FF2B5EF4-FFF2-40B4-BE49-F238E27FC236}">
                <a16:creationId xmlns:a16="http://schemas.microsoft.com/office/drawing/2014/main" id="{2EDFA626-F9C3-A362-DEEE-A069051123D8}"/>
              </a:ext>
            </a:extLst>
          </p:cNvPr>
          <p:cNvSpPr txBox="1"/>
          <p:nvPr/>
        </p:nvSpPr>
        <p:spPr>
          <a:xfrm>
            <a:off x="3329862" y="361950"/>
            <a:ext cx="1803400" cy="307777"/>
          </a:xfrm>
          <a:prstGeom prst="rect">
            <a:avLst/>
          </a:prstGeom>
          <a:noFill/>
        </p:spPr>
        <p:txBody>
          <a:bodyPr wrap="square" rtlCol="0">
            <a:spAutoFit/>
          </a:bodyPr>
          <a:lstStyle/>
          <a:p>
            <a:r>
              <a:rPr lang="en-US" altLang="zh-CN" sz="1400">
                <a:solidFill>
                  <a:srgbClr val="D9CEB8"/>
                </a:solidFill>
              </a:rPr>
              <a:t>TITLE GOES HERE</a:t>
            </a:r>
            <a:endParaRPr lang="zh-CN" altLang="en-US" sz="1400">
              <a:solidFill>
                <a:srgbClr val="D9CEB8"/>
              </a:solidFill>
            </a:endParaRPr>
          </a:p>
        </p:txBody>
      </p:sp>
      <p:sp>
        <p:nvSpPr>
          <p:cNvPr id="7" name="文本框 6">
            <a:extLst>
              <a:ext uri="{FF2B5EF4-FFF2-40B4-BE49-F238E27FC236}">
                <a16:creationId xmlns:a16="http://schemas.microsoft.com/office/drawing/2014/main" id="{D432645C-BED8-3174-8768-8CDF2C07B95A}"/>
              </a:ext>
            </a:extLst>
          </p:cNvPr>
          <p:cNvSpPr txBox="1"/>
          <p:nvPr/>
        </p:nvSpPr>
        <p:spPr>
          <a:xfrm>
            <a:off x="6012023" y="361950"/>
            <a:ext cx="1803400" cy="307777"/>
          </a:xfrm>
          <a:prstGeom prst="rect">
            <a:avLst/>
          </a:prstGeom>
          <a:noFill/>
        </p:spPr>
        <p:txBody>
          <a:bodyPr wrap="square" rtlCol="0">
            <a:spAutoFit/>
          </a:bodyPr>
          <a:lstStyle/>
          <a:p>
            <a:r>
              <a:rPr lang="en-US" altLang="zh-CN" sz="1400">
                <a:solidFill>
                  <a:srgbClr val="D9CEB8"/>
                </a:solidFill>
              </a:rPr>
              <a:t>SUPPORTERS SAY</a:t>
            </a:r>
            <a:endParaRPr lang="zh-CN" altLang="en-US" sz="1400">
              <a:solidFill>
                <a:srgbClr val="D9CEB8"/>
              </a:solidFill>
            </a:endParaRPr>
          </a:p>
        </p:txBody>
      </p:sp>
      <p:sp>
        <p:nvSpPr>
          <p:cNvPr id="8" name="矩形: 圆角 7">
            <a:extLst>
              <a:ext uri="{FF2B5EF4-FFF2-40B4-BE49-F238E27FC236}">
                <a16:creationId xmlns:a16="http://schemas.microsoft.com/office/drawing/2014/main" id="{B51B1611-1890-EB37-93DC-C4B76D12823A}"/>
              </a:ext>
            </a:extLst>
          </p:cNvPr>
          <p:cNvSpPr/>
          <p:nvPr/>
        </p:nvSpPr>
        <p:spPr>
          <a:xfrm>
            <a:off x="647700" y="1649803"/>
            <a:ext cx="4546600" cy="711412"/>
          </a:xfrm>
          <a:prstGeom prst="roundRect">
            <a:avLst/>
          </a:prstGeom>
          <a:solidFill>
            <a:srgbClr val="295B3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9" name="矩形: 圆角 8">
            <a:extLst>
              <a:ext uri="{FF2B5EF4-FFF2-40B4-BE49-F238E27FC236}">
                <a16:creationId xmlns:a16="http://schemas.microsoft.com/office/drawing/2014/main" id="{691A970C-D9D6-A147-88AC-39AF0A09D787}"/>
              </a:ext>
            </a:extLst>
          </p:cNvPr>
          <p:cNvSpPr/>
          <p:nvPr/>
        </p:nvSpPr>
        <p:spPr>
          <a:xfrm>
            <a:off x="647700" y="2361215"/>
            <a:ext cx="4546600" cy="711412"/>
          </a:xfrm>
          <a:prstGeom prst="roundRect">
            <a:avLst/>
          </a:prstGeom>
          <a:solidFill>
            <a:srgbClr val="2D46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0" name="矩形: 圆角 9">
            <a:extLst>
              <a:ext uri="{FF2B5EF4-FFF2-40B4-BE49-F238E27FC236}">
                <a16:creationId xmlns:a16="http://schemas.microsoft.com/office/drawing/2014/main" id="{1033FC02-EF00-63F6-E3E6-119529E18D9C}"/>
              </a:ext>
            </a:extLst>
          </p:cNvPr>
          <p:cNvSpPr/>
          <p:nvPr/>
        </p:nvSpPr>
        <p:spPr>
          <a:xfrm>
            <a:off x="647700" y="3072626"/>
            <a:ext cx="4546600" cy="711412"/>
          </a:xfrm>
          <a:prstGeom prst="roundRect">
            <a:avLst/>
          </a:prstGeom>
          <a:solidFill>
            <a:srgbClr val="FDB82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p>
        </p:txBody>
      </p:sp>
      <p:sp>
        <p:nvSpPr>
          <p:cNvPr id="11" name="椭圆 10">
            <a:extLst>
              <a:ext uri="{FF2B5EF4-FFF2-40B4-BE49-F238E27FC236}">
                <a16:creationId xmlns:a16="http://schemas.microsoft.com/office/drawing/2014/main" id="{978868DC-3800-17F2-47B7-FF587D97867E}"/>
              </a:ext>
            </a:extLst>
          </p:cNvPr>
          <p:cNvSpPr/>
          <p:nvPr/>
        </p:nvSpPr>
        <p:spPr>
          <a:xfrm>
            <a:off x="4549297" y="1856549"/>
            <a:ext cx="297921" cy="297921"/>
          </a:xfrm>
          <a:prstGeom prst="ellipse">
            <a:avLst/>
          </a:prstGeom>
          <a:solidFill>
            <a:srgbClr val="B2DFD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C107CB6A-DF9A-95B1-F07A-D51461704DEC}"/>
              </a:ext>
            </a:extLst>
          </p:cNvPr>
          <p:cNvSpPr/>
          <p:nvPr/>
        </p:nvSpPr>
        <p:spPr>
          <a:xfrm>
            <a:off x="4549297" y="3279372"/>
            <a:ext cx="297921" cy="297921"/>
          </a:xfrm>
          <a:prstGeom prst="ellipse">
            <a:avLst/>
          </a:prstGeom>
          <a:solidFill>
            <a:srgbClr val="B2DFD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645E2657-B1F5-1B0F-DB71-0BF4D890E499}"/>
              </a:ext>
            </a:extLst>
          </p:cNvPr>
          <p:cNvSpPr/>
          <p:nvPr/>
        </p:nvSpPr>
        <p:spPr>
          <a:xfrm>
            <a:off x="4549297" y="2567961"/>
            <a:ext cx="297921" cy="297921"/>
          </a:xfrm>
          <a:prstGeom prst="ellipse">
            <a:avLst/>
          </a:prstGeom>
          <a:solidFill>
            <a:srgbClr val="B2DFD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0195ABE-AC53-D22D-E8D3-760ED1748C68}"/>
              </a:ext>
            </a:extLst>
          </p:cNvPr>
          <p:cNvSpPr txBox="1"/>
          <p:nvPr/>
        </p:nvSpPr>
        <p:spPr>
          <a:xfrm>
            <a:off x="924430" y="1805454"/>
            <a:ext cx="2973024" cy="400110"/>
          </a:xfrm>
          <a:prstGeom prst="rect">
            <a:avLst/>
          </a:prstGeom>
          <a:noFill/>
          <a:effectLst/>
        </p:spPr>
        <p:txBody>
          <a:bodyPr wrap="square" rtlCol="0">
            <a:spAutoFit/>
          </a:bodyPr>
          <a:lstStyle/>
          <a:p>
            <a:r>
              <a:rPr lang="fr-FR" altLang="zh-CN" sz="2000" b="1">
                <a:solidFill>
                  <a:schemeClr val="bg1"/>
                </a:solidFill>
              </a:rPr>
              <a:t>Pellentesque Habitant</a:t>
            </a:r>
            <a:endParaRPr lang="zh-CN" altLang="en-US" sz="2000" b="1">
              <a:solidFill>
                <a:schemeClr val="bg1"/>
              </a:solidFill>
            </a:endParaRPr>
          </a:p>
        </p:txBody>
      </p:sp>
      <p:sp>
        <p:nvSpPr>
          <p:cNvPr id="15" name="文本框 14">
            <a:extLst>
              <a:ext uri="{FF2B5EF4-FFF2-40B4-BE49-F238E27FC236}">
                <a16:creationId xmlns:a16="http://schemas.microsoft.com/office/drawing/2014/main" id="{DFC92F70-F2CD-893D-4A11-E0EA2DEB6654}"/>
              </a:ext>
            </a:extLst>
          </p:cNvPr>
          <p:cNvSpPr txBox="1"/>
          <p:nvPr/>
        </p:nvSpPr>
        <p:spPr>
          <a:xfrm>
            <a:off x="924430" y="2516866"/>
            <a:ext cx="2745169" cy="400110"/>
          </a:xfrm>
          <a:prstGeom prst="rect">
            <a:avLst/>
          </a:prstGeom>
          <a:noFill/>
          <a:effectLst/>
        </p:spPr>
        <p:txBody>
          <a:bodyPr wrap="square" rtlCol="0">
            <a:spAutoFit/>
          </a:bodyPr>
          <a:lstStyle/>
          <a:p>
            <a:r>
              <a:rPr lang="fr-FR" altLang="zh-CN" sz="2000" b="1">
                <a:solidFill>
                  <a:schemeClr val="bg1"/>
                </a:solidFill>
              </a:rPr>
              <a:t>Morbi Tristique</a:t>
            </a:r>
            <a:endParaRPr lang="zh-CN" altLang="en-US" sz="2000" b="1">
              <a:solidFill>
                <a:schemeClr val="bg1"/>
              </a:solidFill>
            </a:endParaRPr>
          </a:p>
        </p:txBody>
      </p:sp>
      <p:sp>
        <p:nvSpPr>
          <p:cNvPr id="16" name="文本框 15">
            <a:extLst>
              <a:ext uri="{FF2B5EF4-FFF2-40B4-BE49-F238E27FC236}">
                <a16:creationId xmlns:a16="http://schemas.microsoft.com/office/drawing/2014/main" id="{F4EB2436-77D7-C79F-440E-23B90968D064}"/>
              </a:ext>
            </a:extLst>
          </p:cNvPr>
          <p:cNvSpPr txBox="1"/>
          <p:nvPr/>
        </p:nvSpPr>
        <p:spPr>
          <a:xfrm>
            <a:off x="924430" y="3228277"/>
            <a:ext cx="3554653" cy="400110"/>
          </a:xfrm>
          <a:prstGeom prst="rect">
            <a:avLst/>
          </a:prstGeom>
          <a:noFill/>
          <a:effectLst/>
        </p:spPr>
        <p:txBody>
          <a:bodyPr wrap="square" rtlCol="0">
            <a:spAutoFit/>
          </a:bodyPr>
          <a:lstStyle/>
          <a:p>
            <a:r>
              <a:rPr lang="fr-FR" altLang="zh-CN" sz="2000" b="1"/>
              <a:t>Senectus Et Netus Et</a:t>
            </a:r>
            <a:endParaRPr lang="zh-CN" altLang="en-US" sz="2000" b="1"/>
          </a:p>
        </p:txBody>
      </p:sp>
      <p:sp>
        <p:nvSpPr>
          <p:cNvPr id="47" name="文本框 46">
            <a:extLst>
              <a:ext uri="{FF2B5EF4-FFF2-40B4-BE49-F238E27FC236}">
                <a16:creationId xmlns:a16="http://schemas.microsoft.com/office/drawing/2014/main" id="{1859416C-2C11-4B09-E821-08377C09CFD4}"/>
              </a:ext>
            </a:extLst>
          </p:cNvPr>
          <p:cNvSpPr txBox="1"/>
          <p:nvPr/>
        </p:nvSpPr>
        <p:spPr>
          <a:xfrm>
            <a:off x="6096000" y="1644960"/>
            <a:ext cx="5448300" cy="2143920"/>
          </a:xfrm>
          <a:prstGeom prst="rect">
            <a:avLst/>
          </a:prstGeom>
          <a:noFill/>
        </p:spPr>
        <p:txBody>
          <a:bodyPr wrap="square" rtlCol="0">
            <a:spAutoFit/>
          </a:bodyPr>
          <a:lstStyle/>
          <a:p>
            <a:pPr>
              <a:lnSpc>
                <a:spcPct val="120000"/>
              </a:lnSpc>
            </a:pPr>
            <a:r>
              <a:rPr lang="fr-FR" altLang="zh-CN" sz="1400">
                <a:solidFill>
                  <a:srgbClr val="D9CEB8"/>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fr-FR" altLang="zh-CN" sz="1400">
              <a:solidFill>
                <a:srgbClr val="D9CEB8"/>
              </a:solidFill>
            </a:endParaRPr>
          </a:p>
          <a:p>
            <a:pPr>
              <a:lnSpc>
                <a:spcPct val="120000"/>
              </a:lnSpc>
            </a:pPr>
            <a:r>
              <a:rPr lang="fr-FR" altLang="zh-CN" sz="1400">
                <a:solidFill>
                  <a:srgbClr val="D9CEB8"/>
                </a:solidFill>
              </a:rPr>
              <a:t>Fusce est. Vivamus a tellus. Pellentesque habitant morbi tristique senectus et netus et malesuada fames ac turpis egestas. Proin pharetra nonummy pede.</a:t>
            </a:r>
          </a:p>
        </p:txBody>
      </p:sp>
      <p:grpSp>
        <p:nvGrpSpPr>
          <p:cNvPr id="65" name="组合 64">
            <a:extLst>
              <a:ext uri="{FF2B5EF4-FFF2-40B4-BE49-F238E27FC236}">
                <a16:creationId xmlns:a16="http://schemas.microsoft.com/office/drawing/2014/main" id="{2D5BB97F-F569-A722-42DD-DDA203EF8E23}"/>
              </a:ext>
            </a:extLst>
          </p:cNvPr>
          <p:cNvGrpSpPr/>
          <p:nvPr/>
        </p:nvGrpSpPr>
        <p:grpSpPr>
          <a:xfrm>
            <a:off x="0" y="4421213"/>
            <a:ext cx="12192000" cy="685800"/>
            <a:chOff x="0" y="5721016"/>
            <a:chExt cx="11811000" cy="685800"/>
          </a:xfrm>
        </p:grpSpPr>
        <p:sp>
          <p:nvSpPr>
            <p:cNvPr id="50" name="矩形 49">
              <a:extLst>
                <a:ext uri="{FF2B5EF4-FFF2-40B4-BE49-F238E27FC236}">
                  <a16:creationId xmlns:a16="http://schemas.microsoft.com/office/drawing/2014/main" id="{684D11B1-A260-4579-1381-29D66C7DB546}"/>
                </a:ext>
              </a:extLst>
            </p:cNvPr>
            <p:cNvSpPr/>
            <p:nvPr/>
          </p:nvSpPr>
          <p:spPr>
            <a:xfrm>
              <a:off x="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003748B3-4F02-B5CA-15F8-D1EAE73326C0}"/>
                </a:ext>
              </a:extLst>
            </p:cNvPr>
            <p:cNvSpPr/>
            <p:nvPr/>
          </p:nvSpPr>
          <p:spPr>
            <a:xfrm>
              <a:off x="7874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0A7D73FC-1918-D1C2-38B7-EAEB0F71D03E}"/>
                </a:ext>
              </a:extLst>
            </p:cNvPr>
            <p:cNvSpPr/>
            <p:nvPr/>
          </p:nvSpPr>
          <p:spPr>
            <a:xfrm>
              <a:off x="15748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BC30125B-0C0E-92BA-59EB-B23E396A7197}"/>
                </a:ext>
              </a:extLst>
            </p:cNvPr>
            <p:cNvSpPr/>
            <p:nvPr/>
          </p:nvSpPr>
          <p:spPr>
            <a:xfrm>
              <a:off x="2362200" y="5721016"/>
              <a:ext cx="787400" cy="685800"/>
            </a:xfrm>
            <a:prstGeom prst="rect">
              <a:avLst/>
            </a:prstGeom>
            <a:solidFill>
              <a:srgbClr val="7BC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B26CC2B2-F12E-1BAE-0B8C-BCFDCD964DB1}"/>
                </a:ext>
              </a:extLst>
            </p:cNvPr>
            <p:cNvSpPr/>
            <p:nvPr/>
          </p:nvSpPr>
          <p:spPr>
            <a:xfrm>
              <a:off x="3149600" y="5721016"/>
              <a:ext cx="787400" cy="685800"/>
            </a:xfrm>
            <a:prstGeom prst="rect">
              <a:avLst/>
            </a:prstGeom>
            <a:solidFill>
              <a:srgbClr val="938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AEB29AEA-5148-154A-9EE3-E919EDFC24F2}"/>
                </a:ext>
              </a:extLst>
            </p:cNvPr>
            <p:cNvSpPr/>
            <p:nvPr/>
          </p:nvSpPr>
          <p:spPr>
            <a:xfrm>
              <a:off x="39370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FB06E1FD-0EEA-0374-66C7-46048C3C27CB}"/>
                </a:ext>
              </a:extLst>
            </p:cNvPr>
            <p:cNvSpPr/>
            <p:nvPr/>
          </p:nvSpPr>
          <p:spPr>
            <a:xfrm>
              <a:off x="4724400" y="5721016"/>
              <a:ext cx="787400" cy="685800"/>
            </a:xfrm>
            <a:prstGeom prst="rect">
              <a:avLst/>
            </a:prstGeom>
            <a:solidFill>
              <a:srgbClr val="C7B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F8092882-62C8-15C4-32DC-BDFDB744173D}"/>
                </a:ext>
              </a:extLst>
            </p:cNvPr>
            <p:cNvSpPr/>
            <p:nvPr/>
          </p:nvSpPr>
          <p:spPr>
            <a:xfrm>
              <a:off x="55118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62380A36-4017-F3C1-F3D1-D30B3079C31F}"/>
                </a:ext>
              </a:extLst>
            </p:cNvPr>
            <p:cNvSpPr/>
            <p:nvPr/>
          </p:nvSpPr>
          <p:spPr>
            <a:xfrm>
              <a:off x="6299200" y="5721016"/>
              <a:ext cx="787400" cy="685800"/>
            </a:xfrm>
            <a:prstGeom prst="rect">
              <a:avLst/>
            </a:prstGeom>
            <a:solidFill>
              <a:srgbClr val="F7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6F76E9FD-0CC4-CB0A-4A28-854DE981FA99}"/>
                </a:ext>
              </a:extLst>
            </p:cNvPr>
            <p:cNvSpPr/>
            <p:nvPr/>
          </p:nvSpPr>
          <p:spPr>
            <a:xfrm>
              <a:off x="7086600" y="5721016"/>
              <a:ext cx="787400" cy="685800"/>
            </a:xfrm>
            <a:prstGeom prst="rect">
              <a:avLst/>
            </a:prstGeom>
            <a:solidFill>
              <a:srgbClr val="FAA7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137C237A-4A97-06C7-7F16-5C5D28DC726C}"/>
                </a:ext>
              </a:extLst>
            </p:cNvPr>
            <p:cNvSpPr/>
            <p:nvPr/>
          </p:nvSpPr>
          <p:spPr>
            <a:xfrm>
              <a:off x="78740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C94E219D-0639-CD1E-35F4-C88D074890E5}"/>
                </a:ext>
              </a:extLst>
            </p:cNvPr>
            <p:cNvSpPr/>
            <p:nvPr/>
          </p:nvSpPr>
          <p:spPr>
            <a:xfrm>
              <a:off x="8661400" y="5721016"/>
              <a:ext cx="787400" cy="685800"/>
            </a:xfrm>
            <a:prstGeom prst="rect">
              <a:avLst/>
            </a:prstGeom>
            <a:solidFill>
              <a:srgbClr val="B2D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10784087-C74C-00EB-2F26-27AD55607CA4}"/>
                </a:ext>
              </a:extLst>
            </p:cNvPr>
            <p:cNvSpPr/>
            <p:nvPr/>
          </p:nvSpPr>
          <p:spPr>
            <a:xfrm>
              <a:off x="9448800" y="5721016"/>
              <a:ext cx="787400" cy="685800"/>
            </a:xfrm>
            <a:prstGeom prst="rect">
              <a:avLst/>
            </a:prstGeom>
            <a:solidFill>
              <a:srgbClr val="F96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6E1363DF-FFC9-2ADF-9A96-3569C1011D43}"/>
                </a:ext>
              </a:extLst>
            </p:cNvPr>
            <p:cNvSpPr/>
            <p:nvPr/>
          </p:nvSpPr>
          <p:spPr>
            <a:xfrm>
              <a:off x="10236200" y="5721016"/>
              <a:ext cx="787400" cy="685800"/>
            </a:xfrm>
            <a:prstGeom prst="rect">
              <a:avLst/>
            </a:prstGeom>
            <a:solidFill>
              <a:srgbClr val="FDB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AB71AC11-944D-0203-7899-D9F4D11BB75D}"/>
                </a:ext>
              </a:extLst>
            </p:cNvPr>
            <p:cNvSpPr/>
            <p:nvPr/>
          </p:nvSpPr>
          <p:spPr>
            <a:xfrm>
              <a:off x="11023600" y="5721016"/>
              <a:ext cx="787400" cy="685800"/>
            </a:xfrm>
            <a:prstGeom prst="rect">
              <a:avLst/>
            </a:prstGeom>
            <a:solidFill>
              <a:srgbClr val="B1A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id="{10E26F7F-EB19-229C-16D4-239FCD7D8567}"/>
              </a:ext>
            </a:extLst>
          </p:cNvPr>
          <p:cNvSpPr txBox="1"/>
          <p:nvPr/>
        </p:nvSpPr>
        <p:spPr>
          <a:xfrm>
            <a:off x="647700" y="5732354"/>
            <a:ext cx="4546600" cy="592726"/>
          </a:xfrm>
          <a:prstGeom prst="rect">
            <a:avLst/>
          </a:prstGeom>
          <a:noFill/>
        </p:spPr>
        <p:txBody>
          <a:bodyPr wrap="square" rtlCol="0">
            <a:spAutoFit/>
          </a:bodyPr>
          <a:lstStyle/>
          <a:p>
            <a:pPr>
              <a:lnSpc>
                <a:spcPct val="120000"/>
              </a:lnSpc>
            </a:pPr>
            <a:r>
              <a:rPr lang="fr-FR" altLang="zh-CN" sz="1400">
                <a:solidFill>
                  <a:srgbClr val="D9CEB8"/>
                </a:solidFill>
              </a:rPr>
              <a:t>Pellentesque Habitant Morbi Tristique Senectus Et Netus Et Malesuada Fames Ac Turpis Egestas</a:t>
            </a:r>
            <a:endParaRPr lang="zh-CN" altLang="en-US" sz="1400">
              <a:solidFill>
                <a:srgbClr val="D9CEB8"/>
              </a:solidFill>
            </a:endParaRPr>
          </a:p>
        </p:txBody>
      </p:sp>
      <p:sp>
        <p:nvSpPr>
          <p:cNvPr id="73" name="文本框 72">
            <a:extLst>
              <a:ext uri="{FF2B5EF4-FFF2-40B4-BE49-F238E27FC236}">
                <a16:creationId xmlns:a16="http://schemas.microsoft.com/office/drawing/2014/main" id="{68579999-3803-FE4B-E5C9-36A28CFA87B7}"/>
              </a:ext>
            </a:extLst>
          </p:cNvPr>
          <p:cNvSpPr txBox="1"/>
          <p:nvPr/>
        </p:nvSpPr>
        <p:spPr>
          <a:xfrm>
            <a:off x="6096000" y="5732354"/>
            <a:ext cx="5283200" cy="334194"/>
          </a:xfrm>
          <a:prstGeom prst="rect">
            <a:avLst/>
          </a:prstGeom>
          <a:noFill/>
        </p:spPr>
        <p:txBody>
          <a:bodyPr wrap="square" rtlCol="0">
            <a:spAutoFit/>
          </a:bodyPr>
          <a:lstStyle/>
          <a:p>
            <a:pPr>
              <a:lnSpc>
                <a:spcPct val="120000"/>
              </a:lnSpc>
            </a:pPr>
            <a:r>
              <a:rPr lang="fr-FR" altLang="zh-CN" sz="1400">
                <a:solidFill>
                  <a:srgbClr val="D9CEB8"/>
                </a:solidFill>
              </a:rPr>
              <a:t>Tristique Senectus Et Netus Et Malesuada Fames Ac Turpis Egestas</a:t>
            </a:r>
            <a:endParaRPr lang="zh-CN" altLang="en-US" sz="1400">
              <a:solidFill>
                <a:srgbClr val="D9CEB8"/>
              </a:solidFill>
            </a:endParaRPr>
          </a:p>
        </p:txBody>
      </p:sp>
    </p:spTree>
    <p:extLst>
      <p:ext uri="{BB962C8B-B14F-4D97-AF65-F5344CB8AC3E}">
        <p14:creationId xmlns:p14="http://schemas.microsoft.com/office/powerpoint/2010/main" val="577523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TotalTime>
  <Words>728</Words>
  <Application>Microsoft Office PowerPoint</Application>
  <PresentationFormat>宽屏</PresentationFormat>
  <Paragraphs>142</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..黑体UI-韩语</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打卡记事簿ppt模板</dc:title>
  <dc:creator>忘吃药的晓公子 yvonne</dc:creator>
  <cp:keywords>51PPT模板网</cp:keywords>
  <dc:description>www.51pptmoban.com</dc:description>
  <cp:lastModifiedBy>Win user</cp:lastModifiedBy>
  <cp:revision>10</cp:revision>
  <dcterms:created xsi:type="dcterms:W3CDTF">2022-08-25T00:25:37Z</dcterms:created>
  <dcterms:modified xsi:type="dcterms:W3CDTF">2022-08-28T08:04:34Z</dcterms:modified>
</cp:coreProperties>
</file>