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7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238"/>
    <a:srgbClr val="92E3A9"/>
    <a:srgbClr val="3679FE"/>
    <a:srgbClr val="FE3150"/>
    <a:srgbClr val="A2531B"/>
    <a:srgbClr val="F03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51" autoAdjust="0"/>
    <p:restoredTop sz="95026" autoAdjust="0"/>
  </p:normalViewPr>
  <p:slideViewPr>
    <p:cSldViewPr snapToGrid="0" showGuides="1">
      <p:cViewPr>
        <p:scale>
          <a:sx n="75" d="100"/>
          <a:sy n="75" d="100"/>
        </p:scale>
        <p:origin x="1116" y="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388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07B9F-6764-4EB1-87C7-02295460DCD3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056BE-FF85-4879-923C-7693074A8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3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706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65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92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13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32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39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060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090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73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07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89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13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9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985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28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09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70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09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686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221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1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0056BE-FF85-4879-923C-7693074A80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3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3D9FA9C-5EAC-1C9B-398F-BEC382DB9AC7}"/>
              </a:ext>
            </a:extLst>
          </p:cNvPr>
          <p:cNvSpPr/>
          <p:nvPr userDrawn="1"/>
        </p:nvSpPr>
        <p:spPr>
          <a:xfrm>
            <a:off x="8071758" y="5860302"/>
            <a:ext cx="4120243" cy="997699"/>
          </a:xfrm>
          <a:custGeom>
            <a:avLst/>
            <a:gdLst>
              <a:gd name="connsiteX0" fmla="*/ 1507731 w 4120243"/>
              <a:gd name="connsiteY0" fmla="*/ 4 h 997699"/>
              <a:gd name="connsiteX1" fmla="*/ 2519650 w 4120243"/>
              <a:gd name="connsiteY1" fmla="*/ 397787 h 997699"/>
              <a:gd name="connsiteX2" fmla="*/ 3782593 w 4120243"/>
              <a:gd name="connsiteY2" fmla="*/ 726848 h 997699"/>
              <a:gd name="connsiteX3" fmla="*/ 4020436 w 4120243"/>
              <a:gd name="connsiteY3" fmla="*/ 807493 h 997699"/>
              <a:gd name="connsiteX4" fmla="*/ 4120243 w 4120243"/>
              <a:gd name="connsiteY4" fmla="*/ 861028 h 997699"/>
              <a:gd name="connsiteX5" fmla="*/ 4120243 w 4120243"/>
              <a:gd name="connsiteY5" fmla="*/ 997699 h 997699"/>
              <a:gd name="connsiteX6" fmla="*/ 0 w 4120243"/>
              <a:gd name="connsiteY6" fmla="*/ 997699 h 997699"/>
              <a:gd name="connsiteX7" fmla="*/ 16637 w 4120243"/>
              <a:gd name="connsiteY7" fmla="*/ 958089 h 997699"/>
              <a:gd name="connsiteX8" fmla="*/ 473798 w 4120243"/>
              <a:gd name="connsiteY8" fmla="*/ 387591 h 997699"/>
              <a:gd name="connsiteX9" fmla="*/ 480518 w 4120243"/>
              <a:gd name="connsiteY9" fmla="*/ 382145 h 997699"/>
              <a:gd name="connsiteX10" fmla="*/ 1507731 w 4120243"/>
              <a:gd name="connsiteY10" fmla="*/ 4 h 997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0243" h="997699">
                <a:moveTo>
                  <a:pt x="1507731" y="4"/>
                </a:moveTo>
                <a:cubicBezTo>
                  <a:pt x="1865353" y="-793"/>
                  <a:pt x="2220425" y="128398"/>
                  <a:pt x="2519650" y="397787"/>
                </a:cubicBezTo>
                <a:cubicBezTo>
                  <a:pt x="2831677" y="678995"/>
                  <a:pt x="3385751" y="625118"/>
                  <a:pt x="3782593" y="726848"/>
                </a:cubicBezTo>
                <a:cubicBezTo>
                  <a:pt x="3868044" y="748761"/>
                  <a:pt x="3947230" y="775820"/>
                  <a:pt x="4020436" y="807493"/>
                </a:cubicBezTo>
                <a:lnTo>
                  <a:pt x="4120243" y="861028"/>
                </a:lnTo>
                <a:lnTo>
                  <a:pt x="4120243" y="997699"/>
                </a:lnTo>
                <a:lnTo>
                  <a:pt x="0" y="997699"/>
                </a:lnTo>
                <a:lnTo>
                  <a:pt x="16637" y="958089"/>
                </a:lnTo>
                <a:cubicBezTo>
                  <a:pt x="123450" y="744912"/>
                  <a:pt x="275275" y="550007"/>
                  <a:pt x="473798" y="387591"/>
                </a:cubicBezTo>
                <a:lnTo>
                  <a:pt x="480518" y="382145"/>
                </a:lnTo>
                <a:cubicBezTo>
                  <a:pt x="789940" y="131584"/>
                  <a:pt x="1150110" y="800"/>
                  <a:pt x="1507731" y="4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63EB49-1AFA-1B9D-0C6C-64C19346C23B}"/>
              </a:ext>
            </a:extLst>
          </p:cNvPr>
          <p:cNvSpPr/>
          <p:nvPr userDrawn="1"/>
        </p:nvSpPr>
        <p:spPr>
          <a:xfrm>
            <a:off x="0" y="6588503"/>
            <a:ext cx="12192000" cy="26949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9CFF468-F923-FCAF-38CA-D7DD52EF9752}"/>
              </a:ext>
            </a:extLst>
          </p:cNvPr>
          <p:cNvSpPr/>
          <p:nvPr userDrawn="1"/>
        </p:nvSpPr>
        <p:spPr>
          <a:xfrm>
            <a:off x="0" y="373121"/>
            <a:ext cx="747637" cy="1953356"/>
          </a:xfrm>
          <a:custGeom>
            <a:avLst/>
            <a:gdLst>
              <a:gd name="connsiteX0" fmla="*/ 0 w 747637"/>
              <a:gd name="connsiteY0" fmla="*/ 0 h 1953356"/>
              <a:gd name="connsiteX1" fmla="*/ 84859 w 747637"/>
              <a:gd name="connsiteY1" fmla="*/ 11783 h 1953356"/>
              <a:gd name="connsiteX2" fmla="*/ 174331 w 747637"/>
              <a:gd name="connsiteY2" fmla="*/ 30099 h 1953356"/>
              <a:gd name="connsiteX3" fmla="*/ 436494 w 747637"/>
              <a:gd name="connsiteY3" fmla="*/ 1656440 h 1953356"/>
              <a:gd name="connsiteX4" fmla="*/ 106936 w 747637"/>
              <a:gd name="connsiteY4" fmla="*/ 1910182 h 1953356"/>
              <a:gd name="connsiteX5" fmla="*/ 0 w 747637"/>
              <a:gd name="connsiteY5" fmla="*/ 1953356 h 195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637" h="1953356">
                <a:moveTo>
                  <a:pt x="0" y="0"/>
                </a:moveTo>
                <a:lnTo>
                  <a:pt x="84859" y="11783"/>
                </a:lnTo>
                <a:cubicBezTo>
                  <a:pt x="115798" y="16856"/>
                  <a:pt x="145772" y="22778"/>
                  <a:pt x="174331" y="30099"/>
                </a:cubicBezTo>
                <a:cubicBezTo>
                  <a:pt x="961486" y="231958"/>
                  <a:pt x="825201" y="1192219"/>
                  <a:pt x="436494" y="1656440"/>
                </a:cubicBezTo>
                <a:cubicBezTo>
                  <a:pt x="348789" y="1761155"/>
                  <a:pt x="235507" y="1845616"/>
                  <a:pt x="106936" y="1910182"/>
                </a:cubicBezTo>
                <a:lnTo>
                  <a:pt x="0" y="1953356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7A924A9-AC82-5653-E62E-E9A771E9B8C0}"/>
              </a:ext>
            </a:extLst>
          </p:cNvPr>
          <p:cNvGrpSpPr/>
          <p:nvPr userDrawn="1"/>
        </p:nvGrpSpPr>
        <p:grpSpPr>
          <a:xfrm>
            <a:off x="791619" y="408799"/>
            <a:ext cx="568674" cy="568636"/>
            <a:chOff x="1919482" y="409509"/>
            <a:chExt cx="581660" cy="58162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C5C88AF-2A8A-9826-D60C-F9EC6A97EE16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2D601A9-1339-DB71-4198-A13DD627E581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E412C8D-F473-C206-3C4C-4E9F809A1D51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9A1CFD3-19B6-0A70-AE75-FC0DD798BFF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F15E773-AD7A-4FEC-EE95-E7AAD9053E12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0035BD-C15A-69EF-83F9-5E64A20DFF25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5472FD7-DA6F-53D1-963F-C44D79CD0AF3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1C9B055-D7D9-0345-AB40-0CA48E402CF2}"/>
              </a:ext>
            </a:extLst>
          </p:cNvPr>
          <p:cNvSpPr/>
          <p:nvPr userDrawn="1"/>
        </p:nvSpPr>
        <p:spPr>
          <a:xfrm>
            <a:off x="0" y="6575705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06EEEF5-F459-C2A1-0A6C-1200953BC055}"/>
              </a:ext>
            </a:extLst>
          </p:cNvPr>
          <p:cNvGrpSpPr/>
          <p:nvPr userDrawn="1"/>
        </p:nvGrpSpPr>
        <p:grpSpPr>
          <a:xfrm>
            <a:off x="9863826" y="4976320"/>
            <a:ext cx="1679196" cy="1779921"/>
            <a:chOff x="9307012" y="2680213"/>
            <a:chExt cx="3486301" cy="369542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4A1E1AA-5D19-8F8D-BF39-0988BABAE5F9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96FD677-58D6-9144-8E64-F2945BC6BC8B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A2041B-A663-D1DD-4391-2AC7022BBABE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A82A6E9-EC3D-FEEB-CEDD-501FF23C018A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99D9483-8C58-8AC2-3D0E-0152CAFADF71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图形 7">
              <a:extLst>
                <a:ext uri="{FF2B5EF4-FFF2-40B4-BE49-F238E27FC236}">
                  <a16:creationId xmlns:a16="http://schemas.microsoft.com/office/drawing/2014/main" id="{6C46607A-9D0B-D9BD-A89B-C1619338CC45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DADFE4D-7667-828D-63ED-97C685AEF002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68EBA55-86E1-1029-0834-9152B685BE59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1AF27A9-6693-E4BF-3252-655C017C2070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4B84BE0-EF33-FA4C-0FFE-905589A9CACC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1298555-2E1B-A968-ECE9-D60E04A120C7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38F07E9-8940-18CB-C94E-7AD4A4E63620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A07CB31-5F55-901C-10F5-BB01F9F8D61C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63D7FB5-454C-715D-24AF-BFCE1E324468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CD2604-EF05-F086-A566-000D1E6DAC6A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9188761-DE2E-DE87-B793-5DEEE341AD05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6C20030-DDE1-E1A2-6D37-6210712A26B3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7441624-7121-0EB3-E202-622CA27AC91E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DF8F91F-EF11-C6B5-1AE1-117A7B00A0BD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0D7432-4A48-3959-B5E6-E9F076326EB2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7BB8C53-4B18-F954-25B0-0B867A69320A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3BAB5C-6C34-36B5-049A-CB3FD6C39CA9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60F8457-CEF6-5FC8-F871-D93C67846281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6740B3C-0DCE-7640-7DF6-22184CD17C39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18AA2E4-EC37-E3DF-DF21-8DA3006A3534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7F5930-9067-78CD-F5A0-9D6B1B145DBA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D43B50A-1215-BC32-CABD-972BA1084F62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2419019-9839-ED5F-1113-9FBA2F2C56A2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D90866F-7FE7-3AEF-B88D-287A5AF828A4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6CB7577-45F4-7D86-A694-51309B55D57B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1DB9E06-FEDA-E059-24FD-B234204A4E92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381CA19-5637-058E-0B85-A89908993420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F496751-D735-A858-0249-66547B03FB1F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2B6F7CC-0B21-CA25-7DA4-DFF767C4AB20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EE366C4-E36F-8FB6-B2C1-3412D52DFFDA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7A06044-3FA1-8370-69F9-C9D3437672F2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D065EED-F9EC-7255-6375-54D5F04AD9CD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351F56-FBB9-2D54-B6AC-6624F5A313BD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1" name="图形 7">
              <a:extLst>
                <a:ext uri="{FF2B5EF4-FFF2-40B4-BE49-F238E27FC236}">
                  <a16:creationId xmlns:a16="http://schemas.microsoft.com/office/drawing/2014/main" id="{AF0479C9-870A-EF1C-9A75-5A4AA06CDEE9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0AE9888-D894-3022-C2B9-DE7FE34D366B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5731155-76BB-BD15-07B7-6FB6968C3266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60B9CC0-B7D0-5317-7DAF-DA0114907B5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D4FA78B-CD33-9075-AC22-7B99296F2B0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C2D342D-D198-38DF-1BDB-41CC4A32F5D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596A482-0BDC-0B02-0B5E-A88F0B1017A5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BF2D7FA-5103-7F8C-EFB3-5AFA676F9A8C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CE5A5C6-1019-3D25-01A0-7F0124AF64C3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F0CFDA3-5F0E-E200-609B-B003C259F846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5A366B1-5696-BA73-5E90-F87196B7C42B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5A9014F-4239-AEE6-3652-D1BF856931DD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B1B1301-BB4B-E777-973D-459CBD792EDF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BA13CE2-EABF-6533-2A2D-F4E9ECE5104E}"/>
              </a:ext>
            </a:extLst>
          </p:cNvPr>
          <p:cNvGrpSpPr/>
          <p:nvPr userDrawn="1"/>
        </p:nvGrpSpPr>
        <p:grpSpPr>
          <a:xfrm>
            <a:off x="11215829" y="3813526"/>
            <a:ext cx="859324" cy="769322"/>
            <a:chOff x="10179293" y="-1353515"/>
            <a:chExt cx="360201" cy="322475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1A69777-3850-E7EF-245D-566CA4367780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1276A65-AD20-10EF-23AD-99C971B5A92A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EA82959-E2F9-11A3-7EA6-4C50AB61742B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964A172-3C9C-A4D3-75C3-EAD3AA761E66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4D1B966-3545-608B-D8D1-DA0AA1903871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9DF96AD-BF57-52D0-AFD5-5F9E19A2C49A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6B8A16-71FA-1829-42DD-057ECB483098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1C63A8A-EFE7-A790-E844-839680C070BF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8823C44-27C2-A704-A2BF-94C6D8F63066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5F7C940-D22F-E0CC-3ED6-30F28CE8AF5A}"/>
              </a:ext>
            </a:extLst>
          </p:cNvPr>
          <p:cNvGrpSpPr/>
          <p:nvPr userDrawn="1"/>
        </p:nvGrpSpPr>
        <p:grpSpPr>
          <a:xfrm>
            <a:off x="10844336" y="382555"/>
            <a:ext cx="747584" cy="766075"/>
            <a:chOff x="11796151" y="-1083373"/>
            <a:chExt cx="304228" cy="311753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1D5D071-5178-515A-64D2-4193D68723FF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94AA5BC-46D1-54C7-2939-7C2577323D0C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BA96D5A-5FAF-0268-827C-A581C1CE7C7A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40CFE6E-81D7-1268-202C-8C0F8E29A5F9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6D3AD84-FB0E-3927-3294-0BB44D65EC0D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FE11F76-FA23-44B5-ABEE-72A3C3EC3834}"/>
              </a:ext>
            </a:extLst>
          </p:cNvPr>
          <p:cNvGrpSpPr/>
          <p:nvPr userDrawn="1"/>
        </p:nvGrpSpPr>
        <p:grpSpPr>
          <a:xfrm>
            <a:off x="9307719" y="231853"/>
            <a:ext cx="471837" cy="471063"/>
            <a:chOff x="13215376" y="-1709356"/>
            <a:chExt cx="174307" cy="174021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FCA0FAC-469B-8CCF-B290-FF31AD109770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ED75767-36AA-5A76-5FEC-B0DA72C3483F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34F1817-090B-1705-19F7-FB6EACF47B67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D5730B4-1895-CA4F-DC89-AC14DDD95EA3}"/>
              </a:ext>
            </a:extLst>
          </p:cNvPr>
          <p:cNvGrpSpPr/>
          <p:nvPr userDrawn="1"/>
        </p:nvGrpSpPr>
        <p:grpSpPr>
          <a:xfrm>
            <a:off x="1543170" y="-738229"/>
            <a:ext cx="1027704" cy="1606387"/>
            <a:chOff x="11667087" y="-3113056"/>
            <a:chExt cx="279580" cy="437007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08CA752-1C6F-4D45-78F0-03C1ECCEC2CC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8DDA33A-5669-CE82-AFB2-8772A899697C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9858ACE-B4F0-CBE3-44E5-70465BD2B63B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429A1-BAA6-AEF1-D64D-E45E3FCB397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CBB3226-389B-4CB9-CBD1-F99C19597136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DFC4956-B6E9-3C47-B068-A771A13E2980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6B2A067-3760-9948-F272-CCBA8DF8E17F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B50CBC0-0E9F-D280-3198-966728EB823B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DC5EB56-1F56-2987-B3E4-14C36219F516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DB37464-8DCA-EAED-E525-B8486FA0AB04}"/>
              </a:ext>
            </a:extLst>
          </p:cNvPr>
          <p:cNvGrpSpPr/>
          <p:nvPr userDrawn="1"/>
        </p:nvGrpSpPr>
        <p:grpSpPr>
          <a:xfrm>
            <a:off x="11141346" y="2052352"/>
            <a:ext cx="725097" cy="690552"/>
            <a:chOff x="10009467" y="-611359"/>
            <a:chExt cx="725097" cy="690552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54A8F69-4821-2B84-4738-D56C5E9968B0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26D87C2-9392-C420-F680-EDC44ADC9CF4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F68BCA6-4875-239D-16CE-0CB4ED9E2933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41BE564-BDE1-A7BA-CDE7-20E71482966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2862424-146C-4220-AD74-5FB349ECE04C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D24128-2F94-3EC4-1C11-3D97B9A1ED03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F545C21-814A-796E-0820-4DD1B8B4566D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9EFD201-1506-5890-E28C-84B6B0ED1E37}"/>
              </a:ext>
            </a:extLst>
          </p:cNvPr>
          <p:cNvGrpSpPr/>
          <p:nvPr userDrawn="1"/>
        </p:nvGrpSpPr>
        <p:grpSpPr>
          <a:xfrm>
            <a:off x="127681" y="2496803"/>
            <a:ext cx="943052" cy="1084932"/>
            <a:chOff x="12144290" y="-2151793"/>
            <a:chExt cx="557783" cy="641700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C977F33-1A6D-FF4B-73A0-C1E2916C4158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E9EBCED-FCC5-9689-00BE-D6BE8A2D6722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560133B-E460-B7DF-3A7F-C1B25E9E40FD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BFC9B55-0704-D2FF-37B5-60C50623A416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BE6A250-C0BC-19F2-EB87-A68BF14EA3E3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F72668A-0CDF-32D6-83D7-0CAC7F47A240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EAAC3C5-EE33-BDD8-93BF-71410051E897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D271B5F-C816-3A01-0219-6533517D92EB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C7111D3-9D35-6839-4ACA-25CFF5B0CC0B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787CDBE-7DAF-D471-0F4A-171E9E3FE5DF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E11EA98-E831-11BA-BFC6-82460CC4FA30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E7AFE29-939C-7022-B1A9-EB7F27F3A5E2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452F57E-DC01-AA5E-64A9-51630DF8C58E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CE10A0B-DA25-B655-A344-647623C0697C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CD71147-9E37-D356-038D-89EFE54FEEDE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C1C5777-C4B2-D2B6-F25F-8784EFB0EB36}"/>
              </a:ext>
            </a:extLst>
          </p:cNvPr>
          <p:cNvGrpSpPr/>
          <p:nvPr userDrawn="1"/>
        </p:nvGrpSpPr>
        <p:grpSpPr>
          <a:xfrm>
            <a:off x="419293" y="5565821"/>
            <a:ext cx="1053047" cy="651685"/>
            <a:chOff x="12884827" y="-2561896"/>
            <a:chExt cx="671297" cy="415437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F1021CC-5465-F536-FF86-5A0A2108E167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5A9AF98-EFDA-D5CB-8794-F8BBACA4A081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D590A41-AEA3-3992-A648-B769653D3750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6D44478-C161-74DE-2839-D07BAB563FDC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573DA035-1191-8F5B-24C6-569BE881DA7D}"/>
              </a:ext>
            </a:extLst>
          </p:cNvPr>
          <p:cNvSpPr/>
          <p:nvPr userDrawn="1"/>
        </p:nvSpPr>
        <p:spPr>
          <a:xfrm>
            <a:off x="2919603" y="138894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8E8739AF-7F3C-C9A2-B4D8-BDEEC079EFB8}"/>
              </a:ext>
            </a:extLst>
          </p:cNvPr>
          <p:cNvGrpSpPr/>
          <p:nvPr userDrawn="1"/>
        </p:nvGrpSpPr>
        <p:grpSpPr>
          <a:xfrm>
            <a:off x="296301" y="4307893"/>
            <a:ext cx="608805" cy="609589"/>
            <a:chOff x="10644759" y="-2870716"/>
            <a:chExt cx="270328" cy="270676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C5C42D8-3A88-EFD4-8DFD-DAF120EBF1D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B315900-2603-21CC-04DF-EC07F383E680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950F16E-B0EE-333B-334F-A366B79B28F7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728D681-3FD5-1108-F09B-51F3562D696D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82FEB58-4D11-4F74-F06F-C9FE0D0C8951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1CD529F-8541-338A-7A6F-75980C7C92E2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98836D3-B901-F02E-014A-29998B19070D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C9DA419D-EC98-A08C-F143-84A0CB584262}"/>
              </a:ext>
            </a:extLst>
          </p:cNvPr>
          <p:cNvGrpSpPr/>
          <p:nvPr userDrawn="1"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F6281D9-2EBF-5816-0D63-AB33A653165E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2BF6A22-4DFC-ABFB-D23A-E58DC0B64DD6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2B35DA7B-BED8-2781-6BDE-DB3C6E29F8E6}"/>
              </a:ext>
            </a:extLst>
          </p:cNvPr>
          <p:cNvSpPr/>
          <p:nvPr userDrawn="1"/>
        </p:nvSpPr>
        <p:spPr>
          <a:xfrm>
            <a:off x="11755472" y="5194525"/>
            <a:ext cx="436528" cy="879406"/>
          </a:xfrm>
          <a:custGeom>
            <a:avLst/>
            <a:gdLst>
              <a:gd name="connsiteX0" fmla="*/ 351073 w 436528"/>
              <a:gd name="connsiteY0" fmla="*/ 1 h 879406"/>
              <a:gd name="connsiteX1" fmla="*/ 406712 w 436528"/>
              <a:gd name="connsiteY1" fmla="*/ 4991 h 879406"/>
              <a:gd name="connsiteX2" fmla="*/ 436528 w 436528"/>
              <a:gd name="connsiteY2" fmla="*/ 13404 h 879406"/>
              <a:gd name="connsiteX3" fmla="*/ 436528 w 436528"/>
              <a:gd name="connsiteY3" fmla="*/ 879406 h 879406"/>
              <a:gd name="connsiteX4" fmla="*/ 406178 w 436528"/>
              <a:gd name="connsiteY4" fmla="*/ 874566 h 879406"/>
              <a:gd name="connsiteX5" fmla="*/ 333066 w 436528"/>
              <a:gd name="connsiteY5" fmla="*/ 851686 h 879406"/>
              <a:gd name="connsiteX6" fmla="*/ 15470 w 436528"/>
              <a:gd name="connsiteY6" fmla="*/ 486435 h 879406"/>
              <a:gd name="connsiteX7" fmla="*/ 5470 w 436528"/>
              <a:gd name="connsiteY7" fmla="*/ 439939 h 879406"/>
              <a:gd name="connsiteX8" fmla="*/ 135538 w 436528"/>
              <a:gd name="connsiteY8" fmla="*/ 80798 h 879406"/>
              <a:gd name="connsiteX9" fmla="*/ 136938 w 436528"/>
              <a:gd name="connsiteY9" fmla="*/ 79663 h 879406"/>
              <a:gd name="connsiteX10" fmla="*/ 351073 w 436528"/>
              <a:gd name="connsiteY10" fmla="*/ 1 h 87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6528" h="879406">
                <a:moveTo>
                  <a:pt x="351073" y="1"/>
                </a:moveTo>
                <a:cubicBezTo>
                  <a:pt x="369710" y="-41"/>
                  <a:pt x="388315" y="1612"/>
                  <a:pt x="406712" y="4991"/>
                </a:cubicBezTo>
                <a:lnTo>
                  <a:pt x="436528" y="13404"/>
                </a:lnTo>
                <a:lnTo>
                  <a:pt x="436528" y="879406"/>
                </a:lnTo>
                <a:lnTo>
                  <a:pt x="406178" y="874566"/>
                </a:lnTo>
                <a:cubicBezTo>
                  <a:pt x="380707" y="868654"/>
                  <a:pt x="356181" y="861022"/>
                  <a:pt x="333066" y="851686"/>
                </a:cubicBezTo>
                <a:cubicBezTo>
                  <a:pt x="170585" y="786133"/>
                  <a:pt x="56192" y="639665"/>
                  <a:pt x="15470" y="486435"/>
                </a:cubicBezTo>
                <a:cubicBezTo>
                  <a:pt x="11395" y="471073"/>
                  <a:pt x="8062" y="455574"/>
                  <a:pt x="5470" y="439939"/>
                </a:cubicBezTo>
                <a:cubicBezTo>
                  <a:pt x="-15954" y="309533"/>
                  <a:pt x="25179" y="171084"/>
                  <a:pt x="135538" y="80798"/>
                </a:cubicBezTo>
                <a:lnTo>
                  <a:pt x="136938" y="79663"/>
                </a:lnTo>
                <a:cubicBezTo>
                  <a:pt x="201441" y="27431"/>
                  <a:pt x="276522" y="167"/>
                  <a:pt x="351073" y="1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78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78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21424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AA91A3-108A-43C5-9266-846C97DA6045}"/>
              </a:ext>
            </a:extLst>
          </p:cNvPr>
          <p:cNvGrpSpPr/>
          <p:nvPr/>
        </p:nvGrpSpPr>
        <p:grpSpPr>
          <a:xfrm>
            <a:off x="1976439" y="776180"/>
            <a:ext cx="7117764" cy="2694503"/>
            <a:chOff x="1693986" y="1564156"/>
            <a:chExt cx="7117764" cy="269450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7F780F-7410-4B0D-AEB1-25EB059BE28E}"/>
                </a:ext>
              </a:extLst>
            </p:cNvPr>
            <p:cNvSpPr txBox="1"/>
            <p:nvPr/>
          </p:nvSpPr>
          <p:spPr>
            <a:xfrm>
              <a:off x="1693986" y="1611781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开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B31180-FB37-487D-B72A-63D11405B2DF}"/>
                </a:ext>
              </a:extLst>
            </p:cNvPr>
            <p:cNvSpPr txBox="1"/>
            <p:nvPr/>
          </p:nvSpPr>
          <p:spPr>
            <a:xfrm>
              <a:off x="3175732" y="156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6B57835-1B21-48BF-A5B8-12E0EDCFAD7B}"/>
                </a:ext>
              </a:extLst>
            </p:cNvPr>
            <p:cNvSpPr txBox="1"/>
            <p:nvPr/>
          </p:nvSpPr>
          <p:spPr>
            <a:xfrm>
              <a:off x="4710521" y="1564156"/>
              <a:ext cx="241925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典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42504E3-7D74-4955-BAA6-8E2377702181}"/>
                </a:ext>
              </a:extLst>
            </p:cNvPr>
            <p:cNvSpPr txBox="1"/>
            <p:nvPr/>
          </p:nvSpPr>
          <p:spPr>
            <a:xfrm>
              <a:off x="6139224" y="156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礼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C51F3F4B-A417-475C-8665-642158272C74}"/>
              </a:ext>
            </a:extLst>
          </p:cNvPr>
          <p:cNvSpPr txBox="1"/>
          <p:nvPr/>
        </p:nvSpPr>
        <p:spPr>
          <a:xfrm>
            <a:off x="2694681" y="3296894"/>
            <a:ext cx="532550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小学秋季开学主题班会</a:t>
            </a:r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87599" y="1686278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992942" y="1070857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434787" y="144824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879524" y="-753196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5958006" y="165300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677465" y="2319946"/>
            <a:ext cx="557783" cy="641700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814624" y="4398323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506297" y="311657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789289" y="3785038"/>
            <a:ext cx="270328" cy="270676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662652" y="43041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09DBE55A-5506-E607-0EB5-5B950E82277B}"/>
              </a:ext>
            </a:extLst>
          </p:cNvPr>
          <p:cNvGrpSpPr/>
          <p:nvPr/>
        </p:nvGrpSpPr>
        <p:grpSpPr>
          <a:xfrm>
            <a:off x="3240503" y="3882622"/>
            <a:ext cx="3970522" cy="767094"/>
            <a:chOff x="3443510" y="3882622"/>
            <a:chExt cx="3970522" cy="76709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3443510" y="3882622"/>
              <a:ext cx="3970522" cy="767094"/>
            </a:xfrm>
            <a:custGeom>
              <a:avLst/>
              <a:gdLst>
                <a:gd name="connsiteX0" fmla="*/ 3970522 w 3970522"/>
                <a:gd name="connsiteY0" fmla="*/ 47943 h 767094"/>
                <a:gd name="connsiteX1" fmla="*/ 3922579 w 3970522"/>
                <a:gd name="connsiteY1" fmla="*/ 95886 h 767094"/>
                <a:gd name="connsiteX2" fmla="*/ 3922579 w 3970522"/>
                <a:gd name="connsiteY2" fmla="*/ 47943 h 767094"/>
                <a:gd name="connsiteX3" fmla="*/ 3898607 w 3970522"/>
                <a:gd name="connsiteY3" fmla="*/ 71915 h 767094"/>
                <a:gd name="connsiteX4" fmla="*/ 3874635 w 3970522"/>
                <a:gd name="connsiteY4" fmla="*/ 47943 h 767094"/>
                <a:gd name="connsiteX5" fmla="*/ 3874635 w 3970522"/>
                <a:gd name="connsiteY5" fmla="*/ 95887 h 767094"/>
                <a:gd name="connsiteX6" fmla="*/ 47943 w 3970522"/>
                <a:gd name="connsiteY6" fmla="*/ 95887 h 767094"/>
                <a:gd name="connsiteX7" fmla="*/ 0 w 3970522"/>
                <a:gd name="connsiteY7" fmla="*/ 143830 h 767094"/>
                <a:gd name="connsiteX8" fmla="*/ 0 w 3970522"/>
                <a:gd name="connsiteY8" fmla="*/ 719151 h 767094"/>
                <a:gd name="connsiteX9" fmla="*/ 47943 w 3970522"/>
                <a:gd name="connsiteY9" fmla="*/ 767094 h 767094"/>
                <a:gd name="connsiteX10" fmla="*/ 95886 w 3970522"/>
                <a:gd name="connsiteY10" fmla="*/ 719151 h 767094"/>
                <a:gd name="connsiteX11" fmla="*/ 95887 w 3970522"/>
                <a:gd name="connsiteY11" fmla="*/ 671207 h 767094"/>
                <a:gd name="connsiteX12" fmla="*/ 3922579 w 3970522"/>
                <a:gd name="connsiteY12" fmla="*/ 671207 h 767094"/>
                <a:gd name="connsiteX13" fmla="*/ 3970522 w 3970522"/>
                <a:gd name="connsiteY13" fmla="*/ 623264 h 767094"/>
                <a:gd name="connsiteX14" fmla="*/ 3970522 w 3970522"/>
                <a:gd name="connsiteY14" fmla="*/ 47943 h 767094"/>
                <a:gd name="connsiteX15" fmla="*/ 47943 w 3970522"/>
                <a:gd name="connsiteY15" fmla="*/ 191774 h 767094"/>
                <a:gd name="connsiteX16" fmla="*/ 95886 w 3970522"/>
                <a:gd name="connsiteY16" fmla="*/ 143831 h 767094"/>
                <a:gd name="connsiteX17" fmla="*/ 71914 w 3970522"/>
                <a:gd name="connsiteY17" fmla="*/ 119859 h 767094"/>
                <a:gd name="connsiteX18" fmla="*/ 47942 w 3970522"/>
                <a:gd name="connsiteY18" fmla="*/ 143831 h 767094"/>
                <a:gd name="connsiteX19" fmla="*/ 47943 w 3970522"/>
                <a:gd name="connsiteY19" fmla="*/ 191774 h 767094"/>
                <a:gd name="connsiteX0" fmla="*/ 47943 w 3970522"/>
                <a:gd name="connsiteY0" fmla="*/ 191774 h 767094"/>
                <a:gd name="connsiteX1" fmla="*/ 95886 w 3970522"/>
                <a:gd name="connsiteY1" fmla="*/ 143831 h 767094"/>
                <a:gd name="connsiteX2" fmla="*/ 71914 w 3970522"/>
                <a:gd name="connsiteY2" fmla="*/ 119859 h 767094"/>
                <a:gd name="connsiteX3" fmla="*/ 47942 w 3970522"/>
                <a:gd name="connsiteY3" fmla="*/ 143831 h 767094"/>
                <a:gd name="connsiteX4" fmla="*/ 47943 w 3970522"/>
                <a:gd name="connsiteY4" fmla="*/ 191774 h 767094"/>
                <a:gd name="connsiteX5" fmla="*/ 3922579 w 3970522"/>
                <a:gd name="connsiteY5" fmla="*/ 95887 h 767094"/>
                <a:gd name="connsiteX6" fmla="*/ 3970522 w 3970522"/>
                <a:gd name="connsiteY6" fmla="*/ 47944 h 767094"/>
                <a:gd name="connsiteX7" fmla="*/ 3922579 w 3970522"/>
                <a:gd name="connsiteY7" fmla="*/ 1 h 767094"/>
                <a:gd name="connsiteX8" fmla="*/ 3874636 w 3970522"/>
                <a:gd name="connsiteY8" fmla="*/ 47944 h 767094"/>
                <a:gd name="connsiteX9" fmla="*/ 3898608 w 3970522"/>
                <a:gd name="connsiteY9" fmla="*/ 71916 h 767094"/>
                <a:gd name="connsiteX10" fmla="*/ 3922580 w 3970522"/>
                <a:gd name="connsiteY10" fmla="*/ 47944 h 767094"/>
                <a:gd name="connsiteX11" fmla="*/ 3922579 w 3970522"/>
                <a:gd name="connsiteY11" fmla="*/ 95887 h 767094"/>
                <a:gd name="connsiteX0" fmla="*/ 0 w 3970522"/>
                <a:gd name="connsiteY0" fmla="*/ 143830 h 767094"/>
                <a:gd name="connsiteX1" fmla="*/ 47943 w 3970522"/>
                <a:gd name="connsiteY1" fmla="*/ 95887 h 767094"/>
                <a:gd name="connsiteX2" fmla="*/ 3874635 w 3970522"/>
                <a:gd name="connsiteY2" fmla="*/ 95887 h 767094"/>
                <a:gd name="connsiteX3" fmla="*/ 3874635 w 3970522"/>
                <a:gd name="connsiteY3" fmla="*/ 47943 h 767094"/>
                <a:gd name="connsiteX4" fmla="*/ 3922578 w 3970522"/>
                <a:gd name="connsiteY4" fmla="*/ 0 h 767094"/>
                <a:gd name="connsiteX5" fmla="*/ 3970521 w 3970522"/>
                <a:gd name="connsiteY5" fmla="*/ 47943 h 767094"/>
                <a:gd name="connsiteX6" fmla="*/ 3970522 w 3970522"/>
                <a:gd name="connsiteY6" fmla="*/ 623264 h 767094"/>
                <a:gd name="connsiteX7" fmla="*/ 3922579 w 3970522"/>
                <a:gd name="connsiteY7" fmla="*/ 671207 h 767094"/>
                <a:gd name="connsiteX8" fmla="*/ 95887 w 3970522"/>
                <a:gd name="connsiteY8" fmla="*/ 671207 h 767094"/>
                <a:gd name="connsiteX9" fmla="*/ 95887 w 3970522"/>
                <a:gd name="connsiteY9" fmla="*/ 719151 h 767094"/>
                <a:gd name="connsiteX10" fmla="*/ 47944 w 3970522"/>
                <a:gd name="connsiteY10" fmla="*/ 767094 h 767094"/>
                <a:gd name="connsiteX11" fmla="*/ 1 w 3970522"/>
                <a:gd name="connsiteY11" fmla="*/ 719151 h 767094"/>
                <a:gd name="connsiteX12" fmla="*/ 0 w 3970522"/>
                <a:gd name="connsiteY12" fmla="*/ 143830 h 767094"/>
                <a:gd name="connsiteX13" fmla="*/ 3874635 w 3970522"/>
                <a:gd name="connsiteY13" fmla="*/ 95887 h 767094"/>
                <a:gd name="connsiteX14" fmla="*/ 3922579 w 3970522"/>
                <a:gd name="connsiteY14" fmla="*/ 95887 h 767094"/>
                <a:gd name="connsiteX15" fmla="*/ 3970522 w 3970522"/>
                <a:gd name="connsiteY15" fmla="*/ 47944 h 767094"/>
                <a:gd name="connsiteX16" fmla="*/ 3922579 w 3970522"/>
                <a:gd name="connsiteY16" fmla="*/ 95887 h 767094"/>
                <a:gd name="connsiteX17" fmla="*/ 3922579 w 3970522"/>
                <a:gd name="connsiteY17" fmla="*/ 47943 h 767094"/>
                <a:gd name="connsiteX18" fmla="*/ 3898607 w 3970522"/>
                <a:gd name="connsiteY18" fmla="*/ 71915 h 767094"/>
                <a:gd name="connsiteX19" fmla="*/ 3874635 w 3970522"/>
                <a:gd name="connsiteY19" fmla="*/ 47943 h 767094"/>
                <a:gd name="connsiteX20" fmla="*/ 47943 w 3970522"/>
                <a:gd name="connsiteY20" fmla="*/ 191774 h 767094"/>
                <a:gd name="connsiteX21" fmla="*/ 47943 w 3970522"/>
                <a:gd name="connsiteY21" fmla="*/ 143830 h 767094"/>
                <a:gd name="connsiteX22" fmla="*/ 71915 w 3970522"/>
                <a:gd name="connsiteY22" fmla="*/ 119858 h 767094"/>
                <a:gd name="connsiteX23" fmla="*/ 95887 w 3970522"/>
                <a:gd name="connsiteY23" fmla="*/ 143830 h 767094"/>
                <a:gd name="connsiteX24" fmla="*/ 47944 w 3970522"/>
                <a:gd name="connsiteY24" fmla="*/ 191773 h 767094"/>
                <a:gd name="connsiteX25" fmla="*/ 1 w 3970522"/>
                <a:gd name="connsiteY25" fmla="*/ 143830 h 767094"/>
                <a:gd name="connsiteX26" fmla="*/ 95887 w 3970522"/>
                <a:gd name="connsiteY26" fmla="*/ 143830 h 767094"/>
                <a:gd name="connsiteX27" fmla="*/ 95887 w 3970522"/>
                <a:gd name="connsiteY27" fmla="*/ 671207 h 767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70522" h="767094" stroke="0" extrusionOk="0">
                  <a:moveTo>
                    <a:pt x="3970522" y="47943"/>
                  </a:moveTo>
                  <a:cubicBezTo>
                    <a:pt x="3962236" y="56519"/>
                    <a:pt x="3940779" y="75523"/>
                    <a:pt x="3922579" y="95886"/>
                  </a:cubicBezTo>
                  <a:cubicBezTo>
                    <a:pt x="3921305" y="80542"/>
                    <a:pt x="3918368" y="69130"/>
                    <a:pt x="3922579" y="47943"/>
                  </a:cubicBezTo>
                  <a:cubicBezTo>
                    <a:pt x="3922443" y="61315"/>
                    <a:pt x="3911812" y="72101"/>
                    <a:pt x="3898607" y="71915"/>
                  </a:cubicBezTo>
                  <a:cubicBezTo>
                    <a:pt x="3884880" y="71648"/>
                    <a:pt x="3876808" y="62220"/>
                    <a:pt x="3874635" y="47943"/>
                  </a:cubicBezTo>
                  <a:cubicBezTo>
                    <a:pt x="3871047" y="55711"/>
                    <a:pt x="3877410" y="71928"/>
                    <a:pt x="3874635" y="95887"/>
                  </a:cubicBezTo>
                  <a:cubicBezTo>
                    <a:pt x="2302456" y="183526"/>
                    <a:pt x="1775113" y="23208"/>
                    <a:pt x="47943" y="95887"/>
                  </a:cubicBezTo>
                  <a:cubicBezTo>
                    <a:pt x="21203" y="93385"/>
                    <a:pt x="-1587" y="119557"/>
                    <a:pt x="0" y="143830"/>
                  </a:cubicBezTo>
                  <a:cubicBezTo>
                    <a:pt x="24784" y="346711"/>
                    <a:pt x="1602" y="530366"/>
                    <a:pt x="0" y="719151"/>
                  </a:cubicBezTo>
                  <a:cubicBezTo>
                    <a:pt x="-635" y="745526"/>
                    <a:pt x="24409" y="769502"/>
                    <a:pt x="47943" y="767094"/>
                  </a:cubicBezTo>
                  <a:cubicBezTo>
                    <a:pt x="77205" y="771238"/>
                    <a:pt x="95986" y="746669"/>
                    <a:pt x="95886" y="719151"/>
                  </a:cubicBezTo>
                  <a:cubicBezTo>
                    <a:pt x="96519" y="704146"/>
                    <a:pt x="97743" y="689461"/>
                    <a:pt x="95887" y="671207"/>
                  </a:cubicBezTo>
                  <a:cubicBezTo>
                    <a:pt x="506791" y="821646"/>
                    <a:pt x="2501228" y="585328"/>
                    <a:pt x="3922579" y="671207"/>
                  </a:cubicBezTo>
                  <a:cubicBezTo>
                    <a:pt x="3943894" y="672055"/>
                    <a:pt x="3969671" y="649155"/>
                    <a:pt x="3970522" y="623264"/>
                  </a:cubicBezTo>
                  <a:cubicBezTo>
                    <a:pt x="3958325" y="418782"/>
                    <a:pt x="3923091" y="137622"/>
                    <a:pt x="3970522" y="47943"/>
                  </a:cubicBezTo>
                  <a:close/>
                  <a:moveTo>
                    <a:pt x="47943" y="191774"/>
                  </a:moveTo>
                  <a:cubicBezTo>
                    <a:pt x="74762" y="187159"/>
                    <a:pt x="94951" y="170855"/>
                    <a:pt x="95886" y="143831"/>
                  </a:cubicBezTo>
                  <a:cubicBezTo>
                    <a:pt x="95362" y="131528"/>
                    <a:pt x="86848" y="121119"/>
                    <a:pt x="71914" y="119859"/>
                  </a:cubicBezTo>
                  <a:cubicBezTo>
                    <a:pt x="58613" y="121339"/>
                    <a:pt x="49054" y="129932"/>
                    <a:pt x="47942" y="143831"/>
                  </a:cubicBezTo>
                  <a:cubicBezTo>
                    <a:pt x="46560" y="162006"/>
                    <a:pt x="47656" y="175808"/>
                    <a:pt x="47943" y="191774"/>
                  </a:cubicBezTo>
                  <a:close/>
                </a:path>
                <a:path w="3970522" h="767094" fill="darkenLess" stroke="0" extrusionOk="0">
                  <a:moveTo>
                    <a:pt x="47943" y="191774"/>
                  </a:moveTo>
                  <a:cubicBezTo>
                    <a:pt x="75898" y="194698"/>
                    <a:pt x="94717" y="170925"/>
                    <a:pt x="95886" y="143831"/>
                  </a:cubicBezTo>
                  <a:cubicBezTo>
                    <a:pt x="96258" y="128465"/>
                    <a:pt x="82929" y="119733"/>
                    <a:pt x="71914" y="119859"/>
                  </a:cubicBezTo>
                  <a:cubicBezTo>
                    <a:pt x="60470" y="121405"/>
                    <a:pt x="47274" y="132608"/>
                    <a:pt x="47942" y="143831"/>
                  </a:cubicBezTo>
                  <a:cubicBezTo>
                    <a:pt x="47022" y="161660"/>
                    <a:pt x="46795" y="174270"/>
                    <a:pt x="47943" y="191774"/>
                  </a:cubicBezTo>
                  <a:close/>
                  <a:moveTo>
                    <a:pt x="3922579" y="95887"/>
                  </a:moveTo>
                  <a:cubicBezTo>
                    <a:pt x="3951574" y="96676"/>
                    <a:pt x="3970311" y="70050"/>
                    <a:pt x="3970522" y="47944"/>
                  </a:cubicBezTo>
                  <a:cubicBezTo>
                    <a:pt x="3973138" y="23114"/>
                    <a:pt x="3948035" y="225"/>
                    <a:pt x="3922579" y="1"/>
                  </a:cubicBezTo>
                  <a:cubicBezTo>
                    <a:pt x="3895487" y="1916"/>
                    <a:pt x="3873987" y="19422"/>
                    <a:pt x="3874636" y="47944"/>
                  </a:cubicBezTo>
                  <a:cubicBezTo>
                    <a:pt x="3876274" y="59953"/>
                    <a:pt x="3886022" y="70782"/>
                    <a:pt x="3898608" y="71916"/>
                  </a:cubicBezTo>
                  <a:cubicBezTo>
                    <a:pt x="3910100" y="71246"/>
                    <a:pt x="3923020" y="60750"/>
                    <a:pt x="3922580" y="47944"/>
                  </a:cubicBezTo>
                  <a:cubicBezTo>
                    <a:pt x="3920469" y="65109"/>
                    <a:pt x="3923451" y="82268"/>
                    <a:pt x="3922579" y="95887"/>
                  </a:cubicBezTo>
                  <a:close/>
                </a:path>
                <a:path w="3970522" h="767094" fill="none" extrusionOk="0">
                  <a:moveTo>
                    <a:pt x="0" y="143830"/>
                  </a:moveTo>
                  <a:cubicBezTo>
                    <a:pt x="-2109" y="117859"/>
                    <a:pt x="21830" y="96889"/>
                    <a:pt x="47943" y="95887"/>
                  </a:cubicBezTo>
                  <a:cubicBezTo>
                    <a:pt x="1936795" y="229635"/>
                    <a:pt x="1973530" y="98375"/>
                    <a:pt x="3874635" y="95887"/>
                  </a:cubicBezTo>
                  <a:cubicBezTo>
                    <a:pt x="3876458" y="72109"/>
                    <a:pt x="3870392" y="67353"/>
                    <a:pt x="3874635" y="47943"/>
                  </a:cubicBezTo>
                  <a:cubicBezTo>
                    <a:pt x="3876693" y="20048"/>
                    <a:pt x="3897598" y="-1267"/>
                    <a:pt x="3922578" y="0"/>
                  </a:cubicBezTo>
                  <a:cubicBezTo>
                    <a:pt x="3949796" y="4176"/>
                    <a:pt x="3971403" y="20640"/>
                    <a:pt x="3970521" y="47943"/>
                  </a:cubicBezTo>
                  <a:cubicBezTo>
                    <a:pt x="3990106" y="240921"/>
                    <a:pt x="3968739" y="409387"/>
                    <a:pt x="3970522" y="623264"/>
                  </a:cubicBezTo>
                  <a:cubicBezTo>
                    <a:pt x="3969688" y="649834"/>
                    <a:pt x="3950853" y="673396"/>
                    <a:pt x="3922579" y="671207"/>
                  </a:cubicBezTo>
                  <a:cubicBezTo>
                    <a:pt x="2093857" y="558928"/>
                    <a:pt x="1371407" y="665436"/>
                    <a:pt x="95887" y="671207"/>
                  </a:cubicBezTo>
                  <a:cubicBezTo>
                    <a:pt x="92923" y="682246"/>
                    <a:pt x="97199" y="705988"/>
                    <a:pt x="95887" y="719151"/>
                  </a:cubicBezTo>
                  <a:cubicBezTo>
                    <a:pt x="97262" y="743470"/>
                    <a:pt x="78058" y="765881"/>
                    <a:pt x="47944" y="767094"/>
                  </a:cubicBezTo>
                  <a:cubicBezTo>
                    <a:pt x="22985" y="767366"/>
                    <a:pt x="312" y="749597"/>
                    <a:pt x="1" y="719151"/>
                  </a:cubicBezTo>
                  <a:cubicBezTo>
                    <a:pt x="-30434" y="515943"/>
                    <a:pt x="22338" y="334132"/>
                    <a:pt x="0" y="143830"/>
                  </a:cubicBezTo>
                  <a:close/>
                  <a:moveTo>
                    <a:pt x="3874635" y="95887"/>
                  </a:moveTo>
                  <a:cubicBezTo>
                    <a:pt x="3882542" y="99163"/>
                    <a:pt x="3903853" y="93451"/>
                    <a:pt x="3922579" y="95887"/>
                  </a:cubicBezTo>
                  <a:cubicBezTo>
                    <a:pt x="3951258" y="100308"/>
                    <a:pt x="3975733" y="74308"/>
                    <a:pt x="3970522" y="47944"/>
                  </a:cubicBezTo>
                  <a:moveTo>
                    <a:pt x="3922579" y="95887"/>
                  </a:moveTo>
                  <a:cubicBezTo>
                    <a:pt x="3921313" y="91076"/>
                    <a:pt x="3922106" y="63745"/>
                    <a:pt x="3922579" y="47943"/>
                  </a:cubicBezTo>
                  <a:cubicBezTo>
                    <a:pt x="3924537" y="62068"/>
                    <a:pt x="3912700" y="71176"/>
                    <a:pt x="3898607" y="71915"/>
                  </a:cubicBezTo>
                  <a:cubicBezTo>
                    <a:pt x="3887391" y="72627"/>
                    <a:pt x="3874933" y="59411"/>
                    <a:pt x="3874635" y="47943"/>
                  </a:cubicBezTo>
                  <a:moveTo>
                    <a:pt x="47943" y="191774"/>
                  </a:moveTo>
                  <a:cubicBezTo>
                    <a:pt x="49657" y="180731"/>
                    <a:pt x="46302" y="165709"/>
                    <a:pt x="47943" y="143830"/>
                  </a:cubicBezTo>
                  <a:cubicBezTo>
                    <a:pt x="46909" y="130343"/>
                    <a:pt x="58610" y="118065"/>
                    <a:pt x="71915" y="119858"/>
                  </a:cubicBezTo>
                  <a:cubicBezTo>
                    <a:pt x="83552" y="118468"/>
                    <a:pt x="95422" y="131138"/>
                    <a:pt x="95887" y="143830"/>
                  </a:cubicBezTo>
                  <a:cubicBezTo>
                    <a:pt x="98962" y="172151"/>
                    <a:pt x="75933" y="191555"/>
                    <a:pt x="47944" y="191773"/>
                  </a:cubicBezTo>
                  <a:cubicBezTo>
                    <a:pt x="24972" y="193293"/>
                    <a:pt x="3684" y="172686"/>
                    <a:pt x="1" y="143830"/>
                  </a:cubicBezTo>
                  <a:moveTo>
                    <a:pt x="95887" y="143830"/>
                  </a:moveTo>
                  <a:cubicBezTo>
                    <a:pt x="99356" y="250041"/>
                    <a:pt x="117926" y="507657"/>
                    <a:pt x="95887" y="671207"/>
                  </a:cubicBezTo>
                </a:path>
                <a:path w="3970522" h="767094" fill="none" stroke="0" extrusionOk="0">
                  <a:moveTo>
                    <a:pt x="0" y="143830"/>
                  </a:moveTo>
                  <a:cubicBezTo>
                    <a:pt x="4742" y="116411"/>
                    <a:pt x="21002" y="97621"/>
                    <a:pt x="47943" y="95887"/>
                  </a:cubicBezTo>
                  <a:cubicBezTo>
                    <a:pt x="1222142" y="171938"/>
                    <a:pt x="2548670" y="209546"/>
                    <a:pt x="3874635" y="95887"/>
                  </a:cubicBezTo>
                  <a:cubicBezTo>
                    <a:pt x="3875454" y="75673"/>
                    <a:pt x="3875413" y="65209"/>
                    <a:pt x="3874635" y="47943"/>
                  </a:cubicBezTo>
                  <a:cubicBezTo>
                    <a:pt x="3877290" y="24008"/>
                    <a:pt x="3897176" y="2629"/>
                    <a:pt x="3922578" y="0"/>
                  </a:cubicBezTo>
                  <a:cubicBezTo>
                    <a:pt x="3951540" y="2458"/>
                    <a:pt x="3969342" y="19889"/>
                    <a:pt x="3970521" y="47943"/>
                  </a:cubicBezTo>
                  <a:cubicBezTo>
                    <a:pt x="3946399" y="263662"/>
                    <a:pt x="3980641" y="433761"/>
                    <a:pt x="3970522" y="623264"/>
                  </a:cubicBezTo>
                  <a:cubicBezTo>
                    <a:pt x="3972286" y="647858"/>
                    <a:pt x="3947383" y="668218"/>
                    <a:pt x="3922579" y="671207"/>
                  </a:cubicBezTo>
                  <a:cubicBezTo>
                    <a:pt x="3236338" y="513746"/>
                    <a:pt x="930274" y="570444"/>
                    <a:pt x="95887" y="671207"/>
                  </a:cubicBezTo>
                  <a:cubicBezTo>
                    <a:pt x="98338" y="692520"/>
                    <a:pt x="95026" y="709554"/>
                    <a:pt x="95887" y="719151"/>
                  </a:cubicBezTo>
                  <a:cubicBezTo>
                    <a:pt x="99127" y="749613"/>
                    <a:pt x="78517" y="767796"/>
                    <a:pt x="47944" y="767094"/>
                  </a:cubicBezTo>
                  <a:cubicBezTo>
                    <a:pt x="16743" y="768822"/>
                    <a:pt x="-140" y="740774"/>
                    <a:pt x="1" y="719151"/>
                  </a:cubicBezTo>
                  <a:cubicBezTo>
                    <a:pt x="2468" y="502435"/>
                    <a:pt x="8775" y="309663"/>
                    <a:pt x="0" y="143830"/>
                  </a:cubicBezTo>
                  <a:close/>
                  <a:moveTo>
                    <a:pt x="3874635" y="95887"/>
                  </a:moveTo>
                  <a:cubicBezTo>
                    <a:pt x="3886232" y="97182"/>
                    <a:pt x="3907785" y="97948"/>
                    <a:pt x="3922579" y="95887"/>
                  </a:cubicBezTo>
                  <a:cubicBezTo>
                    <a:pt x="3949333" y="95670"/>
                    <a:pt x="3973972" y="74154"/>
                    <a:pt x="3970522" y="47944"/>
                  </a:cubicBezTo>
                  <a:moveTo>
                    <a:pt x="3922579" y="95887"/>
                  </a:moveTo>
                  <a:cubicBezTo>
                    <a:pt x="3921010" y="76628"/>
                    <a:pt x="3920445" y="65154"/>
                    <a:pt x="3922579" y="47943"/>
                  </a:cubicBezTo>
                  <a:cubicBezTo>
                    <a:pt x="3922285" y="62641"/>
                    <a:pt x="3910318" y="70277"/>
                    <a:pt x="3898607" y="71915"/>
                  </a:cubicBezTo>
                  <a:cubicBezTo>
                    <a:pt x="3886464" y="72797"/>
                    <a:pt x="3873156" y="61595"/>
                    <a:pt x="3874635" y="47943"/>
                  </a:cubicBezTo>
                  <a:moveTo>
                    <a:pt x="47943" y="191774"/>
                  </a:moveTo>
                  <a:cubicBezTo>
                    <a:pt x="50022" y="168274"/>
                    <a:pt x="43752" y="158520"/>
                    <a:pt x="47943" y="143830"/>
                  </a:cubicBezTo>
                  <a:cubicBezTo>
                    <a:pt x="45495" y="131499"/>
                    <a:pt x="58585" y="121238"/>
                    <a:pt x="71915" y="119858"/>
                  </a:cubicBezTo>
                  <a:cubicBezTo>
                    <a:pt x="84958" y="119687"/>
                    <a:pt x="96328" y="130631"/>
                    <a:pt x="95887" y="143830"/>
                  </a:cubicBezTo>
                  <a:cubicBezTo>
                    <a:pt x="94149" y="170142"/>
                    <a:pt x="72175" y="192757"/>
                    <a:pt x="47944" y="191773"/>
                  </a:cubicBezTo>
                  <a:cubicBezTo>
                    <a:pt x="18245" y="188021"/>
                    <a:pt x="298" y="166549"/>
                    <a:pt x="1" y="143830"/>
                  </a:cubicBezTo>
                  <a:moveTo>
                    <a:pt x="95887" y="143830"/>
                  </a:moveTo>
                  <a:cubicBezTo>
                    <a:pt x="100832" y="340097"/>
                    <a:pt x="112705" y="565183"/>
                    <a:pt x="95887" y="671207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CF328650-BE21-4323-628A-FA38342A01FC}"/>
                </a:ext>
              </a:extLst>
            </p:cNvPr>
            <p:cNvSpPr txBox="1"/>
            <p:nvPr/>
          </p:nvSpPr>
          <p:spPr>
            <a:xfrm>
              <a:off x="4145504" y="4110010"/>
              <a:ext cx="28403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二年级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班   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2022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9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1861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0495D8CA-F47A-D2F2-CC04-981A604BAFFF}"/>
              </a:ext>
            </a:extLst>
          </p:cNvPr>
          <p:cNvSpPr/>
          <p:nvPr/>
        </p:nvSpPr>
        <p:spPr>
          <a:xfrm>
            <a:off x="979128" y="1291771"/>
            <a:ext cx="3251200" cy="3251200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 fill="none" extrusionOk="0">
                <a:moveTo>
                  <a:pt x="0" y="1625600"/>
                </a:moveTo>
                <a:cubicBezTo>
                  <a:pt x="114648" y="741407"/>
                  <a:pt x="775581" y="-98321"/>
                  <a:pt x="1625600" y="0"/>
                </a:cubicBezTo>
                <a:cubicBezTo>
                  <a:pt x="2431283" y="-14105"/>
                  <a:pt x="3180456" y="794411"/>
                  <a:pt x="3251200" y="1625600"/>
                </a:cubicBezTo>
                <a:cubicBezTo>
                  <a:pt x="3237823" y="2395823"/>
                  <a:pt x="2479421" y="3312310"/>
                  <a:pt x="1625600" y="3251200"/>
                </a:cubicBezTo>
                <a:cubicBezTo>
                  <a:pt x="866222" y="3328691"/>
                  <a:pt x="34068" y="2531585"/>
                  <a:pt x="0" y="1625600"/>
                </a:cubicBezTo>
                <a:close/>
              </a:path>
              <a:path w="3251200" h="3251200" stroke="0" extrusionOk="0">
                <a:moveTo>
                  <a:pt x="0" y="1625600"/>
                </a:moveTo>
                <a:cubicBezTo>
                  <a:pt x="-129905" y="647678"/>
                  <a:pt x="593029" y="50584"/>
                  <a:pt x="1625600" y="0"/>
                </a:cubicBezTo>
                <a:cubicBezTo>
                  <a:pt x="2584192" y="12799"/>
                  <a:pt x="3238614" y="728206"/>
                  <a:pt x="3251200" y="1625600"/>
                </a:cubicBezTo>
                <a:cubicBezTo>
                  <a:pt x="3205108" y="2568405"/>
                  <a:pt x="2492397" y="3422531"/>
                  <a:pt x="1625600" y="3251200"/>
                </a:cubicBezTo>
                <a:cubicBezTo>
                  <a:pt x="581264" y="3171023"/>
                  <a:pt x="74297" y="2558894"/>
                  <a:pt x="0" y="162560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班级课程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D26F387-4CE9-3C66-12D0-7B5E50D10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198" y="4111172"/>
            <a:ext cx="2657288" cy="211728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3B754BA-341F-938F-180C-D0D65599A40D}"/>
              </a:ext>
            </a:extLst>
          </p:cNvPr>
          <p:cNvSpPr txBox="1"/>
          <p:nvPr/>
        </p:nvSpPr>
        <p:spPr>
          <a:xfrm>
            <a:off x="1472615" y="2141035"/>
            <a:ext cx="2373085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D687F5-BB3E-3A66-6F05-681A8020E462}"/>
              </a:ext>
            </a:extLst>
          </p:cNvPr>
          <p:cNvSpPr txBox="1"/>
          <p:nvPr/>
        </p:nvSpPr>
        <p:spPr>
          <a:xfrm>
            <a:off x="1784671" y="1686175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0E39661-743C-7814-C4B8-F3F8646D21E5}"/>
              </a:ext>
            </a:extLst>
          </p:cNvPr>
          <p:cNvSpPr/>
          <p:nvPr/>
        </p:nvSpPr>
        <p:spPr>
          <a:xfrm>
            <a:off x="4478246" y="1291771"/>
            <a:ext cx="3251200" cy="3251200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 fill="none" extrusionOk="0">
                <a:moveTo>
                  <a:pt x="0" y="1625600"/>
                </a:moveTo>
                <a:cubicBezTo>
                  <a:pt x="114648" y="741407"/>
                  <a:pt x="775581" y="-98321"/>
                  <a:pt x="1625600" y="0"/>
                </a:cubicBezTo>
                <a:cubicBezTo>
                  <a:pt x="2431283" y="-14105"/>
                  <a:pt x="3180456" y="794411"/>
                  <a:pt x="3251200" y="1625600"/>
                </a:cubicBezTo>
                <a:cubicBezTo>
                  <a:pt x="3237823" y="2395823"/>
                  <a:pt x="2479421" y="3312310"/>
                  <a:pt x="1625600" y="3251200"/>
                </a:cubicBezTo>
                <a:cubicBezTo>
                  <a:pt x="866222" y="3328691"/>
                  <a:pt x="34068" y="2531585"/>
                  <a:pt x="0" y="1625600"/>
                </a:cubicBezTo>
                <a:close/>
              </a:path>
              <a:path w="3251200" h="3251200" stroke="0" extrusionOk="0">
                <a:moveTo>
                  <a:pt x="0" y="1625600"/>
                </a:moveTo>
                <a:cubicBezTo>
                  <a:pt x="-129905" y="647678"/>
                  <a:pt x="593029" y="50584"/>
                  <a:pt x="1625600" y="0"/>
                </a:cubicBezTo>
                <a:cubicBezTo>
                  <a:pt x="2584192" y="12799"/>
                  <a:pt x="3238614" y="728206"/>
                  <a:pt x="3251200" y="1625600"/>
                </a:cubicBezTo>
                <a:cubicBezTo>
                  <a:pt x="3205108" y="2568405"/>
                  <a:pt x="2492397" y="3422531"/>
                  <a:pt x="1625600" y="3251200"/>
                </a:cubicBezTo>
                <a:cubicBezTo>
                  <a:pt x="581264" y="3171023"/>
                  <a:pt x="74297" y="2558894"/>
                  <a:pt x="0" y="162560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FC555A-E295-A145-8EB4-31DFB4EB9447}"/>
              </a:ext>
            </a:extLst>
          </p:cNvPr>
          <p:cNvSpPr txBox="1"/>
          <p:nvPr/>
        </p:nvSpPr>
        <p:spPr>
          <a:xfrm>
            <a:off x="4971733" y="2141035"/>
            <a:ext cx="2373085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CF3D593-7F6C-809C-A42C-158D260B6FE0}"/>
              </a:ext>
            </a:extLst>
          </p:cNvPr>
          <p:cNvSpPr txBox="1"/>
          <p:nvPr/>
        </p:nvSpPr>
        <p:spPr>
          <a:xfrm>
            <a:off x="5283789" y="1686175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62BA178-D7FF-B096-4334-93AC0742F92D}"/>
              </a:ext>
            </a:extLst>
          </p:cNvPr>
          <p:cNvSpPr/>
          <p:nvPr/>
        </p:nvSpPr>
        <p:spPr>
          <a:xfrm>
            <a:off x="7977364" y="1291771"/>
            <a:ext cx="3251200" cy="3251200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 fill="none" extrusionOk="0">
                <a:moveTo>
                  <a:pt x="0" y="1625600"/>
                </a:moveTo>
                <a:cubicBezTo>
                  <a:pt x="114648" y="741407"/>
                  <a:pt x="775581" y="-98321"/>
                  <a:pt x="1625600" y="0"/>
                </a:cubicBezTo>
                <a:cubicBezTo>
                  <a:pt x="2431283" y="-14105"/>
                  <a:pt x="3180456" y="794411"/>
                  <a:pt x="3251200" y="1625600"/>
                </a:cubicBezTo>
                <a:cubicBezTo>
                  <a:pt x="3237823" y="2395823"/>
                  <a:pt x="2479421" y="3312310"/>
                  <a:pt x="1625600" y="3251200"/>
                </a:cubicBezTo>
                <a:cubicBezTo>
                  <a:pt x="866222" y="3328691"/>
                  <a:pt x="34068" y="2531585"/>
                  <a:pt x="0" y="1625600"/>
                </a:cubicBezTo>
                <a:close/>
              </a:path>
              <a:path w="3251200" h="3251200" stroke="0" extrusionOk="0">
                <a:moveTo>
                  <a:pt x="0" y="1625600"/>
                </a:moveTo>
                <a:cubicBezTo>
                  <a:pt x="-129905" y="647678"/>
                  <a:pt x="593029" y="50584"/>
                  <a:pt x="1625600" y="0"/>
                </a:cubicBezTo>
                <a:cubicBezTo>
                  <a:pt x="2584192" y="12799"/>
                  <a:pt x="3238614" y="728206"/>
                  <a:pt x="3251200" y="1625600"/>
                </a:cubicBezTo>
                <a:cubicBezTo>
                  <a:pt x="3205108" y="2568405"/>
                  <a:pt x="2492397" y="3422531"/>
                  <a:pt x="1625600" y="3251200"/>
                </a:cubicBezTo>
                <a:cubicBezTo>
                  <a:pt x="581264" y="3171023"/>
                  <a:pt x="74297" y="2558894"/>
                  <a:pt x="0" y="162560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A19709-3189-ACFC-4E5B-5B6B0CFC358B}"/>
              </a:ext>
            </a:extLst>
          </p:cNvPr>
          <p:cNvSpPr txBox="1"/>
          <p:nvPr/>
        </p:nvSpPr>
        <p:spPr>
          <a:xfrm>
            <a:off x="8470851" y="2141035"/>
            <a:ext cx="2373085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9291CC-9DA5-C231-B3CB-069A26930D7B}"/>
              </a:ext>
            </a:extLst>
          </p:cNvPr>
          <p:cNvSpPr txBox="1"/>
          <p:nvPr/>
        </p:nvSpPr>
        <p:spPr>
          <a:xfrm>
            <a:off x="8782907" y="1686175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41987B5-0D52-489F-5D46-988A063EB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889" y="4003968"/>
            <a:ext cx="1879083" cy="23316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66ED8F7-EC82-DDD5-F1BD-6AD8AD3E4B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0094" y="3889744"/>
            <a:ext cx="1502030" cy="244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06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班级课程</a:t>
              </a:r>
            </a:p>
          </p:txBody>
        </p:sp>
      </p:grpSp>
      <p:grpSp>
        <p:nvGrpSpPr>
          <p:cNvPr id="4" name="图形 2">
            <a:extLst>
              <a:ext uri="{FF2B5EF4-FFF2-40B4-BE49-F238E27FC236}">
                <a16:creationId xmlns:a16="http://schemas.microsoft.com/office/drawing/2014/main" id="{42B52C89-CD17-5C6F-39D8-6B06C433E145}"/>
              </a:ext>
            </a:extLst>
          </p:cNvPr>
          <p:cNvGrpSpPr/>
          <p:nvPr/>
        </p:nvGrpSpPr>
        <p:grpSpPr>
          <a:xfrm>
            <a:off x="9436481" y="3005844"/>
            <a:ext cx="1211803" cy="1223683"/>
            <a:chOff x="11061143" y="689862"/>
            <a:chExt cx="828810" cy="83693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BEE6285-DA72-1EFA-F492-561875831CE8}"/>
                </a:ext>
              </a:extLst>
            </p:cNvPr>
            <p:cNvSpPr/>
            <p:nvPr/>
          </p:nvSpPr>
          <p:spPr>
            <a:xfrm>
              <a:off x="11061143" y="689862"/>
              <a:ext cx="828810" cy="836935"/>
            </a:xfrm>
            <a:custGeom>
              <a:avLst/>
              <a:gdLst>
                <a:gd name="connsiteX0" fmla="*/ 396123 w 828810"/>
                <a:gd name="connsiteY0" fmla="*/ 836936 h 836935"/>
                <a:gd name="connsiteX1" fmla="*/ 0 w 828810"/>
                <a:gd name="connsiteY1" fmla="*/ 357526 h 836935"/>
                <a:gd name="connsiteX2" fmla="*/ 432688 w 828810"/>
                <a:gd name="connsiteY2" fmla="*/ 0 h 836935"/>
                <a:gd name="connsiteX3" fmla="*/ 828810 w 828810"/>
                <a:gd name="connsiteY3" fmla="*/ 479410 h 836935"/>
                <a:gd name="connsiteX4" fmla="*/ 396123 w 828810"/>
                <a:gd name="connsiteY4" fmla="*/ 836936 h 836935"/>
                <a:gd name="connsiteX5" fmla="*/ 23970 w 828810"/>
                <a:gd name="connsiteY5" fmla="*/ 359964 h 836935"/>
                <a:gd name="connsiteX6" fmla="*/ 398560 w 828810"/>
                <a:gd name="connsiteY6" fmla="*/ 813372 h 836935"/>
                <a:gd name="connsiteX7" fmla="*/ 805246 w 828810"/>
                <a:gd name="connsiteY7" fmla="*/ 477379 h 836935"/>
                <a:gd name="connsiteX8" fmla="*/ 430656 w 828810"/>
                <a:gd name="connsiteY8" fmla="*/ 23970 h 836935"/>
                <a:gd name="connsiteX9" fmla="*/ 23970 w 828810"/>
                <a:gd name="connsiteY9" fmla="*/ 359964 h 83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810" h="836935">
                  <a:moveTo>
                    <a:pt x="396123" y="836936"/>
                  </a:moveTo>
                  <a:lnTo>
                    <a:pt x="0" y="357526"/>
                  </a:lnTo>
                  <a:lnTo>
                    <a:pt x="432688" y="0"/>
                  </a:lnTo>
                  <a:lnTo>
                    <a:pt x="828810" y="479410"/>
                  </a:lnTo>
                  <a:lnTo>
                    <a:pt x="396123" y="836936"/>
                  </a:lnTo>
                  <a:close/>
                  <a:moveTo>
                    <a:pt x="23970" y="359964"/>
                  </a:moveTo>
                  <a:lnTo>
                    <a:pt x="398560" y="813372"/>
                  </a:lnTo>
                  <a:lnTo>
                    <a:pt x="805246" y="477379"/>
                  </a:lnTo>
                  <a:lnTo>
                    <a:pt x="430656" y="23970"/>
                  </a:lnTo>
                  <a:lnTo>
                    <a:pt x="23970" y="359964"/>
                  </a:ln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6F23E61-9364-CCB1-AE8A-4D538F4D70CB}"/>
                </a:ext>
              </a:extLst>
            </p:cNvPr>
            <p:cNvSpPr/>
            <p:nvPr/>
          </p:nvSpPr>
          <p:spPr>
            <a:xfrm>
              <a:off x="11164096" y="942327"/>
              <a:ext cx="151212" cy="127813"/>
            </a:xfrm>
            <a:custGeom>
              <a:avLst/>
              <a:gdLst>
                <a:gd name="connsiteX0" fmla="*/ 8367 w 151212"/>
                <a:gd name="connsiteY0" fmla="*/ 127813 h 127813"/>
                <a:gd name="connsiteX1" fmla="*/ 1866 w 151212"/>
                <a:gd name="connsiteY1" fmla="*/ 124563 h 127813"/>
                <a:gd name="connsiteX2" fmla="*/ 3085 w 151212"/>
                <a:gd name="connsiteY2" fmla="*/ 112781 h 127813"/>
                <a:gd name="connsiteX3" fmla="*/ 137564 w 151212"/>
                <a:gd name="connsiteY3" fmla="*/ 1866 h 127813"/>
                <a:gd name="connsiteX4" fmla="*/ 149346 w 151212"/>
                <a:gd name="connsiteY4" fmla="*/ 3085 h 127813"/>
                <a:gd name="connsiteX5" fmla="*/ 148127 w 151212"/>
                <a:gd name="connsiteY5" fmla="*/ 14867 h 127813"/>
                <a:gd name="connsiteX6" fmla="*/ 13649 w 151212"/>
                <a:gd name="connsiteY6" fmla="*/ 125782 h 127813"/>
                <a:gd name="connsiteX7" fmla="*/ 8367 w 151212"/>
                <a:gd name="connsiteY7" fmla="*/ 127813 h 1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12" h="127813">
                  <a:moveTo>
                    <a:pt x="8367" y="127813"/>
                  </a:moveTo>
                  <a:cubicBezTo>
                    <a:pt x="5929" y="127813"/>
                    <a:pt x="3492" y="126594"/>
                    <a:pt x="1866" y="124563"/>
                  </a:cubicBezTo>
                  <a:cubicBezTo>
                    <a:pt x="-978" y="120906"/>
                    <a:pt x="-571" y="115625"/>
                    <a:pt x="3085" y="112781"/>
                  </a:cubicBezTo>
                  <a:lnTo>
                    <a:pt x="137564" y="1866"/>
                  </a:lnTo>
                  <a:cubicBezTo>
                    <a:pt x="141220" y="-978"/>
                    <a:pt x="146502" y="-571"/>
                    <a:pt x="149346" y="3085"/>
                  </a:cubicBezTo>
                  <a:cubicBezTo>
                    <a:pt x="152190" y="6742"/>
                    <a:pt x="151784" y="12023"/>
                    <a:pt x="148127" y="14867"/>
                  </a:cubicBezTo>
                  <a:lnTo>
                    <a:pt x="13649" y="125782"/>
                  </a:lnTo>
                  <a:cubicBezTo>
                    <a:pt x="12023" y="127407"/>
                    <a:pt x="9992" y="127813"/>
                    <a:pt x="8367" y="12781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FD58EFE-4540-9C0B-D7BB-3CD3DEF1F346}"/>
                </a:ext>
              </a:extLst>
            </p:cNvPr>
            <p:cNvSpPr/>
            <p:nvPr/>
          </p:nvSpPr>
          <p:spPr>
            <a:xfrm>
              <a:off x="11209193" y="997175"/>
              <a:ext cx="151212" cy="127813"/>
            </a:xfrm>
            <a:custGeom>
              <a:avLst/>
              <a:gdLst>
                <a:gd name="connsiteX0" fmla="*/ 8367 w 151212"/>
                <a:gd name="connsiteY0" fmla="*/ 127813 h 127813"/>
                <a:gd name="connsiteX1" fmla="*/ 1866 w 151212"/>
                <a:gd name="connsiteY1" fmla="*/ 124563 h 127813"/>
                <a:gd name="connsiteX2" fmla="*/ 3085 w 151212"/>
                <a:gd name="connsiteY2" fmla="*/ 112781 h 127813"/>
                <a:gd name="connsiteX3" fmla="*/ 137563 w 151212"/>
                <a:gd name="connsiteY3" fmla="*/ 1866 h 127813"/>
                <a:gd name="connsiteX4" fmla="*/ 149346 w 151212"/>
                <a:gd name="connsiteY4" fmla="*/ 3085 h 127813"/>
                <a:gd name="connsiteX5" fmla="*/ 148127 w 151212"/>
                <a:gd name="connsiteY5" fmla="*/ 14867 h 127813"/>
                <a:gd name="connsiteX6" fmla="*/ 13648 w 151212"/>
                <a:gd name="connsiteY6" fmla="*/ 125782 h 127813"/>
                <a:gd name="connsiteX7" fmla="*/ 8367 w 151212"/>
                <a:gd name="connsiteY7" fmla="*/ 127813 h 1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12" h="127813">
                  <a:moveTo>
                    <a:pt x="8367" y="127813"/>
                  </a:moveTo>
                  <a:cubicBezTo>
                    <a:pt x="5929" y="127813"/>
                    <a:pt x="3491" y="126594"/>
                    <a:pt x="1866" y="124563"/>
                  </a:cubicBezTo>
                  <a:cubicBezTo>
                    <a:pt x="-977" y="120906"/>
                    <a:pt x="-572" y="115625"/>
                    <a:pt x="3085" y="112781"/>
                  </a:cubicBezTo>
                  <a:lnTo>
                    <a:pt x="137563" y="1866"/>
                  </a:lnTo>
                  <a:cubicBezTo>
                    <a:pt x="141220" y="-978"/>
                    <a:pt x="146502" y="-571"/>
                    <a:pt x="149346" y="3085"/>
                  </a:cubicBezTo>
                  <a:cubicBezTo>
                    <a:pt x="152190" y="6742"/>
                    <a:pt x="151783" y="12023"/>
                    <a:pt x="148127" y="14867"/>
                  </a:cubicBezTo>
                  <a:lnTo>
                    <a:pt x="13648" y="125782"/>
                  </a:lnTo>
                  <a:cubicBezTo>
                    <a:pt x="12430" y="127407"/>
                    <a:pt x="10399" y="127813"/>
                    <a:pt x="8367" y="12781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284BD1-1A1D-2A09-9EC8-9FDE698F3CEF}"/>
                </a:ext>
              </a:extLst>
            </p:cNvPr>
            <p:cNvSpPr/>
            <p:nvPr/>
          </p:nvSpPr>
          <p:spPr>
            <a:xfrm>
              <a:off x="11287605" y="944765"/>
              <a:ext cx="329568" cy="275292"/>
            </a:xfrm>
            <a:custGeom>
              <a:avLst/>
              <a:gdLst>
                <a:gd name="connsiteX0" fmla="*/ 8366 w 329568"/>
                <a:gd name="connsiteY0" fmla="*/ 275292 h 275292"/>
                <a:gd name="connsiteX1" fmla="*/ 1866 w 329568"/>
                <a:gd name="connsiteY1" fmla="*/ 272042 h 275292"/>
                <a:gd name="connsiteX2" fmla="*/ 3085 w 329568"/>
                <a:gd name="connsiteY2" fmla="*/ 260260 h 275292"/>
                <a:gd name="connsiteX3" fmla="*/ 315921 w 329568"/>
                <a:gd name="connsiteY3" fmla="*/ 1866 h 275292"/>
                <a:gd name="connsiteX4" fmla="*/ 327702 w 329568"/>
                <a:gd name="connsiteY4" fmla="*/ 3085 h 275292"/>
                <a:gd name="connsiteX5" fmla="*/ 326483 w 329568"/>
                <a:gd name="connsiteY5" fmla="*/ 14867 h 275292"/>
                <a:gd name="connsiteX6" fmla="*/ 13648 w 329568"/>
                <a:gd name="connsiteY6" fmla="*/ 273261 h 275292"/>
                <a:gd name="connsiteX7" fmla="*/ 8366 w 329568"/>
                <a:gd name="connsiteY7" fmla="*/ 275292 h 27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568" h="275292">
                  <a:moveTo>
                    <a:pt x="8366" y="275292"/>
                  </a:moveTo>
                  <a:cubicBezTo>
                    <a:pt x="5929" y="275292"/>
                    <a:pt x="3491" y="274074"/>
                    <a:pt x="1866" y="272042"/>
                  </a:cubicBezTo>
                  <a:cubicBezTo>
                    <a:pt x="-977" y="268386"/>
                    <a:pt x="-572" y="263104"/>
                    <a:pt x="3085" y="260260"/>
                  </a:cubicBezTo>
                  <a:lnTo>
                    <a:pt x="315921" y="1866"/>
                  </a:lnTo>
                  <a:cubicBezTo>
                    <a:pt x="319577" y="-978"/>
                    <a:pt x="324859" y="-571"/>
                    <a:pt x="327702" y="3085"/>
                  </a:cubicBezTo>
                  <a:cubicBezTo>
                    <a:pt x="330546" y="6742"/>
                    <a:pt x="330141" y="12023"/>
                    <a:pt x="326483" y="14867"/>
                  </a:cubicBezTo>
                  <a:lnTo>
                    <a:pt x="13648" y="273261"/>
                  </a:lnTo>
                  <a:cubicBezTo>
                    <a:pt x="12023" y="274480"/>
                    <a:pt x="10398" y="275292"/>
                    <a:pt x="8366" y="275292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905173C-5211-AF29-88E2-49BFD7B6FF0F}"/>
                </a:ext>
              </a:extLst>
            </p:cNvPr>
            <p:cNvSpPr/>
            <p:nvPr/>
          </p:nvSpPr>
          <p:spPr>
            <a:xfrm>
              <a:off x="11352204" y="1022770"/>
              <a:ext cx="329568" cy="275292"/>
            </a:xfrm>
            <a:custGeom>
              <a:avLst/>
              <a:gdLst>
                <a:gd name="connsiteX0" fmla="*/ 8367 w 329568"/>
                <a:gd name="connsiteY0" fmla="*/ 275293 h 275292"/>
                <a:gd name="connsiteX1" fmla="*/ 1866 w 329568"/>
                <a:gd name="connsiteY1" fmla="*/ 272042 h 275292"/>
                <a:gd name="connsiteX2" fmla="*/ 3085 w 329568"/>
                <a:gd name="connsiteY2" fmla="*/ 260260 h 275292"/>
                <a:gd name="connsiteX3" fmla="*/ 315920 w 329568"/>
                <a:gd name="connsiteY3" fmla="*/ 1866 h 275292"/>
                <a:gd name="connsiteX4" fmla="*/ 327702 w 329568"/>
                <a:gd name="connsiteY4" fmla="*/ 3085 h 275292"/>
                <a:gd name="connsiteX5" fmla="*/ 326484 w 329568"/>
                <a:gd name="connsiteY5" fmla="*/ 14867 h 275292"/>
                <a:gd name="connsiteX6" fmla="*/ 13649 w 329568"/>
                <a:gd name="connsiteY6" fmla="*/ 273261 h 275292"/>
                <a:gd name="connsiteX7" fmla="*/ 8367 w 329568"/>
                <a:gd name="connsiteY7" fmla="*/ 275293 h 27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568" h="275292">
                  <a:moveTo>
                    <a:pt x="8367" y="275293"/>
                  </a:moveTo>
                  <a:cubicBezTo>
                    <a:pt x="5929" y="275293"/>
                    <a:pt x="3492" y="274074"/>
                    <a:pt x="1866" y="272042"/>
                  </a:cubicBezTo>
                  <a:cubicBezTo>
                    <a:pt x="-978" y="268386"/>
                    <a:pt x="-571" y="263104"/>
                    <a:pt x="3085" y="260260"/>
                  </a:cubicBezTo>
                  <a:lnTo>
                    <a:pt x="315920" y="1866"/>
                  </a:lnTo>
                  <a:cubicBezTo>
                    <a:pt x="319577" y="-978"/>
                    <a:pt x="324858" y="-571"/>
                    <a:pt x="327702" y="3085"/>
                  </a:cubicBezTo>
                  <a:cubicBezTo>
                    <a:pt x="330547" y="6742"/>
                    <a:pt x="330140" y="12023"/>
                    <a:pt x="326484" y="14867"/>
                  </a:cubicBezTo>
                  <a:lnTo>
                    <a:pt x="13649" y="273261"/>
                  </a:lnTo>
                  <a:cubicBezTo>
                    <a:pt x="12023" y="274480"/>
                    <a:pt x="9992" y="275293"/>
                    <a:pt x="8367" y="27529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75344A4-B96E-2450-54B3-DB8421C330F5}"/>
                </a:ext>
              </a:extLst>
            </p:cNvPr>
            <p:cNvSpPr/>
            <p:nvPr/>
          </p:nvSpPr>
          <p:spPr>
            <a:xfrm>
              <a:off x="11418833" y="1103620"/>
              <a:ext cx="329568" cy="275292"/>
            </a:xfrm>
            <a:custGeom>
              <a:avLst/>
              <a:gdLst>
                <a:gd name="connsiteX0" fmla="*/ 8367 w 329568"/>
                <a:gd name="connsiteY0" fmla="*/ 275293 h 275292"/>
                <a:gd name="connsiteX1" fmla="*/ 1867 w 329568"/>
                <a:gd name="connsiteY1" fmla="*/ 272042 h 275292"/>
                <a:gd name="connsiteX2" fmla="*/ 3085 w 329568"/>
                <a:gd name="connsiteY2" fmla="*/ 260260 h 275292"/>
                <a:gd name="connsiteX3" fmla="*/ 315920 w 329568"/>
                <a:gd name="connsiteY3" fmla="*/ 1866 h 275292"/>
                <a:gd name="connsiteX4" fmla="*/ 327703 w 329568"/>
                <a:gd name="connsiteY4" fmla="*/ 3085 h 275292"/>
                <a:gd name="connsiteX5" fmla="*/ 326484 w 329568"/>
                <a:gd name="connsiteY5" fmla="*/ 14867 h 275292"/>
                <a:gd name="connsiteX6" fmla="*/ 13649 w 329568"/>
                <a:gd name="connsiteY6" fmla="*/ 273261 h 275292"/>
                <a:gd name="connsiteX7" fmla="*/ 8367 w 329568"/>
                <a:gd name="connsiteY7" fmla="*/ 275293 h 27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568" h="275292">
                  <a:moveTo>
                    <a:pt x="8367" y="275293"/>
                  </a:moveTo>
                  <a:cubicBezTo>
                    <a:pt x="5930" y="275293"/>
                    <a:pt x="3492" y="274074"/>
                    <a:pt x="1867" y="272042"/>
                  </a:cubicBezTo>
                  <a:cubicBezTo>
                    <a:pt x="-978" y="268386"/>
                    <a:pt x="-571" y="263104"/>
                    <a:pt x="3085" y="260260"/>
                  </a:cubicBezTo>
                  <a:lnTo>
                    <a:pt x="315920" y="1866"/>
                  </a:lnTo>
                  <a:cubicBezTo>
                    <a:pt x="319577" y="-978"/>
                    <a:pt x="324859" y="-571"/>
                    <a:pt x="327703" y="3085"/>
                  </a:cubicBezTo>
                  <a:cubicBezTo>
                    <a:pt x="330547" y="6742"/>
                    <a:pt x="330140" y="12023"/>
                    <a:pt x="326484" y="14867"/>
                  </a:cubicBezTo>
                  <a:lnTo>
                    <a:pt x="13649" y="273261"/>
                  </a:lnTo>
                  <a:cubicBezTo>
                    <a:pt x="12430" y="274886"/>
                    <a:pt x="10398" y="275293"/>
                    <a:pt x="8367" y="27529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图形 2">
            <a:extLst>
              <a:ext uri="{FF2B5EF4-FFF2-40B4-BE49-F238E27FC236}">
                <a16:creationId xmlns:a16="http://schemas.microsoft.com/office/drawing/2014/main" id="{43413CA2-05EA-EDFD-85E3-E0BB618D92C4}"/>
              </a:ext>
            </a:extLst>
          </p:cNvPr>
          <p:cNvGrpSpPr/>
          <p:nvPr/>
        </p:nvGrpSpPr>
        <p:grpSpPr>
          <a:xfrm>
            <a:off x="1687767" y="1657976"/>
            <a:ext cx="1192498" cy="1237543"/>
            <a:chOff x="10718930" y="-3371212"/>
            <a:chExt cx="582447" cy="604448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A9EB8693-2AE1-2B99-62E7-AD3FEDA81D77}"/>
                </a:ext>
              </a:extLst>
            </p:cNvPr>
            <p:cNvGrpSpPr/>
            <p:nvPr/>
          </p:nvGrpSpPr>
          <p:grpSpPr>
            <a:xfrm>
              <a:off x="10824282" y="-3251049"/>
              <a:ext cx="359963" cy="484285"/>
              <a:chOff x="10824282" y="-3251049"/>
              <a:chExt cx="359963" cy="484285"/>
            </a:xfrm>
            <a:grpFill/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5C2F47C-1B5A-EEEE-5B77-2C52E18E459F}"/>
                  </a:ext>
                </a:extLst>
              </p:cNvPr>
              <p:cNvSpPr/>
              <p:nvPr/>
            </p:nvSpPr>
            <p:spPr>
              <a:xfrm>
                <a:off x="10824282" y="-3251049"/>
                <a:ext cx="359963" cy="290896"/>
              </a:xfrm>
              <a:custGeom>
                <a:avLst/>
                <a:gdLst>
                  <a:gd name="connsiteX0" fmla="*/ 179982 w 359963"/>
                  <a:gd name="connsiteY0" fmla="*/ 290896 h 290896"/>
                  <a:gd name="connsiteX1" fmla="*/ 0 w 359963"/>
                  <a:gd name="connsiteY1" fmla="*/ 145448 h 290896"/>
                  <a:gd name="connsiteX2" fmla="*/ 179982 w 359963"/>
                  <a:gd name="connsiteY2" fmla="*/ 0 h 290896"/>
                  <a:gd name="connsiteX3" fmla="*/ 359963 w 359963"/>
                  <a:gd name="connsiteY3" fmla="*/ 145448 h 290896"/>
                  <a:gd name="connsiteX4" fmla="*/ 179982 w 359963"/>
                  <a:gd name="connsiteY4" fmla="*/ 290896 h 290896"/>
                  <a:gd name="connsiteX5" fmla="*/ 179982 w 359963"/>
                  <a:gd name="connsiteY5" fmla="*/ 17876 h 290896"/>
                  <a:gd name="connsiteX6" fmla="*/ 17876 w 359963"/>
                  <a:gd name="connsiteY6" fmla="*/ 145448 h 290896"/>
                  <a:gd name="connsiteX7" fmla="*/ 179982 w 359963"/>
                  <a:gd name="connsiteY7" fmla="*/ 273020 h 290896"/>
                  <a:gd name="connsiteX8" fmla="*/ 342087 w 359963"/>
                  <a:gd name="connsiteY8" fmla="*/ 145448 h 290896"/>
                  <a:gd name="connsiteX9" fmla="*/ 179982 w 359963"/>
                  <a:gd name="connsiteY9" fmla="*/ 17876 h 29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963" h="290896">
                    <a:moveTo>
                      <a:pt x="179982" y="290896"/>
                    </a:moveTo>
                    <a:cubicBezTo>
                      <a:pt x="80849" y="290896"/>
                      <a:pt x="0" y="225485"/>
                      <a:pt x="0" y="145448"/>
                    </a:cubicBezTo>
                    <a:cubicBezTo>
                      <a:pt x="0" y="65411"/>
                      <a:pt x="80849" y="0"/>
                      <a:pt x="179982" y="0"/>
                    </a:cubicBezTo>
                    <a:cubicBezTo>
                      <a:pt x="279114" y="0"/>
                      <a:pt x="359963" y="65411"/>
                      <a:pt x="359963" y="145448"/>
                    </a:cubicBezTo>
                    <a:cubicBezTo>
                      <a:pt x="359963" y="225485"/>
                      <a:pt x="279521" y="290896"/>
                      <a:pt x="179982" y="290896"/>
                    </a:cubicBezTo>
                    <a:close/>
                    <a:moveTo>
                      <a:pt x="179982" y="17876"/>
                    </a:moveTo>
                    <a:cubicBezTo>
                      <a:pt x="90601" y="17876"/>
                      <a:pt x="17876" y="75162"/>
                      <a:pt x="17876" y="145448"/>
                    </a:cubicBezTo>
                    <a:cubicBezTo>
                      <a:pt x="17876" y="215735"/>
                      <a:pt x="90601" y="273020"/>
                      <a:pt x="179982" y="273020"/>
                    </a:cubicBezTo>
                    <a:cubicBezTo>
                      <a:pt x="269364" y="273020"/>
                      <a:pt x="342087" y="215735"/>
                      <a:pt x="342087" y="145448"/>
                    </a:cubicBezTo>
                    <a:cubicBezTo>
                      <a:pt x="342494" y="75162"/>
                      <a:pt x="269769" y="17876"/>
                      <a:pt x="179982" y="17876"/>
                    </a:cubicBezTo>
                    <a:close/>
                  </a:path>
                </a:pathLst>
              </a:custGeom>
              <a:grpFill/>
              <a:ln w="4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B5AEE90-546A-214E-379D-653D32A8C893}"/>
                  </a:ext>
                </a:extLst>
              </p:cNvPr>
              <p:cNvSpPr/>
              <p:nvPr/>
            </p:nvSpPr>
            <p:spPr>
              <a:xfrm>
                <a:off x="10916507" y="-2997530"/>
                <a:ext cx="175919" cy="85724"/>
              </a:xfrm>
              <a:custGeom>
                <a:avLst/>
                <a:gdLst>
                  <a:gd name="connsiteX0" fmla="*/ 166981 w 175919"/>
                  <a:gd name="connsiteY0" fmla="*/ 85725 h 85724"/>
                  <a:gd name="connsiteX1" fmla="*/ 8938 w 175919"/>
                  <a:gd name="connsiteY1" fmla="*/ 85725 h 85724"/>
                  <a:gd name="connsiteX2" fmla="*/ 0 w 175919"/>
                  <a:gd name="connsiteY2" fmla="*/ 76787 h 85724"/>
                  <a:gd name="connsiteX3" fmla="*/ 0 w 175919"/>
                  <a:gd name="connsiteY3" fmla="*/ 8938 h 85724"/>
                  <a:gd name="connsiteX4" fmla="*/ 8938 w 175919"/>
                  <a:gd name="connsiteY4" fmla="*/ 0 h 85724"/>
                  <a:gd name="connsiteX5" fmla="*/ 17876 w 175919"/>
                  <a:gd name="connsiteY5" fmla="*/ 8938 h 85724"/>
                  <a:gd name="connsiteX6" fmla="*/ 17876 w 175919"/>
                  <a:gd name="connsiteY6" fmla="*/ 67849 h 85724"/>
                  <a:gd name="connsiteX7" fmla="*/ 158042 w 175919"/>
                  <a:gd name="connsiteY7" fmla="*/ 67849 h 85724"/>
                  <a:gd name="connsiteX8" fmla="*/ 158042 w 175919"/>
                  <a:gd name="connsiteY8" fmla="*/ 8938 h 85724"/>
                  <a:gd name="connsiteX9" fmla="*/ 166981 w 175919"/>
                  <a:gd name="connsiteY9" fmla="*/ 0 h 85724"/>
                  <a:gd name="connsiteX10" fmla="*/ 175919 w 175919"/>
                  <a:gd name="connsiteY10" fmla="*/ 8938 h 85724"/>
                  <a:gd name="connsiteX11" fmla="*/ 175919 w 175919"/>
                  <a:gd name="connsiteY11" fmla="*/ 76787 h 85724"/>
                  <a:gd name="connsiteX12" fmla="*/ 166981 w 175919"/>
                  <a:gd name="connsiteY12" fmla="*/ 85725 h 8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5919" h="85724">
                    <a:moveTo>
                      <a:pt x="166981" y="85725"/>
                    </a:moveTo>
                    <a:lnTo>
                      <a:pt x="8938" y="85725"/>
                    </a:lnTo>
                    <a:cubicBezTo>
                      <a:pt x="4063" y="85725"/>
                      <a:pt x="0" y="81662"/>
                      <a:pt x="0" y="76787"/>
                    </a:cubicBezTo>
                    <a:lnTo>
                      <a:pt x="0" y="8938"/>
                    </a:lnTo>
                    <a:cubicBezTo>
                      <a:pt x="0" y="4063"/>
                      <a:pt x="4063" y="0"/>
                      <a:pt x="8938" y="0"/>
                    </a:cubicBezTo>
                    <a:cubicBezTo>
                      <a:pt x="13813" y="0"/>
                      <a:pt x="17876" y="4063"/>
                      <a:pt x="17876" y="8938"/>
                    </a:cubicBezTo>
                    <a:lnTo>
                      <a:pt x="17876" y="67849"/>
                    </a:lnTo>
                    <a:lnTo>
                      <a:pt x="158042" y="67849"/>
                    </a:lnTo>
                    <a:lnTo>
                      <a:pt x="158042" y="8938"/>
                    </a:lnTo>
                    <a:cubicBezTo>
                      <a:pt x="158042" y="4063"/>
                      <a:pt x="162105" y="0"/>
                      <a:pt x="166981" y="0"/>
                    </a:cubicBezTo>
                    <a:cubicBezTo>
                      <a:pt x="171856" y="0"/>
                      <a:pt x="175919" y="4063"/>
                      <a:pt x="175919" y="8938"/>
                    </a:cubicBezTo>
                    <a:lnTo>
                      <a:pt x="175919" y="76787"/>
                    </a:lnTo>
                    <a:cubicBezTo>
                      <a:pt x="175919" y="82069"/>
                      <a:pt x="171856" y="85725"/>
                      <a:pt x="166981" y="85725"/>
                    </a:cubicBezTo>
                    <a:close/>
                  </a:path>
                </a:pathLst>
              </a:custGeom>
              <a:grpFill/>
              <a:ln w="4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9C2F57E-65F9-2A30-9914-66111B3C0E08}"/>
                  </a:ext>
                </a:extLst>
              </p:cNvPr>
              <p:cNvSpPr/>
              <p:nvPr/>
            </p:nvSpPr>
            <p:spPr>
              <a:xfrm>
                <a:off x="10938852" y="-2929682"/>
                <a:ext cx="130849" cy="108070"/>
              </a:xfrm>
              <a:custGeom>
                <a:avLst/>
                <a:gdLst>
                  <a:gd name="connsiteX0" fmla="*/ 122291 w 130849"/>
                  <a:gd name="connsiteY0" fmla="*/ 108070 h 108070"/>
                  <a:gd name="connsiteX1" fmla="*/ 96288 w 130849"/>
                  <a:gd name="connsiteY1" fmla="*/ 108070 h 108070"/>
                  <a:gd name="connsiteX2" fmla="*/ 87350 w 130849"/>
                  <a:gd name="connsiteY2" fmla="*/ 99132 h 108070"/>
                  <a:gd name="connsiteX3" fmla="*/ 96288 w 130849"/>
                  <a:gd name="connsiteY3" fmla="*/ 90194 h 108070"/>
                  <a:gd name="connsiteX4" fmla="*/ 113352 w 130849"/>
                  <a:gd name="connsiteY4" fmla="*/ 90194 h 108070"/>
                  <a:gd name="connsiteX5" fmla="*/ 113352 w 130849"/>
                  <a:gd name="connsiteY5" fmla="*/ 17876 h 108070"/>
                  <a:gd name="connsiteX6" fmla="*/ 17876 w 130849"/>
                  <a:gd name="connsiteY6" fmla="*/ 17876 h 108070"/>
                  <a:gd name="connsiteX7" fmla="*/ 17876 w 130849"/>
                  <a:gd name="connsiteY7" fmla="*/ 90194 h 108070"/>
                  <a:gd name="connsiteX8" fmla="*/ 34940 w 130849"/>
                  <a:gd name="connsiteY8" fmla="*/ 90194 h 108070"/>
                  <a:gd name="connsiteX9" fmla="*/ 43878 w 130849"/>
                  <a:gd name="connsiteY9" fmla="*/ 99132 h 108070"/>
                  <a:gd name="connsiteX10" fmla="*/ 34940 w 130849"/>
                  <a:gd name="connsiteY10" fmla="*/ 108070 h 108070"/>
                  <a:gd name="connsiteX11" fmla="*/ 8938 w 130849"/>
                  <a:gd name="connsiteY11" fmla="*/ 108070 h 108070"/>
                  <a:gd name="connsiteX12" fmla="*/ 0 w 130849"/>
                  <a:gd name="connsiteY12" fmla="*/ 99132 h 108070"/>
                  <a:gd name="connsiteX13" fmla="*/ 0 w 130849"/>
                  <a:gd name="connsiteY13" fmla="*/ 8938 h 108070"/>
                  <a:gd name="connsiteX14" fmla="*/ 8938 w 130849"/>
                  <a:gd name="connsiteY14" fmla="*/ 0 h 108070"/>
                  <a:gd name="connsiteX15" fmla="*/ 121884 w 130849"/>
                  <a:gd name="connsiteY15" fmla="*/ 0 h 108070"/>
                  <a:gd name="connsiteX16" fmla="*/ 130822 w 130849"/>
                  <a:gd name="connsiteY16" fmla="*/ 8938 h 108070"/>
                  <a:gd name="connsiteX17" fmla="*/ 130822 w 130849"/>
                  <a:gd name="connsiteY17" fmla="*/ 99132 h 108070"/>
                  <a:gd name="connsiteX18" fmla="*/ 122291 w 130849"/>
                  <a:gd name="connsiteY18" fmla="*/ 108070 h 108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0849" h="108070">
                    <a:moveTo>
                      <a:pt x="122291" y="108070"/>
                    </a:moveTo>
                    <a:lnTo>
                      <a:pt x="96288" y="108070"/>
                    </a:lnTo>
                    <a:cubicBezTo>
                      <a:pt x="91413" y="108070"/>
                      <a:pt x="87350" y="104007"/>
                      <a:pt x="87350" y="99132"/>
                    </a:cubicBezTo>
                    <a:cubicBezTo>
                      <a:pt x="87350" y="94257"/>
                      <a:pt x="91413" y="90194"/>
                      <a:pt x="96288" y="90194"/>
                    </a:cubicBezTo>
                    <a:lnTo>
                      <a:pt x="113352" y="90194"/>
                    </a:lnTo>
                    <a:lnTo>
                      <a:pt x="113352" y="17876"/>
                    </a:lnTo>
                    <a:lnTo>
                      <a:pt x="17876" y="17876"/>
                    </a:lnTo>
                    <a:lnTo>
                      <a:pt x="17876" y="90194"/>
                    </a:lnTo>
                    <a:lnTo>
                      <a:pt x="34940" y="90194"/>
                    </a:lnTo>
                    <a:cubicBezTo>
                      <a:pt x="39816" y="90194"/>
                      <a:pt x="43878" y="94257"/>
                      <a:pt x="43878" y="99132"/>
                    </a:cubicBezTo>
                    <a:cubicBezTo>
                      <a:pt x="43878" y="104007"/>
                      <a:pt x="39816" y="108070"/>
                      <a:pt x="34940" y="108070"/>
                    </a:cubicBezTo>
                    <a:lnTo>
                      <a:pt x="8938" y="108070"/>
                    </a:lnTo>
                    <a:cubicBezTo>
                      <a:pt x="4063" y="108070"/>
                      <a:pt x="0" y="104007"/>
                      <a:pt x="0" y="99132"/>
                    </a:cubicBezTo>
                    <a:lnTo>
                      <a:pt x="0" y="8938"/>
                    </a:lnTo>
                    <a:cubicBezTo>
                      <a:pt x="0" y="4063"/>
                      <a:pt x="4063" y="0"/>
                      <a:pt x="8938" y="0"/>
                    </a:cubicBezTo>
                    <a:lnTo>
                      <a:pt x="121884" y="0"/>
                    </a:lnTo>
                    <a:cubicBezTo>
                      <a:pt x="126759" y="0"/>
                      <a:pt x="130822" y="4063"/>
                      <a:pt x="130822" y="8938"/>
                    </a:cubicBezTo>
                    <a:lnTo>
                      <a:pt x="130822" y="99132"/>
                    </a:lnTo>
                    <a:cubicBezTo>
                      <a:pt x="131229" y="104007"/>
                      <a:pt x="127166" y="108070"/>
                      <a:pt x="122291" y="108070"/>
                    </a:cubicBezTo>
                    <a:close/>
                  </a:path>
                </a:pathLst>
              </a:custGeom>
              <a:grpFill/>
              <a:ln w="4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577217A-E5A7-ECFF-105D-0623FDA85CED}"/>
                  </a:ext>
                </a:extLst>
              </p:cNvPr>
              <p:cNvSpPr/>
              <p:nvPr/>
            </p:nvSpPr>
            <p:spPr>
              <a:xfrm>
                <a:off x="10965260" y="-2839081"/>
                <a:ext cx="78817" cy="72317"/>
              </a:xfrm>
              <a:custGeom>
                <a:avLst/>
                <a:gdLst>
                  <a:gd name="connsiteX0" fmla="*/ 69880 w 78817"/>
                  <a:gd name="connsiteY0" fmla="*/ 72318 h 72317"/>
                  <a:gd name="connsiteX1" fmla="*/ 8938 w 78817"/>
                  <a:gd name="connsiteY1" fmla="*/ 72318 h 72317"/>
                  <a:gd name="connsiteX2" fmla="*/ 0 w 78817"/>
                  <a:gd name="connsiteY2" fmla="*/ 63380 h 72317"/>
                  <a:gd name="connsiteX3" fmla="*/ 0 w 78817"/>
                  <a:gd name="connsiteY3" fmla="*/ 8938 h 72317"/>
                  <a:gd name="connsiteX4" fmla="*/ 8938 w 78817"/>
                  <a:gd name="connsiteY4" fmla="*/ 0 h 72317"/>
                  <a:gd name="connsiteX5" fmla="*/ 69880 w 78817"/>
                  <a:gd name="connsiteY5" fmla="*/ 0 h 72317"/>
                  <a:gd name="connsiteX6" fmla="*/ 78818 w 78817"/>
                  <a:gd name="connsiteY6" fmla="*/ 8938 h 72317"/>
                  <a:gd name="connsiteX7" fmla="*/ 78818 w 78817"/>
                  <a:gd name="connsiteY7" fmla="*/ 63380 h 72317"/>
                  <a:gd name="connsiteX8" fmla="*/ 69880 w 78817"/>
                  <a:gd name="connsiteY8" fmla="*/ 72318 h 72317"/>
                  <a:gd name="connsiteX9" fmla="*/ 17470 w 78817"/>
                  <a:gd name="connsiteY9" fmla="*/ 54441 h 72317"/>
                  <a:gd name="connsiteX10" fmla="*/ 60535 w 78817"/>
                  <a:gd name="connsiteY10" fmla="*/ 54441 h 72317"/>
                  <a:gd name="connsiteX11" fmla="*/ 60535 w 78817"/>
                  <a:gd name="connsiteY11" fmla="*/ 17470 h 72317"/>
                  <a:gd name="connsiteX12" fmla="*/ 17470 w 78817"/>
                  <a:gd name="connsiteY12" fmla="*/ 17470 h 72317"/>
                  <a:gd name="connsiteX13" fmla="*/ 17470 w 78817"/>
                  <a:gd name="connsiteY13" fmla="*/ 54441 h 7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817" h="72317">
                    <a:moveTo>
                      <a:pt x="69880" y="72318"/>
                    </a:moveTo>
                    <a:lnTo>
                      <a:pt x="8938" y="72318"/>
                    </a:lnTo>
                    <a:cubicBezTo>
                      <a:pt x="4063" y="72318"/>
                      <a:pt x="0" y="68255"/>
                      <a:pt x="0" y="63380"/>
                    </a:cubicBezTo>
                    <a:lnTo>
                      <a:pt x="0" y="8938"/>
                    </a:lnTo>
                    <a:cubicBezTo>
                      <a:pt x="0" y="4063"/>
                      <a:pt x="4063" y="0"/>
                      <a:pt x="8938" y="0"/>
                    </a:cubicBezTo>
                    <a:lnTo>
                      <a:pt x="69880" y="0"/>
                    </a:lnTo>
                    <a:cubicBezTo>
                      <a:pt x="74755" y="0"/>
                      <a:pt x="78818" y="4063"/>
                      <a:pt x="78818" y="8938"/>
                    </a:cubicBezTo>
                    <a:lnTo>
                      <a:pt x="78818" y="63380"/>
                    </a:lnTo>
                    <a:cubicBezTo>
                      <a:pt x="78412" y="68255"/>
                      <a:pt x="74755" y="72318"/>
                      <a:pt x="69880" y="72318"/>
                    </a:cubicBezTo>
                    <a:close/>
                    <a:moveTo>
                      <a:pt x="17470" y="54441"/>
                    </a:moveTo>
                    <a:lnTo>
                      <a:pt x="60535" y="54441"/>
                    </a:lnTo>
                    <a:lnTo>
                      <a:pt x="60535" y="17470"/>
                    </a:lnTo>
                    <a:lnTo>
                      <a:pt x="17470" y="17470"/>
                    </a:lnTo>
                    <a:lnTo>
                      <a:pt x="17470" y="54441"/>
                    </a:lnTo>
                    <a:close/>
                  </a:path>
                </a:pathLst>
              </a:custGeom>
              <a:grpFill/>
              <a:ln w="4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5F2044B-C5FE-B8FA-8FD0-A18E811D57D2}"/>
                  </a:ext>
                </a:extLst>
              </p:cNvPr>
              <p:cNvSpPr/>
              <p:nvPr/>
            </p:nvSpPr>
            <p:spPr>
              <a:xfrm>
                <a:off x="10929101" y="-3179726"/>
                <a:ext cx="150729" cy="217542"/>
              </a:xfrm>
              <a:custGeom>
                <a:avLst/>
                <a:gdLst>
                  <a:gd name="connsiteX0" fmla="*/ 44692 w 150729"/>
                  <a:gd name="connsiteY0" fmla="*/ 217542 h 217542"/>
                  <a:gd name="connsiteX1" fmla="*/ 35753 w 150729"/>
                  <a:gd name="connsiteY1" fmla="*/ 209010 h 217542"/>
                  <a:gd name="connsiteX2" fmla="*/ 2438 w 150729"/>
                  <a:gd name="connsiteY2" fmla="*/ 51780 h 217542"/>
                  <a:gd name="connsiteX3" fmla="*/ 2438 w 150729"/>
                  <a:gd name="connsiteY3" fmla="*/ 39592 h 217542"/>
                  <a:gd name="connsiteX4" fmla="*/ 73131 w 150729"/>
                  <a:gd name="connsiteY4" fmla="*/ 7089 h 217542"/>
                  <a:gd name="connsiteX5" fmla="*/ 110914 w 150729"/>
                  <a:gd name="connsiteY5" fmla="*/ 7089 h 217542"/>
                  <a:gd name="connsiteX6" fmla="*/ 148293 w 150729"/>
                  <a:gd name="connsiteY6" fmla="*/ 39592 h 217542"/>
                  <a:gd name="connsiteX7" fmla="*/ 148293 w 150729"/>
                  <a:gd name="connsiteY7" fmla="*/ 51780 h 217542"/>
                  <a:gd name="connsiteX8" fmla="*/ 114571 w 150729"/>
                  <a:gd name="connsiteY8" fmla="*/ 208604 h 217542"/>
                  <a:gd name="connsiteX9" fmla="*/ 105633 w 150729"/>
                  <a:gd name="connsiteY9" fmla="*/ 217542 h 217542"/>
                  <a:gd name="connsiteX10" fmla="*/ 105633 w 150729"/>
                  <a:gd name="connsiteY10" fmla="*/ 217542 h 217542"/>
                  <a:gd name="connsiteX11" fmla="*/ 96695 w 150729"/>
                  <a:gd name="connsiteY11" fmla="*/ 208604 h 217542"/>
                  <a:gd name="connsiteX12" fmla="*/ 129604 w 150729"/>
                  <a:gd name="connsiteY12" fmla="*/ 46092 h 217542"/>
                  <a:gd name="connsiteX13" fmla="*/ 100352 w 150729"/>
                  <a:gd name="connsiteY13" fmla="*/ 21715 h 217542"/>
                  <a:gd name="connsiteX14" fmla="*/ 90600 w 150729"/>
                  <a:gd name="connsiteY14" fmla="*/ 18059 h 217542"/>
                  <a:gd name="connsiteX15" fmla="*/ 106851 w 150729"/>
                  <a:gd name="connsiteY15" fmla="*/ 42029 h 217542"/>
                  <a:gd name="connsiteX16" fmla="*/ 98320 w 150729"/>
                  <a:gd name="connsiteY16" fmla="*/ 70063 h 217542"/>
                  <a:gd name="connsiteX17" fmla="*/ 76787 w 150729"/>
                  <a:gd name="connsiteY17" fmla="*/ 76157 h 217542"/>
                  <a:gd name="connsiteX18" fmla="*/ 45097 w 150729"/>
                  <a:gd name="connsiteY18" fmla="*/ 48936 h 217542"/>
                  <a:gd name="connsiteX19" fmla="*/ 51598 w 150729"/>
                  <a:gd name="connsiteY19" fmla="*/ 27403 h 217542"/>
                  <a:gd name="connsiteX20" fmla="*/ 54848 w 150729"/>
                  <a:gd name="connsiteY20" fmla="*/ 24153 h 217542"/>
                  <a:gd name="connsiteX21" fmla="*/ 20315 w 150729"/>
                  <a:gd name="connsiteY21" fmla="*/ 46092 h 217542"/>
                  <a:gd name="connsiteX22" fmla="*/ 53223 w 150729"/>
                  <a:gd name="connsiteY22" fmla="*/ 207791 h 217542"/>
                  <a:gd name="connsiteX23" fmla="*/ 44692 w 150729"/>
                  <a:gd name="connsiteY23" fmla="*/ 217136 h 217542"/>
                  <a:gd name="connsiteX24" fmla="*/ 44692 w 150729"/>
                  <a:gd name="connsiteY24" fmla="*/ 217542 h 217542"/>
                  <a:gd name="connsiteX25" fmla="*/ 75975 w 150729"/>
                  <a:gd name="connsiteY25" fmla="*/ 29028 h 217542"/>
                  <a:gd name="connsiteX26" fmla="*/ 73537 w 150729"/>
                  <a:gd name="connsiteY26" fmla="*/ 31466 h 217542"/>
                  <a:gd name="connsiteX27" fmla="*/ 64192 w 150729"/>
                  <a:gd name="connsiteY27" fmla="*/ 40811 h 217542"/>
                  <a:gd name="connsiteX28" fmla="*/ 62974 w 150729"/>
                  <a:gd name="connsiteY28" fmla="*/ 44467 h 217542"/>
                  <a:gd name="connsiteX29" fmla="*/ 81257 w 150729"/>
                  <a:gd name="connsiteY29" fmla="*/ 59093 h 217542"/>
                  <a:gd name="connsiteX30" fmla="*/ 85319 w 150729"/>
                  <a:gd name="connsiteY30" fmla="*/ 59093 h 217542"/>
                  <a:gd name="connsiteX31" fmla="*/ 90195 w 150729"/>
                  <a:gd name="connsiteY31" fmla="*/ 45686 h 217542"/>
                  <a:gd name="connsiteX32" fmla="*/ 75975 w 150729"/>
                  <a:gd name="connsiteY32" fmla="*/ 29028 h 21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0729" h="217542">
                    <a:moveTo>
                      <a:pt x="44692" y="217542"/>
                    </a:moveTo>
                    <a:cubicBezTo>
                      <a:pt x="39815" y="217542"/>
                      <a:pt x="36159" y="213886"/>
                      <a:pt x="35753" y="209010"/>
                    </a:cubicBezTo>
                    <a:cubicBezTo>
                      <a:pt x="34128" y="173258"/>
                      <a:pt x="24378" y="75344"/>
                      <a:pt x="2438" y="51780"/>
                    </a:cubicBezTo>
                    <a:cubicBezTo>
                      <a:pt x="-813" y="48530"/>
                      <a:pt x="-813" y="43248"/>
                      <a:pt x="2438" y="39592"/>
                    </a:cubicBezTo>
                    <a:cubicBezTo>
                      <a:pt x="4064" y="37560"/>
                      <a:pt x="41034" y="-3068"/>
                      <a:pt x="73131" y="7089"/>
                    </a:cubicBezTo>
                    <a:cubicBezTo>
                      <a:pt x="82881" y="-224"/>
                      <a:pt x="95070" y="-4287"/>
                      <a:pt x="110914" y="7089"/>
                    </a:cubicBezTo>
                    <a:cubicBezTo>
                      <a:pt x="132854" y="22122"/>
                      <a:pt x="147886" y="38779"/>
                      <a:pt x="148293" y="39592"/>
                    </a:cubicBezTo>
                    <a:cubicBezTo>
                      <a:pt x="151542" y="42842"/>
                      <a:pt x="151542" y="48124"/>
                      <a:pt x="148293" y="51780"/>
                    </a:cubicBezTo>
                    <a:cubicBezTo>
                      <a:pt x="120666" y="81032"/>
                      <a:pt x="114571" y="174883"/>
                      <a:pt x="114571" y="208604"/>
                    </a:cubicBezTo>
                    <a:cubicBezTo>
                      <a:pt x="114571" y="213479"/>
                      <a:pt x="110509" y="217542"/>
                      <a:pt x="105633" y="217542"/>
                    </a:cubicBezTo>
                    <a:lnTo>
                      <a:pt x="105633" y="217542"/>
                    </a:lnTo>
                    <a:cubicBezTo>
                      <a:pt x="100757" y="217542"/>
                      <a:pt x="96695" y="213479"/>
                      <a:pt x="96695" y="208604"/>
                    </a:cubicBezTo>
                    <a:cubicBezTo>
                      <a:pt x="96695" y="203729"/>
                      <a:pt x="97101" y="92002"/>
                      <a:pt x="129604" y="46092"/>
                    </a:cubicBezTo>
                    <a:cubicBezTo>
                      <a:pt x="123509" y="40404"/>
                      <a:pt x="113352" y="30654"/>
                      <a:pt x="100352" y="21715"/>
                    </a:cubicBezTo>
                    <a:cubicBezTo>
                      <a:pt x="96289" y="18871"/>
                      <a:pt x="93445" y="17653"/>
                      <a:pt x="90600" y="18059"/>
                    </a:cubicBezTo>
                    <a:cubicBezTo>
                      <a:pt x="99945" y="25372"/>
                      <a:pt x="105227" y="33497"/>
                      <a:pt x="106851" y="42029"/>
                    </a:cubicBezTo>
                    <a:cubicBezTo>
                      <a:pt x="108477" y="51374"/>
                      <a:pt x="105633" y="61125"/>
                      <a:pt x="98320" y="70063"/>
                    </a:cubicBezTo>
                    <a:cubicBezTo>
                      <a:pt x="93445" y="75751"/>
                      <a:pt x="85725" y="78188"/>
                      <a:pt x="76787" y="76157"/>
                    </a:cubicBezTo>
                    <a:cubicBezTo>
                      <a:pt x="64192" y="73313"/>
                      <a:pt x="48754" y="62750"/>
                      <a:pt x="45097" y="48936"/>
                    </a:cubicBezTo>
                    <a:cubicBezTo>
                      <a:pt x="43066" y="40811"/>
                      <a:pt x="45097" y="33091"/>
                      <a:pt x="51598" y="27403"/>
                    </a:cubicBezTo>
                    <a:cubicBezTo>
                      <a:pt x="52817" y="26184"/>
                      <a:pt x="54035" y="25372"/>
                      <a:pt x="54848" y="24153"/>
                    </a:cubicBezTo>
                    <a:cubicBezTo>
                      <a:pt x="42253" y="26997"/>
                      <a:pt x="28846" y="37967"/>
                      <a:pt x="20315" y="46092"/>
                    </a:cubicBezTo>
                    <a:cubicBezTo>
                      <a:pt x="46316" y="86314"/>
                      <a:pt x="52817" y="194790"/>
                      <a:pt x="53223" y="207791"/>
                    </a:cubicBezTo>
                    <a:cubicBezTo>
                      <a:pt x="53629" y="212667"/>
                      <a:pt x="49567" y="216730"/>
                      <a:pt x="44692" y="217136"/>
                    </a:cubicBezTo>
                    <a:cubicBezTo>
                      <a:pt x="45097" y="217542"/>
                      <a:pt x="45097" y="217542"/>
                      <a:pt x="44692" y="217542"/>
                    </a:cubicBezTo>
                    <a:close/>
                    <a:moveTo>
                      <a:pt x="75975" y="29028"/>
                    </a:moveTo>
                    <a:cubicBezTo>
                      <a:pt x="75162" y="29841"/>
                      <a:pt x="74349" y="30654"/>
                      <a:pt x="73537" y="31466"/>
                    </a:cubicBezTo>
                    <a:cubicBezTo>
                      <a:pt x="70693" y="34716"/>
                      <a:pt x="67443" y="37560"/>
                      <a:pt x="64192" y="40811"/>
                    </a:cubicBezTo>
                    <a:cubicBezTo>
                      <a:pt x="62567" y="42029"/>
                      <a:pt x="62567" y="43248"/>
                      <a:pt x="62974" y="44467"/>
                    </a:cubicBezTo>
                    <a:cubicBezTo>
                      <a:pt x="64599" y="50155"/>
                      <a:pt x="73537" y="57468"/>
                      <a:pt x="81257" y="59093"/>
                    </a:cubicBezTo>
                    <a:cubicBezTo>
                      <a:pt x="84100" y="59499"/>
                      <a:pt x="85319" y="59093"/>
                      <a:pt x="85319" y="59093"/>
                    </a:cubicBezTo>
                    <a:cubicBezTo>
                      <a:pt x="89382" y="54218"/>
                      <a:pt x="90600" y="49749"/>
                      <a:pt x="90195" y="45686"/>
                    </a:cubicBezTo>
                    <a:cubicBezTo>
                      <a:pt x="88976" y="39998"/>
                      <a:pt x="84100" y="34310"/>
                      <a:pt x="75975" y="29028"/>
                    </a:cubicBezTo>
                    <a:close/>
                  </a:path>
                </a:pathLst>
              </a:custGeom>
              <a:grpFill/>
              <a:ln w="4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11CF24D-5B7F-65CC-0341-78CE17C19BBB}"/>
                </a:ext>
              </a:extLst>
            </p:cNvPr>
            <p:cNvSpPr/>
            <p:nvPr/>
          </p:nvSpPr>
          <p:spPr>
            <a:xfrm>
              <a:off x="11193131" y="-3040242"/>
              <a:ext cx="107767" cy="60994"/>
            </a:xfrm>
            <a:custGeom>
              <a:avLst/>
              <a:gdLst>
                <a:gd name="connsiteX0" fmla="*/ 99184 w 107767"/>
                <a:gd name="connsiteY0" fmla="*/ 60994 h 60994"/>
                <a:gd name="connsiteX1" fmla="*/ 95121 w 107767"/>
                <a:gd name="connsiteY1" fmla="*/ 60181 h 60994"/>
                <a:gd name="connsiteX2" fmla="*/ 4928 w 107767"/>
                <a:gd name="connsiteY2" fmla="*/ 16709 h 60994"/>
                <a:gd name="connsiteX3" fmla="*/ 865 w 107767"/>
                <a:gd name="connsiteY3" fmla="*/ 4928 h 60994"/>
                <a:gd name="connsiteX4" fmla="*/ 12646 w 107767"/>
                <a:gd name="connsiteY4" fmla="*/ 865 h 60994"/>
                <a:gd name="connsiteX5" fmla="*/ 102840 w 107767"/>
                <a:gd name="connsiteY5" fmla="*/ 44336 h 60994"/>
                <a:gd name="connsiteX6" fmla="*/ 106903 w 107767"/>
                <a:gd name="connsiteY6" fmla="*/ 56119 h 60994"/>
                <a:gd name="connsiteX7" fmla="*/ 99184 w 107767"/>
                <a:gd name="connsiteY7" fmla="*/ 60994 h 6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67" h="60994">
                  <a:moveTo>
                    <a:pt x="99184" y="60994"/>
                  </a:moveTo>
                  <a:cubicBezTo>
                    <a:pt x="97965" y="60994"/>
                    <a:pt x="96746" y="60588"/>
                    <a:pt x="95121" y="60181"/>
                  </a:cubicBezTo>
                  <a:lnTo>
                    <a:pt x="4928" y="16709"/>
                  </a:lnTo>
                  <a:cubicBezTo>
                    <a:pt x="458" y="14678"/>
                    <a:pt x="-1167" y="9396"/>
                    <a:pt x="865" y="4928"/>
                  </a:cubicBezTo>
                  <a:cubicBezTo>
                    <a:pt x="2896" y="458"/>
                    <a:pt x="8178" y="-1167"/>
                    <a:pt x="12646" y="865"/>
                  </a:cubicBezTo>
                  <a:lnTo>
                    <a:pt x="102840" y="44336"/>
                  </a:lnTo>
                  <a:cubicBezTo>
                    <a:pt x="107310" y="46368"/>
                    <a:pt x="108935" y="51650"/>
                    <a:pt x="106903" y="56119"/>
                  </a:cubicBezTo>
                  <a:cubicBezTo>
                    <a:pt x="105685" y="58963"/>
                    <a:pt x="102435" y="60994"/>
                    <a:pt x="99184" y="60994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1D28B87-31BD-BD2A-0556-07268DEB7088}"/>
                </a:ext>
              </a:extLst>
            </p:cNvPr>
            <p:cNvSpPr/>
            <p:nvPr/>
          </p:nvSpPr>
          <p:spPr>
            <a:xfrm>
              <a:off x="11193465" y="-3114663"/>
              <a:ext cx="107912" cy="31407"/>
            </a:xfrm>
            <a:custGeom>
              <a:avLst/>
              <a:gdLst>
                <a:gd name="connsiteX0" fmla="*/ 9062 w 107912"/>
                <a:gd name="connsiteY0" fmla="*/ 31408 h 31407"/>
                <a:gd name="connsiteX1" fmla="*/ 124 w 107912"/>
                <a:gd name="connsiteY1" fmla="*/ 23689 h 31407"/>
                <a:gd name="connsiteX2" fmla="*/ 7438 w 107912"/>
                <a:gd name="connsiteY2" fmla="*/ 13532 h 31407"/>
                <a:gd name="connsiteX3" fmla="*/ 97631 w 107912"/>
                <a:gd name="connsiteY3" fmla="*/ 124 h 31407"/>
                <a:gd name="connsiteX4" fmla="*/ 107788 w 107912"/>
                <a:gd name="connsiteY4" fmla="*/ 7437 h 31407"/>
                <a:gd name="connsiteX5" fmla="*/ 100475 w 107912"/>
                <a:gd name="connsiteY5" fmla="*/ 17594 h 31407"/>
                <a:gd name="connsiteX6" fmla="*/ 10281 w 107912"/>
                <a:gd name="connsiteY6" fmla="*/ 31002 h 31407"/>
                <a:gd name="connsiteX7" fmla="*/ 9062 w 107912"/>
                <a:gd name="connsiteY7" fmla="*/ 31408 h 3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12" h="31407">
                  <a:moveTo>
                    <a:pt x="9062" y="31408"/>
                  </a:moveTo>
                  <a:cubicBezTo>
                    <a:pt x="4594" y="31408"/>
                    <a:pt x="937" y="28158"/>
                    <a:pt x="124" y="23689"/>
                  </a:cubicBezTo>
                  <a:cubicBezTo>
                    <a:pt x="-688" y="18813"/>
                    <a:pt x="2562" y="14344"/>
                    <a:pt x="7438" y="13532"/>
                  </a:cubicBezTo>
                  <a:lnTo>
                    <a:pt x="97631" y="124"/>
                  </a:lnTo>
                  <a:cubicBezTo>
                    <a:pt x="102507" y="-688"/>
                    <a:pt x="106976" y="2562"/>
                    <a:pt x="107788" y="7437"/>
                  </a:cubicBezTo>
                  <a:cubicBezTo>
                    <a:pt x="108601" y="12313"/>
                    <a:pt x="105351" y="16782"/>
                    <a:pt x="100475" y="17594"/>
                  </a:cubicBezTo>
                  <a:lnTo>
                    <a:pt x="10281" y="31002"/>
                  </a:lnTo>
                  <a:cubicBezTo>
                    <a:pt x="9876" y="31408"/>
                    <a:pt x="9469" y="31408"/>
                    <a:pt x="9062" y="31408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5BDD260-B79D-4F77-5A9F-82372F8D7C8B}"/>
                </a:ext>
              </a:extLst>
            </p:cNvPr>
            <p:cNvSpPr/>
            <p:nvPr/>
          </p:nvSpPr>
          <p:spPr>
            <a:xfrm>
              <a:off x="11181488" y="-3224148"/>
              <a:ext cx="99365" cy="62480"/>
            </a:xfrm>
            <a:custGeom>
              <a:avLst/>
              <a:gdLst>
                <a:gd name="connsiteX0" fmla="*/ 8851 w 99365"/>
                <a:gd name="connsiteY0" fmla="*/ 62481 h 62480"/>
                <a:gd name="connsiteX1" fmla="*/ 1132 w 99365"/>
                <a:gd name="connsiteY1" fmla="*/ 58012 h 62480"/>
                <a:gd name="connsiteX2" fmla="*/ 4789 w 99365"/>
                <a:gd name="connsiteY2" fmla="*/ 45823 h 62480"/>
                <a:gd name="connsiteX3" fmla="*/ 86045 w 99365"/>
                <a:gd name="connsiteY3" fmla="*/ 1132 h 62480"/>
                <a:gd name="connsiteX4" fmla="*/ 98233 w 99365"/>
                <a:gd name="connsiteY4" fmla="*/ 4789 h 62480"/>
                <a:gd name="connsiteX5" fmla="*/ 94577 w 99365"/>
                <a:gd name="connsiteY5" fmla="*/ 16977 h 62480"/>
                <a:gd name="connsiteX6" fmla="*/ 13321 w 99365"/>
                <a:gd name="connsiteY6" fmla="*/ 61668 h 62480"/>
                <a:gd name="connsiteX7" fmla="*/ 8851 w 99365"/>
                <a:gd name="connsiteY7" fmla="*/ 62481 h 6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365" h="62480">
                  <a:moveTo>
                    <a:pt x="8851" y="62481"/>
                  </a:moveTo>
                  <a:cubicBezTo>
                    <a:pt x="5602" y="62481"/>
                    <a:pt x="2757" y="60856"/>
                    <a:pt x="1132" y="58012"/>
                  </a:cubicBezTo>
                  <a:cubicBezTo>
                    <a:pt x="-1306" y="53542"/>
                    <a:pt x="320" y="48261"/>
                    <a:pt x="4789" y="45823"/>
                  </a:cubicBezTo>
                  <a:lnTo>
                    <a:pt x="86045" y="1132"/>
                  </a:lnTo>
                  <a:cubicBezTo>
                    <a:pt x="90514" y="-1305"/>
                    <a:pt x="95796" y="320"/>
                    <a:pt x="98233" y="4789"/>
                  </a:cubicBezTo>
                  <a:cubicBezTo>
                    <a:pt x="100671" y="9258"/>
                    <a:pt x="99046" y="14540"/>
                    <a:pt x="94577" y="16977"/>
                  </a:cubicBezTo>
                  <a:lnTo>
                    <a:pt x="13321" y="61668"/>
                  </a:lnTo>
                  <a:cubicBezTo>
                    <a:pt x="11696" y="62074"/>
                    <a:pt x="10477" y="62481"/>
                    <a:pt x="8851" y="62481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0EC2368-E736-E83A-F1DB-4CAB744F2775}"/>
                </a:ext>
              </a:extLst>
            </p:cNvPr>
            <p:cNvSpPr/>
            <p:nvPr/>
          </p:nvSpPr>
          <p:spPr>
            <a:xfrm>
              <a:off x="11127194" y="-3308507"/>
              <a:ext cx="84038" cy="75334"/>
            </a:xfrm>
            <a:custGeom>
              <a:avLst/>
              <a:gdLst>
                <a:gd name="connsiteX0" fmla="*/ 9111 w 84038"/>
                <a:gd name="connsiteY0" fmla="*/ 75334 h 75334"/>
                <a:gd name="connsiteX1" fmla="*/ 2203 w 84038"/>
                <a:gd name="connsiteY1" fmla="*/ 72084 h 75334"/>
                <a:gd name="connsiteX2" fmla="*/ 3017 w 84038"/>
                <a:gd name="connsiteY2" fmla="*/ 59489 h 75334"/>
                <a:gd name="connsiteX3" fmla="*/ 69240 w 84038"/>
                <a:gd name="connsiteY3" fmla="*/ 2204 h 75334"/>
                <a:gd name="connsiteX4" fmla="*/ 81835 w 84038"/>
                <a:gd name="connsiteY4" fmla="*/ 3016 h 75334"/>
                <a:gd name="connsiteX5" fmla="*/ 81022 w 84038"/>
                <a:gd name="connsiteY5" fmla="*/ 15611 h 75334"/>
                <a:gd name="connsiteX6" fmla="*/ 14798 w 84038"/>
                <a:gd name="connsiteY6" fmla="*/ 72896 h 75334"/>
                <a:gd name="connsiteX7" fmla="*/ 9111 w 84038"/>
                <a:gd name="connsiteY7" fmla="*/ 75334 h 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38" h="75334">
                  <a:moveTo>
                    <a:pt x="9111" y="75334"/>
                  </a:moveTo>
                  <a:cubicBezTo>
                    <a:pt x="6673" y="75334"/>
                    <a:pt x="4235" y="74115"/>
                    <a:pt x="2203" y="72084"/>
                  </a:cubicBezTo>
                  <a:cubicBezTo>
                    <a:pt x="-1046" y="68427"/>
                    <a:pt x="-640" y="62739"/>
                    <a:pt x="3017" y="59489"/>
                  </a:cubicBezTo>
                  <a:lnTo>
                    <a:pt x="69240" y="2204"/>
                  </a:lnTo>
                  <a:cubicBezTo>
                    <a:pt x="72897" y="-1046"/>
                    <a:pt x="78584" y="-640"/>
                    <a:pt x="81835" y="3016"/>
                  </a:cubicBezTo>
                  <a:cubicBezTo>
                    <a:pt x="85085" y="6673"/>
                    <a:pt x="84678" y="12361"/>
                    <a:pt x="81022" y="15611"/>
                  </a:cubicBezTo>
                  <a:lnTo>
                    <a:pt x="14798" y="72896"/>
                  </a:lnTo>
                  <a:cubicBezTo>
                    <a:pt x="13174" y="74928"/>
                    <a:pt x="11142" y="75334"/>
                    <a:pt x="9111" y="75334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32EA300-C9FA-5055-1DC5-38DC36593DF2}"/>
                </a:ext>
              </a:extLst>
            </p:cNvPr>
            <p:cNvSpPr/>
            <p:nvPr/>
          </p:nvSpPr>
          <p:spPr>
            <a:xfrm>
              <a:off x="11052497" y="-3371015"/>
              <a:ext cx="27853" cy="109402"/>
            </a:xfrm>
            <a:custGeom>
              <a:avLst/>
              <a:gdLst>
                <a:gd name="connsiteX0" fmla="*/ 8646 w 27853"/>
                <a:gd name="connsiteY0" fmla="*/ 109403 h 109402"/>
                <a:gd name="connsiteX1" fmla="*/ 7832 w 27853"/>
                <a:gd name="connsiteY1" fmla="*/ 109403 h 109402"/>
                <a:gd name="connsiteX2" fmla="*/ 113 w 27853"/>
                <a:gd name="connsiteY2" fmla="*/ 99652 h 109402"/>
                <a:gd name="connsiteX3" fmla="*/ 10270 w 27853"/>
                <a:gd name="connsiteY3" fmla="*/ 7833 h 109402"/>
                <a:gd name="connsiteX4" fmla="*/ 20021 w 27853"/>
                <a:gd name="connsiteY4" fmla="*/ 113 h 109402"/>
                <a:gd name="connsiteX5" fmla="*/ 27741 w 27853"/>
                <a:gd name="connsiteY5" fmla="*/ 9864 h 109402"/>
                <a:gd name="connsiteX6" fmla="*/ 17584 w 27853"/>
                <a:gd name="connsiteY6" fmla="*/ 101683 h 109402"/>
                <a:gd name="connsiteX7" fmla="*/ 8646 w 27853"/>
                <a:gd name="connsiteY7" fmla="*/ 109403 h 109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53" h="109402">
                  <a:moveTo>
                    <a:pt x="8646" y="109403"/>
                  </a:moveTo>
                  <a:cubicBezTo>
                    <a:pt x="8239" y="109403"/>
                    <a:pt x="7832" y="109403"/>
                    <a:pt x="7832" y="109403"/>
                  </a:cubicBezTo>
                  <a:cubicBezTo>
                    <a:pt x="2957" y="108996"/>
                    <a:pt x="-699" y="104527"/>
                    <a:pt x="113" y="99652"/>
                  </a:cubicBezTo>
                  <a:lnTo>
                    <a:pt x="10270" y="7833"/>
                  </a:lnTo>
                  <a:cubicBezTo>
                    <a:pt x="10677" y="2957"/>
                    <a:pt x="15145" y="-699"/>
                    <a:pt x="20021" y="113"/>
                  </a:cubicBezTo>
                  <a:cubicBezTo>
                    <a:pt x="24897" y="520"/>
                    <a:pt x="28553" y="4989"/>
                    <a:pt x="27741" y="9864"/>
                  </a:cubicBezTo>
                  <a:lnTo>
                    <a:pt x="17584" y="101683"/>
                  </a:lnTo>
                  <a:cubicBezTo>
                    <a:pt x="16771" y="106153"/>
                    <a:pt x="13114" y="109403"/>
                    <a:pt x="8646" y="10940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E56985C-2C8E-F28D-0AD5-86A5063F968E}"/>
                </a:ext>
              </a:extLst>
            </p:cNvPr>
            <p:cNvSpPr/>
            <p:nvPr/>
          </p:nvSpPr>
          <p:spPr>
            <a:xfrm>
              <a:off x="10938948" y="-3371212"/>
              <a:ext cx="43686" cy="109599"/>
            </a:xfrm>
            <a:custGeom>
              <a:avLst/>
              <a:gdLst>
                <a:gd name="connsiteX0" fmla="*/ 34845 w 43686"/>
                <a:gd name="connsiteY0" fmla="*/ 109600 h 109599"/>
                <a:gd name="connsiteX1" fmla="*/ 26312 w 43686"/>
                <a:gd name="connsiteY1" fmla="*/ 103099 h 109599"/>
                <a:gd name="connsiteX2" fmla="*/ 311 w 43686"/>
                <a:gd name="connsiteY2" fmla="*/ 11280 h 109599"/>
                <a:gd name="connsiteX3" fmla="*/ 6405 w 43686"/>
                <a:gd name="connsiteY3" fmla="*/ 311 h 109599"/>
                <a:gd name="connsiteX4" fmla="*/ 17374 w 43686"/>
                <a:gd name="connsiteY4" fmla="*/ 6405 h 109599"/>
                <a:gd name="connsiteX5" fmla="*/ 43376 w 43686"/>
                <a:gd name="connsiteY5" fmla="*/ 98224 h 109599"/>
                <a:gd name="connsiteX6" fmla="*/ 37282 w 43686"/>
                <a:gd name="connsiteY6" fmla="*/ 109193 h 109599"/>
                <a:gd name="connsiteX7" fmla="*/ 34845 w 43686"/>
                <a:gd name="connsiteY7" fmla="*/ 109600 h 10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6" h="109599">
                  <a:moveTo>
                    <a:pt x="34845" y="109600"/>
                  </a:moveTo>
                  <a:cubicBezTo>
                    <a:pt x="30782" y="109600"/>
                    <a:pt x="27531" y="107162"/>
                    <a:pt x="26312" y="103099"/>
                  </a:cubicBezTo>
                  <a:lnTo>
                    <a:pt x="311" y="11280"/>
                  </a:lnTo>
                  <a:cubicBezTo>
                    <a:pt x="-908" y="6405"/>
                    <a:pt x="1529" y="1529"/>
                    <a:pt x="6405" y="311"/>
                  </a:cubicBezTo>
                  <a:cubicBezTo>
                    <a:pt x="11280" y="-908"/>
                    <a:pt x="16155" y="1529"/>
                    <a:pt x="17374" y="6405"/>
                  </a:cubicBezTo>
                  <a:lnTo>
                    <a:pt x="43376" y="98224"/>
                  </a:lnTo>
                  <a:cubicBezTo>
                    <a:pt x="44595" y="103099"/>
                    <a:pt x="42157" y="107975"/>
                    <a:pt x="37282" y="109193"/>
                  </a:cubicBezTo>
                  <a:cubicBezTo>
                    <a:pt x="36469" y="109600"/>
                    <a:pt x="35657" y="109600"/>
                    <a:pt x="34845" y="109600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90BF862-9F6E-50A4-FF9C-A4EE9D2817C1}"/>
                </a:ext>
              </a:extLst>
            </p:cNvPr>
            <p:cNvSpPr/>
            <p:nvPr/>
          </p:nvSpPr>
          <p:spPr>
            <a:xfrm>
              <a:off x="10824783" y="-3325303"/>
              <a:ext cx="65626" cy="92130"/>
            </a:xfrm>
            <a:custGeom>
              <a:avLst/>
              <a:gdLst>
                <a:gd name="connsiteX0" fmla="*/ 56378 w 65626"/>
                <a:gd name="connsiteY0" fmla="*/ 92130 h 92130"/>
                <a:gd name="connsiteX1" fmla="*/ 49064 w 65626"/>
                <a:gd name="connsiteY1" fmla="*/ 88067 h 92130"/>
                <a:gd name="connsiteX2" fmla="*/ 1530 w 65626"/>
                <a:gd name="connsiteY2" fmla="*/ 13718 h 92130"/>
                <a:gd name="connsiteX3" fmla="*/ 4374 w 65626"/>
                <a:gd name="connsiteY3" fmla="*/ 1530 h 92130"/>
                <a:gd name="connsiteX4" fmla="*/ 16562 w 65626"/>
                <a:gd name="connsiteY4" fmla="*/ 4374 h 92130"/>
                <a:gd name="connsiteX5" fmla="*/ 64097 w 65626"/>
                <a:gd name="connsiteY5" fmla="*/ 78723 h 92130"/>
                <a:gd name="connsiteX6" fmla="*/ 61253 w 65626"/>
                <a:gd name="connsiteY6" fmla="*/ 90911 h 92130"/>
                <a:gd name="connsiteX7" fmla="*/ 56378 w 65626"/>
                <a:gd name="connsiteY7" fmla="*/ 92130 h 9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26" h="92130">
                  <a:moveTo>
                    <a:pt x="56378" y="92130"/>
                  </a:moveTo>
                  <a:cubicBezTo>
                    <a:pt x="53534" y="92130"/>
                    <a:pt x="50689" y="90505"/>
                    <a:pt x="49064" y="88067"/>
                  </a:cubicBezTo>
                  <a:lnTo>
                    <a:pt x="1530" y="13718"/>
                  </a:lnTo>
                  <a:cubicBezTo>
                    <a:pt x="-1314" y="9656"/>
                    <a:pt x="-96" y="3968"/>
                    <a:pt x="4374" y="1530"/>
                  </a:cubicBezTo>
                  <a:cubicBezTo>
                    <a:pt x="8437" y="-1314"/>
                    <a:pt x="14124" y="-95"/>
                    <a:pt x="16562" y="4374"/>
                  </a:cubicBezTo>
                  <a:lnTo>
                    <a:pt x="64097" y="78723"/>
                  </a:lnTo>
                  <a:cubicBezTo>
                    <a:pt x="66940" y="82786"/>
                    <a:pt x="65722" y="88474"/>
                    <a:pt x="61253" y="90911"/>
                  </a:cubicBezTo>
                  <a:cubicBezTo>
                    <a:pt x="59628" y="91724"/>
                    <a:pt x="58002" y="92130"/>
                    <a:pt x="56378" y="92130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798BC-7627-75AE-9DE4-FD31532F804E}"/>
                </a:ext>
              </a:extLst>
            </p:cNvPr>
            <p:cNvSpPr/>
            <p:nvPr/>
          </p:nvSpPr>
          <p:spPr>
            <a:xfrm>
              <a:off x="10736916" y="-3251065"/>
              <a:ext cx="105257" cy="67051"/>
            </a:xfrm>
            <a:custGeom>
              <a:avLst/>
              <a:gdLst>
                <a:gd name="connsiteX0" fmla="*/ 96304 w 105257"/>
                <a:gd name="connsiteY0" fmla="*/ 67052 h 67051"/>
                <a:gd name="connsiteX1" fmla="*/ 91834 w 105257"/>
                <a:gd name="connsiteY1" fmla="*/ 65833 h 67051"/>
                <a:gd name="connsiteX2" fmla="*/ 4484 w 105257"/>
                <a:gd name="connsiteY2" fmla="*/ 16673 h 67051"/>
                <a:gd name="connsiteX3" fmla="*/ 1235 w 105257"/>
                <a:gd name="connsiteY3" fmla="*/ 4485 h 67051"/>
                <a:gd name="connsiteX4" fmla="*/ 13423 w 105257"/>
                <a:gd name="connsiteY4" fmla="*/ 1234 h 67051"/>
                <a:gd name="connsiteX5" fmla="*/ 100773 w 105257"/>
                <a:gd name="connsiteY5" fmla="*/ 50394 h 67051"/>
                <a:gd name="connsiteX6" fmla="*/ 104023 w 105257"/>
                <a:gd name="connsiteY6" fmla="*/ 62583 h 67051"/>
                <a:gd name="connsiteX7" fmla="*/ 96304 w 105257"/>
                <a:gd name="connsiteY7" fmla="*/ 67052 h 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7" h="67051">
                  <a:moveTo>
                    <a:pt x="96304" y="67052"/>
                  </a:moveTo>
                  <a:cubicBezTo>
                    <a:pt x="94679" y="67052"/>
                    <a:pt x="93460" y="66645"/>
                    <a:pt x="91834" y="65833"/>
                  </a:cubicBezTo>
                  <a:lnTo>
                    <a:pt x="4484" y="16673"/>
                  </a:lnTo>
                  <a:cubicBezTo>
                    <a:pt x="16" y="14235"/>
                    <a:pt x="-1204" y="8954"/>
                    <a:pt x="1235" y="4485"/>
                  </a:cubicBezTo>
                  <a:cubicBezTo>
                    <a:pt x="3672" y="15"/>
                    <a:pt x="8953" y="-1203"/>
                    <a:pt x="13423" y="1234"/>
                  </a:cubicBezTo>
                  <a:lnTo>
                    <a:pt x="100773" y="50394"/>
                  </a:lnTo>
                  <a:cubicBezTo>
                    <a:pt x="105242" y="52832"/>
                    <a:pt x="106461" y="58113"/>
                    <a:pt x="104023" y="62583"/>
                  </a:cubicBezTo>
                  <a:cubicBezTo>
                    <a:pt x="102398" y="65427"/>
                    <a:pt x="99554" y="67052"/>
                    <a:pt x="96304" y="67052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CEA7DBD-E613-EEA1-0D77-9DD4BF511ACA}"/>
                </a:ext>
              </a:extLst>
            </p:cNvPr>
            <p:cNvSpPr/>
            <p:nvPr/>
          </p:nvSpPr>
          <p:spPr>
            <a:xfrm>
              <a:off x="10718930" y="-3114257"/>
              <a:ext cx="92880" cy="31001"/>
            </a:xfrm>
            <a:custGeom>
              <a:avLst/>
              <a:gdLst>
                <a:gd name="connsiteX0" fmla="*/ 9063 w 92880"/>
                <a:gd name="connsiteY0" fmla="*/ 31002 h 31001"/>
                <a:gd name="connsiteX1" fmla="*/ 124 w 92880"/>
                <a:gd name="connsiteY1" fmla="*/ 23689 h 31001"/>
                <a:gd name="connsiteX2" fmla="*/ 7438 w 92880"/>
                <a:gd name="connsiteY2" fmla="*/ 13532 h 31001"/>
                <a:gd name="connsiteX3" fmla="*/ 82599 w 92880"/>
                <a:gd name="connsiteY3" fmla="*/ 124 h 31001"/>
                <a:gd name="connsiteX4" fmla="*/ 92756 w 92880"/>
                <a:gd name="connsiteY4" fmla="*/ 7437 h 31001"/>
                <a:gd name="connsiteX5" fmla="*/ 85443 w 92880"/>
                <a:gd name="connsiteY5" fmla="*/ 17594 h 31001"/>
                <a:gd name="connsiteX6" fmla="*/ 10281 w 92880"/>
                <a:gd name="connsiteY6" fmla="*/ 31002 h 31001"/>
                <a:gd name="connsiteX7" fmla="*/ 9063 w 92880"/>
                <a:gd name="connsiteY7" fmla="*/ 31002 h 3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0" h="31001">
                  <a:moveTo>
                    <a:pt x="9063" y="31002"/>
                  </a:moveTo>
                  <a:cubicBezTo>
                    <a:pt x="5001" y="31002"/>
                    <a:pt x="938" y="28158"/>
                    <a:pt x="124" y="23689"/>
                  </a:cubicBezTo>
                  <a:cubicBezTo>
                    <a:pt x="-688" y="18813"/>
                    <a:pt x="2562" y="14344"/>
                    <a:pt x="7438" y="13532"/>
                  </a:cubicBezTo>
                  <a:lnTo>
                    <a:pt x="82599" y="124"/>
                  </a:lnTo>
                  <a:cubicBezTo>
                    <a:pt x="87475" y="-688"/>
                    <a:pt x="91944" y="2562"/>
                    <a:pt x="92756" y="7437"/>
                  </a:cubicBezTo>
                  <a:cubicBezTo>
                    <a:pt x="93569" y="12313"/>
                    <a:pt x="90319" y="16782"/>
                    <a:pt x="85443" y="17594"/>
                  </a:cubicBezTo>
                  <a:lnTo>
                    <a:pt x="10281" y="31002"/>
                  </a:lnTo>
                  <a:cubicBezTo>
                    <a:pt x="9876" y="31002"/>
                    <a:pt x="9469" y="31002"/>
                    <a:pt x="9063" y="31002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1CA1B19-4E50-BDA9-CAE8-07789D467000}"/>
                </a:ext>
              </a:extLst>
            </p:cNvPr>
            <p:cNvSpPr/>
            <p:nvPr/>
          </p:nvSpPr>
          <p:spPr>
            <a:xfrm>
              <a:off x="10719039" y="-3040612"/>
              <a:ext cx="93069" cy="61363"/>
            </a:xfrm>
            <a:custGeom>
              <a:avLst/>
              <a:gdLst>
                <a:gd name="connsiteX0" fmla="*/ 8954 w 93069"/>
                <a:gd name="connsiteY0" fmla="*/ 61364 h 61363"/>
                <a:gd name="connsiteX1" fmla="*/ 1234 w 93069"/>
                <a:gd name="connsiteY1" fmla="*/ 56895 h 61363"/>
                <a:gd name="connsiteX2" fmla="*/ 4485 w 93069"/>
                <a:gd name="connsiteY2" fmla="*/ 44706 h 61363"/>
                <a:gd name="connsiteX3" fmla="*/ 79646 w 93069"/>
                <a:gd name="connsiteY3" fmla="*/ 1234 h 61363"/>
                <a:gd name="connsiteX4" fmla="*/ 91835 w 93069"/>
                <a:gd name="connsiteY4" fmla="*/ 4485 h 61363"/>
                <a:gd name="connsiteX5" fmla="*/ 88584 w 93069"/>
                <a:gd name="connsiteY5" fmla="*/ 16673 h 61363"/>
                <a:gd name="connsiteX6" fmla="*/ 13422 w 93069"/>
                <a:gd name="connsiteY6" fmla="*/ 60145 h 61363"/>
                <a:gd name="connsiteX7" fmla="*/ 8954 w 93069"/>
                <a:gd name="connsiteY7" fmla="*/ 61364 h 6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69" h="61363">
                  <a:moveTo>
                    <a:pt x="8954" y="61364"/>
                  </a:moveTo>
                  <a:cubicBezTo>
                    <a:pt x="5704" y="61364"/>
                    <a:pt x="2860" y="59739"/>
                    <a:pt x="1234" y="56895"/>
                  </a:cubicBezTo>
                  <a:cubicBezTo>
                    <a:pt x="-1203" y="52832"/>
                    <a:pt x="15" y="47144"/>
                    <a:pt x="4485" y="44706"/>
                  </a:cubicBezTo>
                  <a:lnTo>
                    <a:pt x="79646" y="1234"/>
                  </a:lnTo>
                  <a:cubicBezTo>
                    <a:pt x="83709" y="-1203"/>
                    <a:pt x="89397" y="15"/>
                    <a:pt x="91835" y="4485"/>
                  </a:cubicBezTo>
                  <a:cubicBezTo>
                    <a:pt x="94273" y="8547"/>
                    <a:pt x="93054" y="14235"/>
                    <a:pt x="88584" y="16673"/>
                  </a:cubicBezTo>
                  <a:lnTo>
                    <a:pt x="13422" y="60145"/>
                  </a:lnTo>
                  <a:cubicBezTo>
                    <a:pt x="11798" y="60957"/>
                    <a:pt x="10579" y="61364"/>
                    <a:pt x="8954" y="61364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448620E-0F99-5D83-473D-A06D4723C976}"/>
                </a:ext>
              </a:extLst>
            </p:cNvPr>
            <p:cNvSpPr/>
            <p:nvPr/>
          </p:nvSpPr>
          <p:spPr>
            <a:xfrm>
              <a:off x="10756519" y="-2980380"/>
              <a:ext cx="109928" cy="68574"/>
            </a:xfrm>
            <a:custGeom>
              <a:avLst/>
              <a:gdLst>
                <a:gd name="connsiteX0" fmla="*/ 8852 w 109928"/>
                <a:gd name="connsiteY0" fmla="*/ 68575 h 68574"/>
                <a:gd name="connsiteX1" fmla="*/ 1132 w 109928"/>
                <a:gd name="connsiteY1" fmla="*/ 64106 h 68574"/>
                <a:gd name="connsiteX2" fmla="*/ 4789 w 109928"/>
                <a:gd name="connsiteY2" fmla="*/ 51917 h 68574"/>
                <a:gd name="connsiteX3" fmla="*/ 96608 w 109928"/>
                <a:gd name="connsiteY3" fmla="*/ 1132 h 68574"/>
                <a:gd name="connsiteX4" fmla="*/ 108796 w 109928"/>
                <a:gd name="connsiteY4" fmla="*/ 4789 h 68574"/>
                <a:gd name="connsiteX5" fmla="*/ 105140 w 109928"/>
                <a:gd name="connsiteY5" fmla="*/ 16977 h 68574"/>
                <a:gd name="connsiteX6" fmla="*/ 13320 w 109928"/>
                <a:gd name="connsiteY6" fmla="*/ 67762 h 68574"/>
                <a:gd name="connsiteX7" fmla="*/ 8852 w 109928"/>
                <a:gd name="connsiteY7" fmla="*/ 68575 h 6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928" h="68574">
                  <a:moveTo>
                    <a:pt x="8852" y="68575"/>
                  </a:moveTo>
                  <a:cubicBezTo>
                    <a:pt x="5601" y="68575"/>
                    <a:pt x="2758" y="66950"/>
                    <a:pt x="1132" y="64106"/>
                  </a:cubicBezTo>
                  <a:cubicBezTo>
                    <a:pt x="-1305" y="59637"/>
                    <a:pt x="320" y="54355"/>
                    <a:pt x="4789" y="51917"/>
                  </a:cubicBezTo>
                  <a:lnTo>
                    <a:pt x="96608" y="1132"/>
                  </a:lnTo>
                  <a:cubicBezTo>
                    <a:pt x="101077" y="-1305"/>
                    <a:pt x="106359" y="320"/>
                    <a:pt x="108796" y="4789"/>
                  </a:cubicBezTo>
                  <a:cubicBezTo>
                    <a:pt x="111234" y="9258"/>
                    <a:pt x="109609" y="14540"/>
                    <a:pt x="105140" y="16977"/>
                  </a:cubicBezTo>
                  <a:lnTo>
                    <a:pt x="13320" y="67762"/>
                  </a:lnTo>
                  <a:cubicBezTo>
                    <a:pt x="11696" y="68575"/>
                    <a:pt x="10477" y="68575"/>
                    <a:pt x="8852" y="68575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图形 2">
            <a:extLst>
              <a:ext uri="{FF2B5EF4-FFF2-40B4-BE49-F238E27FC236}">
                <a16:creationId xmlns:a16="http://schemas.microsoft.com/office/drawing/2014/main" id="{C28FCA7D-1663-8EF5-60C5-219050FE335E}"/>
              </a:ext>
            </a:extLst>
          </p:cNvPr>
          <p:cNvGrpSpPr/>
          <p:nvPr/>
        </p:nvGrpSpPr>
        <p:grpSpPr>
          <a:xfrm>
            <a:off x="1800537" y="4391848"/>
            <a:ext cx="942840" cy="943766"/>
            <a:chOff x="13612831" y="-2649349"/>
            <a:chExt cx="670921" cy="67158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33777F6-9ADD-A052-0725-CED90307A025}"/>
                </a:ext>
              </a:extLst>
            </p:cNvPr>
            <p:cNvSpPr/>
            <p:nvPr/>
          </p:nvSpPr>
          <p:spPr>
            <a:xfrm>
              <a:off x="13757316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1F9393-894A-F9EF-A6EF-07DEC0AA557B}"/>
                </a:ext>
              </a:extLst>
            </p:cNvPr>
            <p:cNvSpPr/>
            <p:nvPr/>
          </p:nvSpPr>
          <p:spPr>
            <a:xfrm>
              <a:off x="13612831" y="-2179132"/>
              <a:ext cx="201110" cy="201362"/>
            </a:xfrm>
            <a:custGeom>
              <a:avLst/>
              <a:gdLst>
                <a:gd name="connsiteX0" fmla="*/ 8686 w 201110"/>
                <a:gd name="connsiteY0" fmla="*/ 201363 h 201362"/>
                <a:gd name="connsiteX1" fmla="*/ 2592 w 201110"/>
                <a:gd name="connsiteY1" fmla="*/ 198925 h 201362"/>
                <a:gd name="connsiteX2" fmla="*/ 560 w 201110"/>
                <a:gd name="connsiteY2" fmla="*/ 189581 h 201362"/>
                <a:gd name="connsiteX3" fmla="*/ 68002 w 201110"/>
                <a:gd name="connsiteY3" fmla="*/ 6349 h 201362"/>
                <a:gd name="connsiteX4" fmla="*/ 68002 w 201110"/>
                <a:gd name="connsiteY4" fmla="*/ 6349 h 201362"/>
                <a:gd name="connsiteX5" fmla="*/ 68002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1 w 201110"/>
                <a:gd name="connsiteY10" fmla="*/ 177799 h 201362"/>
                <a:gd name="connsiteX11" fmla="*/ 187449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29 w 201110"/>
                <a:gd name="connsiteY18" fmla="*/ 200550 h 201362"/>
                <a:gd name="connsiteX19" fmla="*/ 8686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6" y="201363"/>
                  </a:moveTo>
                  <a:cubicBezTo>
                    <a:pt x="6248" y="201363"/>
                    <a:pt x="4216" y="200550"/>
                    <a:pt x="2592" y="198925"/>
                  </a:cubicBezTo>
                  <a:cubicBezTo>
                    <a:pt x="153" y="196488"/>
                    <a:pt x="-659" y="192831"/>
                    <a:pt x="560" y="189581"/>
                  </a:cubicBezTo>
                  <a:lnTo>
                    <a:pt x="68002" y="6349"/>
                  </a:lnTo>
                  <a:cubicBezTo>
                    <a:pt x="68002" y="6349"/>
                    <a:pt x="68002" y="6349"/>
                    <a:pt x="68002" y="6349"/>
                  </a:cubicBezTo>
                  <a:lnTo>
                    <a:pt x="68002" y="5942"/>
                  </a:lnTo>
                  <a:cubicBezTo>
                    <a:pt x="69221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2" y="5536"/>
                    <a:pt x="85879" y="10005"/>
                    <a:pt x="83847" y="13662"/>
                  </a:cubicBezTo>
                  <a:lnTo>
                    <a:pt x="23311" y="177799"/>
                  </a:lnTo>
                  <a:lnTo>
                    <a:pt x="187449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50" y="120513"/>
                    <a:pt x="201669" y="123764"/>
                    <a:pt x="200856" y="126607"/>
                  </a:cubicBezTo>
                  <a:cubicBezTo>
                    <a:pt x="200043" y="129451"/>
                    <a:pt x="198011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29" y="200550"/>
                  </a:lnTo>
                  <a:cubicBezTo>
                    <a:pt x="10717" y="200957"/>
                    <a:pt x="9498" y="201363"/>
                    <a:pt x="8686" y="201363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FC2B108-E8E0-9324-925B-B0531C18FCEB}"/>
                </a:ext>
              </a:extLst>
            </p:cNvPr>
            <p:cNvSpPr/>
            <p:nvPr/>
          </p:nvSpPr>
          <p:spPr>
            <a:xfrm>
              <a:off x="13718463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1D471A-5D3D-6679-0C09-BF04EEB95675}"/>
                </a:ext>
              </a:extLst>
            </p:cNvPr>
            <p:cNvSpPr/>
            <p:nvPr/>
          </p:nvSpPr>
          <p:spPr>
            <a:xfrm>
              <a:off x="13674333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A0E4846-4BFA-B223-7500-D2BF9BA95D40}"/>
                </a:ext>
              </a:extLst>
            </p:cNvPr>
            <p:cNvSpPr/>
            <p:nvPr/>
          </p:nvSpPr>
          <p:spPr>
            <a:xfrm>
              <a:off x="13713335" y="-2572968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A26BFE4-3B71-6070-6B49-66BDDA5CB630}"/>
                </a:ext>
              </a:extLst>
            </p:cNvPr>
            <p:cNvSpPr/>
            <p:nvPr/>
          </p:nvSpPr>
          <p:spPr>
            <a:xfrm>
              <a:off x="13751932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9346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910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C19574D-0B1F-1775-FC81-E22D11500CE5}"/>
                </a:ext>
              </a:extLst>
            </p:cNvPr>
            <p:cNvSpPr/>
            <p:nvPr/>
          </p:nvSpPr>
          <p:spPr>
            <a:xfrm>
              <a:off x="14108646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6248B84-AF7C-8621-0FF5-413FCB68E8D7}"/>
                </a:ext>
              </a:extLst>
            </p:cNvPr>
            <p:cNvSpPr/>
            <p:nvPr/>
          </p:nvSpPr>
          <p:spPr>
            <a:xfrm>
              <a:off x="13635025" y="-2056892"/>
              <a:ext cx="55457" cy="55152"/>
            </a:xfrm>
            <a:custGeom>
              <a:avLst/>
              <a:gdLst>
                <a:gd name="connsiteX0" fmla="*/ 46215 w 55457"/>
                <a:gd name="connsiteY0" fmla="*/ 55152 h 55152"/>
                <a:gd name="connsiteX1" fmla="*/ 40120 w 55457"/>
                <a:gd name="connsiteY1" fmla="*/ 52715 h 55152"/>
                <a:gd name="connsiteX2" fmla="*/ 2743 w 55457"/>
                <a:gd name="connsiteY2" fmla="*/ 15337 h 55152"/>
                <a:gd name="connsiteX3" fmla="*/ 2743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5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5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3" y="15337"/>
                  </a:lnTo>
                  <a:cubicBezTo>
                    <a:pt x="-914" y="11681"/>
                    <a:pt x="-914" y="6399"/>
                    <a:pt x="2743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52715" y="40120"/>
                  </a:lnTo>
                  <a:cubicBezTo>
                    <a:pt x="56372" y="43777"/>
                    <a:pt x="56372" y="49058"/>
                    <a:pt x="52715" y="52715"/>
                  </a:cubicBezTo>
                  <a:cubicBezTo>
                    <a:pt x="51090" y="54340"/>
                    <a:pt x="48653" y="55152"/>
                    <a:pt x="46215" y="55152"/>
                  </a:cubicBezTo>
                  <a:close/>
                </a:path>
              </a:pathLst>
            </a:custGeom>
            <a:grpFill/>
            <a:ln w="4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7473212-5E17-EA90-3BA1-F44AB2B6F58B}"/>
              </a:ext>
            </a:extLst>
          </p:cNvPr>
          <p:cNvSpPr/>
          <p:nvPr/>
        </p:nvSpPr>
        <p:spPr>
          <a:xfrm>
            <a:off x="3180495" y="1799305"/>
            <a:ext cx="7796019" cy="948154"/>
          </a:xfrm>
          <a:custGeom>
            <a:avLst/>
            <a:gdLst>
              <a:gd name="connsiteX0" fmla="*/ 0 w 7796019"/>
              <a:gd name="connsiteY0" fmla="*/ 158029 h 948154"/>
              <a:gd name="connsiteX1" fmla="*/ 158029 w 7796019"/>
              <a:gd name="connsiteY1" fmla="*/ 0 h 948154"/>
              <a:gd name="connsiteX2" fmla="*/ 7637990 w 7796019"/>
              <a:gd name="connsiteY2" fmla="*/ 0 h 948154"/>
              <a:gd name="connsiteX3" fmla="*/ 7796019 w 7796019"/>
              <a:gd name="connsiteY3" fmla="*/ 158029 h 948154"/>
              <a:gd name="connsiteX4" fmla="*/ 7796019 w 7796019"/>
              <a:gd name="connsiteY4" fmla="*/ 790125 h 948154"/>
              <a:gd name="connsiteX5" fmla="*/ 7637990 w 7796019"/>
              <a:gd name="connsiteY5" fmla="*/ 948154 h 948154"/>
              <a:gd name="connsiteX6" fmla="*/ 158029 w 7796019"/>
              <a:gd name="connsiteY6" fmla="*/ 948154 h 948154"/>
              <a:gd name="connsiteX7" fmla="*/ 0 w 7796019"/>
              <a:gd name="connsiteY7" fmla="*/ 790125 h 948154"/>
              <a:gd name="connsiteX8" fmla="*/ 0 w 7796019"/>
              <a:gd name="connsiteY8" fmla="*/ 158029 h 94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6019" h="948154" fill="none" extrusionOk="0">
                <a:moveTo>
                  <a:pt x="0" y="158029"/>
                </a:moveTo>
                <a:cubicBezTo>
                  <a:pt x="-15130" y="68305"/>
                  <a:pt x="78929" y="6687"/>
                  <a:pt x="158029" y="0"/>
                </a:cubicBezTo>
                <a:cubicBezTo>
                  <a:pt x="975907" y="130954"/>
                  <a:pt x="5725528" y="43574"/>
                  <a:pt x="7637990" y="0"/>
                </a:cubicBezTo>
                <a:cubicBezTo>
                  <a:pt x="7733426" y="12567"/>
                  <a:pt x="7803209" y="79560"/>
                  <a:pt x="7796019" y="158029"/>
                </a:cubicBezTo>
                <a:cubicBezTo>
                  <a:pt x="7812718" y="235934"/>
                  <a:pt x="7764028" y="617766"/>
                  <a:pt x="7796019" y="790125"/>
                </a:cubicBezTo>
                <a:cubicBezTo>
                  <a:pt x="7789859" y="878414"/>
                  <a:pt x="7723181" y="946715"/>
                  <a:pt x="7637990" y="948154"/>
                </a:cubicBezTo>
                <a:cubicBezTo>
                  <a:pt x="5967759" y="1103351"/>
                  <a:pt x="1003967" y="1111174"/>
                  <a:pt x="158029" y="948154"/>
                </a:cubicBezTo>
                <a:cubicBezTo>
                  <a:pt x="71075" y="943790"/>
                  <a:pt x="-13132" y="885070"/>
                  <a:pt x="0" y="790125"/>
                </a:cubicBezTo>
                <a:cubicBezTo>
                  <a:pt x="24990" y="674276"/>
                  <a:pt x="37275" y="255777"/>
                  <a:pt x="0" y="158029"/>
                </a:cubicBezTo>
                <a:close/>
              </a:path>
              <a:path w="7796019" h="948154" stroke="0" extrusionOk="0">
                <a:moveTo>
                  <a:pt x="0" y="158029"/>
                </a:moveTo>
                <a:cubicBezTo>
                  <a:pt x="-10758" y="64116"/>
                  <a:pt x="63574" y="2694"/>
                  <a:pt x="158029" y="0"/>
                </a:cubicBezTo>
                <a:cubicBezTo>
                  <a:pt x="1920541" y="132882"/>
                  <a:pt x="6329160" y="-84951"/>
                  <a:pt x="7637990" y="0"/>
                </a:cubicBezTo>
                <a:cubicBezTo>
                  <a:pt x="7723833" y="1400"/>
                  <a:pt x="7795717" y="72419"/>
                  <a:pt x="7796019" y="158029"/>
                </a:cubicBezTo>
                <a:cubicBezTo>
                  <a:pt x="7744382" y="282126"/>
                  <a:pt x="7740253" y="600009"/>
                  <a:pt x="7796019" y="790125"/>
                </a:cubicBezTo>
                <a:cubicBezTo>
                  <a:pt x="7810195" y="879084"/>
                  <a:pt x="7729806" y="938812"/>
                  <a:pt x="7637990" y="948154"/>
                </a:cubicBezTo>
                <a:cubicBezTo>
                  <a:pt x="6783633" y="1035793"/>
                  <a:pt x="2193386" y="875475"/>
                  <a:pt x="158029" y="948154"/>
                </a:cubicBezTo>
                <a:cubicBezTo>
                  <a:pt x="69243" y="933768"/>
                  <a:pt x="-7952" y="888453"/>
                  <a:pt x="0" y="790125"/>
                </a:cubicBezTo>
                <a:cubicBezTo>
                  <a:pt x="-55606" y="653789"/>
                  <a:pt x="-40247" y="455589"/>
                  <a:pt x="0" y="158029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6FD59A5-7965-7E0B-5FDA-0FDD0ADA0B8C}"/>
              </a:ext>
            </a:extLst>
          </p:cNvPr>
          <p:cNvSpPr txBox="1"/>
          <p:nvPr/>
        </p:nvSpPr>
        <p:spPr>
          <a:xfrm>
            <a:off x="3532956" y="1963098"/>
            <a:ext cx="71918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ED6AC1EB-86A2-E1C9-DF67-FFA472A376E6}"/>
              </a:ext>
            </a:extLst>
          </p:cNvPr>
          <p:cNvSpPr/>
          <p:nvPr/>
        </p:nvSpPr>
        <p:spPr>
          <a:xfrm>
            <a:off x="1318881" y="3107270"/>
            <a:ext cx="7796019" cy="948154"/>
          </a:xfrm>
          <a:custGeom>
            <a:avLst/>
            <a:gdLst>
              <a:gd name="connsiteX0" fmla="*/ 0 w 7796019"/>
              <a:gd name="connsiteY0" fmla="*/ 158029 h 948154"/>
              <a:gd name="connsiteX1" fmla="*/ 158029 w 7796019"/>
              <a:gd name="connsiteY1" fmla="*/ 0 h 948154"/>
              <a:gd name="connsiteX2" fmla="*/ 7637990 w 7796019"/>
              <a:gd name="connsiteY2" fmla="*/ 0 h 948154"/>
              <a:gd name="connsiteX3" fmla="*/ 7796019 w 7796019"/>
              <a:gd name="connsiteY3" fmla="*/ 158029 h 948154"/>
              <a:gd name="connsiteX4" fmla="*/ 7796019 w 7796019"/>
              <a:gd name="connsiteY4" fmla="*/ 790125 h 948154"/>
              <a:gd name="connsiteX5" fmla="*/ 7637990 w 7796019"/>
              <a:gd name="connsiteY5" fmla="*/ 948154 h 948154"/>
              <a:gd name="connsiteX6" fmla="*/ 158029 w 7796019"/>
              <a:gd name="connsiteY6" fmla="*/ 948154 h 948154"/>
              <a:gd name="connsiteX7" fmla="*/ 0 w 7796019"/>
              <a:gd name="connsiteY7" fmla="*/ 790125 h 948154"/>
              <a:gd name="connsiteX8" fmla="*/ 0 w 7796019"/>
              <a:gd name="connsiteY8" fmla="*/ 158029 h 94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6019" h="948154" fill="none" extrusionOk="0">
                <a:moveTo>
                  <a:pt x="0" y="158029"/>
                </a:moveTo>
                <a:cubicBezTo>
                  <a:pt x="-15130" y="68305"/>
                  <a:pt x="78929" y="6687"/>
                  <a:pt x="158029" y="0"/>
                </a:cubicBezTo>
                <a:cubicBezTo>
                  <a:pt x="975907" y="130954"/>
                  <a:pt x="5725528" y="43574"/>
                  <a:pt x="7637990" y="0"/>
                </a:cubicBezTo>
                <a:cubicBezTo>
                  <a:pt x="7733426" y="12567"/>
                  <a:pt x="7803209" y="79560"/>
                  <a:pt x="7796019" y="158029"/>
                </a:cubicBezTo>
                <a:cubicBezTo>
                  <a:pt x="7812718" y="235934"/>
                  <a:pt x="7764028" y="617766"/>
                  <a:pt x="7796019" y="790125"/>
                </a:cubicBezTo>
                <a:cubicBezTo>
                  <a:pt x="7789859" y="878414"/>
                  <a:pt x="7723181" y="946715"/>
                  <a:pt x="7637990" y="948154"/>
                </a:cubicBezTo>
                <a:cubicBezTo>
                  <a:pt x="5967759" y="1103351"/>
                  <a:pt x="1003967" y="1111174"/>
                  <a:pt x="158029" y="948154"/>
                </a:cubicBezTo>
                <a:cubicBezTo>
                  <a:pt x="71075" y="943790"/>
                  <a:pt x="-13132" y="885070"/>
                  <a:pt x="0" y="790125"/>
                </a:cubicBezTo>
                <a:cubicBezTo>
                  <a:pt x="24990" y="674276"/>
                  <a:pt x="37275" y="255777"/>
                  <a:pt x="0" y="158029"/>
                </a:cubicBezTo>
                <a:close/>
              </a:path>
              <a:path w="7796019" h="948154" stroke="0" extrusionOk="0">
                <a:moveTo>
                  <a:pt x="0" y="158029"/>
                </a:moveTo>
                <a:cubicBezTo>
                  <a:pt x="-10758" y="64116"/>
                  <a:pt x="63574" y="2694"/>
                  <a:pt x="158029" y="0"/>
                </a:cubicBezTo>
                <a:cubicBezTo>
                  <a:pt x="1920541" y="132882"/>
                  <a:pt x="6329160" y="-84951"/>
                  <a:pt x="7637990" y="0"/>
                </a:cubicBezTo>
                <a:cubicBezTo>
                  <a:pt x="7723833" y="1400"/>
                  <a:pt x="7795717" y="72419"/>
                  <a:pt x="7796019" y="158029"/>
                </a:cubicBezTo>
                <a:cubicBezTo>
                  <a:pt x="7744382" y="282126"/>
                  <a:pt x="7740253" y="600009"/>
                  <a:pt x="7796019" y="790125"/>
                </a:cubicBezTo>
                <a:cubicBezTo>
                  <a:pt x="7810195" y="879084"/>
                  <a:pt x="7729806" y="938812"/>
                  <a:pt x="7637990" y="948154"/>
                </a:cubicBezTo>
                <a:cubicBezTo>
                  <a:pt x="6783633" y="1035793"/>
                  <a:pt x="2193386" y="875475"/>
                  <a:pt x="158029" y="948154"/>
                </a:cubicBezTo>
                <a:cubicBezTo>
                  <a:pt x="69243" y="933768"/>
                  <a:pt x="-7952" y="888453"/>
                  <a:pt x="0" y="790125"/>
                </a:cubicBezTo>
                <a:cubicBezTo>
                  <a:pt x="-55606" y="653789"/>
                  <a:pt x="-40247" y="455589"/>
                  <a:pt x="0" y="158029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3AED9DA-D2AE-2BC3-1140-FCFEF3ACEF98}"/>
              </a:ext>
            </a:extLst>
          </p:cNvPr>
          <p:cNvSpPr txBox="1"/>
          <p:nvPr/>
        </p:nvSpPr>
        <p:spPr>
          <a:xfrm>
            <a:off x="1671342" y="3271063"/>
            <a:ext cx="71918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19B3668F-4ED4-8995-1DE7-07CFAD4DFA44}"/>
              </a:ext>
            </a:extLst>
          </p:cNvPr>
          <p:cNvSpPr/>
          <p:nvPr/>
        </p:nvSpPr>
        <p:spPr>
          <a:xfrm>
            <a:off x="3180495" y="4389725"/>
            <a:ext cx="7796019" cy="948154"/>
          </a:xfrm>
          <a:custGeom>
            <a:avLst/>
            <a:gdLst>
              <a:gd name="connsiteX0" fmla="*/ 0 w 7796019"/>
              <a:gd name="connsiteY0" fmla="*/ 158029 h 948154"/>
              <a:gd name="connsiteX1" fmla="*/ 158029 w 7796019"/>
              <a:gd name="connsiteY1" fmla="*/ 0 h 948154"/>
              <a:gd name="connsiteX2" fmla="*/ 7637990 w 7796019"/>
              <a:gd name="connsiteY2" fmla="*/ 0 h 948154"/>
              <a:gd name="connsiteX3" fmla="*/ 7796019 w 7796019"/>
              <a:gd name="connsiteY3" fmla="*/ 158029 h 948154"/>
              <a:gd name="connsiteX4" fmla="*/ 7796019 w 7796019"/>
              <a:gd name="connsiteY4" fmla="*/ 790125 h 948154"/>
              <a:gd name="connsiteX5" fmla="*/ 7637990 w 7796019"/>
              <a:gd name="connsiteY5" fmla="*/ 948154 h 948154"/>
              <a:gd name="connsiteX6" fmla="*/ 158029 w 7796019"/>
              <a:gd name="connsiteY6" fmla="*/ 948154 h 948154"/>
              <a:gd name="connsiteX7" fmla="*/ 0 w 7796019"/>
              <a:gd name="connsiteY7" fmla="*/ 790125 h 948154"/>
              <a:gd name="connsiteX8" fmla="*/ 0 w 7796019"/>
              <a:gd name="connsiteY8" fmla="*/ 158029 h 94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6019" h="948154" fill="none" extrusionOk="0">
                <a:moveTo>
                  <a:pt x="0" y="158029"/>
                </a:moveTo>
                <a:cubicBezTo>
                  <a:pt x="-15130" y="68305"/>
                  <a:pt x="78929" y="6687"/>
                  <a:pt x="158029" y="0"/>
                </a:cubicBezTo>
                <a:cubicBezTo>
                  <a:pt x="975907" y="130954"/>
                  <a:pt x="5725528" y="43574"/>
                  <a:pt x="7637990" y="0"/>
                </a:cubicBezTo>
                <a:cubicBezTo>
                  <a:pt x="7733426" y="12567"/>
                  <a:pt x="7803209" y="79560"/>
                  <a:pt x="7796019" y="158029"/>
                </a:cubicBezTo>
                <a:cubicBezTo>
                  <a:pt x="7812718" y="235934"/>
                  <a:pt x="7764028" y="617766"/>
                  <a:pt x="7796019" y="790125"/>
                </a:cubicBezTo>
                <a:cubicBezTo>
                  <a:pt x="7789859" y="878414"/>
                  <a:pt x="7723181" y="946715"/>
                  <a:pt x="7637990" y="948154"/>
                </a:cubicBezTo>
                <a:cubicBezTo>
                  <a:pt x="5967759" y="1103351"/>
                  <a:pt x="1003967" y="1111174"/>
                  <a:pt x="158029" y="948154"/>
                </a:cubicBezTo>
                <a:cubicBezTo>
                  <a:pt x="71075" y="943790"/>
                  <a:pt x="-13132" y="885070"/>
                  <a:pt x="0" y="790125"/>
                </a:cubicBezTo>
                <a:cubicBezTo>
                  <a:pt x="24990" y="674276"/>
                  <a:pt x="37275" y="255777"/>
                  <a:pt x="0" y="158029"/>
                </a:cubicBezTo>
                <a:close/>
              </a:path>
              <a:path w="7796019" h="948154" stroke="0" extrusionOk="0">
                <a:moveTo>
                  <a:pt x="0" y="158029"/>
                </a:moveTo>
                <a:cubicBezTo>
                  <a:pt x="-10758" y="64116"/>
                  <a:pt x="63574" y="2694"/>
                  <a:pt x="158029" y="0"/>
                </a:cubicBezTo>
                <a:cubicBezTo>
                  <a:pt x="1920541" y="132882"/>
                  <a:pt x="6329160" y="-84951"/>
                  <a:pt x="7637990" y="0"/>
                </a:cubicBezTo>
                <a:cubicBezTo>
                  <a:pt x="7723833" y="1400"/>
                  <a:pt x="7795717" y="72419"/>
                  <a:pt x="7796019" y="158029"/>
                </a:cubicBezTo>
                <a:cubicBezTo>
                  <a:pt x="7744382" y="282126"/>
                  <a:pt x="7740253" y="600009"/>
                  <a:pt x="7796019" y="790125"/>
                </a:cubicBezTo>
                <a:cubicBezTo>
                  <a:pt x="7810195" y="879084"/>
                  <a:pt x="7729806" y="938812"/>
                  <a:pt x="7637990" y="948154"/>
                </a:cubicBezTo>
                <a:cubicBezTo>
                  <a:pt x="6783633" y="1035793"/>
                  <a:pt x="2193386" y="875475"/>
                  <a:pt x="158029" y="948154"/>
                </a:cubicBezTo>
                <a:cubicBezTo>
                  <a:pt x="69243" y="933768"/>
                  <a:pt x="-7952" y="888453"/>
                  <a:pt x="0" y="790125"/>
                </a:cubicBezTo>
                <a:cubicBezTo>
                  <a:pt x="-55606" y="653789"/>
                  <a:pt x="-40247" y="455589"/>
                  <a:pt x="0" y="158029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B74E645-F24E-A7DC-2AEF-1DAA49601447}"/>
              </a:ext>
            </a:extLst>
          </p:cNvPr>
          <p:cNvSpPr txBox="1"/>
          <p:nvPr/>
        </p:nvSpPr>
        <p:spPr>
          <a:xfrm>
            <a:off x="3532956" y="4553518"/>
            <a:ext cx="71918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522540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班级课程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2DDF0B95-49C2-7AAA-F163-A69377C5D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15607">
            <a:off x="6354991" y="261258"/>
            <a:ext cx="5777132" cy="39116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6E7D6BC-0E14-4B2C-1EE4-3FF93E620F19}"/>
              </a:ext>
            </a:extLst>
          </p:cNvPr>
          <p:cNvSpPr/>
          <p:nvPr/>
        </p:nvSpPr>
        <p:spPr>
          <a:xfrm rot="20397280">
            <a:off x="7308533" y="2725111"/>
            <a:ext cx="439642" cy="449942"/>
          </a:xfrm>
          <a:custGeom>
            <a:avLst/>
            <a:gdLst>
              <a:gd name="connsiteX0" fmla="*/ 0 w 439642"/>
              <a:gd name="connsiteY0" fmla="*/ 224971 h 449942"/>
              <a:gd name="connsiteX1" fmla="*/ 219821 w 439642"/>
              <a:gd name="connsiteY1" fmla="*/ 0 h 449942"/>
              <a:gd name="connsiteX2" fmla="*/ 439642 w 439642"/>
              <a:gd name="connsiteY2" fmla="*/ 224971 h 449942"/>
              <a:gd name="connsiteX3" fmla="*/ 219821 w 439642"/>
              <a:gd name="connsiteY3" fmla="*/ 449942 h 449942"/>
              <a:gd name="connsiteX4" fmla="*/ 0 w 439642"/>
              <a:gd name="connsiteY4" fmla="*/ 224971 h 44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9642" h="449942" fill="none" extrusionOk="0">
                <a:moveTo>
                  <a:pt x="0" y="224971"/>
                </a:moveTo>
                <a:cubicBezTo>
                  <a:pt x="20099" y="103107"/>
                  <a:pt x="108244" y="-20224"/>
                  <a:pt x="219821" y="0"/>
                </a:cubicBezTo>
                <a:cubicBezTo>
                  <a:pt x="331802" y="-1443"/>
                  <a:pt x="433380" y="106618"/>
                  <a:pt x="439642" y="224971"/>
                </a:cubicBezTo>
                <a:cubicBezTo>
                  <a:pt x="439145" y="344483"/>
                  <a:pt x="331683" y="463203"/>
                  <a:pt x="219821" y="449942"/>
                </a:cubicBezTo>
                <a:cubicBezTo>
                  <a:pt x="108775" y="455741"/>
                  <a:pt x="1650" y="349616"/>
                  <a:pt x="0" y="224971"/>
                </a:cubicBezTo>
                <a:close/>
              </a:path>
              <a:path w="439642" h="449942" stroke="0" extrusionOk="0">
                <a:moveTo>
                  <a:pt x="0" y="224971"/>
                </a:moveTo>
                <a:cubicBezTo>
                  <a:pt x="-14699" y="91656"/>
                  <a:pt x="76822" y="8105"/>
                  <a:pt x="219821" y="0"/>
                </a:cubicBezTo>
                <a:cubicBezTo>
                  <a:pt x="348089" y="1445"/>
                  <a:pt x="418876" y="101383"/>
                  <a:pt x="439642" y="224971"/>
                </a:cubicBezTo>
                <a:cubicBezTo>
                  <a:pt x="429986" y="358648"/>
                  <a:pt x="339397" y="460045"/>
                  <a:pt x="219821" y="449942"/>
                </a:cubicBezTo>
                <a:cubicBezTo>
                  <a:pt x="93427" y="447212"/>
                  <a:pt x="14971" y="356372"/>
                  <a:pt x="0" y="224971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D820D64-5E5F-FE90-B4EF-B9BA99630353}"/>
              </a:ext>
            </a:extLst>
          </p:cNvPr>
          <p:cNvSpPr/>
          <p:nvPr/>
        </p:nvSpPr>
        <p:spPr>
          <a:xfrm rot="20397280">
            <a:off x="6318520" y="2786824"/>
            <a:ext cx="879252" cy="899852"/>
          </a:xfrm>
          <a:custGeom>
            <a:avLst/>
            <a:gdLst>
              <a:gd name="connsiteX0" fmla="*/ 0 w 879252"/>
              <a:gd name="connsiteY0" fmla="*/ 449926 h 899852"/>
              <a:gd name="connsiteX1" fmla="*/ 439626 w 879252"/>
              <a:gd name="connsiteY1" fmla="*/ 0 h 899852"/>
              <a:gd name="connsiteX2" fmla="*/ 879252 w 879252"/>
              <a:gd name="connsiteY2" fmla="*/ 449926 h 899852"/>
              <a:gd name="connsiteX3" fmla="*/ 439626 w 879252"/>
              <a:gd name="connsiteY3" fmla="*/ 899852 h 899852"/>
              <a:gd name="connsiteX4" fmla="*/ 0 w 879252"/>
              <a:gd name="connsiteY4" fmla="*/ 449926 h 89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52" h="899852" fill="none" extrusionOk="0">
                <a:moveTo>
                  <a:pt x="0" y="449926"/>
                </a:moveTo>
                <a:cubicBezTo>
                  <a:pt x="37294" y="205863"/>
                  <a:pt x="200944" y="-8473"/>
                  <a:pt x="439626" y="0"/>
                </a:cubicBezTo>
                <a:cubicBezTo>
                  <a:pt x="642512" y="-6112"/>
                  <a:pt x="857127" y="222269"/>
                  <a:pt x="879252" y="449926"/>
                </a:cubicBezTo>
                <a:cubicBezTo>
                  <a:pt x="878222" y="688593"/>
                  <a:pt x="664633" y="924578"/>
                  <a:pt x="439626" y="899852"/>
                </a:cubicBezTo>
                <a:cubicBezTo>
                  <a:pt x="228576" y="917626"/>
                  <a:pt x="4138" y="699408"/>
                  <a:pt x="0" y="449926"/>
                </a:cubicBezTo>
                <a:close/>
              </a:path>
              <a:path w="879252" h="899852" stroke="0" extrusionOk="0">
                <a:moveTo>
                  <a:pt x="0" y="449926"/>
                </a:moveTo>
                <a:cubicBezTo>
                  <a:pt x="-39534" y="177054"/>
                  <a:pt x="158144" y="14518"/>
                  <a:pt x="439626" y="0"/>
                </a:cubicBezTo>
                <a:cubicBezTo>
                  <a:pt x="700624" y="3831"/>
                  <a:pt x="840187" y="202681"/>
                  <a:pt x="879252" y="449926"/>
                </a:cubicBezTo>
                <a:cubicBezTo>
                  <a:pt x="862889" y="714393"/>
                  <a:pt x="673933" y="946789"/>
                  <a:pt x="439626" y="899852"/>
                </a:cubicBezTo>
                <a:cubicBezTo>
                  <a:pt x="160556" y="880008"/>
                  <a:pt x="39374" y="717226"/>
                  <a:pt x="0" y="44992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22EF868-906F-26DC-6B14-C3301431CE22}"/>
              </a:ext>
            </a:extLst>
          </p:cNvPr>
          <p:cNvSpPr/>
          <p:nvPr/>
        </p:nvSpPr>
        <p:spPr>
          <a:xfrm rot="20397280">
            <a:off x="4224406" y="2864771"/>
            <a:ext cx="2122680" cy="2172412"/>
          </a:xfrm>
          <a:custGeom>
            <a:avLst/>
            <a:gdLst>
              <a:gd name="connsiteX0" fmla="*/ 0 w 2122680"/>
              <a:gd name="connsiteY0" fmla="*/ 1086206 h 2172412"/>
              <a:gd name="connsiteX1" fmla="*/ 1061340 w 2122680"/>
              <a:gd name="connsiteY1" fmla="*/ 0 h 2172412"/>
              <a:gd name="connsiteX2" fmla="*/ 2122680 w 2122680"/>
              <a:gd name="connsiteY2" fmla="*/ 1086206 h 2172412"/>
              <a:gd name="connsiteX3" fmla="*/ 1061340 w 2122680"/>
              <a:gd name="connsiteY3" fmla="*/ 2172412 h 2172412"/>
              <a:gd name="connsiteX4" fmla="*/ 0 w 2122680"/>
              <a:gd name="connsiteY4" fmla="*/ 1086206 h 217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2680" h="2172412" fill="none" extrusionOk="0">
                <a:moveTo>
                  <a:pt x="0" y="1086206"/>
                </a:moveTo>
                <a:cubicBezTo>
                  <a:pt x="38483" y="490876"/>
                  <a:pt x="482376" y="-14812"/>
                  <a:pt x="1061340" y="0"/>
                </a:cubicBezTo>
                <a:cubicBezTo>
                  <a:pt x="1563955" y="-12794"/>
                  <a:pt x="2103233" y="504620"/>
                  <a:pt x="2122680" y="1086206"/>
                </a:cubicBezTo>
                <a:cubicBezTo>
                  <a:pt x="2117034" y="1632258"/>
                  <a:pt x="1630872" y="2195523"/>
                  <a:pt x="1061340" y="2172412"/>
                </a:cubicBezTo>
                <a:cubicBezTo>
                  <a:pt x="494943" y="2183477"/>
                  <a:pt x="110189" y="1712594"/>
                  <a:pt x="0" y="1086206"/>
                </a:cubicBezTo>
                <a:close/>
              </a:path>
              <a:path w="2122680" h="2172412" stroke="0" extrusionOk="0">
                <a:moveTo>
                  <a:pt x="0" y="1086206"/>
                </a:moveTo>
                <a:cubicBezTo>
                  <a:pt x="-44307" y="458982"/>
                  <a:pt x="371700" y="38837"/>
                  <a:pt x="1061340" y="0"/>
                </a:cubicBezTo>
                <a:cubicBezTo>
                  <a:pt x="1702742" y="11629"/>
                  <a:pt x="2095189" y="487185"/>
                  <a:pt x="2122680" y="1086206"/>
                </a:cubicBezTo>
                <a:cubicBezTo>
                  <a:pt x="2094074" y="1714037"/>
                  <a:pt x="1637770" y="2226201"/>
                  <a:pt x="1061340" y="2172412"/>
                </a:cubicBezTo>
                <a:cubicBezTo>
                  <a:pt x="388937" y="2125228"/>
                  <a:pt x="42504" y="1706410"/>
                  <a:pt x="0" y="108620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957AB63-1D74-5E47-161E-B6575946DA37}"/>
              </a:ext>
            </a:extLst>
          </p:cNvPr>
          <p:cNvSpPr/>
          <p:nvPr/>
        </p:nvSpPr>
        <p:spPr>
          <a:xfrm rot="20397280">
            <a:off x="-64698" y="3194261"/>
            <a:ext cx="4469760" cy="4574482"/>
          </a:xfrm>
          <a:custGeom>
            <a:avLst/>
            <a:gdLst>
              <a:gd name="connsiteX0" fmla="*/ 0 w 4469760"/>
              <a:gd name="connsiteY0" fmla="*/ 2287241 h 4574482"/>
              <a:gd name="connsiteX1" fmla="*/ 2234880 w 4469760"/>
              <a:gd name="connsiteY1" fmla="*/ 0 h 4574482"/>
              <a:gd name="connsiteX2" fmla="*/ 4469760 w 4469760"/>
              <a:gd name="connsiteY2" fmla="*/ 2287241 h 4574482"/>
              <a:gd name="connsiteX3" fmla="*/ 2234880 w 4469760"/>
              <a:gd name="connsiteY3" fmla="*/ 4574482 h 4574482"/>
              <a:gd name="connsiteX4" fmla="*/ 0 w 4469760"/>
              <a:gd name="connsiteY4" fmla="*/ 2287241 h 457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9760" h="4574482" fill="none" extrusionOk="0">
                <a:moveTo>
                  <a:pt x="0" y="2287241"/>
                </a:moveTo>
                <a:cubicBezTo>
                  <a:pt x="17640" y="1026126"/>
                  <a:pt x="1102766" y="-210278"/>
                  <a:pt x="2234880" y="0"/>
                </a:cubicBezTo>
                <a:cubicBezTo>
                  <a:pt x="3336073" y="-20382"/>
                  <a:pt x="4311115" y="1173396"/>
                  <a:pt x="4469760" y="2287241"/>
                </a:cubicBezTo>
                <a:cubicBezTo>
                  <a:pt x="4452792" y="3388632"/>
                  <a:pt x="3362006" y="4723409"/>
                  <a:pt x="2234880" y="4574482"/>
                </a:cubicBezTo>
                <a:cubicBezTo>
                  <a:pt x="1187035" y="4678862"/>
                  <a:pt x="38283" y="3559654"/>
                  <a:pt x="0" y="2287241"/>
                </a:cubicBezTo>
                <a:close/>
              </a:path>
              <a:path w="4469760" h="4574482" stroke="0" extrusionOk="0">
                <a:moveTo>
                  <a:pt x="0" y="2287241"/>
                </a:moveTo>
                <a:cubicBezTo>
                  <a:pt x="-48907" y="993866"/>
                  <a:pt x="957958" y="16001"/>
                  <a:pt x="2234880" y="0"/>
                </a:cubicBezTo>
                <a:cubicBezTo>
                  <a:pt x="3645637" y="37151"/>
                  <a:pt x="4401038" y="1026218"/>
                  <a:pt x="4469760" y="2287241"/>
                </a:cubicBezTo>
                <a:cubicBezTo>
                  <a:pt x="4367682" y="3650134"/>
                  <a:pt x="3447648" y="4693443"/>
                  <a:pt x="2234880" y="4574482"/>
                </a:cubicBezTo>
                <a:cubicBezTo>
                  <a:pt x="906621" y="4523070"/>
                  <a:pt x="147070" y="3620720"/>
                  <a:pt x="0" y="2287241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ECC983A-532E-F982-24B1-7FCA6EF27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004" y="3302407"/>
            <a:ext cx="2358772" cy="308075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4ADC0CC-4823-0860-B66F-AF904F59D7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8146" y="2922113"/>
            <a:ext cx="1202753" cy="177599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3BCE8CDE-829D-518A-51A3-EA9871673F8E}"/>
              </a:ext>
            </a:extLst>
          </p:cNvPr>
          <p:cNvSpPr txBox="1"/>
          <p:nvPr/>
        </p:nvSpPr>
        <p:spPr>
          <a:xfrm>
            <a:off x="1128995" y="1537843"/>
            <a:ext cx="538889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ED211E3-BEC4-B711-B4FF-2B9B633607F2}"/>
              </a:ext>
            </a:extLst>
          </p:cNvPr>
          <p:cNvSpPr txBox="1"/>
          <p:nvPr/>
        </p:nvSpPr>
        <p:spPr>
          <a:xfrm>
            <a:off x="6578359" y="3909447"/>
            <a:ext cx="456865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43710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E0AB395C-A72E-8D70-3083-90F1F75CB096}"/>
              </a:ext>
            </a:extLst>
          </p:cNvPr>
          <p:cNvSpPr txBox="1"/>
          <p:nvPr/>
        </p:nvSpPr>
        <p:spPr>
          <a:xfrm>
            <a:off x="2571095" y="299537"/>
            <a:ext cx="5214889" cy="53860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>
                  <a:gradFill>
                    <a:gsLst>
                      <a:gs pos="52200">
                        <a:srgbClr val="92E3A9">
                          <a:alpha val="36000"/>
                        </a:srgbClr>
                      </a:gs>
                      <a:gs pos="0">
                        <a:srgbClr val="263238"/>
                      </a:gs>
                      <a:gs pos="100000">
                        <a:srgbClr val="263238"/>
                      </a:gs>
                    </a:gsLst>
                    <a:lin ang="5400000" scaled="1"/>
                  </a:gradFill>
                </a:ln>
                <a:noFill/>
              </a:rPr>
              <a:t>03</a:t>
            </a:r>
            <a:endParaRPr lang="zh-CN" altLang="en-US" sz="34400" dirty="0">
              <a:ln>
                <a:gradFill>
                  <a:gsLst>
                    <a:gs pos="52200">
                      <a:srgbClr val="92E3A9">
                        <a:alpha val="36000"/>
                      </a:srgbClr>
                    </a:gs>
                    <a:gs pos="0">
                      <a:srgbClr val="263238"/>
                    </a:gs>
                    <a:gs pos="100000">
                      <a:srgbClr val="263238"/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09464" y="1860885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749682" y="1057488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188176" y="270737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181482" y="-529877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6455432" y="69104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292197" y="2319946"/>
            <a:ext cx="943052" cy="1084932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786333" y="4501041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290868" y="478378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273413" y="3758832"/>
            <a:ext cx="608805" cy="609589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089983" y="2102953"/>
            <a:ext cx="3736854" cy="1196802"/>
            <a:chOff x="1982230" y="1825753"/>
            <a:chExt cx="2852617" cy="913607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45365" y="2076131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入学流程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74D156B-C6D0-386E-B746-91BAE0DB1A0F}"/>
              </a:ext>
            </a:extLst>
          </p:cNvPr>
          <p:cNvSpPr txBox="1"/>
          <p:nvPr/>
        </p:nvSpPr>
        <p:spPr>
          <a:xfrm>
            <a:off x="3043757" y="3429000"/>
            <a:ext cx="38693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4182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入学流程</a:t>
              </a:r>
            </a:p>
          </p:txBody>
        </p:sp>
      </p:grpSp>
      <p:cxnSp>
        <p:nvCxnSpPr>
          <p:cNvPr id="5" name="Прямая соединительная линия 30">
            <a:extLst>
              <a:ext uri="{FF2B5EF4-FFF2-40B4-BE49-F238E27FC236}">
                <a16:creationId xmlns:a16="http://schemas.microsoft.com/office/drawing/2014/main" id="{182F3258-3D50-9E13-9FA5-F1C57E095C3A}"/>
              </a:ext>
            </a:extLst>
          </p:cNvPr>
          <p:cNvCxnSpPr>
            <a:cxnSpLocks/>
          </p:cNvCxnSpPr>
          <p:nvPr/>
        </p:nvCxnSpPr>
        <p:spPr bwMode="auto">
          <a:xfrm>
            <a:off x="3706969" y="3503529"/>
            <a:ext cx="0" cy="26037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6" name="Прямая соединительная линия 31">
            <a:extLst>
              <a:ext uri="{FF2B5EF4-FFF2-40B4-BE49-F238E27FC236}">
                <a16:creationId xmlns:a16="http://schemas.microsoft.com/office/drawing/2014/main" id="{8F8A27AF-1E5D-87D8-3198-38621D13DDD3}"/>
              </a:ext>
            </a:extLst>
          </p:cNvPr>
          <p:cNvCxnSpPr>
            <a:cxnSpLocks/>
            <a:stCxn id="12" idx="0"/>
          </p:cNvCxnSpPr>
          <p:nvPr/>
        </p:nvCxnSpPr>
        <p:spPr bwMode="auto">
          <a:xfrm flipH="1">
            <a:off x="2115319" y="3556158"/>
            <a:ext cx="588" cy="2077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7" name="Прямая соединительная линия 32">
            <a:extLst>
              <a:ext uri="{FF2B5EF4-FFF2-40B4-BE49-F238E27FC236}">
                <a16:creationId xmlns:a16="http://schemas.microsoft.com/office/drawing/2014/main" id="{893A8D34-ACF8-A4EB-4846-E0C588F31670}"/>
              </a:ext>
            </a:extLst>
          </p:cNvPr>
          <p:cNvCxnSpPr>
            <a:cxnSpLocks/>
            <a:stCxn id="14" idx="0"/>
          </p:cNvCxnSpPr>
          <p:nvPr/>
        </p:nvCxnSpPr>
        <p:spPr bwMode="auto">
          <a:xfrm>
            <a:off x="5291114" y="3556158"/>
            <a:ext cx="1906" cy="2077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8" name="Прямая соединительная линия 34">
            <a:extLst>
              <a:ext uri="{FF2B5EF4-FFF2-40B4-BE49-F238E27FC236}">
                <a16:creationId xmlns:a16="http://schemas.microsoft.com/office/drawing/2014/main" id="{083E24E0-3662-6D5E-1863-85A689FFEEFD}"/>
              </a:ext>
            </a:extLst>
          </p:cNvPr>
          <p:cNvCxnSpPr>
            <a:cxnSpLocks/>
            <a:stCxn id="15" idx="0"/>
          </p:cNvCxnSpPr>
          <p:nvPr/>
        </p:nvCxnSpPr>
        <p:spPr bwMode="auto">
          <a:xfrm flipH="1">
            <a:off x="6873451" y="3556158"/>
            <a:ext cx="5266" cy="2077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37">
            <a:extLst>
              <a:ext uri="{FF2B5EF4-FFF2-40B4-BE49-F238E27FC236}">
                <a16:creationId xmlns:a16="http://schemas.microsoft.com/office/drawing/2014/main" id="{73860821-1F78-2651-9C57-F2C055E1BFB6}"/>
              </a:ext>
            </a:extLst>
          </p:cNvPr>
          <p:cNvCxnSpPr>
            <a:cxnSpLocks/>
            <a:stCxn id="16" idx="0"/>
          </p:cNvCxnSpPr>
          <p:nvPr/>
        </p:nvCxnSpPr>
        <p:spPr bwMode="auto">
          <a:xfrm flipH="1">
            <a:off x="8463743" y="3556158"/>
            <a:ext cx="2578" cy="2077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sp>
        <p:nvSpPr>
          <p:cNvPr id="10" name="Скругленный прямоугольник 40">
            <a:extLst>
              <a:ext uri="{FF2B5EF4-FFF2-40B4-BE49-F238E27FC236}">
                <a16:creationId xmlns:a16="http://schemas.microsoft.com/office/drawing/2014/main" id="{B94EA162-D53F-A01C-6E0D-9DBF2ED6E59C}"/>
              </a:ext>
            </a:extLst>
          </p:cNvPr>
          <p:cNvSpPr/>
          <p:nvPr/>
        </p:nvSpPr>
        <p:spPr bwMode="auto">
          <a:xfrm>
            <a:off x="1640113" y="3429000"/>
            <a:ext cx="9373141" cy="150264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1" name="Скругленный прямоугольник 41">
            <a:extLst>
              <a:ext uri="{FF2B5EF4-FFF2-40B4-BE49-F238E27FC236}">
                <a16:creationId xmlns:a16="http://schemas.microsoft.com/office/drawing/2014/main" id="{803EFB41-7CA5-085D-7FE7-7620546F3749}"/>
              </a:ext>
            </a:extLst>
          </p:cNvPr>
          <p:cNvSpPr/>
          <p:nvPr/>
        </p:nvSpPr>
        <p:spPr bwMode="auto">
          <a:xfrm>
            <a:off x="1640113" y="3429000"/>
            <a:ext cx="4382693" cy="150264"/>
          </a:xfrm>
          <a:prstGeom prst="roundRect">
            <a:avLst>
              <a:gd name="adj" fmla="val 50000"/>
            </a:avLst>
          </a:prstGeom>
          <a:solidFill>
            <a:srgbClr val="263238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2" name="Кружок">
            <a:extLst>
              <a:ext uri="{FF2B5EF4-FFF2-40B4-BE49-F238E27FC236}">
                <a16:creationId xmlns:a16="http://schemas.microsoft.com/office/drawing/2014/main" id="{7B8B2E39-1151-68F7-34D3-70337D2F400A}"/>
              </a:ext>
            </a:extLst>
          </p:cNvPr>
          <p:cNvSpPr/>
          <p:nvPr/>
        </p:nvSpPr>
        <p:spPr>
          <a:xfrm flipV="1">
            <a:off x="2063278" y="3450901"/>
            <a:ext cx="105257" cy="105257"/>
          </a:xfrm>
          <a:prstGeom prst="ellipse">
            <a:avLst/>
          </a:pr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" name="Кружок">
            <a:extLst>
              <a:ext uri="{FF2B5EF4-FFF2-40B4-BE49-F238E27FC236}">
                <a16:creationId xmlns:a16="http://schemas.microsoft.com/office/drawing/2014/main" id="{444CA244-0AFF-0FCC-F2DD-9070E1B130D9}"/>
              </a:ext>
            </a:extLst>
          </p:cNvPr>
          <p:cNvSpPr/>
          <p:nvPr/>
        </p:nvSpPr>
        <p:spPr>
          <a:xfrm flipV="1">
            <a:off x="3650882" y="3450901"/>
            <a:ext cx="105257" cy="105257"/>
          </a:xfrm>
          <a:prstGeom prst="ellipse">
            <a:avLst/>
          </a:pr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" name="Кружок">
            <a:extLst>
              <a:ext uri="{FF2B5EF4-FFF2-40B4-BE49-F238E27FC236}">
                <a16:creationId xmlns:a16="http://schemas.microsoft.com/office/drawing/2014/main" id="{E1D17ACE-B9D6-FDD5-CE40-58A46CFFCC26}"/>
              </a:ext>
            </a:extLst>
          </p:cNvPr>
          <p:cNvSpPr/>
          <p:nvPr/>
        </p:nvSpPr>
        <p:spPr>
          <a:xfrm flipV="1">
            <a:off x="5238485" y="3450901"/>
            <a:ext cx="105257" cy="105257"/>
          </a:xfrm>
          <a:prstGeom prst="ellipse">
            <a:avLst/>
          </a:pr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" name="Кружок">
            <a:extLst>
              <a:ext uri="{FF2B5EF4-FFF2-40B4-BE49-F238E27FC236}">
                <a16:creationId xmlns:a16="http://schemas.microsoft.com/office/drawing/2014/main" id="{1452A48F-73CA-A04D-12A3-BF74D9500BCB}"/>
              </a:ext>
            </a:extLst>
          </p:cNvPr>
          <p:cNvSpPr/>
          <p:nvPr/>
        </p:nvSpPr>
        <p:spPr>
          <a:xfrm flipV="1">
            <a:off x="6826089" y="3450901"/>
            <a:ext cx="105257" cy="105257"/>
          </a:xfrm>
          <a:prstGeom prst="ellipse">
            <a:avLst/>
          </a:pr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Кружок">
            <a:extLst>
              <a:ext uri="{FF2B5EF4-FFF2-40B4-BE49-F238E27FC236}">
                <a16:creationId xmlns:a16="http://schemas.microsoft.com/office/drawing/2014/main" id="{9F4C6067-722B-F704-D63A-3B8281D13D6C}"/>
              </a:ext>
            </a:extLst>
          </p:cNvPr>
          <p:cNvSpPr/>
          <p:nvPr/>
        </p:nvSpPr>
        <p:spPr>
          <a:xfrm flipV="1">
            <a:off x="8413692" y="3450901"/>
            <a:ext cx="105257" cy="105257"/>
          </a:xfrm>
          <a:prstGeom prst="ellipse">
            <a:avLst/>
          </a:pr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" name="Фигура">
            <a:extLst>
              <a:ext uri="{FF2B5EF4-FFF2-40B4-BE49-F238E27FC236}">
                <a16:creationId xmlns:a16="http://schemas.microsoft.com/office/drawing/2014/main" id="{85C0BE0E-43DC-2788-BB25-86F5FC528FAA}"/>
              </a:ext>
            </a:extLst>
          </p:cNvPr>
          <p:cNvSpPr/>
          <p:nvPr/>
        </p:nvSpPr>
        <p:spPr>
          <a:xfrm>
            <a:off x="1640113" y="2076476"/>
            <a:ext cx="977590" cy="1351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532" extrusionOk="0">
                <a:moveTo>
                  <a:pt x="13053" y="0"/>
                </a:moveTo>
                <a:cubicBezTo>
                  <a:pt x="12225" y="0"/>
                  <a:pt x="11396" y="228"/>
                  <a:pt x="10764" y="685"/>
                </a:cubicBezTo>
                <a:cubicBezTo>
                  <a:pt x="9501" y="1598"/>
                  <a:pt x="9501" y="3080"/>
                  <a:pt x="10764" y="3993"/>
                </a:cubicBezTo>
                <a:cubicBezTo>
                  <a:pt x="12028" y="4907"/>
                  <a:pt x="14076" y="4907"/>
                  <a:pt x="15340" y="3993"/>
                </a:cubicBezTo>
                <a:cubicBezTo>
                  <a:pt x="16603" y="3080"/>
                  <a:pt x="16603" y="1598"/>
                  <a:pt x="15340" y="685"/>
                </a:cubicBezTo>
                <a:cubicBezTo>
                  <a:pt x="14708" y="228"/>
                  <a:pt x="13881" y="0"/>
                  <a:pt x="13053" y="0"/>
                </a:cubicBezTo>
                <a:close/>
                <a:moveTo>
                  <a:pt x="12285" y="5334"/>
                </a:moveTo>
                <a:cubicBezTo>
                  <a:pt x="11886" y="5335"/>
                  <a:pt x="11483" y="5391"/>
                  <a:pt x="11094" y="5507"/>
                </a:cubicBezTo>
                <a:lnTo>
                  <a:pt x="6777" y="6805"/>
                </a:lnTo>
                <a:cubicBezTo>
                  <a:pt x="6629" y="6847"/>
                  <a:pt x="6491" y="6906"/>
                  <a:pt x="6372" y="6982"/>
                </a:cubicBezTo>
                <a:cubicBezTo>
                  <a:pt x="6261" y="7053"/>
                  <a:pt x="6167" y="7137"/>
                  <a:pt x="6094" y="7230"/>
                </a:cubicBezTo>
                <a:lnTo>
                  <a:pt x="4349" y="10278"/>
                </a:lnTo>
                <a:cubicBezTo>
                  <a:pt x="4162" y="10615"/>
                  <a:pt x="4296" y="11000"/>
                  <a:pt x="4680" y="11233"/>
                </a:cubicBezTo>
                <a:cubicBezTo>
                  <a:pt x="5315" y="11618"/>
                  <a:pt x="6282" y="11460"/>
                  <a:pt x="6627" y="10915"/>
                </a:cubicBezTo>
                <a:lnTo>
                  <a:pt x="8048" y="8309"/>
                </a:lnTo>
                <a:lnTo>
                  <a:pt x="9651" y="7795"/>
                </a:lnTo>
                <a:lnTo>
                  <a:pt x="9642" y="11700"/>
                </a:lnTo>
                <a:cubicBezTo>
                  <a:pt x="9697" y="12327"/>
                  <a:pt x="10192" y="12848"/>
                  <a:pt x="10882" y="13133"/>
                </a:cubicBezTo>
                <a:lnTo>
                  <a:pt x="15123" y="17085"/>
                </a:lnTo>
                <a:lnTo>
                  <a:pt x="16372" y="20600"/>
                </a:lnTo>
                <a:cubicBezTo>
                  <a:pt x="16590" y="21205"/>
                  <a:pt x="17396" y="21600"/>
                  <a:pt x="18254" y="21522"/>
                </a:cubicBezTo>
                <a:cubicBezTo>
                  <a:pt x="19348" y="21423"/>
                  <a:pt x="20059" y="20640"/>
                  <a:pt x="19751" y="19874"/>
                </a:cubicBezTo>
                <a:lnTo>
                  <a:pt x="18580" y="16329"/>
                </a:lnTo>
                <a:cubicBezTo>
                  <a:pt x="18536" y="16243"/>
                  <a:pt x="18483" y="16160"/>
                  <a:pt x="18420" y="16081"/>
                </a:cubicBezTo>
                <a:cubicBezTo>
                  <a:pt x="18350" y="15993"/>
                  <a:pt x="18269" y="15909"/>
                  <a:pt x="18178" y="15832"/>
                </a:cubicBezTo>
                <a:lnTo>
                  <a:pt x="14330" y="12263"/>
                </a:lnTo>
                <a:cubicBezTo>
                  <a:pt x="14446" y="12043"/>
                  <a:pt x="14508" y="11806"/>
                  <a:pt x="14488" y="11558"/>
                </a:cubicBezTo>
                <a:lnTo>
                  <a:pt x="14488" y="6628"/>
                </a:lnTo>
                <a:cubicBezTo>
                  <a:pt x="14505" y="6361"/>
                  <a:pt x="14388" y="6098"/>
                  <a:pt x="14160" y="5889"/>
                </a:cubicBezTo>
                <a:cubicBezTo>
                  <a:pt x="13791" y="5550"/>
                  <a:pt x="13232" y="5397"/>
                  <a:pt x="12680" y="5350"/>
                </a:cubicBezTo>
                <a:cubicBezTo>
                  <a:pt x="12549" y="5338"/>
                  <a:pt x="12417" y="5333"/>
                  <a:pt x="12285" y="5334"/>
                </a:cubicBezTo>
                <a:close/>
                <a:moveTo>
                  <a:pt x="15052" y="6777"/>
                </a:moveTo>
                <a:lnTo>
                  <a:pt x="15052" y="9617"/>
                </a:lnTo>
                <a:cubicBezTo>
                  <a:pt x="15172" y="9688"/>
                  <a:pt x="15307" y="9746"/>
                  <a:pt x="15450" y="9789"/>
                </a:cubicBezTo>
                <a:cubicBezTo>
                  <a:pt x="15636" y="9845"/>
                  <a:pt x="15835" y="9876"/>
                  <a:pt x="16037" y="9879"/>
                </a:cubicBezTo>
                <a:lnTo>
                  <a:pt x="20084" y="10255"/>
                </a:lnTo>
                <a:cubicBezTo>
                  <a:pt x="20822" y="10332"/>
                  <a:pt x="21495" y="9936"/>
                  <a:pt x="21537" y="9397"/>
                </a:cubicBezTo>
                <a:cubicBezTo>
                  <a:pt x="21571" y="8955"/>
                  <a:pt x="21149" y="8561"/>
                  <a:pt x="20549" y="8474"/>
                </a:cubicBezTo>
                <a:lnTo>
                  <a:pt x="16572" y="8176"/>
                </a:lnTo>
                <a:lnTo>
                  <a:pt x="15052" y="6777"/>
                </a:lnTo>
                <a:close/>
                <a:moveTo>
                  <a:pt x="9163" y="12497"/>
                </a:moveTo>
                <a:lnTo>
                  <a:pt x="6665" y="14552"/>
                </a:lnTo>
                <a:lnTo>
                  <a:pt x="1532" y="14739"/>
                </a:lnTo>
                <a:cubicBezTo>
                  <a:pt x="644" y="14793"/>
                  <a:pt x="-29" y="15341"/>
                  <a:pt x="1" y="15985"/>
                </a:cubicBezTo>
                <a:cubicBezTo>
                  <a:pt x="29" y="16598"/>
                  <a:pt x="691" y="17097"/>
                  <a:pt x="1537" y="17143"/>
                </a:cubicBezTo>
                <a:lnTo>
                  <a:pt x="7568" y="16946"/>
                </a:lnTo>
                <a:cubicBezTo>
                  <a:pt x="7808" y="16944"/>
                  <a:pt x="8045" y="16905"/>
                  <a:pt x="8261" y="16830"/>
                </a:cubicBezTo>
                <a:cubicBezTo>
                  <a:pt x="8453" y="16764"/>
                  <a:pt x="8626" y="16670"/>
                  <a:pt x="8769" y="16556"/>
                </a:cubicBezTo>
                <a:lnTo>
                  <a:pt x="11517" y="14420"/>
                </a:lnTo>
                <a:lnTo>
                  <a:pt x="10355" y="13368"/>
                </a:lnTo>
                <a:cubicBezTo>
                  <a:pt x="10060" y="13289"/>
                  <a:pt x="9795" y="13161"/>
                  <a:pt x="9581" y="12995"/>
                </a:cubicBezTo>
                <a:cubicBezTo>
                  <a:pt x="9397" y="12852"/>
                  <a:pt x="9254" y="12682"/>
                  <a:pt x="9163" y="12497"/>
                </a:cubicBezTo>
                <a:close/>
              </a:path>
            </a:pathLst>
          </a:custGeom>
          <a:solidFill>
            <a:srgbClr val="263238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" name="对话气泡: 圆角矩形 18">
            <a:extLst>
              <a:ext uri="{FF2B5EF4-FFF2-40B4-BE49-F238E27FC236}">
                <a16:creationId xmlns:a16="http://schemas.microsoft.com/office/drawing/2014/main" id="{07EC65C5-9663-C1FD-0CA9-81C4AFA0018C}"/>
              </a:ext>
            </a:extLst>
          </p:cNvPr>
          <p:cNvSpPr/>
          <p:nvPr/>
        </p:nvSpPr>
        <p:spPr>
          <a:xfrm>
            <a:off x="1745958" y="416818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19619 w 2010181"/>
              <a:gd name="connsiteY3" fmla="*/ -303848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010181 w 2010181"/>
              <a:gd name="connsiteY8" fmla="*/ 184150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335030 w 2010181"/>
              <a:gd name="connsiteY13" fmla="*/ 1104900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cubicBezTo>
                  <a:pt x="323207" y="-41177"/>
                  <a:pt x="317866" y="-247854"/>
                  <a:pt x="319619" y="-303848"/>
                </a:cubicBezTo>
                <a:cubicBezTo>
                  <a:pt x="396565" y="-316093"/>
                  <a:pt x="677745" y="-124481"/>
                  <a:pt x="837575" y="0"/>
                </a:cubicBezTo>
                <a:cubicBezTo>
                  <a:pt x="1166104" y="-34236"/>
                  <a:pt x="1388286" y="-19680"/>
                  <a:pt x="1826027" y="0"/>
                </a:cubicBezTo>
                <a:cubicBezTo>
                  <a:pt x="1940610" y="11087"/>
                  <a:pt x="2009222" y="85346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89456" y="282734"/>
                  <a:pt x="1994974" y="388327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357207" y="1103349"/>
                  <a:pt x="1216523" y="1172477"/>
                  <a:pt x="837575" y="1104900"/>
                </a:cubicBezTo>
                <a:cubicBezTo>
                  <a:pt x="708514" y="1147452"/>
                  <a:pt x="534703" y="1068104"/>
                  <a:pt x="335030" y="1104900"/>
                </a:cubicBezTo>
                <a:lnTo>
                  <a:pt x="335030" y="1104900"/>
                </a:ln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cubicBezTo>
                  <a:pt x="338017" y="-119218"/>
                  <a:pt x="336234" y="-269418"/>
                  <a:pt x="319619" y="-303848"/>
                </a:cubicBezTo>
                <a:cubicBezTo>
                  <a:pt x="555233" y="-115868"/>
                  <a:pt x="590182" y="-169995"/>
                  <a:pt x="837575" y="0"/>
                </a:cubicBezTo>
                <a:cubicBezTo>
                  <a:pt x="1304590" y="2165"/>
                  <a:pt x="1640078" y="-51827"/>
                  <a:pt x="1826027" y="0"/>
                </a:cubicBezTo>
                <a:cubicBezTo>
                  <a:pt x="1922694" y="-771"/>
                  <a:pt x="1999245" y="92745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97465" y="272210"/>
                  <a:pt x="1994485" y="429635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345155" y="1167775"/>
                  <a:pt x="943729" y="1125498"/>
                  <a:pt x="837575" y="1104900"/>
                </a:cubicBezTo>
                <a:cubicBezTo>
                  <a:pt x="651654" y="1142368"/>
                  <a:pt x="523620" y="1110274"/>
                  <a:pt x="335030" y="1104900"/>
                </a:cubicBezTo>
                <a:lnTo>
                  <a:pt x="335030" y="1104900"/>
                </a:ln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34100"/>
                      <a:gd name="adj2" fmla="val -77500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2ED4FE5-D237-F718-114E-14C4E681EE26}"/>
              </a:ext>
            </a:extLst>
          </p:cNvPr>
          <p:cNvSpPr txBox="1"/>
          <p:nvPr/>
        </p:nvSpPr>
        <p:spPr>
          <a:xfrm>
            <a:off x="1871796" y="423381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2" name="对话气泡: 圆角矩形 21">
            <a:extLst>
              <a:ext uri="{FF2B5EF4-FFF2-40B4-BE49-F238E27FC236}">
                <a16:creationId xmlns:a16="http://schemas.microsoft.com/office/drawing/2014/main" id="{0B1A4548-F628-9091-95F2-9E3A0CE7163E}"/>
              </a:ext>
            </a:extLst>
          </p:cNvPr>
          <p:cNvSpPr/>
          <p:nvPr/>
        </p:nvSpPr>
        <p:spPr>
          <a:xfrm>
            <a:off x="4921165" y="416818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19619 w 2010181"/>
              <a:gd name="connsiteY3" fmla="*/ -303848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010181 w 2010181"/>
              <a:gd name="connsiteY8" fmla="*/ 184150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335030 w 2010181"/>
              <a:gd name="connsiteY13" fmla="*/ 1104900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cubicBezTo>
                  <a:pt x="323207" y="-41177"/>
                  <a:pt x="317866" y="-247854"/>
                  <a:pt x="319619" y="-303848"/>
                </a:cubicBezTo>
                <a:cubicBezTo>
                  <a:pt x="396565" y="-316093"/>
                  <a:pt x="677745" y="-124481"/>
                  <a:pt x="837575" y="0"/>
                </a:cubicBezTo>
                <a:cubicBezTo>
                  <a:pt x="1166104" y="-34236"/>
                  <a:pt x="1388286" y="-19680"/>
                  <a:pt x="1826027" y="0"/>
                </a:cubicBezTo>
                <a:cubicBezTo>
                  <a:pt x="1940610" y="11087"/>
                  <a:pt x="2009222" y="85346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89456" y="282734"/>
                  <a:pt x="1994974" y="388327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357207" y="1103349"/>
                  <a:pt x="1216523" y="1172477"/>
                  <a:pt x="837575" y="1104900"/>
                </a:cubicBezTo>
                <a:cubicBezTo>
                  <a:pt x="708514" y="1147452"/>
                  <a:pt x="534703" y="1068104"/>
                  <a:pt x="335030" y="1104900"/>
                </a:cubicBezTo>
                <a:lnTo>
                  <a:pt x="335030" y="1104900"/>
                </a:ln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cubicBezTo>
                  <a:pt x="338017" y="-119218"/>
                  <a:pt x="336234" y="-269418"/>
                  <a:pt x="319619" y="-303848"/>
                </a:cubicBezTo>
                <a:cubicBezTo>
                  <a:pt x="555233" y="-115868"/>
                  <a:pt x="590182" y="-169995"/>
                  <a:pt x="837575" y="0"/>
                </a:cubicBezTo>
                <a:cubicBezTo>
                  <a:pt x="1304590" y="2165"/>
                  <a:pt x="1640078" y="-51827"/>
                  <a:pt x="1826027" y="0"/>
                </a:cubicBezTo>
                <a:cubicBezTo>
                  <a:pt x="1922694" y="-771"/>
                  <a:pt x="1999245" y="92745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97465" y="272210"/>
                  <a:pt x="1994485" y="429635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345155" y="1167775"/>
                  <a:pt x="943729" y="1125498"/>
                  <a:pt x="837575" y="1104900"/>
                </a:cubicBezTo>
                <a:cubicBezTo>
                  <a:pt x="651654" y="1142368"/>
                  <a:pt x="523620" y="1110274"/>
                  <a:pt x="335030" y="1104900"/>
                </a:cubicBezTo>
                <a:lnTo>
                  <a:pt x="335030" y="1104900"/>
                </a:ln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34100"/>
                      <a:gd name="adj2" fmla="val -77500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38937A4-C6DB-BB29-2E79-C5506050AED6}"/>
              </a:ext>
            </a:extLst>
          </p:cNvPr>
          <p:cNvSpPr txBox="1"/>
          <p:nvPr/>
        </p:nvSpPr>
        <p:spPr>
          <a:xfrm>
            <a:off x="5047003" y="423381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4" name="对话气泡: 圆角矩形 23">
            <a:extLst>
              <a:ext uri="{FF2B5EF4-FFF2-40B4-BE49-F238E27FC236}">
                <a16:creationId xmlns:a16="http://schemas.microsoft.com/office/drawing/2014/main" id="{1E76619C-0211-3E92-4693-A271F62E1A68}"/>
              </a:ext>
            </a:extLst>
          </p:cNvPr>
          <p:cNvSpPr/>
          <p:nvPr/>
        </p:nvSpPr>
        <p:spPr>
          <a:xfrm>
            <a:off x="8152045" y="416818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19619 w 2010181"/>
              <a:gd name="connsiteY3" fmla="*/ -303848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010181 w 2010181"/>
              <a:gd name="connsiteY8" fmla="*/ 184150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335030 w 2010181"/>
              <a:gd name="connsiteY13" fmla="*/ 1104900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cubicBezTo>
                  <a:pt x="323207" y="-41177"/>
                  <a:pt x="317866" y="-247854"/>
                  <a:pt x="319619" y="-303848"/>
                </a:cubicBezTo>
                <a:cubicBezTo>
                  <a:pt x="396565" y="-316093"/>
                  <a:pt x="677745" y="-124481"/>
                  <a:pt x="837575" y="0"/>
                </a:cubicBezTo>
                <a:cubicBezTo>
                  <a:pt x="1166104" y="-34236"/>
                  <a:pt x="1388286" y="-19680"/>
                  <a:pt x="1826027" y="0"/>
                </a:cubicBezTo>
                <a:cubicBezTo>
                  <a:pt x="1940610" y="11087"/>
                  <a:pt x="2009222" y="85346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89456" y="282734"/>
                  <a:pt x="1994974" y="388327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357207" y="1103349"/>
                  <a:pt x="1216523" y="1172477"/>
                  <a:pt x="837575" y="1104900"/>
                </a:cubicBezTo>
                <a:cubicBezTo>
                  <a:pt x="708514" y="1147452"/>
                  <a:pt x="534703" y="1068104"/>
                  <a:pt x="335030" y="1104900"/>
                </a:cubicBezTo>
                <a:lnTo>
                  <a:pt x="335030" y="1104900"/>
                </a:ln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cubicBezTo>
                  <a:pt x="338017" y="-119218"/>
                  <a:pt x="336234" y="-269418"/>
                  <a:pt x="319619" y="-303848"/>
                </a:cubicBezTo>
                <a:cubicBezTo>
                  <a:pt x="555233" y="-115868"/>
                  <a:pt x="590182" y="-169995"/>
                  <a:pt x="837575" y="0"/>
                </a:cubicBezTo>
                <a:cubicBezTo>
                  <a:pt x="1304590" y="2165"/>
                  <a:pt x="1640078" y="-51827"/>
                  <a:pt x="1826027" y="0"/>
                </a:cubicBezTo>
                <a:cubicBezTo>
                  <a:pt x="1922694" y="-771"/>
                  <a:pt x="1999245" y="92745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97465" y="272210"/>
                  <a:pt x="1994485" y="429635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345155" y="1167775"/>
                  <a:pt x="943729" y="1125498"/>
                  <a:pt x="837575" y="1104900"/>
                </a:cubicBezTo>
                <a:cubicBezTo>
                  <a:pt x="651654" y="1142368"/>
                  <a:pt x="523620" y="1110274"/>
                  <a:pt x="335030" y="1104900"/>
                </a:cubicBezTo>
                <a:lnTo>
                  <a:pt x="335030" y="1104900"/>
                </a:ln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34100"/>
                      <a:gd name="adj2" fmla="val -77500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A6DF2C-FB53-2CEF-57A9-1B7480A2EF51}"/>
              </a:ext>
            </a:extLst>
          </p:cNvPr>
          <p:cNvSpPr txBox="1"/>
          <p:nvPr/>
        </p:nvSpPr>
        <p:spPr>
          <a:xfrm>
            <a:off x="8277883" y="423381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6" name="对话气泡: 圆角矩形 25">
            <a:extLst>
              <a:ext uri="{FF2B5EF4-FFF2-40B4-BE49-F238E27FC236}">
                <a16:creationId xmlns:a16="http://schemas.microsoft.com/office/drawing/2014/main" id="{2D6A3996-6F54-8781-8CEE-E66BE02916E7}"/>
              </a:ext>
            </a:extLst>
          </p:cNvPr>
          <p:cNvSpPr/>
          <p:nvPr/>
        </p:nvSpPr>
        <p:spPr>
          <a:xfrm>
            <a:off x="3706969" y="173518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35030 w 2010181"/>
              <a:gd name="connsiteY3" fmla="*/ 0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644525 h 1104900"/>
              <a:gd name="connsiteX8" fmla="*/ 2010181 w 2010181"/>
              <a:gd name="connsiteY8" fmla="*/ 644525 h 1104900"/>
              <a:gd name="connsiteX9" fmla="*/ 2010181 w 2010181"/>
              <a:gd name="connsiteY9" fmla="*/ 920750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45289 w 2010181"/>
              <a:gd name="connsiteY13" fmla="*/ 1555434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920750 h 1104900"/>
              <a:gd name="connsiteX18" fmla="*/ 0 w 2010181"/>
              <a:gd name="connsiteY18" fmla="*/ 644525 h 1104900"/>
              <a:gd name="connsiteX19" fmla="*/ 0 w 2010181"/>
              <a:gd name="connsiteY19" fmla="*/ 644525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lnTo>
                  <a:pt x="335030" y="0"/>
                </a:lnTo>
                <a:cubicBezTo>
                  <a:pt x="398510" y="-18084"/>
                  <a:pt x="771926" y="-36434"/>
                  <a:pt x="837575" y="0"/>
                </a:cubicBezTo>
                <a:cubicBezTo>
                  <a:pt x="979647" y="-72167"/>
                  <a:pt x="1628190" y="44774"/>
                  <a:pt x="1826027" y="0"/>
                </a:cubicBezTo>
                <a:cubicBezTo>
                  <a:pt x="1930701" y="-16979"/>
                  <a:pt x="1999876" y="81866"/>
                  <a:pt x="2010181" y="184154"/>
                </a:cubicBezTo>
                <a:cubicBezTo>
                  <a:pt x="2007991" y="248652"/>
                  <a:pt x="2018240" y="530251"/>
                  <a:pt x="2010181" y="644525"/>
                </a:cubicBezTo>
                <a:lnTo>
                  <a:pt x="2010181" y="644525"/>
                </a:lnTo>
                <a:cubicBezTo>
                  <a:pt x="1989456" y="743109"/>
                  <a:pt x="1994974" y="848702"/>
                  <a:pt x="2010181" y="920750"/>
                </a:cubicBezTo>
                <a:lnTo>
                  <a:pt x="2010181" y="920746"/>
                </a:lnTo>
                <a:cubicBezTo>
                  <a:pt x="2015663" y="1024169"/>
                  <a:pt x="1927452" y="1099087"/>
                  <a:pt x="1826027" y="1104900"/>
                </a:cubicBezTo>
                <a:cubicBezTo>
                  <a:pt x="1666294" y="1123769"/>
                  <a:pt x="1253786" y="1068247"/>
                  <a:pt x="837575" y="1104900"/>
                </a:cubicBezTo>
                <a:cubicBezTo>
                  <a:pt x="780923" y="1213635"/>
                  <a:pt x="175676" y="1425138"/>
                  <a:pt x="45289" y="1555434"/>
                </a:cubicBezTo>
                <a:cubicBezTo>
                  <a:pt x="169046" y="1368135"/>
                  <a:pt x="252477" y="1160425"/>
                  <a:pt x="335030" y="1104900"/>
                </a:cubicBez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lnTo>
                  <a:pt x="0" y="920750"/>
                </a:lnTo>
                <a:cubicBezTo>
                  <a:pt x="12130" y="816736"/>
                  <a:pt x="24812" y="741610"/>
                  <a:pt x="0" y="644525"/>
                </a:cubicBezTo>
                <a:lnTo>
                  <a:pt x="0" y="644525"/>
                </a:lnTo>
                <a:cubicBezTo>
                  <a:pt x="36181" y="495422"/>
                  <a:pt x="19551" y="376029"/>
                  <a:pt x="0" y="184154"/>
                </a:cubicBez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lnTo>
                  <a:pt x="335030" y="0"/>
                </a:lnTo>
                <a:cubicBezTo>
                  <a:pt x="488983" y="28661"/>
                  <a:pt x="737852" y="-16977"/>
                  <a:pt x="837575" y="0"/>
                </a:cubicBezTo>
                <a:cubicBezTo>
                  <a:pt x="988105" y="-74429"/>
                  <a:pt x="1691047" y="19953"/>
                  <a:pt x="1826027" y="0"/>
                </a:cubicBezTo>
                <a:cubicBezTo>
                  <a:pt x="1946926" y="2277"/>
                  <a:pt x="2016479" y="69487"/>
                  <a:pt x="2010181" y="184154"/>
                </a:cubicBezTo>
                <a:cubicBezTo>
                  <a:pt x="2028360" y="275296"/>
                  <a:pt x="2015308" y="516192"/>
                  <a:pt x="2010181" y="644525"/>
                </a:cubicBezTo>
                <a:lnTo>
                  <a:pt x="2010181" y="644525"/>
                </a:lnTo>
                <a:cubicBezTo>
                  <a:pt x="1997465" y="732585"/>
                  <a:pt x="1994485" y="890010"/>
                  <a:pt x="2010181" y="920750"/>
                </a:cubicBezTo>
                <a:lnTo>
                  <a:pt x="2010181" y="920746"/>
                </a:lnTo>
                <a:cubicBezTo>
                  <a:pt x="2015302" y="1025318"/>
                  <a:pt x="1942886" y="1108544"/>
                  <a:pt x="1826027" y="1104900"/>
                </a:cubicBezTo>
                <a:cubicBezTo>
                  <a:pt x="1694484" y="1120889"/>
                  <a:pt x="953103" y="1086161"/>
                  <a:pt x="837575" y="1104900"/>
                </a:cubicBezTo>
                <a:cubicBezTo>
                  <a:pt x="671822" y="1125516"/>
                  <a:pt x="233104" y="1490363"/>
                  <a:pt x="45289" y="1555434"/>
                </a:cubicBezTo>
                <a:cubicBezTo>
                  <a:pt x="170205" y="1323007"/>
                  <a:pt x="221754" y="1275252"/>
                  <a:pt x="335030" y="1104900"/>
                </a:cubicBez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lnTo>
                  <a:pt x="0" y="920750"/>
                </a:lnTo>
                <a:cubicBezTo>
                  <a:pt x="-24307" y="877180"/>
                  <a:pt x="12636" y="754374"/>
                  <a:pt x="0" y="644525"/>
                </a:cubicBezTo>
                <a:lnTo>
                  <a:pt x="0" y="644525"/>
                </a:lnTo>
                <a:cubicBezTo>
                  <a:pt x="17083" y="521024"/>
                  <a:pt x="-12823" y="251780"/>
                  <a:pt x="0" y="1841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47747"/>
                      <a:gd name="adj2" fmla="val 90776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C89FD8-275F-564C-E9BB-992A5E98C5CB}"/>
              </a:ext>
            </a:extLst>
          </p:cNvPr>
          <p:cNvSpPr txBox="1"/>
          <p:nvPr/>
        </p:nvSpPr>
        <p:spPr>
          <a:xfrm>
            <a:off x="3832807" y="180081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id="{A61E1934-D163-88B7-295C-D72053A60794}"/>
              </a:ext>
            </a:extLst>
          </p:cNvPr>
          <p:cNvSpPr/>
          <p:nvPr/>
        </p:nvSpPr>
        <p:spPr>
          <a:xfrm>
            <a:off x="6900866" y="173518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35030 w 2010181"/>
              <a:gd name="connsiteY3" fmla="*/ 0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644525 h 1104900"/>
              <a:gd name="connsiteX8" fmla="*/ 2010181 w 2010181"/>
              <a:gd name="connsiteY8" fmla="*/ 644525 h 1104900"/>
              <a:gd name="connsiteX9" fmla="*/ 2010181 w 2010181"/>
              <a:gd name="connsiteY9" fmla="*/ 920750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45289 w 2010181"/>
              <a:gd name="connsiteY13" fmla="*/ 1555434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920750 h 1104900"/>
              <a:gd name="connsiteX18" fmla="*/ 0 w 2010181"/>
              <a:gd name="connsiteY18" fmla="*/ 644525 h 1104900"/>
              <a:gd name="connsiteX19" fmla="*/ 0 w 2010181"/>
              <a:gd name="connsiteY19" fmla="*/ 644525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lnTo>
                  <a:pt x="335030" y="0"/>
                </a:lnTo>
                <a:cubicBezTo>
                  <a:pt x="398510" y="-18084"/>
                  <a:pt x="771926" y="-36434"/>
                  <a:pt x="837575" y="0"/>
                </a:cubicBezTo>
                <a:cubicBezTo>
                  <a:pt x="979647" y="-72167"/>
                  <a:pt x="1628190" y="44774"/>
                  <a:pt x="1826027" y="0"/>
                </a:cubicBezTo>
                <a:cubicBezTo>
                  <a:pt x="1930701" y="-16979"/>
                  <a:pt x="1999876" y="81866"/>
                  <a:pt x="2010181" y="184154"/>
                </a:cubicBezTo>
                <a:cubicBezTo>
                  <a:pt x="2007991" y="248652"/>
                  <a:pt x="2018240" y="530251"/>
                  <a:pt x="2010181" y="644525"/>
                </a:cubicBezTo>
                <a:lnTo>
                  <a:pt x="2010181" y="644525"/>
                </a:lnTo>
                <a:cubicBezTo>
                  <a:pt x="1989456" y="743109"/>
                  <a:pt x="1994974" y="848702"/>
                  <a:pt x="2010181" y="920750"/>
                </a:cubicBezTo>
                <a:lnTo>
                  <a:pt x="2010181" y="920746"/>
                </a:lnTo>
                <a:cubicBezTo>
                  <a:pt x="2015663" y="1024169"/>
                  <a:pt x="1927452" y="1099087"/>
                  <a:pt x="1826027" y="1104900"/>
                </a:cubicBezTo>
                <a:cubicBezTo>
                  <a:pt x="1666294" y="1123769"/>
                  <a:pt x="1253786" y="1068247"/>
                  <a:pt x="837575" y="1104900"/>
                </a:cubicBezTo>
                <a:cubicBezTo>
                  <a:pt x="780923" y="1213635"/>
                  <a:pt x="175676" y="1425138"/>
                  <a:pt x="45289" y="1555434"/>
                </a:cubicBezTo>
                <a:cubicBezTo>
                  <a:pt x="169046" y="1368135"/>
                  <a:pt x="252477" y="1160425"/>
                  <a:pt x="335030" y="1104900"/>
                </a:cubicBez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lnTo>
                  <a:pt x="0" y="920750"/>
                </a:lnTo>
                <a:cubicBezTo>
                  <a:pt x="12130" y="816736"/>
                  <a:pt x="24812" y="741610"/>
                  <a:pt x="0" y="644525"/>
                </a:cubicBezTo>
                <a:lnTo>
                  <a:pt x="0" y="644525"/>
                </a:lnTo>
                <a:cubicBezTo>
                  <a:pt x="36181" y="495422"/>
                  <a:pt x="19551" y="376029"/>
                  <a:pt x="0" y="184154"/>
                </a:cubicBez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lnTo>
                  <a:pt x="335030" y="0"/>
                </a:lnTo>
                <a:cubicBezTo>
                  <a:pt x="488983" y="28661"/>
                  <a:pt x="737852" y="-16977"/>
                  <a:pt x="837575" y="0"/>
                </a:cubicBezTo>
                <a:cubicBezTo>
                  <a:pt x="988105" y="-74429"/>
                  <a:pt x="1691047" y="19953"/>
                  <a:pt x="1826027" y="0"/>
                </a:cubicBezTo>
                <a:cubicBezTo>
                  <a:pt x="1946926" y="2277"/>
                  <a:pt x="2016479" y="69487"/>
                  <a:pt x="2010181" y="184154"/>
                </a:cubicBezTo>
                <a:cubicBezTo>
                  <a:pt x="2028360" y="275296"/>
                  <a:pt x="2015308" y="516192"/>
                  <a:pt x="2010181" y="644525"/>
                </a:cubicBezTo>
                <a:lnTo>
                  <a:pt x="2010181" y="644525"/>
                </a:lnTo>
                <a:cubicBezTo>
                  <a:pt x="1997465" y="732585"/>
                  <a:pt x="1994485" y="890010"/>
                  <a:pt x="2010181" y="920750"/>
                </a:cubicBezTo>
                <a:lnTo>
                  <a:pt x="2010181" y="920746"/>
                </a:lnTo>
                <a:cubicBezTo>
                  <a:pt x="2015302" y="1025318"/>
                  <a:pt x="1942886" y="1108544"/>
                  <a:pt x="1826027" y="1104900"/>
                </a:cubicBezTo>
                <a:cubicBezTo>
                  <a:pt x="1694484" y="1120889"/>
                  <a:pt x="953103" y="1086161"/>
                  <a:pt x="837575" y="1104900"/>
                </a:cubicBezTo>
                <a:cubicBezTo>
                  <a:pt x="671822" y="1125516"/>
                  <a:pt x="233104" y="1490363"/>
                  <a:pt x="45289" y="1555434"/>
                </a:cubicBezTo>
                <a:cubicBezTo>
                  <a:pt x="170205" y="1323007"/>
                  <a:pt x="221754" y="1275252"/>
                  <a:pt x="335030" y="1104900"/>
                </a:cubicBez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lnTo>
                  <a:pt x="0" y="920750"/>
                </a:lnTo>
                <a:cubicBezTo>
                  <a:pt x="-24307" y="877180"/>
                  <a:pt x="12636" y="754374"/>
                  <a:pt x="0" y="644525"/>
                </a:cubicBezTo>
                <a:lnTo>
                  <a:pt x="0" y="644525"/>
                </a:lnTo>
                <a:cubicBezTo>
                  <a:pt x="17083" y="521024"/>
                  <a:pt x="-12823" y="251780"/>
                  <a:pt x="0" y="1841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47747"/>
                      <a:gd name="adj2" fmla="val 90776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EA9C3EF-45D6-5FEB-16EA-ACB5C99C1F19}"/>
              </a:ext>
            </a:extLst>
          </p:cNvPr>
          <p:cNvSpPr txBox="1"/>
          <p:nvPr/>
        </p:nvSpPr>
        <p:spPr>
          <a:xfrm>
            <a:off x="7026704" y="180081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406554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入学流程</a:t>
              </a:r>
            </a:p>
          </p:txBody>
        </p:sp>
      </p:grpSp>
      <p:cxnSp>
        <p:nvCxnSpPr>
          <p:cNvPr id="5" name="Straight Connector 26">
            <a:extLst>
              <a:ext uri="{FF2B5EF4-FFF2-40B4-BE49-F238E27FC236}">
                <a16:creationId xmlns:a16="http://schemas.microsoft.com/office/drawing/2014/main" id="{38A39033-0597-5ABE-4266-39B349FE9C14}"/>
              </a:ext>
            </a:extLst>
          </p:cNvPr>
          <p:cNvCxnSpPr>
            <a:endCxn id="13" idx="0"/>
          </p:cNvCxnSpPr>
          <p:nvPr/>
        </p:nvCxnSpPr>
        <p:spPr>
          <a:xfrm>
            <a:off x="8292821" y="2016778"/>
            <a:ext cx="22134" cy="2380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27">
            <a:extLst>
              <a:ext uri="{FF2B5EF4-FFF2-40B4-BE49-F238E27FC236}">
                <a16:creationId xmlns:a16="http://schemas.microsoft.com/office/drawing/2014/main" id="{C3BFBCAB-96AE-18BB-8555-4524E6471BE6}"/>
              </a:ext>
            </a:extLst>
          </p:cNvPr>
          <p:cNvGrpSpPr/>
          <p:nvPr/>
        </p:nvGrpSpPr>
        <p:grpSpPr>
          <a:xfrm>
            <a:off x="8258961" y="2528754"/>
            <a:ext cx="1760693" cy="558680"/>
            <a:chOff x="3904342" y="2438400"/>
            <a:chExt cx="1509487" cy="641143"/>
          </a:xfrm>
        </p:grpSpPr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CFF63A40-328B-56FB-0BC7-EA093E3BA47E}"/>
                </a:ext>
              </a:extLst>
            </p:cNvPr>
            <p:cNvSpPr/>
            <p:nvPr/>
          </p:nvSpPr>
          <p:spPr>
            <a:xfrm>
              <a:off x="3904342" y="2438400"/>
              <a:ext cx="94343" cy="641143"/>
            </a:xfrm>
            <a:custGeom>
              <a:avLst/>
              <a:gdLst>
                <a:gd name="connsiteX0" fmla="*/ 0 w 94343"/>
                <a:gd name="connsiteY0" fmla="*/ 0 h 641143"/>
                <a:gd name="connsiteX1" fmla="*/ 94343 w 94343"/>
                <a:gd name="connsiteY1" fmla="*/ 0 h 641143"/>
                <a:gd name="connsiteX2" fmla="*/ 94343 w 94343"/>
                <a:gd name="connsiteY2" fmla="*/ 641143 h 641143"/>
                <a:gd name="connsiteX3" fmla="*/ 0 w 94343"/>
                <a:gd name="connsiteY3" fmla="*/ 641143 h 641143"/>
                <a:gd name="connsiteX4" fmla="*/ 0 w 94343"/>
                <a:gd name="connsiteY4" fmla="*/ 0 h 64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43" h="641143" fill="none" extrusionOk="0">
                  <a:moveTo>
                    <a:pt x="0" y="0"/>
                  </a:moveTo>
                  <a:cubicBezTo>
                    <a:pt x="23594" y="-866"/>
                    <a:pt x="77235" y="-3385"/>
                    <a:pt x="94343" y="0"/>
                  </a:cubicBezTo>
                  <a:cubicBezTo>
                    <a:pt x="46725" y="147124"/>
                    <a:pt x="139282" y="390267"/>
                    <a:pt x="94343" y="641143"/>
                  </a:cubicBezTo>
                  <a:cubicBezTo>
                    <a:pt x="74589" y="646322"/>
                    <a:pt x="37175" y="645523"/>
                    <a:pt x="0" y="641143"/>
                  </a:cubicBezTo>
                  <a:cubicBezTo>
                    <a:pt x="56366" y="489638"/>
                    <a:pt x="57144" y="274718"/>
                    <a:pt x="0" y="0"/>
                  </a:cubicBezTo>
                  <a:close/>
                </a:path>
                <a:path w="94343" h="641143" stroke="0" extrusionOk="0">
                  <a:moveTo>
                    <a:pt x="0" y="0"/>
                  </a:moveTo>
                  <a:cubicBezTo>
                    <a:pt x="32016" y="6808"/>
                    <a:pt x="69515" y="-5319"/>
                    <a:pt x="94343" y="0"/>
                  </a:cubicBezTo>
                  <a:cubicBezTo>
                    <a:pt x="92596" y="285258"/>
                    <a:pt x="118936" y="329320"/>
                    <a:pt x="94343" y="641143"/>
                  </a:cubicBezTo>
                  <a:cubicBezTo>
                    <a:pt x="74583" y="634314"/>
                    <a:pt x="15222" y="633766"/>
                    <a:pt x="0" y="641143"/>
                  </a:cubicBezTo>
                  <a:cubicBezTo>
                    <a:pt x="14782" y="547031"/>
                    <a:pt x="-20982" y="160409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2" name="Pentagon 29">
              <a:extLst>
                <a:ext uri="{FF2B5EF4-FFF2-40B4-BE49-F238E27FC236}">
                  <a16:creationId xmlns:a16="http://schemas.microsoft.com/office/drawing/2014/main" id="{E84B7813-1B78-E96D-E2F4-4FA854AEED8C}"/>
                </a:ext>
              </a:extLst>
            </p:cNvPr>
            <p:cNvSpPr/>
            <p:nvPr/>
          </p:nvSpPr>
          <p:spPr>
            <a:xfrm>
              <a:off x="3998685" y="2438400"/>
              <a:ext cx="1415144" cy="641143"/>
            </a:xfrm>
            <a:custGeom>
              <a:avLst/>
              <a:gdLst>
                <a:gd name="connsiteX0" fmla="*/ 0 w 1415144"/>
                <a:gd name="connsiteY0" fmla="*/ 0 h 641143"/>
                <a:gd name="connsiteX1" fmla="*/ 1094573 w 1415144"/>
                <a:gd name="connsiteY1" fmla="*/ 0 h 641143"/>
                <a:gd name="connsiteX2" fmla="*/ 1415144 w 1415144"/>
                <a:gd name="connsiteY2" fmla="*/ 320572 h 641143"/>
                <a:gd name="connsiteX3" fmla="*/ 1094573 w 1415144"/>
                <a:gd name="connsiteY3" fmla="*/ 641143 h 641143"/>
                <a:gd name="connsiteX4" fmla="*/ 0 w 1415144"/>
                <a:gd name="connsiteY4" fmla="*/ 641143 h 641143"/>
                <a:gd name="connsiteX5" fmla="*/ 0 w 1415144"/>
                <a:gd name="connsiteY5" fmla="*/ 0 h 64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144" h="641143" fill="none" extrusionOk="0">
                  <a:moveTo>
                    <a:pt x="0" y="0"/>
                  </a:moveTo>
                  <a:cubicBezTo>
                    <a:pt x="123225" y="-44798"/>
                    <a:pt x="923290" y="-46747"/>
                    <a:pt x="1094573" y="0"/>
                  </a:cubicBezTo>
                  <a:cubicBezTo>
                    <a:pt x="1218645" y="160732"/>
                    <a:pt x="1335724" y="189866"/>
                    <a:pt x="1415144" y="320572"/>
                  </a:cubicBezTo>
                  <a:cubicBezTo>
                    <a:pt x="1383676" y="380709"/>
                    <a:pt x="1167418" y="592287"/>
                    <a:pt x="1094573" y="641143"/>
                  </a:cubicBezTo>
                  <a:cubicBezTo>
                    <a:pt x="834717" y="568481"/>
                    <a:pt x="143198" y="712356"/>
                    <a:pt x="0" y="641143"/>
                  </a:cubicBezTo>
                  <a:cubicBezTo>
                    <a:pt x="-18383" y="518863"/>
                    <a:pt x="4389" y="302805"/>
                    <a:pt x="0" y="0"/>
                  </a:cubicBezTo>
                  <a:close/>
                </a:path>
                <a:path w="1415144" h="641143" stroke="0" extrusionOk="0">
                  <a:moveTo>
                    <a:pt x="0" y="0"/>
                  </a:moveTo>
                  <a:cubicBezTo>
                    <a:pt x="216886" y="-97412"/>
                    <a:pt x="863888" y="96452"/>
                    <a:pt x="1094573" y="0"/>
                  </a:cubicBezTo>
                  <a:cubicBezTo>
                    <a:pt x="1135953" y="71036"/>
                    <a:pt x="1347357" y="277880"/>
                    <a:pt x="1415144" y="320572"/>
                  </a:cubicBezTo>
                  <a:cubicBezTo>
                    <a:pt x="1240282" y="456747"/>
                    <a:pt x="1257075" y="527916"/>
                    <a:pt x="1094573" y="641143"/>
                  </a:cubicBezTo>
                  <a:cubicBezTo>
                    <a:pt x="947341" y="689091"/>
                    <a:pt x="546731" y="730092"/>
                    <a:pt x="0" y="641143"/>
                  </a:cubicBezTo>
                  <a:cubicBezTo>
                    <a:pt x="-22577" y="342616"/>
                    <a:pt x="82" y="99387"/>
                    <a:pt x="0" y="0"/>
                  </a:cubicBezTo>
                  <a:close/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id="{C776C00D-25E4-D79E-9037-8FD0DBCF808A}"/>
              </a:ext>
            </a:extLst>
          </p:cNvPr>
          <p:cNvCxnSpPr/>
          <p:nvPr/>
        </p:nvCxnSpPr>
        <p:spPr>
          <a:xfrm>
            <a:off x="5658871" y="2002664"/>
            <a:ext cx="32229" cy="25196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4">
            <a:extLst>
              <a:ext uri="{FF2B5EF4-FFF2-40B4-BE49-F238E27FC236}">
                <a16:creationId xmlns:a16="http://schemas.microsoft.com/office/drawing/2014/main" id="{0A7B5A8D-A621-77CA-A652-4DDCCE0621E5}"/>
              </a:ext>
            </a:extLst>
          </p:cNvPr>
          <p:cNvSpPr/>
          <p:nvPr/>
        </p:nvSpPr>
        <p:spPr>
          <a:xfrm>
            <a:off x="5625011" y="2514640"/>
            <a:ext cx="110043" cy="558680"/>
          </a:xfrm>
          <a:custGeom>
            <a:avLst/>
            <a:gdLst>
              <a:gd name="connsiteX0" fmla="*/ 0 w 110043"/>
              <a:gd name="connsiteY0" fmla="*/ 0 h 558680"/>
              <a:gd name="connsiteX1" fmla="*/ 110043 w 110043"/>
              <a:gd name="connsiteY1" fmla="*/ 0 h 558680"/>
              <a:gd name="connsiteX2" fmla="*/ 110043 w 110043"/>
              <a:gd name="connsiteY2" fmla="*/ 558680 h 558680"/>
              <a:gd name="connsiteX3" fmla="*/ 0 w 110043"/>
              <a:gd name="connsiteY3" fmla="*/ 558680 h 558680"/>
              <a:gd name="connsiteX4" fmla="*/ 0 w 110043"/>
              <a:gd name="connsiteY4" fmla="*/ 0 h 5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43" h="558680" fill="none" extrusionOk="0">
                <a:moveTo>
                  <a:pt x="0" y="0"/>
                </a:moveTo>
                <a:cubicBezTo>
                  <a:pt x="48680" y="-8783"/>
                  <a:pt x="58000" y="6368"/>
                  <a:pt x="110043" y="0"/>
                </a:cubicBezTo>
                <a:cubicBezTo>
                  <a:pt x="74406" y="272590"/>
                  <a:pt x="130225" y="487905"/>
                  <a:pt x="110043" y="558680"/>
                </a:cubicBezTo>
                <a:cubicBezTo>
                  <a:pt x="63572" y="567149"/>
                  <a:pt x="15686" y="555198"/>
                  <a:pt x="0" y="558680"/>
                </a:cubicBezTo>
                <a:cubicBezTo>
                  <a:pt x="-21347" y="334520"/>
                  <a:pt x="-15505" y="269226"/>
                  <a:pt x="0" y="0"/>
                </a:cubicBezTo>
                <a:close/>
              </a:path>
              <a:path w="110043" h="558680" stroke="0" extrusionOk="0">
                <a:moveTo>
                  <a:pt x="0" y="0"/>
                </a:moveTo>
                <a:cubicBezTo>
                  <a:pt x="34879" y="-8326"/>
                  <a:pt x="55716" y="3914"/>
                  <a:pt x="110043" y="0"/>
                </a:cubicBezTo>
                <a:cubicBezTo>
                  <a:pt x="113383" y="231509"/>
                  <a:pt x="95734" y="325586"/>
                  <a:pt x="110043" y="558680"/>
                </a:cubicBezTo>
                <a:cubicBezTo>
                  <a:pt x="57970" y="566083"/>
                  <a:pt x="49028" y="561935"/>
                  <a:pt x="0" y="558680"/>
                </a:cubicBezTo>
                <a:cubicBezTo>
                  <a:pt x="-39567" y="414691"/>
                  <a:pt x="-35479" y="139887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4022174661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Pentagon 25">
            <a:extLst>
              <a:ext uri="{FF2B5EF4-FFF2-40B4-BE49-F238E27FC236}">
                <a16:creationId xmlns:a16="http://schemas.microsoft.com/office/drawing/2014/main" id="{B1AE1109-4968-D23A-296B-0D4A1B0CB93A}"/>
              </a:ext>
            </a:extLst>
          </p:cNvPr>
          <p:cNvSpPr/>
          <p:nvPr/>
        </p:nvSpPr>
        <p:spPr>
          <a:xfrm>
            <a:off x="5735054" y="2514640"/>
            <a:ext cx="1650650" cy="558680"/>
          </a:xfrm>
          <a:custGeom>
            <a:avLst/>
            <a:gdLst>
              <a:gd name="connsiteX0" fmla="*/ 0 w 1650650"/>
              <a:gd name="connsiteY0" fmla="*/ 0 h 558680"/>
              <a:gd name="connsiteX1" fmla="*/ 1371310 w 1650650"/>
              <a:gd name="connsiteY1" fmla="*/ 0 h 558680"/>
              <a:gd name="connsiteX2" fmla="*/ 1650650 w 1650650"/>
              <a:gd name="connsiteY2" fmla="*/ 279340 h 558680"/>
              <a:gd name="connsiteX3" fmla="*/ 1371310 w 1650650"/>
              <a:gd name="connsiteY3" fmla="*/ 558680 h 558680"/>
              <a:gd name="connsiteX4" fmla="*/ 0 w 1650650"/>
              <a:gd name="connsiteY4" fmla="*/ 558680 h 558680"/>
              <a:gd name="connsiteX5" fmla="*/ 0 w 1650650"/>
              <a:gd name="connsiteY5" fmla="*/ 0 h 5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0650" h="558680" fill="none" extrusionOk="0">
                <a:moveTo>
                  <a:pt x="0" y="0"/>
                </a:moveTo>
                <a:cubicBezTo>
                  <a:pt x="320109" y="-9937"/>
                  <a:pt x="1006282" y="62078"/>
                  <a:pt x="1371310" y="0"/>
                </a:cubicBezTo>
                <a:cubicBezTo>
                  <a:pt x="1508650" y="111741"/>
                  <a:pt x="1582288" y="218649"/>
                  <a:pt x="1650650" y="279340"/>
                </a:cubicBezTo>
                <a:cubicBezTo>
                  <a:pt x="1573544" y="309397"/>
                  <a:pt x="1509417" y="422984"/>
                  <a:pt x="1371310" y="558680"/>
                </a:cubicBezTo>
                <a:cubicBezTo>
                  <a:pt x="779697" y="640794"/>
                  <a:pt x="288456" y="631830"/>
                  <a:pt x="0" y="558680"/>
                </a:cubicBezTo>
                <a:cubicBezTo>
                  <a:pt x="-21579" y="426033"/>
                  <a:pt x="46177" y="277280"/>
                  <a:pt x="0" y="0"/>
                </a:cubicBezTo>
                <a:close/>
              </a:path>
              <a:path w="1650650" h="558680" stroke="0" extrusionOk="0">
                <a:moveTo>
                  <a:pt x="0" y="0"/>
                </a:moveTo>
                <a:cubicBezTo>
                  <a:pt x="474219" y="117094"/>
                  <a:pt x="731442" y="-32911"/>
                  <a:pt x="1371310" y="0"/>
                </a:cubicBezTo>
                <a:cubicBezTo>
                  <a:pt x="1495959" y="122564"/>
                  <a:pt x="1543477" y="134328"/>
                  <a:pt x="1650650" y="279340"/>
                </a:cubicBezTo>
                <a:cubicBezTo>
                  <a:pt x="1537813" y="390202"/>
                  <a:pt x="1452608" y="456878"/>
                  <a:pt x="1371310" y="558680"/>
                </a:cubicBezTo>
                <a:cubicBezTo>
                  <a:pt x="1041103" y="606224"/>
                  <a:pt x="413465" y="464282"/>
                  <a:pt x="0" y="558680"/>
                </a:cubicBezTo>
                <a:cubicBezTo>
                  <a:pt x="37776" y="452126"/>
                  <a:pt x="32883" y="191747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id="{795537A4-9A32-4794-4429-BAA78D8C3ECB}"/>
              </a:ext>
            </a:extLst>
          </p:cNvPr>
          <p:cNvCxnSpPr/>
          <p:nvPr/>
        </p:nvCxnSpPr>
        <p:spPr>
          <a:xfrm>
            <a:off x="3074079" y="1937761"/>
            <a:ext cx="32229" cy="25196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3">
            <a:extLst>
              <a:ext uri="{FF2B5EF4-FFF2-40B4-BE49-F238E27FC236}">
                <a16:creationId xmlns:a16="http://schemas.microsoft.com/office/drawing/2014/main" id="{70DD0A6A-3774-EC42-62C1-ACDAF35CC051}"/>
              </a:ext>
            </a:extLst>
          </p:cNvPr>
          <p:cNvGrpSpPr/>
          <p:nvPr/>
        </p:nvGrpSpPr>
        <p:grpSpPr>
          <a:xfrm rot="10800000">
            <a:off x="1297278" y="4344895"/>
            <a:ext cx="9520431" cy="333853"/>
            <a:chOff x="2410074" y="4063167"/>
            <a:chExt cx="8162108" cy="286221"/>
          </a:xfrm>
        </p:grpSpPr>
        <p:cxnSp>
          <p:nvCxnSpPr>
            <p:cNvPr id="17" name="Straight Connector 1">
              <a:extLst>
                <a:ext uri="{FF2B5EF4-FFF2-40B4-BE49-F238E27FC236}">
                  <a16:creationId xmlns:a16="http://schemas.microsoft.com/office/drawing/2014/main" id="{576EE3B8-163E-72E3-C6A6-39138C3487C5}"/>
                </a:ext>
              </a:extLst>
            </p:cNvPr>
            <p:cNvCxnSpPr/>
            <p:nvPr/>
          </p:nvCxnSpPr>
          <p:spPr>
            <a:xfrm>
              <a:off x="2656815" y="4197299"/>
              <a:ext cx="7915367" cy="1796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sosceles Triangle 2">
              <a:extLst>
                <a:ext uri="{FF2B5EF4-FFF2-40B4-BE49-F238E27FC236}">
                  <a16:creationId xmlns:a16="http://schemas.microsoft.com/office/drawing/2014/main" id="{DF68A4F8-0A61-1373-D474-7F4B22C7C855}"/>
                </a:ext>
              </a:extLst>
            </p:cNvPr>
            <p:cNvSpPr/>
            <p:nvPr/>
          </p:nvSpPr>
          <p:spPr>
            <a:xfrm rot="16200000">
              <a:off x="2390334" y="4082907"/>
              <a:ext cx="286221" cy="24674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sp>
        <p:nvSpPr>
          <p:cNvPr id="11" name="Oval 13">
            <a:extLst>
              <a:ext uri="{FF2B5EF4-FFF2-40B4-BE49-F238E27FC236}">
                <a16:creationId xmlns:a16="http://schemas.microsoft.com/office/drawing/2014/main" id="{0E54D4D6-E385-0A6F-732D-B2CA148C3A03}"/>
              </a:ext>
            </a:extLst>
          </p:cNvPr>
          <p:cNvSpPr/>
          <p:nvPr/>
        </p:nvSpPr>
        <p:spPr>
          <a:xfrm>
            <a:off x="3006361" y="4391305"/>
            <a:ext cx="220087" cy="220087"/>
          </a:xfrm>
          <a:custGeom>
            <a:avLst/>
            <a:gdLst>
              <a:gd name="connsiteX0" fmla="*/ 0 w 220087"/>
              <a:gd name="connsiteY0" fmla="*/ 110044 h 220087"/>
              <a:gd name="connsiteX1" fmla="*/ 110044 w 220087"/>
              <a:gd name="connsiteY1" fmla="*/ 0 h 220087"/>
              <a:gd name="connsiteX2" fmla="*/ 220088 w 220087"/>
              <a:gd name="connsiteY2" fmla="*/ 110044 h 220087"/>
              <a:gd name="connsiteX3" fmla="*/ 110044 w 220087"/>
              <a:gd name="connsiteY3" fmla="*/ 220088 h 220087"/>
              <a:gd name="connsiteX4" fmla="*/ 0 w 220087"/>
              <a:gd name="connsiteY4" fmla="*/ 110044 h 220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087" h="220087" fill="none" extrusionOk="0">
                <a:moveTo>
                  <a:pt x="0" y="110044"/>
                </a:moveTo>
                <a:cubicBezTo>
                  <a:pt x="8790" y="40913"/>
                  <a:pt x="56698" y="490"/>
                  <a:pt x="110044" y="0"/>
                </a:cubicBezTo>
                <a:cubicBezTo>
                  <a:pt x="176934" y="10452"/>
                  <a:pt x="214136" y="49140"/>
                  <a:pt x="220088" y="110044"/>
                </a:cubicBezTo>
                <a:cubicBezTo>
                  <a:pt x="230093" y="172271"/>
                  <a:pt x="167049" y="218367"/>
                  <a:pt x="110044" y="220088"/>
                </a:cubicBezTo>
                <a:cubicBezTo>
                  <a:pt x="43077" y="221935"/>
                  <a:pt x="6050" y="162618"/>
                  <a:pt x="0" y="110044"/>
                </a:cubicBezTo>
                <a:close/>
              </a:path>
              <a:path w="220087" h="220087" stroke="0" extrusionOk="0">
                <a:moveTo>
                  <a:pt x="0" y="110044"/>
                </a:moveTo>
                <a:cubicBezTo>
                  <a:pt x="-806" y="50682"/>
                  <a:pt x="47138" y="-880"/>
                  <a:pt x="110044" y="0"/>
                </a:cubicBezTo>
                <a:cubicBezTo>
                  <a:pt x="172565" y="-258"/>
                  <a:pt x="217488" y="54003"/>
                  <a:pt x="220088" y="110044"/>
                </a:cubicBezTo>
                <a:cubicBezTo>
                  <a:pt x="209672" y="174301"/>
                  <a:pt x="169572" y="221564"/>
                  <a:pt x="110044" y="220088"/>
                </a:cubicBezTo>
                <a:cubicBezTo>
                  <a:pt x="51437" y="218684"/>
                  <a:pt x="-3935" y="171723"/>
                  <a:pt x="0" y="11004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Oval 14">
            <a:extLst>
              <a:ext uri="{FF2B5EF4-FFF2-40B4-BE49-F238E27FC236}">
                <a16:creationId xmlns:a16="http://schemas.microsoft.com/office/drawing/2014/main" id="{D6D21863-5BBB-D0B3-5E0F-5DD565C23613}"/>
              </a:ext>
            </a:extLst>
          </p:cNvPr>
          <p:cNvSpPr/>
          <p:nvPr/>
        </p:nvSpPr>
        <p:spPr>
          <a:xfrm>
            <a:off x="5605636" y="4385593"/>
            <a:ext cx="220087" cy="220087"/>
          </a:xfrm>
          <a:custGeom>
            <a:avLst/>
            <a:gdLst>
              <a:gd name="connsiteX0" fmla="*/ 0 w 220087"/>
              <a:gd name="connsiteY0" fmla="*/ 110044 h 220087"/>
              <a:gd name="connsiteX1" fmla="*/ 110044 w 220087"/>
              <a:gd name="connsiteY1" fmla="*/ 0 h 220087"/>
              <a:gd name="connsiteX2" fmla="*/ 220088 w 220087"/>
              <a:gd name="connsiteY2" fmla="*/ 110044 h 220087"/>
              <a:gd name="connsiteX3" fmla="*/ 110044 w 220087"/>
              <a:gd name="connsiteY3" fmla="*/ 220088 h 220087"/>
              <a:gd name="connsiteX4" fmla="*/ 0 w 220087"/>
              <a:gd name="connsiteY4" fmla="*/ 110044 h 220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087" h="220087" fill="none" extrusionOk="0">
                <a:moveTo>
                  <a:pt x="0" y="110044"/>
                </a:moveTo>
                <a:cubicBezTo>
                  <a:pt x="4897" y="49849"/>
                  <a:pt x="53122" y="-7932"/>
                  <a:pt x="110044" y="0"/>
                </a:cubicBezTo>
                <a:cubicBezTo>
                  <a:pt x="165226" y="-857"/>
                  <a:pt x="218495" y="50768"/>
                  <a:pt x="220088" y="110044"/>
                </a:cubicBezTo>
                <a:cubicBezTo>
                  <a:pt x="219176" y="162121"/>
                  <a:pt x="165331" y="227716"/>
                  <a:pt x="110044" y="220088"/>
                </a:cubicBezTo>
                <a:cubicBezTo>
                  <a:pt x="53245" y="222315"/>
                  <a:pt x="11160" y="173503"/>
                  <a:pt x="0" y="110044"/>
                </a:cubicBezTo>
                <a:close/>
              </a:path>
              <a:path w="220087" h="220087" stroke="0" extrusionOk="0">
                <a:moveTo>
                  <a:pt x="0" y="110044"/>
                </a:moveTo>
                <a:cubicBezTo>
                  <a:pt x="-4081" y="46751"/>
                  <a:pt x="40059" y="3456"/>
                  <a:pt x="110044" y="0"/>
                </a:cubicBezTo>
                <a:cubicBezTo>
                  <a:pt x="171926" y="233"/>
                  <a:pt x="216023" y="49397"/>
                  <a:pt x="220088" y="110044"/>
                </a:cubicBezTo>
                <a:cubicBezTo>
                  <a:pt x="214474" y="176303"/>
                  <a:pt x="169958" y="224855"/>
                  <a:pt x="110044" y="220088"/>
                </a:cubicBezTo>
                <a:cubicBezTo>
                  <a:pt x="44326" y="217384"/>
                  <a:pt x="4502" y="172971"/>
                  <a:pt x="0" y="11004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Oval 15">
            <a:extLst>
              <a:ext uri="{FF2B5EF4-FFF2-40B4-BE49-F238E27FC236}">
                <a16:creationId xmlns:a16="http://schemas.microsoft.com/office/drawing/2014/main" id="{B2A2C9F9-7B58-D9C3-D91C-38B787912EB4}"/>
              </a:ext>
            </a:extLst>
          </p:cNvPr>
          <p:cNvSpPr/>
          <p:nvPr/>
        </p:nvSpPr>
        <p:spPr>
          <a:xfrm>
            <a:off x="8204911" y="4396811"/>
            <a:ext cx="220087" cy="220087"/>
          </a:xfrm>
          <a:custGeom>
            <a:avLst/>
            <a:gdLst>
              <a:gd name="connsiteX0" fmla="*/ 0 w 220087"/>
              <a:gd name="connsiteY0" fmla="*/ 110044 h 220087"/>
              <a:gd name="connsiteX1" fmla="*/ 110044 w 220087"/>
              <a:gd name="connsiteY1" fmla="*/ 0 h 220087"/>
              <a:gd name="connsiteX2" fmla="*/ 220088 w 220087"/>
              <a:gd name="connsiteY2" fmla="*/ 110044 h 220087"/>
              <a:gd name="connsiteX3" fmla="*/ 110044 w 220087"/>
              <a:gd name="connsiteY3" fmla="*/ 220088 h 220087"/>
              <a:gd name="connsiteX4" fmla="*/ 0 w 220087"/>
              <a:gd name="connsiteY4" fmla="*/ 110044 h 220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087" h="220087" fill="none" extrusionOk="0">
                <a:moveTo>
                  <a:pt x="0" y="110044"/>
                </a:moveTo>
                <a:cubicBezTo>
                  <a:pt x="2690" y="51516"/>
                  <a:pt x="45591" y="-4611"/>
                  <a:pt x="110044" y="0"/>
                </a:cubicBezTo>
                <a:cubicBezTo>
                  <a:pt x="160674" y="637"/>
                  <a:pt x="218159" y="57064"/>
                  <a:pt x="220088" y="110044"/>
                </a:cubicBezTo>
                <a:cubicBezTo>
                  <a:pt x="220121" y="160969"/>
                  <a:pt x="168217" y="220979"/>
                  <a:pt x="110044" y="220088"/>
                </a:cubicBezTo>
                <a:cubicBezTo>
                  <a:pt x="46290" y="216235"/>
                  <a:pt x="955" y="170285"/>
                  <a:pt x="0" y="110044"/>
                </a:cubicBezTo>
                <a:close/>
              </a:path>
              <a:path w="220087" h="220087" stroke="0" extrusionOk="0">
                <a:moveTo>
                  <a:pt x="0" y="110044"/>
                </a:moveTo>
                <a:cubicBezTo>
                  <a:pt x="-2712" y="44268"/>
                  <a:pt x="51184" y="-854"/>
                  <a:pt x="110044" y="0"/>
                </a:cubicBezTo>
                <a:cubicBezTo>
                  <a:pt x="174609" y="8033"/>
                  <a:pt x="211194" y="53415"/>
                  <a:pt x="220088" y="110044"/>
                </a:cubicBezTo>
                <a:cubicBezTo>
                  <a:pt x="216325" y="167554"/>
                  <a:pt x="173028" y="219267"/>
                  <a:pt x="110044" y="220088"/>
                </a:cubicBezTo>
                <a:cubicBezTo>
                  <a:pt x="46320" y="217016"/>
                  <a:pt x="1844" y="172217"/>
                  <a:pt x="0" y="11004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44C24876-BC22-9CB5-E2E4-AE83397C7035}"/>
              </a:ext>
            </a:extLst>
          </p:cNvPr>
          <p:cNvSpPr/>
          <p:nvPr/>
        </p:nvSpPr>
        <p:spPr>
          <a:xfrm>
            <a:off x="3040219" y="2449737"/>
            <a:ext cx="110043" cy="558680"/>
          </a:xfrm>
          <a:custGeom>
            <a:avLst/>
            <a:gdLst>
              <a:gd name="connsiteX0" fmla="*/ 0 w 110043"/>
              <a:gd name="connsiteY0" fmla="*/ 0 h 558680"/>
              <a:gd name="connsiteX1" fmla="*/ 110043 w 110043"/>
              <a:gd name="connsiteY1" fmla="*/ 0 h 558680"/>
              <a:gd name="connsiteX2" fmla="*/ 110043 w 110043"/>
              <a:gd name="connsiteY2" fmla="*/ 558680 h 558680"/>
              <a:gd name="connsiteX3" fmla="*/ 0 w 110043"/>
              <a:gd name="connsiteY3" fmla="*/ 558680 h 558680"/>
              <a:gd name="connsiteX4" fmla="*/ 0 w 110043"/>
              <a:gd name="connsiteY4" fmla="*/ 0 h 5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43" h="558680" fill="none" extrusionOk="0">
                <a:moveTo>
                  <a:pt x="0" y="0"/>
                </a:moveTo>
                <a:cubicBezTo>
                  <a:pt x="46302" y="-1540"/>
                  <a:pt x="86025" y="1731"/>
                  <a:pt x="110043" y="0"/>
                </a:cubicBezTo>
                <a:cubicBezTo>
                  <a:pt x="130707" y="205792"/>
                  <a:pt x="122437" y="414734"/>
                  <a:pt x="110043" y="558680"/>
                </a:cubicBezTo>
                <a:cubicBezTo>
                  <a:pt x="65073" y="548873"/>
                  <a:pt x="47169" y="567970"/>
                  <a:pt x="0" y="558680"/>
                </a:cubicBezTo>
                <a:cubicBezTo>
                  <a:pt x="18317" y="473534"/>
                  <a:pt x="2370" y="56902"/>
                  <a:pt x="0" y="0"/>
                </a:cubicBezTo>
                <a:close/>
              </a:path>
              <a:path w="110043" h="558680" stroke="0" extrusionOk="0">
                <a:moveTo>
                  <a:pt x="0" y="0"/>
                </a:moveTo>
                <a:cubicBezTo>
                  <a:pt x="21265" y="8905"/>
                  <a:pt x="75762" y="-6710"/>
                  <a:pt x="110043" y="0"/>
                </a:cubicBezTo>
                <a:cubicBezTo>
                  <a:pt x="136179" y="230241"/>
                  <a:pt x="69181" y="288733"/>
                  <a:pt x="110043" y="558680"/>
                </a:cubicBezTo>
                <a:cubicBezTo>
                  <a:pt x="91500" y="564752"/>
                  <a:pt x="30441" y="565420"/>
                  <a:pt x="0" y="558680"/>
                </a:cubicBezTo>
                <a:cubicBezTo>
                  <a:pt x="-49018" y="475162"/>
                  <a:pt x="18689" y="165186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927782525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6" name="Pentagon 20">
            <a:extLst>
              <a:ext uri="{FF2B5EF4-FFF2-40B4-BE49-F238E27FC236}">
                <a16:creationId xmlns:a16="http://schemas.microsoft.com/office/drawing/2014/main" id="{A08A945C-C013-3BF4-6169-C6D6D04B5601}"/>
              </a:ext>
            </a:extLst>
          </p:cNvPr>
          <p:cNvSpPr/>
          <p:nvPr/>
        </p:nvSpPr>
        <p:spPr>
          <a:xfrm>
            <a:off x="3150262" y="2449737"/>
            <a:ext cx="1650650" cy="558680"/>
          </a:xfrm>
          <a:custGeom>
            <a:avLst/>
            <a:gdLst>
              <a:gd name="connsiteX0" fmla="*/ 0 w 1650650"/>
              <a:gd name="connsiteY0" fmla="*/ 0 h 558680"/>
              <a:gd name="connsiteX1" fmla="*/ 1371310 w 1650650"/>
              <a:gd name="connsiteY1" fmla="*/ 0 h 558680"/>
              <a:gd name="connsiteX2" fmla="*/ 1650650 w 1650650"/>
              <a:gd name="connsiteY2" fmla="*/ 279340 h 558680"/>
              <a:gd name="connsiteX3" fmla="*/ 1371310 w 1650650"/>
              <a:gd name="connsiteY3" fmla="*/ 558680 h 558680"/>
              <a:gd name="connsiteX4" fmla="*/ 0 w 1650650"/>
              <a:gd name="connsiteY4" fmla="*/ 558680 h 558680"/>
              <a:gd name="connsiteX5" fmla="*/ 0 w 1650650"/>
              <a:gd name="connsiteY5" fmla="*/ 0 h 5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0650" h="558680" fill="none" extrusionOk="0">
                <a:moveTo>
                  <a:pt x="0" y="0"/>
                </a:moveTo>
                <a:cubicBezTo>
                  <a:pt x="587109" y="-96425"/>
                  <a:pt x="1170611" y="10864"/>
                  <a:pt x="1371310" y="0"/>
                </a:cubicBezTo>
                <a:cubicBezTo>
                  <a:pt x="1397497" y="45605"/>
                  <a:pt x="1541320" y="200000"/>
                  <a:pt x="1650650" y="279340"/>
                </a:cubicBezTo>
                <a:cubicBezTo>
                  <a:pt x="1599024" y="374042"/>
                  <a:pt x="1396594" y="483445"/>
                  <a:pt x="1371310" y="558680"/>
                </a:cubicBezTo>
                <a:cubicBezTo>
                  <a:pt x="961557" y="471816"/>
                  <a:pt x="250862" y="466067"/>
                  <a:pt x="0" y="558680"/>
                </a:cubicBezTo>
                <a:cubicBezTo>
                  <a:pt x="-3364" y="401298"/>
                  <a:pt x="31558" y="112496"/>
                  <a:pt x="0" y="0"/>
                </a:cubicBezTo>
                <a:close/>
              </a:path>
              <a:path w="1650650" h="558680" stroke="0" extrusionOk="0">
                <a:moveTo>
                  <a:pt x="0" y="0"/>
                </a:moveTo>
                <a:cubicBezTo>
                  <a:pt x="675673" y="-62943"/>
                  <a:pt x="793093" y="-6457"/>
                  <a:pt x="1371310" y="0"/>
                </a:cubicBezTo>
                <a:cubicBezTo>
                  <a:pt x="1408265" y="65148"/>
                  <a:pt x="1633215" y="238064"/>
                  <a:pt x="1650650" y="279340"/>
                </a:cubicBezTo>
                <a:cubicBezTo>
                  <a:pt x="1554792" y="337747"/>
                  <a:pt x="1447783" y="513621"/>
                  <a:pt x="1371310" y="558680"/>
                </a:cubicBezTo>
                <a:cubicBezTo>
                  <a:pt x="975253" y="635715"/>
                  <a:pt x="312247" y="659378"/>
                  <a:pt x="0" y="558680"/>
                </a:cubicBezTo>
                <a:cubicBezTo>
                  <a:pt x="-38173" y="377343"/>
                  <a:pt x="49333" y="66265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70402538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" name="Rectangle 33">
            <a:extLst>
              <a:ext uri="{FF2B5EF4-FFF2-40B4-BE49-F238E27FC236}">
                <a16:creationId xmlns:a16="http://schemas.microsoft.com/office/drawing/2014/main" id="{A3956D65-8A5E-0A5F-814D-C938EEEBD06E}"/>
              </a:ext>
            </a:extLst>
          </p:cNvPr>
          <p:cNvSpPr/>
          <p:nvPr/>
        </p:nvSpPr>
        <p:spPr>
          <a:xfrm>
            <a:off x="3303363" y="3622540"/>
            <a:ext cx="2121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B7DA5B1F-96D6-CC32-6799-949C29CB3C66}"/>
              </a:ext>
            </a:extLst>
          </p:cNvPr>
          <p:cNvSpPr txBox="1"/>
          <p:nvPr/>
        </p:nvSpPr>
        <p:spPr>
          <a:xfrm>
            <a:off x="3321110" y="32627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添加标题文本</a:t>
            </a:r>
            <a:endParaRPr lang="en-US" altLang="zh-CN" b="1" dirty="0">
              <a:solidFill>
                <a:schemeClr val="accent3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Rectangle 35">
            <a:extLst>
              <a:ext uri="{FF2B5EF4-FFF2-40B4-BE49-F238E27FC236}">
                <a16:creationId xmlns:a16="http://schemas.microsoft.com/office/drawing/2014/main" id="{B1C5A3F8-E901-F360-4465-E8E063DC5164}"/>
              </a:ext>
            </a:extLst>
          </p:cNvPr>
          <p:cNvSpPr/>
          <p:nvPr/>
        </p:nvSpPr>
        <p:spPr>
          <a:xfrm>
            <a:off x="6013808" y="3636546"/>
            <a:ext cx="2121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26" name="TextBox 36">
            <a:extLst>
              <a:ext uri="{FF2B5EF4-FFF2-40B4-BE49-F238E27FC236}">
                <a16:creationId xmlns:a16="http://schemas.microsoft.com/office/drawing/2014/main" id="{35F0FAB3-8FA6-9FA4-0F36-E82FB12C4107}"/>
              </a:ext>
            </a:extLst>
          </p:cNvPr>
          <p:cNvSpPr txBox="1"/>
          <p:nvPr/>
        </p:nvSpPr>
        <p:spPr>
          <a:xfrm>
            <a:off x="5993456" y="32767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添加标题文本</a:t>
            </a:r>
            <a:endParaRPr lang="en-US" altLang="zh-CN" b="1" dirty="0">
              <a:solidFill>
                <a:schemeClr val="accent3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Rectangle 37">
            <a:extLst>
              <a:ext uri="{FF2B5EF4-FFF2-40B4-BE49-F238E27FC236}">
                <a16:creationId xmlns:a16="http://schemas.microsoft.com/office/drawing/2014/main" id="{5B7C48E0-056D-FCBF-6805-080940EB4B22}"/>
              </a:ext>
            </a:extLst>
          </p:cNvPr>
          <p:cNvSpPr/>
          <p:nvPr/>
        </p:nvSpPr>
        <p:spPr>
          <a:xfrm>
            <a:off x="8665304" y="3650555"/>
            <a:ext cx="2121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28" name="TextBox 38">
            <a:extLst>
              <a:ext uri="{FF2B5EF4-FFF2-40B4-BE49-F238E27FC236}">
                <a16:creationId xmlns:a16="http://schemas.microsoft.com/office/drawing/2014/main" id="{D6E1F704-9A52-4C07-7439-E171D833978B}"/>
              </a:ext>
            </a:extLst>
          </p:cNvPr>
          <p:cNvSpPr txBox="1"/>
          <p:nvPr/>
        </p:nvSpPr>
        <p:spPr>
          <a:xfrm>
            <a:off x="8657652" y="32907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添加标题文本</a:t>
            </a:r>
            <a:endParaRPr lang="en-US" b="1" dirty="0">
              <a:solidFill>
                <a:schemeClr val="accent3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TextBox 40">
            <a:extLst>
              <a:ext uri="{FF2B5EF4-FFF2-40B4-BE49-F238E27FC236}">
                <a16:creationId xmlns:a16="http://schemas.microsoft.com/office/drawing/2014/main" id="{055D01C9-58D2-DED8-7466-A6AFADF39AF0}"/>
              </a:ext>
            </a:extLst>
          </p:cNvPr>
          <p:cNvSpPr txBox="1"/>
          <p:nvPr/>
        </p:nvSpPr>
        <p:spPr>
          <a:xfrm>
            <a:off x="3499546" y="2490152"/>
            <a:ext cx="773352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0" name="TextBox 41">
            <a:extLst>
              <a:ext uri="{FF2B5EF4-FFF2-40B4-BE49-F238E27FC236}">
                <a16:creationId xmlns:a16="http://schemas.microsoft.com/office/drawing/2014/main" id="{A6336D6B-DCC2-E1CB-5808-3987B5ADE103}"/>
              </a:ext>
            </a:extLst>
          </p:cNvPr>
          <p:cNvSpPr txBox="1"/>
          <p:nvPr/>
        </p:nvSpPr>
        <p:spPr>
          <a:xfrm>
            <a:off x="6037021" y="2564573"/>
            <a:ext cx="834124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31" name="TextBox 42">
            <a:extLst>
              <a:ext uri="{FF2B5EF4-FFF2-40B4-BE49-F238E27FC236}">
                <a16:creationId xmlns:a16="http://schemas.microsoft.com/office/drawing/2014/main" id="{AF00D4D4-699F-6B5D-99AD-11629E671C35}"/>
              </a:ext>
            </a:extLst>
          </p:cNvPr>
          <p:cNvSpPr txBox="1"/>
          <p:nvPr/>
        </p:nvSpPr>
        <p:spPr>
          <a:xfrm>
            <a:off x="8692157" y="2581634"/>
            <a:ext cx="727710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32" name="Freeform 410">
            <a:extLst>
              <a:ext uri="{FF2B5EF4-FFF2-40B4-BE49-F238E27FC236}">
                <a16:creationId xmlns:a16="http://schemas.microsoft.com/office/drawing/2014/main" id="{E8E6AF9F-C3B8-48F0-254D-5423137C7B19}"/>
              </a:ext>
            </a:extLst>
          </p:cNvPr>
          <p:cNvSpPr>
            <a:spLocks noEditPoints="1"/>
          </p:cNvSpPr>
          <p:nvPr/>
        </p:nvSpPr>
        <p:spPr bwMode="auto">
          <a:xfrm>
            <a:off x="8665304" y="1959496"/>
            <a:ext cx="322138" cy="378187"/>
          </a:xfrm>
          <a:custGeom>
            <a:avLst/>
            <a:gdLst>
              <a:gd name="T0" fmla="*/ 3024 w 5322"/>
              <a:gd name="T1" fmla="*/ 1074 h 6249"/>
              <a:gd name="T2" fmla="*/ 2994 w 5322"/>
              <a:gd name="T3" fmla="*/ 1114 h 6249"/>
              <a:gd name="T4" fmla="*/ 2992 w 5322"/>
              <a:gd name="T5" fmla="*/ 1120 h 6249"/>
              <a:gd name="T6" fmla="*/ 2249 w 5322"/>
              <a:gd name="T7" fmla="*/ 2423 h 6249"/>
              <a:gd name="T8" fmla="*/ 2273 w 5322"/>
              <a:gd name="T9" fmla="*/ 2466 h 6249"/>
              <a:gd name="T10" fmla="*/ 2735 w 5322"/>
              <a:gd name="T11" fmla="*/ 2474 h 6249"/>
              <a:gd name="T12" fmla="*/ 2794 w 5322"/>
              <a:gd name="T13" fmla="*/ 2506 h 6249"/>
              <a:gd name="T14" fmla="*/ 2627 w 5322"/>
              <a:gd name="T15" fmla="*/ 3398 h 6249"/>
              <a:gd name="T16" fmla="*/ 2623 w 5322"/>
              <a:gd name="T17" fmla="*/ 3448 h 6249"/>
              <a:gd name="T18" fmla="*/ 2654 w 5322"/>
              <a:gd name="T19" fmla="*/ 3484 h 6249"/>
              <a:gd name="T20" fmla="*/ 2701 w 5322"/>
              <a:gd name="T21" fmla="*/ 3478 h 6249"/>
              <a:gd name="T22" fmla="*/ 2730 w 5322"/>
              <a:gd name="T23" fmla="*/ 3438 h 6249"/>
              <a:gd name="T24" fmla="*/ 2733 w 5322"/>
              <a:gd name="T25" fmla="*/ 3432 h 6249"/>
              <a:gd name="T26" fmla="*/ 3477 w 5322"/>
              <a:gd name="T27" fmla="*/ 2130 h 6249"/>
              <a:gd name="T28" fmla="*/ 3452 w 5322"/>
              <a:gd name="T29" fmla="*/ 2086 h 6249"/>
              <a:gd name="T30" fmla="*/ 2988 w 5322"/>
              <a:gd name="T31" fmla="*/ 2078 h 6249"/>
              <a:gd name="T32" fmla="*/ 2931 w 5322"/>
              <a:gd name="T33" fmla="*/ 2046 h 6249"/>
              <a:gd name="T34" fmla="*/ 3098 w 5322"/>
              <a:gd name="T35" fmla="*/ 1154 h 6249"/>
              <a:gd name="T36" fmla="*/ 3102 w 5322"/>
              <a:gd name="T37" fmla="*/ 1105 h 6249"/>
              <a:gd name="T38" fmla="*/ 3072 w 5322"/>
              <a:gd name="T39" fmla="*/ 1068 h 6249"/>
              <a:gd name="T40" fmla="*/ 3106 w 5322"/>
              <a:gd name="T41" fmla="*/ 5 h 6249"/>
              <a:gd name="T42" fmla="*/ 3596 w 5322"/>
              <a:gd name="T43" fmla="*/ 93 h 6249"/>
              <a:gd name="T44" fmla="*/ 4045 w 5322"/>
              <a:gd name="T45" fmla="*/ 273 h 6249"/>
              <a:gd name="T46" fmla="*/ 4446 w 5322"/>
              <a:gd name="T47" fmla="*/ 538 h 6249"/>
              <a:gd name="T48" fmla="*/ 4783 w 5322"/>
              <a:gd name="T49" fmla="*/ 876 h 6249"/>
              <a:gd name="T50" fmla="*/ 5049 w 5322"/>
              <a:gd name="T51" fmla="*/ 1276 h 6249"/>
              <a:gd name="T52" fmla="*/ 5229 w 5322"/>
              <a:gd name="T53" fmla="*/ 1726 h 6249"/>
              <a:gd name="T54" fmla="*/ 5317 w 5322"/>
              <a:gd name="T55" fmla="*/ 2217 h 6249"/>
              <a:gd name="T56" fmla="*/ 5301 w 5322"/>
              <a:gd name="T57" fmla="*/ 2704 h 6249"/>
              <a:gd name="T58" fmla="*/ 5197 w 5322"/>
              <a:gd name="T59" fmla="*/ 3153 h 6249"/>
              <a:gd name="T60" fmla="*/ 5013 w 5322"/>
              <a:gd name="T61" fmla="*/ 3566 h 6249"/>
              <a:gd name="T62" fmla="*/ 4756 w 5322"/>
              <a:gd name="T63" fmla="*/ 3933 h 6249"/>
              <a:gd name="T64" fmla="*/ 4549 w 5322"/>
              <a:gd name="T65" fmla="*/ 5606 h 6249"/>
              <a:gd name="T66" fmla="*/ 4499 w 5322"/>
              <a:gd name="T67" fmla="*/ 5735 h 6249"/>
              <a:gd name="T68" fmla="*/ 4380 w 5322"/>
              <a:gd name="T69" fmla="*/ 5808 h 6249"/>
              <a:gd name="T70" fmla="*/ 1825 w 5322"/>
              <a:gd name="T71" fmla="*/ 6243 h 6249"/>
              <a:gd name="T72" fmla="*/ 1747 w 5322"/>
              <a:gd name="T73" fmla="*/ 6184 h 6249"/>
              <a:gd name="T74" fmla="*/ 1728 w 5322"/>
              <a:gd name="T75" fmla="*/ 6112 h 6249"/>
              <a:gd name="T76" fmla="*/ 964 w 5322"/>
              <a:gd name="T77" fmla="*/ 5519 h 6249"/>
              <a:gd name="T78" fmla="*/ 764 w 5322"/>
              <a:gd name="T79" fmla="*/ 5443 h 6249"/>
              <a:gd name="T80" fmla="*/ 618 w 5322"/>
              <a:gd name="T81" fmla="*/ 5296 h 6249"/>
              <a:gd name="T82" fmla="*/ 542 w 5322"/>
              <a:gd name="T83" fmla="*/ 5096 h 6249"/>
              <a:gd name="T84" fmla="*/ 306 w 5322"/>
              <a:gd name="T85" fmla="*/ 4140 h 6249"/>
              <a:gd name="T86" fmla="*/ 139 w 5322"/>
              <a:gd name="T87" fmla="*/ 4108 h 6249"/>
              <a:gd name="T88" fmla="*/ 34 w 5322"/>
              <a:gd name="T89" fmla="*/ 4014 h 6249"/>
              <a:gd name="T90" fmla="*/ 0 w 5322"/>
              <a:gd name="T91" fmla="*/ 3879 h 6249"/>
              <a:gd name="T92" fmla="*/ 50 w 5322"/>
              <a:gd name="T93" fmla="*/ 3714 h 6249"/>
              <a:gd name="T94" fmla="*/ 542 w 5322"/>
              <a:gd name="T95" fmla="*/ 2221 h 6249"/>
              <a:gd name="T96" fmla="*/ 625 w 5322"/>
              <a:gd name="T97" fmla="*/ 1740 h 6249"/>
              <a:gd name="T98" fmla="*/ 802 w 5322"/>
              <a:gd name="T99" fmla="*/ 1295 h 6249"/>
              <a:gd name="T100" fmla="*/ 1059 w 5322"/>
              <a:gd name="T101" fmla="*/ 901 h 6249"/>
              <a:gd name="T102" fmla="*/ 1386 w 5322"/>
              <a:gd name="T103" fmla="*/ 564 h 6249"/>
              <a:gd name="T104" fmla="*/ 1775 w 5322"/>
              <a:gd name="T105" fmla="*/ 298 h 6249"/>
              <a:gd name="T106" fmla="*/ 2190 w 5322"/>
              <a:gd name="T107" fmla="*/ 118 h 6249"/>
              <a:gd name="T108" fmla="*/ 2627 w 5322"/>
              <a:gd name="T109" fmla="*/ 19 h 6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22" h="6249">
                <a:moveTo>
                  <a:pt x="3053" y="1065"/>
                </a:moveTo>
                <a:lnTo>
                  <a:pt x="3036" y="1067"/>
                </a:lnTo>
                <a:lnTo>
                  <a:pt x="3024" y="1074"/>
                </a:lnTo>
                <a:lnTo>
                  <a:pt x="3013" y="1086"/>
                </a:lnTo>
                <a:lnTo>
                  <a:pt x="3003" y="1099"/>
                </a:lnTo>
                <a:lnTo>
                  <a:pt x="2994" y="1114"/>
                </a:lnTo>
                <a:lnTo>
                  <a:pt x="2994" y="1116"/>
                </a:lnTo>
                <a:lnTo>
                  <a:pt x="2992" y="1118"/>
                </a:lnTo>
                <a:lnTo>
                  <a:pt x="2992" y="1120"/>
                </a:lnTo>
                <a:lnTo>
                  <a:pt x="2268" y="2371"/>
                </a:lnTo>
                <a:lnTo>
                  <a:pt x="2254" y="2400"/>
                </a:lnTo>
                <a:lnTo>
                  <a:pt x="2249" y="2423"/>
                </a:lnTo>
                <a:lnTo>
                  <a:pt x="2249" y="2442"/>
                </a:lnTo>
                <a:lnTo>
                  <a:pt x="2258" y="2457"/>
                </a:lnTo>
                <a:lnTo>
                  <a:pt x="2273" y="2466"/>
                </a:lnTo>
                <a:lnTo>
                  <a:pt x="2296" y="2474"/>
                </a:lnTo>
                <a:lnTo>
                  <a:pt x="2327" y="2476"/>
                </a:lnTo>
                <a:lnTo>
                  <a:pt x="2735" y="2474"/>
                </a:lnTo>
                <a:lnTo>
                  <a:pt x="2764" y="2474"/>
                </a:lnTo>
                <a:lnTo>
                  <a:pt x="2796" y="2476"/>
                </a:lnTo>
                <a:lnTo>
                  <a:pt x="2794" y="2506"/>
                </a:lnTo>
                <a:lnTo>
                  <a:pt x="2791" y="2531"/>
                </a:lnTo>
                <a:lnTo>
                  <a:pt x="2686" y="3084"/>
                </a:lnTo>
                <a:lnTo>
                  <a:pt x="2627" y="3398"/>
                </a:lnTo>
                <a:lnTo>
                  <a:pt x="2623" y="3415"/>
                </a:lnTo>
                <a:lnTo>
                  <a:pt x="2621" y="3432"/>
                </a:lnTo>
                <a:lnTo>
                  <a:pt x="2623" y="3448"/>
                </a:lnTo>
                <a:lnTo>
                  <a:pt x="2627" y="3461"/>
                </a:lnTo>
                <a:lnTo>
                  <a:pt x="2637" y="3474"/>
                </a:lnTo>
                <a:lnTo>
                  <a:pt x="2654" y="3484"/>
                </a:lnTo>
                <a:lnTo>
                  <a:pt x="2673" y="3488"/>
                </a:lnTo>
                <a:lnTo>
                  <a:pt x="2688" y="3486"/>
                </a:lnTo>
                <a:lnTo>
                  <a:pt x="2701" y="3478"/>
                </a:lnTo>
                <a:lnTo>
                  <a:pt x="2713" y="3467"/>
                </a:lnTo>
                <a:lnTo>
                  <a:pt x="2722" y="3453"/>
                </a:lnTo>
                <a:lnTo>
                  <a:pt x="2730" y="3438"/>
                </a:lnTo>
                <a:lnTo>
                  <a:pt x="2732" y="3436"/>
                </a:lnTo>
                <a:lnTo>
                  <a:pt x="2732" y="3434"/>
                </a:lnTo>
                <a:lnTo>
                  <a:pt x="2733" y="3432"/>
                </a:lnTo>
                <a:lnTo>
                  <a:pt x="3456" y="2181"/>
                </a:lnTo>
                <a:lnTo>
                  <a:pt x="3471" y="2152"/>
                </a:lnTo>
                <a:lnTo>
                  <a:pt x="3477" y="2130"/>
                </a:lnTo>
                <a:lnTo>
                  <a:pt x="3475" y="2111"/>
                </a:lnTo>
                <a:lnTo>
                  <a:pt x="3467" y="2095"/>
                </a:lnTo>
                <a:lnTo>
                  <a:pt x="3452" y="2086"/>
                </a:lnTo>
                <a:lnTo>
                  <a:pt x="3427" y="2078"/>
                </a:lnTo>
                <a:lnTo>
                  <a:pt x="3397" y="2076"/>
                </a:lnTo>
                <a:lnTo>
                  <a:pt x="2988" y="2078"/>
                </a:lnTo>
                <a:lnTo>
                  <a:pt x="2960" y="2078"/>
                </a:lnTo>
                <a:lnTo>
                  <a:pt x="2927" y="2076"/>
                </a:lnTo>
                <a:lnTo>
                  <a:pt x="2931" y="2046"/>
                </a:lnTo>
                <a:lnTo>
                  <a:pt x="2933" y="2021"/>
                </a:lnTo>
                <a:lnTo>
                  <a:pt x="3040" y="1468"/>
                </a:lnTo>
                <a:lnTo>
                  <a:pt x="3098" y="1154"/>
                </a:lnTo>
                <a:lnTo>
                  <a:pt x="3100" y="1137"/>
                </a:lnTo>
                <a:lnTo>
                  <a:pt x="3102" y="1120"/>
                </a:lnTo>
                <a:lnTo>
                  <a:pt x="3102" y="1105"/>
                </a:lnTo>
                <a:lnTo>
                  <a:pt x="3098" y="1091"/>
                </a:lnTo>
                <a:lnTo>
                  <a:pt x="3087" y="1078"/>
                </a:lnTo>
                <a:lnTo>
                  <a:pt x="3072" y="1068"/>
                </a:lnTo>
                <a:lnTo>
                  <a:pt x="3053" y="1065"/>
                </a:lnTo>
                <a:close/>
                <a:moveTo>
                  <a:pt x="2935" y="0"/>
                </a:moveTo>
                <a:lnTo>
                  <a:pt x="3106" y="5"/>
                </a:lnTo>
                <a:lnTo>
                  <a:pt x="3273" y="22"/>
                </a:lnTo>
                <a:lnTo>
                  <a:pt x="3437" y="53"/>
                </a:lnTo>
                <a:lnTo>
                  <a:pt x="3596" y="93"/>
                </a:lnTo>
                <a:lnTo>
                  <a:pt x="3750" y="142"/>
                </a:lnTo>
                <a:lnTo>
                  <a:pt x="3901" y="203"/>
                </a:lnTo>
                <a:lnTo>
                  <a:pt x="4045" y="273"/>
                </a:lnTo>
                <a:lnTo>
                  <a:pt x="4186" y="353"/>
                </a:lnTo>
                <a:lnTo>
                  <a:pt x="4319" y="441"/>
                </a:lnTo>
                <a:lnTo>
                  <a:pt x="4446" y="538"/>
                </a:lnTo>
                <a:lnTo>
                  <a:pt x="4566" y="642"/>
                </a:lnTo>
                <a:lnTo>
                  <a:pt x="4678" y="757"/>
                </a:lnTo>
                <a:lnTo>
                  <a:pt x="4783" y="876"/>
                </a:lnTo>
                <a:lnTo>
                  <a:pt x="4880" y="1002"/>
                </a:lnTo>
                <a:lnTo>
                  <a:pt x="4969" y="1135"/>
                </a:lnTo>
                <a:lnTo>
                  <a:pt x="5049" y="1276"/>
                </a:lnTo>
                <a:lnTo>
                  <a:pt x="5119" y="1420"/>
                </a:lnTo>
                <a:lnTo>
                  <a:pt x="5180" y="1571"/>
                </a:lnTo>
                <a:lnTo>
                  <a:pt x="5229" y="1726"/>
                </a:lnTo>
                <a:lnTo>
                  <a:pt x="5269" y="1886"/>
                </a:lnTo>
                <a:lnTo>
                  <a:pt x="5300" y="2050"/>
                </a:lnTo>
                <a:lnTo>
                  <a:pt x="5317" y="2217"/>
                </a:lnTo>
                <a:lnTo>
                  <a:pt x="5322" y="2386"/>
                </a:lnTo>
                <a:lnTo>
                  <a:pt x="5317" y="2546"/>
                </a:lnTo>
                <a:lnTo>
                  <a:pt x="5301" y="2704"/>
                </a:lnTo>
                <a:lnTo>
                  <a:pt x="5277" y="2856"/>
                </a:lnTo>
                <a:lnTo>
                  <a:pt x="5241" y="3006"/>
                </a:lnTo>
                <a:lnTo>
                  <a:pt x="5197" y="3153"/>
                </a:lnTo>
                <a:lnTo>
                  <a:pt x="5144" y="3295"/>
                </a:lnTo>
                <a:lnTo>
                  <a:pt x="5083" y="3432"/>
                </a:lnTo>
                <a:lnTo>
                  <a:pt x="5013" y="3566"/>
                </a:lnTo>
                <a:lnTo>
                  <a:pt x="4935" y="3693"/>
                </a:lnTo>
                <a:lnTo>
                  <a:pt x="4849" y="3815"/>
                </a:lnTo>
                <a:lnTo>
                  <a:pt x="4756" y="3933"/>
                </a:lnTo>
                <a:lnTo>
                  <a:pt x="4655" y="4043"/>
                </a:lnTo>
                <a:lnTo>
                  <a:pt x="4549" y="4147"/>
                </a:lnTo>
                <a:lnTo>
                  <a:pt x="4549" y="5606"/>
                </a:lnTo>
                <a:lnTo>
                  <a:pt x="4543" y="5652"/>
                </a:lnTo>
                <a:lnTo>
                  <a:pt x="4526" y="5696"/>
                </a:lnTo>
                <a:lnTo>
                  <a:pt x="4499" y="5735"/>
                </a:lnTo>
                <a:lnTo>
                  <a:pt x="4465" y="5770"/>
                </a:lnTo>
                <a:lnTo>
                  <a:pt x="4423" y="5794"/>
                </a:lnTo>
                <a:lnTo>
                  <a:pt x="4380" y="5808"/>
                </a:lnTo>
                <a:lnTo>
                  <a:pt x="1899" y="6247"/>
                </a:lnTo>
                <a:lnTo>
                  <a:pt x="1859" y="6249"/>
                </a:lnTo>
                <a:lnTo>
                  <a:pt x="1825" y="6243"/>
                </a:lnTo>
                <a:lnTo>
                  <a:pt x="1794" y="6230"/>
                </a:lnTo>
                <a:lnTo>
                  <a:pt x="1768" y="6211"/>
                </a:lnTo>
                <a:lnTo>
                  <a:pt x="1747" y="6184"/>
                </a:lnTo>
                <a:lnTo>
                  <a:pt x="1734" y="6152"/>
                </a:lnTo>
                <a:lnTo>
                  <a:pt x="1728" y="6116"/>
                </a:lnTo>
                <a:lnTo>
                  <a:pt x="1728" y="6112"/>
                </a:lnTo>
                <a:lnTo>
                  <a:pt x="1726" y="5422"/>
                </a:lnTo>
                <a:lnTo>
                  <a:pt x="1038" y="5524"/>
                </a:lnTo>
                <a:lnTo>
                  <a:pt x="964" y="5519"/>
                </a:lnTo>
                <a:lnTo>
                  <a:pt x="893" y="5503"/>
                </a:lnTo>
                <a:lnTo>
                  <a:pt x="827" y="5479"/>
                </a:lnTo>
                <a:lnTo>
                  <a:pt x="764" y="5443"/>
                </a:lnTo>
                <a:lnTo>
                  <a:pt x="709" y="5401"/>
                </a:lnTo>
                <a:lnTo>
                  <a:pt x="660" y="5351"/>
                </a:lnTo>
                <a:lnTo>
                  <a:pt x="618" y="5296"/>
                </a:lnTo>
                <a:lnTo>
                  <a:pt x="584" y="5233"/>
                </a:lnTo>
                <a:lnTo>
                  <a:pt x="557" y="5167"/>
                </a:lnTo>
                <a:lnTo>
                  <a:pt x="542" y="5096"/>
                </a:lnTo>
                <a:lnTo>
                  <a:pt x="536" y="5022"/>
                </a:lnTo>
                <a:lnTo>
                  <a:pt x="536" y="4140"/>
                </a:lnTo>
                <a:lnTo>
                  <a:pt x="306" y="4140"/>
                </a:lnTo>
                <a:lnTo>
                  <a:pt x="243" y="4136"/>
                </a:lnTo>
                <a:lnTo>
                  <a:pt x="188" y="4125"/>
                </a:lnTo>
                <a:lnTo>
                  <a:pt x="139" y="4108"/>
                </a:lnTo>
                <a:lnTo>
                  <a:pt x="95" y="4081"/>
                </a:lnTo>
                <a:lnTo>
                  <a:pt x="61" y="4050"/>
                </a:lnTo>
                <a:lnTo>
                  <a:pt x="34" y="4014"/>
                </a:lnTo>
                <a:lnTo>
                  <a:pt x="13" y="3974"/>
                </a:lnTo>
                <a:lnTo>
                  <a:pt x="4" y="3929"/>
                </a:lnTo>
                <a:lnTo>
                  <a:pt x="0" y="3879"/>
                </a:lnTo>
                <a:lnTo>
                  <a:pt x="8" y="3826"/>
                </a:lnTo>
                <a:lnTo>
                  <a:pt x="25" y="3771"/>
                </a:lnTo>
                <a:lnTo>
                  <a:pt x="50" y="3714"/>
                </a:lnTo>
                <a:lnTo>
                  <a:pt x="536" y="2786"/>
                </a:lnTo>
                <a:lnTo>
                  <a:pt x="536" y="2390"/>
                </a:lnTo>
                <a:lnTo>
                  <a:pt x="542" y="2221"/>
                </a:lnTo>
                <a:lnTo>
                  <a:pt x="559" y="2057"/>
                </a:lnTo>
                <a:lnTo>
                  <a:pt x="587" y="1896"/>
                </a:lnTo>
                <a:lnTo>
                  <a:pt x="625" y="1740"/>
                </a:lnTo>
                <a:lnTo>
                  <a:pt x="675" y="1586"/>
                </a:lnTo>
                <a:lnTo>
                  <a:pt x="734" y="1439"/>
                </a:lnTo>
                <a:lnTo>
                  <a:pt x="802" y="1295"/>
                </a:lnTo>
                <a:lnTo>
                  <a:pt x="878" y="1158"/>
                </a:lnTo>
                <a:lnTo>
                  <a:pt x="964" y="1027"/>
                </a:lnTo>
                <a:lnTo>
                  <a:pt x="1059" y="901"/>
                </a:lnTo>
                <a:lnTo>
                  <a:pt x="1160" y="781"/>
                </a:lnTo>
                <a:lnTo>
                  <a:pt x="1270" y="669"/>
                </a:lnTo>
                <a:lnTo>
                  <a:pt x="1386" y="564"/>
                </a:lnTo>
                <a:lnTo>
                  <a:pt x="1509" y="467"/>
                </a:lnTo>
                <a:lnTo>
                  <a:pt x="1639" y="380"/>
                </a:lnTo>
                <a:lnTo>
                  <a:pt x="1775" y="298"/>
                </a:lnTo>
                <a:lnTo>
                  <a:pt x="1916" y="228"/>
                </a:lnTo>
                <a:lnTo>
                  <a:pt x="2051" y="169"/>
                </a:lnTo>
                <a:lnTo>
                  <a:pt x="2190" y="118"/>
                </a:lnTo>
                <a:lnTo>
                  <a:pt x="2332" y="76"/>
                </a:lnTo>
                <a:lnTo>
                  <a:pt x="2479" y="43"/>
                </a:lnTo>
                <a:lnTo>
                  <a:pt x="2627" y="19"/>
                </a:lnTo>
                <a:lnTo>
                  <a:pt x="2781" y="5"/>
                </a:lnTo>
                <a:lnTo>
                  <a:pt x="293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1100"/>
          </a:p>
        </p:txBody>
      </p:sp>
      <p:grpSp>
        <p:nvGrpSpPr>
          <p:cNvPr id="33" name="Group 617">
            <a:extLst>
              <a:ext uri="{FF2B5EF4-FFF2-40B4-BE49-F238E27FC236}">
                <a16:creationId xmlns:a16="http://schemas.microsoft.com/office/drawing/2014/main" id="{89EED708-0856-9A96-B2EC-68C84CD0F5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88817" y="1991175"/>
            <a:ext cx="399822" cy="304159"/>
            <a:chOff x="1858" y="3941"/>
            <a:chExt cx="326" cy="248"/>
          </a:xfrm>
          <a:solidFill>
            <a:schemeClr val="bg1">
              <a:lumMod val="50000"/>
            </a:schemeClr>
          </a:solidFill>
        </p:grpSpPr>
        <p:sp>
          <p:nvSpPr>
            <p:cNvPr id="34" name="Freeform 619">
              <a:extLst>
                <a:ext uri="{FF2B5EF4-FFF2-40B4-BE49-F238E27FC236}">
                  <a16:creationId xmlns:a16="http://schemas.microsoft.com/office/drawing/2014/main" id="{1C9F5B57-AE03-A535-A31A-E704DFC1D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0" y="4125"/>
              <a:ext cx="64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9 w 707"/>
                <a:gd name="T5" fmla="*/ 274 h 643"/>
                <a:gd name="T6" fmla="*/ 236 w 707"/>
                <a:gd name="T7" fmla="*/ 321 h 643"/>
                <a:gd name="T8" fmla="*/ 249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8 w 707"/>
                <a:gd name="T17" fmla="*/ 405 h 643"/>
                <a:gd name="T18" fmla="*/ 460 w 707"/>
                <a:gd name="T19" fmla="*/ 368 h 643"/>
                <a:gd name="T20" fmla="*/ 472 w 707"/>
                <a:gd name="T21" fmla="*/ 321 h 643"/>
                <a:gd name="T22" fmla="*/ 460 w 707"/>
                <a:gd name="T23" fmla="*/ 274 h 643"/>
                <a:gd name="T24" fmla="*/ 428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8 w 707"/>
                <a:gd name="T31" fmla="*/ 11 h 643"/>
                <a:gd name="T32" fmla="*/ 532 w 707"/>
                <a:gd name="T33" fmla="*/ 44 h 643"/>
                <a:gd name="T34" fmla="*/ 604 w 707"/>
                <a:gd name="T35" fmla="*/ 94 h 643"/>
                <a:gd name="T36" fmla="*/ 659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9 w 707"/>
                <a:gd name="T45" fmla="*/ 484 h 643"/>
                <a:gd name="T46" fmla="*/ 604 w 707"/>
                <a:gd name="T47" fmla="*/ 549 h 643"/>
                <a:gd name="T48" fmla="*/ 532 w 707"/>
                <a:gd name="T49" fmla="*/ 600 h 643"/>
                <a:gd name="T50" fmla="*/ 448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3 w 707"/>
                <a:gd name="T59" fmla="*/ 549 h 643"/>
                <a:gd name="T60" fmla="*/ 48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8 w 707"/>
                <a:gd name="T69" fmla="*/ 159 h 643"/>
                <a:gd name="T70" fmla="*/ 103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9" y="274"/>
                  </a:lnTo>
                  <a:lnTo>
                    <a:pt x="240" y="297"/>
                  </a:lnTo>
                  <a:lnTo>
                    <a:pt x="236" y="321"/>
                  </a:lnTo>
                  <a:lnTo>
                    <a:pt x="240" y="346"/>
                  </a:lnTo>
                  <a:lnTo>
                    <a:pt x="249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6" y="417"/>
                  </a:lnTo>
                  <a:lnTo>
                    <a:pt x="428" y="405"/>
                  </a:lnTo>
                  <a:lnTo>
                    <a:pt x="445" y="388"/>
                  </a:lnTo>
                  <a:lnTo>
                    <a:pt x="460" y="368"/>
                  </a:lnTo>
                  <a:lnTo>
                    <a:pt x="469" y="346"/>
                  </a:lnTo>
                  <a:lnTo>
                    <a:pt x="472" y="321"/>
                  </a:lnTo>
                  <a:lnTo>
                    <a:pt x="469" y="297"/>
                  </a:lnTo>
                  <a:lnTo>
                    <a:pt x="460" y="274"/>
                  </a:lnTo>
                  <a:lnTo>
                    <a:pt x="445" y="254"/>
                  </a:lnTo>
                  <a:lnTo>
                    <a:pt x="428" y="238"/>
                  </a:lnTo>
                  <a:lnTo>
                    <a:pt x="406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1" y="3"/>
                  </a:lnTo>
                  <a:lnTo>
                    <a:pt x="448" y="11"/>
                  </a:lnTo>
                  <a:lnTo>
                    <a:pt x="492" y="25"/>
                  </a:lnTo>
                  <a:lnTo>
                    <a:pt x="532" y="44"/>
                  </a:lnTo>
                  <a:lnTo>
                    <a:pt x="570" y="67"/>
                  </a:lnTo>
                  <a:lnTo>
                    <a:pt x="604" y="94"/>
                  </a:lnTo>
                  <a:lnTo>
                    <a:pt x="634" y="125"/>
                  </a:lnTo>
                  <a:lnTo>
                    <a:pt x="659" y="159"/>
                  </a:lnTo>
                  <a:lnTo>
                    <a:pt x="680" y="196"/>
                  </a:lnTo>
                  <a:lnTo>
                    <a:pt x="695" y="236"/>
                  </a:lnTo>
                  <a:lnTo>
                    <a:pt x="704" y="278"/>
                  </a:lnTo>
                  <a:lnTo>
                    <a:pt x="707" y="321"/>
                  </a:lnTo>
                  <a:lnTo>
                    <a:pt x="704" y="365"/>
                  </a:lnTo>
                  <a:lnTo>
                    <a:pt x="695" y="407"/>
                  </a:lnTo>
                  <a:lnTo>
                    <a:pt x="680" y="446"/>
                  </a:lnTo>
                  <a:lnTo>
                    <a:pt x="659" y="484"/>
                  </a:lnTo>
                  <a:lnTo>
                    <a:pt x="634" y="519"/>
                  </a:lnTo>
                  <a:lnTo>
                    <a:pt x="604" y="549"/>
                  </a:lnTo>
                  <a:lnTo>
                    <a:pt x="570" y="577"/>
                  </a:lnTo>
                  <a:lnTo>
                    <a:pt x="532" y="600"/>
                  </a:lnTo>
                  <a:lnTo>
                    <a:pt x="492" y="618"/>
                  </a:lnTo>
                  <a:lnTo>
                    <a:pt x="448" y="632"/>
                  </a:lnTo>
                  <a:lnTo>
                    <a:pt x="401" y="640"/>
                  </a:lnTo>
                  <a:lnTo>
                    <a:pt x="354" y="643"/>
                  </a:lnTo>
                  <a:lnTo>
                    <a:pt x="306" y="640"/>
                  </a:lnTo>
                  <a:lnTo>
                    <a:pt x="260" y="632"/>
                  </a:lnTo>
                  <a:lnTo>
                    <a:pt x="217" y="618"/>
                  </a:lnTo>
                  <a:lnTo>
                    <a:pt x="175" y="600"/>
                  </a:lnTo>
                  <a:lnTo>
                    <a:pt x="137" y="577"/>
                  </a:lnTo>
                  <a:lnTo>
                    <a:pt x="103" y="549"/>
                  </a:lnTo>
                  <a:lnTo>
                    <a:pt x="74" y="519"/>
                  </a:lnTo>
                  <a:lnTo>
                    <a:pt x="48" y="484"/>
                  </a:lnTo>
                  <a:lnTo>
                    <a:pt x="29" y="446"/>
                  </a:lnTo>
                  <a:lnTo>
                    <a:pt x="13" y="407"/>
                  </a:lnTo>
                  <a:lnTo>
                    <a:pt x="3" y="365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3" y="236"/>
                  </a:lnTo>
                  <a:lnTo>
                    <a:pt x="29" y="196"/>
                  </a:lnTo>
                  <a:lnTo>
                    <a:pt x="48" y="159"/>
                  </a:lnTo>
                  <a:lnTo>
                    <a:pt x="74" y="125"/>
                  </a:lnTo>
                  <a:lnTo>
                    <a:pt x="103" y="94"/>
                  </a:lnTo>
                  <a:lnTo>
                    <a:pt x="137" y="67"/>
                  </a:lnTo>
                  <a:lnTo>
                    <a:pt x="175" y="44"/>
                  </a:lnTo>
                  <a:lnTo>
                    <a:pt x="217" y="25"/>
                  </a:lnTo>
                  <a:lnTo>
                    <a:pt x="260" y="11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35" name="Freeform 620">
              <a:extLst>
                <a:ext uri="{FF2B5EF4-FFF2-40B4-BE49-F238E27FC236}">
                  <a16:creationId xmlns:a16="http://schemas.microsoft.com/office/drawing/2014/main" id="{B5BD925A-E9F3-C1B6-F378-BB8BA47E96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0" y="4125"/>
              <a:ext cx="65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8 w 707"/>
                <a:gd name="T5" fmla="*/ 274 h 643"/>
                <a:gd name="T6" fmla="*/ 236 w 707"/>
                <a:gd name="T7" fmla="*/ 321 h 643"/>
                <a:gd name="T8" fmla="*/ 248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7 w 707"/>
                <a:gd name="T17" fmla="*/ 405 h 643"/>
                <a:gd name="T18" fmla="*/ 459 w 707"/>
                <a:gd name="T19" fmla="*/ 368 h 643"/>
                <a:gd name="T20" fmla="*/ 471 w 707"/>
                <a:gd name="T21" fmla="*/ 321 h 643"/>
                <a:gd name="T22" fmla="*/ 459 w 707"/>
                <a:gd name="T23" fmla="*/ 274 h 643"/>
                <a:gd name="T24" fmla="*/ 427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7 w 707"/>
                <a:gd name="T31" fmla="*/ 11 h 643"/>
                <a:gd name="T32" fmla="*/ 532 w 707"/>
                <a:gd name="T33" fmla="*/ 44 h 643"/>
                <a:gd name="T34" fmla="*/ 603 w 707"/>
                <a:gd name="T35" fmla="*/ 94 h 643"/>
                <a:gd name="T36" fmla="*/ 658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8 w 707"/>
                <a:gd name="T45" fmla="*/ 484 h 643"/>
                <a:gd name="T46" fmla="*/ 603 w 707"/>
                <a:gd name="T47" fmla="*/ 549 h 643"/>
                <a:gd name="T48" fmla="*/ 532 w 707"/>
                <a:gd name="T49" fmla="*/ 600 h 643"/>
                <a:gd name="T50" fmla="*/ 447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4 w 707"/>
                <a:gd name="T59" fmla="*/ 549 h 643"/>
                <a:gd name="T60" fmla="*/ 49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9 w 707"/>
                <a:gd name="T69" fmla="*/ 159 h 643"/>
                <a:gd name="T70" fmla="*/ 104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8" y="274"/>
                  </a:lnTo>
                  <a:lnTo>
                    <a:pt x="239" y="297"/>
                  </a:lnTo>
                  <a:lnTo>
                    <a:pt x="236" y="321"/>
                  </a:lnTo>
                  <a:lnTo>
                    <a:pt x="239" y="346"/>
                  </a:lnTo>
                  <a:lnTo>
                    <a:pt x="248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5" y="417"/>
                  </a:lnTo>
                  <a:lnTo>
                    <a:pt x="427" y="405"/>
                  </a:lnTo>
                  <a:lnTo>
                    <a:pt x="445" y="388"/>
                  </a:lnTo>
                  <a:lnTo>
                    <a:pt x="459" y="368"/>
                  </a:lnTo>
                  <a:lnTo>
                    <a:pt x="468" y="346"/>
                  </a:lnTo>
                  <a:lnTo>
                    <a:pt x="471" y="321"/>
                  </a:lnTo>
                  <a:lnTo>
                    <a:pt x="468" y="297"/>
                  </a:lnTo>
                  <a:lnTo>
                    <a:pt x="459" y="274"/>
                  </a:lnTo>
                  <a:lnTo>
                    <a:pt x="445" y="254"/>
                  </a:lnTo>
                  <a:lnTo>
                    <a:pt x="427" y="238"/>
                  </a:lnTo>
                  <a:lnTo>
                    <a:pt x="405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2" y="3"/>
                  </a:lnTo>
                  <a:lnTo>
                    <a:pt x="447" y="11"/>
                  </a:lnTo>
                  <a:lnTo>
                    <a:pt x="491" y="25"/>
                  </a:lnTo>
                  <a:lnTo>
                    <a:pt x="532" y="44"/>
                  </a:lnTo>
                  <a:lnTo>
                    <a:pt x="569" y="67"/>
                  </a:lnTo>
                  <a:lnTo>
                    <a:pt x="603" y="94"/>
                  </a:lnTo>
                  <a:lnTo>
                    <a:pt x="633" y="125"/>
                  </a:lnTo>
                  <a:lnTo>
                    <a:pt x="658" y="159"/>
                  </a:lnTo>
                  <a:lnTo>
                    <a:pt x="679" y="196"/>
                  </a:lnTo>
                  <a:lnTo>
                    <a:pt x="695" y="236"/>
                  </a:lnTo>
                  <a:lnTo>
                    <a:pt x="703" y="278"/>
                  </a:lnTo>
                  <a:lnTo>
                    <a:pt x="707" y="321"/>
                  </a:lnTo>
                  <a:lnTo>
                    <a:pt x="703" y="365"/>
                  </a:lnTo>
                  <a:lnTo>
                    <a:pt x="695" y="407"/>
                  </a:lnTo>
                  <a:lnTo>
                    <a:pt x="679" y="446"/>
                  </a:lnTo>
                  <a:lnTo>
                    <a:pt x="658" y="484"/>
                  </a:lnTo>
                  <a:lnTo>
                    <a:pt x="633" y="519"/>
                  </a:lnTo>
                  <a:lnTo>
                    <a:pt x="603" y="549"/>
                  </a:lnTo>
                  <a:lnTo>
                    <a:pt x="569" y="577"/>
                  </a:lnTo>
                  <a:lnTo>
                    <a:pt x="532" y="600"/>
                  </a:lnTo>
                  <a:lnTo>
                    <a:pt x="491" y="618"/>
                  </a:lnTo>
                  <a:lnTo>
                    <a:pt x="447" y="632"/>
                  </a:lnTo>
                  <a:lnTo>
                    <a:pt x="402" y="640"/>
                  </a:lnTo>
                  <a:lnTo>
                    <a:pt x="354" y="643"/>
                  </a:lnTo>
                  <a:lnTo>
                    <a:pt x="305" y="640"/>
                  </a:lnTo>
                  <a:lnTo>
                    <a:pt x="260" y="632"/>
                  </a:lnTo>
                  <a:lnTo>
                    <a:pt x="216" y="618"/>
                  </a:lnTo>
                  <a:lnTo>
                    <a:pt x="175" y="600"/>
                  </a:lnTo>
                  <a:lnTo>
                    <a:pt x="138" y="577"/>
                  </a:lnTo>
                  <a:lnTo>
                    <a:pt x="104" y="549"/>
                  </a:lnTo>
                  <a:lnTo>
                    <a:pt x="74" y="519"/>
                  </a:lnTo>
                  <a:lnTo>
                    <a:pt x="49" y="484"/>
                  </a:lnTo>
                  <a:lnTo>
                    <a:pt x="28" y="446"/>
                  </a:lnTo>
                  <a:lnTo>
                    <a:pt x="13" y="407"/>
                  </a:lnTo>
                  <a:lnTo>
                    <a:pt x="4" y="365"/>
                  </a:lnTo>
                  <a:lnTo>
                    <a:pt x="0" y="321"/>
                  </a:lnTo>
                  <a:lnTo>
                    <a:pt x="4" y="278"/>
                  </a:lnTo>
                  <a:lnTo>
                    <a:pt x="13" y="236"/>
                  </a:lnTo>
                  <a:lnTo>
                    <a:pt x="28" y="196"/>
                  </a:lnTo>
                  <a:lnTo>
                    <a:pt x="49" y="159"/>
                  </a:lnTo>
                  <a:lnTo>
                    <a:pt x="74" y="125"/>
                  </a:lnTo>
                  <a:lnTo>
                    <a:pt x="104" y="94"/>
                  </a:lnTo>
                  <a:lnTo>
                    <a:pt x="138" y="67"/>
                  </a:lnTo>
                  <a:lnTo>
                    <a:pt x="175" y="44"/>
                  </a:lnTo>
                  <a:lnTo>
                    <a:pt x="216" y="25"/>
                  </a:lnTo>
                  <a:lnTo>
                    <a:pt x="260" y="11"/>
                  </a:lnTo>
                  <a:lnTo>
                    <a:pt x="305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36" name="Freeform 621">
              <a:extLst>
                <a:ext uri="{FF2B5EF4-FFF2-40B4-BE49-F238E27FC236}">
                  <a16:creationId xmlns:a16="http://schemas.microsoft.com/office/drawing/2014/main" id="{9D2FBA2B-1688-BBDD-64E4-20C83DBC3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8" y="3941"/>
              <a:ext cx="326" cy="216"/>
            </a:xfrm>
            <a:custGeom>
              <a:avLst/>
              <a:gdLst>
                <a:gd name="T0" fmla="*/ 3147 w 3590"/>
                <a:gd name="T1" fmla="*/ 976 h 2153"/>
                <a:gd name="T2" fmla="*/ 2840 w 3590"/>
                <a:gd name="T3" fmla="*/ 611 h 2153"/>
                <a:gd name="T4" fmla="*/ 2768 w 3590"/>
                <a:gd name="T5" fmla="*/ 591 h 2153"/>
                <a:gd name="T6" fmla="*/ 2209 w 3590"/>
                <a:gd name="T7" fmla="*/ 0 h 2153"/>
                <a:gd name="T8" fmla="*/ 2261 w 3590"/>
                <a:gd name="T9" fmla="*/ 19 h 2153"/>
                <a:gd name="T10" fmla="*/ 2281 w 3590"/>
                <a:gd name="T11" fmla="*/ 66 h 2153"/>
                <a:gd name="T12" fmla="*/ 2955 w 3590"/>
                <a:gd name="T13" fmla="*/ 343 h 2153"/>
                <a:gd name="T14" fmla="*/ 3018 w 3590"/>
                <a:gd name="T15" fmla="*/ 367 h 2153"/>
                <a:gd name="T16" fmla="*/ 3452 w 3590"/>
                <a:gd name="T17" fmla="*/ 875 h 2153"/>
                <a:gd name="T18" fmla="*/ 3483 w 3590"/>
                <a:gd name="T19" fmla="*/ 931 h 2153"/>
                <a:gd name="T20" fmla="*/ 3496 w 3590"/>
                <a:gd name="T21" fmla="*/ 993 h 2153"/>
                <a:gd name="T22" fmla="*/ 3539 w 3590"/>
                <a:gd name="T23" fmla="*/ 1795 h 2153"/>
                <a:gd name="T24" fmla="*/ 3581 w 3590"/>
                <a:gd name="T25" fmla="*/ 1824 h 2153"/>
                <a:gd name="T26" fmla="*/ 3590 w 3590"/>
                <a:gd name="T27" fmla="*/ 2087 h 2153"/>
                <a:gd name="T28" fmla="*/ 3570 w 3590"/>
                <a:gd name="T29" fmla="*/ 2134 h 2153"/>
                <a:gd name="T30" fmla="*/ 3518 w 3590"/>
                <a:gd name="T31" fmla="*/ 2153 h 2153"/>
                <a:gd name="T32" fmla="*/ 3281 w 3590"/>
                <a:gd name="T33" fmla="*/ 2050 h 2153"/>
                <a:gd name="T34" fmla="*/ 3218 w 3590"/>
                <a:gd name="T35" fmla="*/ 1912 h 2153"/>
                <a:gd name="T36" fmla="*/ 3109 w 3590"/>
                <a:gd name="T37" fmla="*/ 1802 h 2153"/>
                <a:gd name="T38" fmla="*/ 2967 w 3590"/>
                <a:gd name="T39" fmla="*/ 1728 h 2153"/>
                <a:gd name="T40" fmla="*/ 2800 w 3590"/>
                <a:gd name="T41" fmla="*/ 1702 h 2153"/>
                <a:gd name="T42" fmla="*/ 2632 w 3590"/>
                <a:gd name="T43" fmla="*/ 1728 h 2153"/>
                <a:gd name="T44" fmla="*/ 2490 w 3590"/>
                <a:gd name="T45" fmla="*/ 1802 h 2153"/>
                <a:gd name="T46" fmla="*/ 2382 w 3590"/>
                <a:gd name="T47" fmla="*/ 1912 h 2153"/>
                <a:gd name="T48" fmla="*/ 2318 w 3590"/>
                <a:gd name="T49" fmla="*/ 2050 h 2153"/>
                <a:gd name="T50" fmla="*/ 1310 w 3590"/>
                <a:gd name="T51" fmla="*/ 2153 h 2153"/>
                <a:gd name="T52" fmla="*/ 1280 w 3590"/>
                <a:gd name="T53" fmla="*/ 2002 h 2153"/>
                <a:gd name="T54" fmla="*/ 1201 w 3590"/>
                <a:gd name="T55" fmla="*/ 1872 h 2153"/>
                <a:gd name="T56" fmla="*/ 1080 w 3590"/>
                <a:gd name="T57" fmla="*/ 1772 h 2153"/>
                <a:gd name="T58" fmla="*/ 928 w 3590"/>
                <a:gd name="T59" fmla="*/ 1714 h 2153"/>
                <a:gd name="T60" fmla="*/ 757 w 3590"/>
                <a:gd name="T61" fmla="*/ 1705 h 2153"/>
                <a:gd name="T62" fmla="*/ 597 w 3590"/>
                <a:gd name="T63" fmla="*/ 1748 h 2153"/>
                <a:gd name="T64" fmla="*/ 465 w 3590"/>
                <a:gd name="T65" fmla="*/ 1835 h 2153"/>
                <a:gd name="T66" fmla="*/ 370 w 3590"/>
                <a:gd name="T67" fmla="*/ 1955 h 2153"/>
                <a:gd name="T68" fmla="*/ 323 w 3590"/>
                <a:gd name="T69" fmla="*/ 2101 h 2153"/>
                <a:gd name="T70" fmla="*/ 53 w 3590"/>
                <a:gd name="T71" fmla="*/ 2151 h 2153"/>
                <a:gd name="T72" fmla="*/ 10 w 3590"/>
                <a:gd name="T73" fmla="*/ 2120 h 2153"/>
                <a:gd name="T74" fmla="*/ 0 w 3590"/>
                <a:gd name="T75" fmla="*/ 1857 h 2153"/>
                <a:gd name="T76" fmla="*/ 21 w 3590"/>
                <a:gd name="T77" fmla="*/ 1811 h 2153"/>
                <a:gd name="T78" fmla="*/ 70 w 3590"/>
                <a:gd name="T79" fmla="*/ 1792 h 2153"/>
                <a:gd name="T80" fmla="*/ 112 w 3590"/>
                <a:gd name="T81" fmla="*/ 224 h 2153"/>
                <a:gd name="T82" fmla="*/ 155 w 3590"/>
                <a:gd name="T83" fmla="*/ 119 h 2153"/>
                <a:gd name="T84" fmla="*/ 241 w 3590"/>
                <a:gd name="T85" fmla="*/ 42 h 2153"/>
                <a:gd name="T86" fmla="*/ 355 w 3590"/>
                <a:gd name="T87" fmla="*/ 2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0" h="2153">
                  <a:moveTo>
                    <a:pt x="2465" y="591"/>
                  </a:moveTo>
                  <a:lnTo>
                    <a:pt x="2465" y="976"/>
                  </a:lnTo>
                  <a:lnTo>
                    <a:pt x="3147" y="976"/>
                  </a:lnTo>
                  <a:lnTo>
                    <a:pt x="2878" y="641"/>
                  </a:lnTo>
                  <a:lnTo>
                    <a:pt x="2861" y="625"/>
                  </a:lnTo>
                  <a:lnTo>
                    <a:pt x="2840" y="611"/>
                  </a:lnTo>
                  <a:lnTo>
                    <a:pt x="2816" y="600"/>
                  </a:lnTo>
                  <a:lnTo>
                    <a:pt x="2791" y="593"/>
                  </a:lnTo>
                  <a:lnTo>
                    <a:pt x="2768" y="591"/>
                  </a:lnTo>
                  <a:lnTo>
                    <a:pt x="2465" y="591"/>
                  </a:lnTo>
                  <a:close/>
                  <a:moveTo>
                    <a:pt x="398" y="0"/>
                  </a:moveTo>
                  <a:lnTo>
                    <a:pt x="2209" y="0"/>
                  </a:lnTo>
                  <a:lnTo>
                    <a:pt x="2229" y="2"/>
                  </a:lnTo>
                  <a:lnTo>
                    <a:pt x="2246" y="9"/>
                  </a:lnTo>
                  <a:lnTo>
                    <a:pt x="2261" y="19"/>
                  </a:lnTo>
                  <a:lnTo>
                    <a:pt x="2272" y="32"/>
                  </a:lnTo>
                  <a:lnTo>
                    <a:pt x="2279" y="48"/>
                  </a:lnTo>
                  <a:lnTo>
                    <a:pt x="2281" y="66"/>
                  </a:lnTo>
                  <a:lnTo>
                    <a:pt x="2281" y="342"/>
                  </a:lnTo>
                  <a:lnTo>
                    <a:pt x="2934" y="342"/>
                  </a:lnTo>
                  <a:lnTo>
                    <a:pt x="2955" y="343"/>
                  </a:lnTo>
                  <a:lnTo>
                    <a:pt x="2977" y="349"/>
                  </a:lnTo>
                  <a:lnTo>
                    <a:pt x="2999" y="357"/>
                  </a:lnTo>
                  <a:lnTo>
                    <a:pt x="3018" y="367"/>
                  </a:lnTo>
                  <a:lnTo>
                    <a:pt x="3036" y="380"/>
                  </a:lnTo>
                  <a:lnTo>
                    <a:pt x="3050" y="394"/>
                  </a:lnTo>
                  <a:lnTo>
                    <a:pt x="3452" y="875"/>
                  </a:lnTo>
                  <a:lnTo>
                    <a:pt x="3464" y="891"/>
                  </a:lnTo>
                  <a:lnTo>
                    <a:pt x="3474" y="910"/>
                  </a:lnTo>
                  <a:lnTo>
                    <a:pt x="3483" y="931"/>
                  </a:lnTo>
                  <a:lnTo>
                    <a:pt x="3489" y="952"/>
                  </a:lnTo>
                  <a:lnTo>
                    <a:pt x="3494" y="973"/>
                  </a:lnTo>
                  <a:lnTo>
                    <a:pt x="3496" y="993"/>
                  </a:lnTo>
                  <a:lnTo>
                    <a:pt x="3496" y="1792"/>
                  </a:lnTo>
                  <a:lnTo>
                    <a:pt x="3520" y="1792"/>
                  </a:lnTo>
                  <a:lnTo>
                    <a:pt x="3539" y="1795"/>
                  </a:lnTo>
                  <a:lnTo>
                    <a:pt x="3555" y="1801"/>
                  </a:lnTo>
                  <a:lnTo>
                    <a:pt x="3570" y="1811"/>
                  </a:lnTo>
                  <a:lnTo>
                    <a:pt x="3581" y="1824"/>
                  </a:lnTo>
                  <a:lnTo>
                    <a:pt x="3588" y="1840"/>
                  </a:lnTo>
                  <a:lnTo>
                    <a:pt x="3590" y="1857"/>
                  </a:lnTo>
                  <a:lnTo>
                    <a:pt x="3590" y="2087"/>
                  </a:lnTo>
                  <a:lnTo>
                    <a:pt x="3588" y="2105"/>
                  </a:lnTo>
                  <a:lnTo>
                    <a:pt x="3581" y="2120"/>
                  </a:lnTo>
                  <a:lnTo>
                    <a:pt x="3570" y="2134"/>
                  </a:lnTo>
                  <a:lnTo>
                    <a:pt x="3554" y="2144"/>
                  </a:lnTo>
                  <a:lnTo>
                    <a:pt x="3538" y="2151"/>
                  </a:lnTo>
                  <a:lnTo>
                    <a:pt x="3518" y="2153"/>
                  </a:lnTo>
                  <a:lnTo>
                    <a:pt x="3295" y="2153"/>
                  </a:lnTo>
                  <a:lnTo>
                    <a:pt x="3291" y="2101"/>
                  </a:lnTo>
                  <a:lnTo>
                    <a:pt x="3281" y="2050"/>
                  </a:lnTo>
                  <a:lnTo>
                    <a:pt x="3266" y="2002"/>
                  </a:lnTo>
                  <a:lnTo>
                    <a:pt x="3244" y="1955"/>
                  </a:lnTo>
                  <a:lnTo>
                    <a:pt x="3218" y="1912"/>
                  </a:lnTo>
                  <a:lnTo>
                    <a:pt x="3186" y="1872"/>
                  </a:lnTo>
                  <a:lnTo>
                    <a:pt x="3149" y="1835"/>
                  </a:lnTo>
                  <a:lnTo>
                    <a:pt x="3109" y="1802"/>
                  </a:lnTo>
                  <a:lnTo>
                    <a:pt x="3065" y="1772"/>
                  </a:lnTo>
                  <a:lnTo>
                    <a:pt x="3017" y="1748"/>
                  </a:lnTo>
                  <a:lnTo>
                    <a:pt x="2967" y="1728"/>
                  </a:lnTo>
                  <a:lnTo>
                    <a:pt x="2913" y="1714"/>
                  </a:lnTo>
                  <a:lnTo>
                    <a:pt x="2857" y="1705"/>
                  </a:lnTo>
                  <a:lnTo>
                    <a:pt x="2800" y="1702"/>
                  </a:lnTo>
                  <a:lnTo>
                    <a:pt x="2741" y="1705"/>
                  </a:lnTo>
                  <a:lnTo>
                    <a:pt x="2686" y="1714"/>
                  </a:lnTo>
                  <a:lnTo>
                    <a:pt x="2632" y="1728"/>
                  </a:lnTo>
                  <a:lnTo>
                    <a:pt x="2582" y="1748"/>
                  </a:lnTo>
                  <a:lnTo>
                    <a:pt x="2534" y="1772"/>
                  </a:lnTo>
                  <a:lnTo>
                    <a:pt x="2490" y="1802"/>
                  </a:lnTo>
                  <a:lnTo>
                    <a:pt x="2450" y="1835"/>
                  </a:lnTo>
                  <a:lnTo>
                    <a:pt x="2413" y="1872"/>
                  </a:lnTo>
                  <a:lnTo>
                    <a:pt x="2382" y="1912"/>
                  </a:lnTo>
                  <a:lnTo>
                    <a:pt x="2355" y="1955"/>
                  </a:lnTo>
                  <a:lnTo>
                    <a:pt x="2333" y="2002"/>
                  </a:lnTo>
                  <a:lnTo>
                    <a:pt x="2318" y="2050"/>
                  </a:lnTo>
                  <a:lnTo>
                    <a:pt x="2308" y="2101"/>
                  </a:lnTo>
                  <a:lnTo>
                    <a:pt x="2305" y="2153"/>
                  </a:lnTo>
                  <a:lnTo>
                    <a:pt x="1310" y="2153"/>
                  </a:lnTo>
                  <a:lnTo>
                    <a:pt x="1307" y="2101"/>
                  </a:lnTo>
                  <a:lnTo>
                    <a:pt x="1297" y="2050"/>
                  </a:lnTo>
                  <a:lnTo>
                    <a:pt x="1280" y="2002"/>
                  </a:lnTo>
                  <a:lnTo>
                    <a:pt x="1260" y="1955"/>
                  </a:lnTo>
                  <a:lnTo>
                    <a:pt x="1233" y="1912"/>
                  </a:lnTo>
                  <a:lnTo>
                    <a:pt x="1201" y="1872"/>
                  </a:lnTo>
                  <a:lnTo>
                    <a:pt x="1165" y="1835"/>
                  </a:lnTo>
                  <a:lnTo>
                    <a:pt x="1124" y="1802"/>
                  </a:lnTo>
                  <a:lnTo>
                    <a:pt x="1080" y="1772"/>
                  </a:lnTo>
                  <a:lnTo>
                    <a:pt x="1032" y="1748"/>
                  </a:lnTo>
                  <a:lnTo>
                    <a:pt x="981" y="1728"/>
                  </a:lnTo>
                  <a:lnTo>
                    <a:pt x="928" y="1714"/>
                  </a:lnTo>
                  <a:lnTo>
                    <a:pt x="872" y="1705"/>
                  </a:lnTo>
                  <a:lnTo>
                    <a:pt x="815" y="1702"/>
                  </a:lnTo>
                  <a:lnTo>
                    <a:pt x="757" y="1705"/>
                  </a:lnTo>
                  <a:lnTo>
                    <a:pt x="702" y="1714"/>
                  </a:lnTo>
                  <a:lnTo>
                    <a:pt x="648" y="1728"/>
                  </a:lnTo>
                  <a:lnTo>
                    <a:pt x="597" y="1748"/>
                  </a:lnTo>
                  <a:lnTo>
                    <a:pt x="550" y="1772"/>
                  </a:lnTo>
                  <a:lnTo>
                    <a:pt x="505" y="1802"/>
                  </a:lnTo>
                  <a:lnTo>
                    <a:pt x="465" y="1835"/>
                  </a:lnTo>
                  <a:lnTo>
                    <a:pt x="429" y="1872"/>
                  </a:lnTo>
                  <a:lnTo>
                    <a:pt x="397" y="1912"/>
                  </a:lnTo>
                  <a:lnTo>
                    <a:pt x="370" y="1955"/>
                  </a:lnTo>
                  <a:lnTo>
                    <a:pt x="349" y="2002"/>
                  </a:lnTo>
                  <a:lnTo>
                    <a:pt x="332" y="2050"/>
                  </a:lnTo>
                  <a:lnTo>
                    <a:pt x="323" y="2101"/>
                  </a:lnTo>
                  <a:lnTo>
                    <a:pt x="319" y="2153"/>
                  </a:lnTo>
                  <a:lnTo>
                    <a:pt x="73" y="2153"/>
                  </a:lnTo>
                  <a:lnTo>
                    <a:pt x="53" y="2151"/>
                  </a:lnTo>
                  <a:lnTo>
                    <a:pt x="36" y="2144"/>
                  </a:lnTo>
                  <a:lnTo>
                    <a:pt x="21" y="2134"/>
                  </a:lnTo>
                  <a:lnTo>
                    <a:pt x="10" y="2120"/>
                  </a:lnTo>
                  <a:lnTo>
                    <a:pt x="2" y="2105"/>
                  </a:lnTo>
                  <a:lnTo>
                    <a:pt x="0" y="2087"/>
                  </a:lnTo>
                  <a:lnTo>
                    <a:pt x="0" y="1857"/>
                  </a:lnTo>
                  <a:lnTo>
                    <a:pt x="2" y="1840"/>
                  </a:lnTo>
                  <a:lnTo>
                    <a:pt x="10" y="1824"/>
                  </a:lnTo>
                  <a:lnTo>
                    <a:pt x="21" y="1811"/>
                  </a:lnTo>
                  <a:lnTo>
                    <a:pt x="35" y="1801"/>
                  </a:lnTo>
                  <a:lnTo>
                    <a:pt x="52" y="1795"/>
                  </a:lnTo>
                  <a:lnTo>
                    <a:pt x="70" y="1792"/>
                  </a:lnTo>
                  <a:lnTo>
                    <a:pt x="109" y="1792"/>
                  </a:lnTo>
                  <a:lnTo>
                    <a:pt x="109" y="264"/>
                  </a:lnTo>
                  <a:lnTo>
                    <a:pt x="112" y="224"/>
                  </a:lnTo>
                  <a:lnTo>
                    <a:pt x="121" y="187"/>
                  </a:lnTo>
                  <a:lnTo>
                    <a:pt x="135" y="152"/>
                  </a:lnTo>
                  <a:lnTo>
                    <a:pt x="155" y="119"/>
                  </a:lnTo>
                  <a:lnTo>
                    <a:pt x="179" y="90"/>
                  </a:lnTo>
                  <a:lnTo>
                    <a:pt x="208" y="64"/>
                  </a:lnTo>
                  <a:lnTo>
                    <a:pt x="241" y="42"/>
                  </a:lnTo>
                  <a:lnTo>
                    <a:pt x="276" y="24"/>
                  </a:lnTo>
                  <a:lnTo>
                    <a:pt x="315" y="11"/>
                  </a:lnTo>
                  <a:lnTo>
                    <a:pt x="355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grpSp>
        <p:nvGrpSpPr>
          <p:cNvPr id="37" name="Group 82">
            <a:extLst>
              <a:ext uri="{FF2B5EF4-FFF2-40B4-BE49-F238E27FC236}">
                <a16:creationId xmlns:a16="http://schemas.microsoft.com/office/drawing/2014/main" id="{8C8D5B6F-5E43-9BBE-CC93-ED6F520017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6159" y="1989224"/>
            <a:ext cx="312500" cy="365070"/>
            <a:chOff x="6024" y="79"/>
            <a:chExt cx="2675" cy="3125"/>
          </a:xfrm>
          <a:solidFill>
            <a:schemeClr val="bg1">
              <a:lumMod val="50000"/>
            </a:schemeClr>
          </a:solidFill>
        </p:grpSpPr>
        <p:sp>
          <p:nvSpPr>
            <p:cNvPr id="38" name="Freeform 84">
              <a:extLst>
                <a:ext uri="{FF2B5EF4-FFF2-40B4-BE49-F238E27FC236}">
                  <a16:creationId xmlns:a16="http://schemas.microsoft.com/office/drawing/2014/main" id="{8549EC9C-1BD3-1601-BF8B-79AB3873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" y="79"/>
              <a:ext cx="1954" cy="3052"/>
            </a:xfrm>
            <a:custGeom>
              <a:avLst/>
              <a:gdLst>
                <a:gd name="T0" fmla="*/ 1994 w 3909"/>
                <a:gd name="T1" fmla="*/ 11 h 6104"/>
                <a:gd name="T2" fmla="*/ 2178 w 3909"/>
                <a:gd name="T3" fmla="*/ 59 h 6104"/>
                <a:gd name="T4" fmla="*/ 2319 w 3909"/>
                <a:gd name="T5" fmla="*/ 125 h 6104"/>
                <a:gd name="T6" fmla="*/ 2414 w 3909"/>
                <a:gd name="T7" fmla="*/ 194 h 6104"/>
                <a:gd name="T8" fmla="*/ 2466 w 3909"/>
                <a:gd name="T9" fmla="*/ 241 h 6104"/>
                <a:gd name="T10" fmla="*/ 2570 w 3909"/>
                <a:gd name="T11" fmla="*/ 247 h 6104"/>
                <a:gd name="T12" fmla="*/ 2819 w 3909"/>
                <a:gd name="T13" fmla="*/ 283 h 6104"/>
                <a:gd name="T14" fmla="*/ 3025 w 3909"/>
                <a:gd name="T15" fmla="*/ 388 h 6104"/>
                <a:gd name="T16" fmla="*/ 3188 w 3909"/>
                <a:gd name="T17" fmla="*/ 553 h 6104"/>
                <a:gd name="T18" fmla="*/ 3310 w 3909"/>
                <a:gd name="T19" fmla="*/ 772 h 6104"/>
                <a:gd name="T20" fmla="*/ 3396 w 3909"/>
                <a:gd name="T21" fmla="*/ 1034 h 6104"/>
                <a:gd name="T22" fmla="*/ 3445 w 3909"/>
                <a:gd name="T23" fmla="*/ 1333 h 6104"/>
                <a:gd name="T24" fmla="*/ 3464 w 3909"/>
                <a:gd name="T25" fmla="*/ 1660 h 6104"/>
                <a:gd name="T26" fmla="*/ 3451 w 3909"/>
                <a:gd name="T27" fmla="*/ 2010 h 6104"/>
                <a:gd name="T28" fmla="*/ 3428 w 3909"/>
                <a:gd name="T29" fmla="*/ 2362 h 6104"/>
                <a:gd name="T30" fmla="*/ 3451 w 3909"/>
                <a:gd name="T31" fmla="*/ 2653 h 6104"/>
                <a:gd name="T32" fmla="*/ 3508 w 3909"/>
                <a:gd name="T33" fmla="*/ 2881 h 6104"/>
                <a:gd name="T34" fmla="*/ 3592 w 3909"/>
                <a:gd name="T35" fmla="*/ 3054 h 6104"/>
                <a:gd name="T36" fmla="*/ 3685 w 3909"/>
                <a:gd name="T37" fmla="*/ 3176 h 6104"/>
                <a:gd name="T38" fmla="*/ 3774 w 3909"/>
                <a:gd name="T39" fmla="*/ 3257 h 6104"/>
                <a:gd name="T40" fmla="*/ 3850 w 3909"/>
                <a:gd name="T41" fmla="*/ 3307 h 6104"/>
                <a:gd name="T42" fmla="*/ 3900 w 3909"/>
                <a:gd name="T43" fmla="*/ 3328 h 6104"/>
                <a:gd name="T44" fmla="*/ 3845 w 3909"/>
                <a:gd name="T45" fmla="*/ 3391 h 6104"/>
                <a:gd name="T46" fmla="*/ 3614 w 3909"/>
                <a:gd name="T47" fmla="*/ 3531 h 6104"/>
                <a:gd name="T48" fmla="*/ 3361 w 3909"/>
                <a:gd name="T49" fmla="*/ 3623 h 6104"/>
                <a:gd name="T50" fmla="*/ 3112 w 3909"/>
                <a:gd name="T51" fmla="*/ 3676 h 6104"/>
                <a:gd name="T52" fmla="*/ 2897 w 3909"/>
                <a:gd name="T53" fmla="*/ 3701 h 6104"/>
                <a:gd name="T54" fmla="*/ 2745 w 3909"/>
                <a:gd name="T55" fmla="*/ 3706 h 6104"/>
                <a:gd name="T56" fmla="*/ 2688 w 3909"/>
                <a:gd name="T57" fmla="*/ 3706 h 6104"/>
                <a:gd name="T58" fmla="*/ 1965 w 3909"/>
                <a:gd name="T59" fmla="*/ 6104 h 6104"/>
                <a:gd name="T60" fmla="*/ 1107 w 3909"/>
                <a:gd name="T61" fmla="*/ 3714 h 6104"/>
                <a:gd name="T62" fmla="*/ 763 w 3909"/>
                <a:gd name="T63" fmla="*/ 3682 h 6104"/>
                <a:gd name="T64" fmla="*/ 493 w 3909"/>
                <a:gd name="T65" fmla="*/ 3615 h 6104"/>
                <a:gd name="T66" fmla="*/ 290 w 3909"/>
                <a:gd name="T67" fmla="*/ 3533 h 6104"/>
                <a:gd name="T68" fmla="*/ 145 w 3909"/>
                <a:gd name="T69" fmla="*/ 3448 h 6104"/>
                <a:gd name="T70" fmla="*/ 54 w 3909"/>
                <a:gd name="T71" fmla="*/ 3373 h 6104"/>
                <a:gd name="T72" fmla="*/ 10 w 3909"/>
                <a:gd name="T73" fmla="*/ 3324 h 6104"/>
                <a:gd name="T74" fmla="*/ 2 w 3909"/>
                <a:gd name="T75" fmla="*/ 3314 h 6104"/>
                <a:gd name="T76" fmla="*/ 29 w 3909"/>
                <a:gd name="T77" fmla="*/ 3311 h 6104"/>
                <a:gd name="T78" fmla="*/ 80 w 3909"/>
                <a:gd name="T79" fmla="*/ 3294 h 6104"/>
                <a:gd name="T80" fmla="*/ 151 w 3909"/>
                <a:gd name="T81" fmla="*/ 3254 h 6104"/>
                <a:gd name="T82" fmla="*/ 229 w 3909"/>
                <a:gd name="T83" fmla="*/ 3181 h 6104"/>
                <a:gd name="T84" fmla="*/ 310 w 3909"/>
                <a:gd name="T85" fmla="*/ 3067 h 6104"/>
                <a:gd name="T86" fmla="*/ 388 w 3909"/>
                <a:gd name="T87" fmla="*/ 2902 h 6104"/>
                <a:gd name="T88" fmla="*/ 453 w 3909"/>
                <a:gd name="T89" fmla="*/ 2677 h 6104"/>
                <a:gd name="T90" fmla="*/ 497 w 3909"/>
                <a:gd name="T91" fmla="*/ 2383 h 6104"/>
                <a:gd name="T92" fmla="*/ 516 w 3909"/>
                <a:gd name="T93" fmla="*/ 2008 h 6104"/>
                <a:gd name="T94" fmla="*/ 518 w 3909"/>
                <a:gd name="T95" fmla="*/ 1574 h 6104"/>
                <a:gd name="T96" fmla="*/ 556 w 3909"/>
                <a:gd name="T97" fmla="*/ 1202 h 6104"/>
                <a:gd name="T98" fmla="*/ 630 w 3909"/>
                <a:gd name="T99" fmla="*/ 899 h 6104"/>
                <a:gd name="T100" fmla="*/ 731 w 3909"/>
                <a:gd name="T101" fmla="*/ 658 h 6104"/>
                <a:gd name="T102" fmla="*/ 849 w 3909"/>
                <a:gd name="T103" fmla="*/ 473 h 6104"/>
                <a:gd name="T104" fmla="*/ 976 w 3909"/>
                <a:gd name="T105" fmla="*/ 332 h 6104"/>
                <a:gd name="T106" fmla="*/ 1104 w 3909"/>
                <a:gd name="T107" fmla="*/ 232 h 6104"/>
                <a:gd name="T108" fmla="*/ 1227 w 3909"/>
                <a:gd name="T109" fmla="*/ 161 h 6104"/>
                <a:gd name="T110" fmla="*/ 1334 w 3909"/>
                <a:gd name="T111" fmla="*/ 114 h 6104"/>
                <a:gd name="T112" fmla="*/ 1494 w 3909"/>
                <a:gd name="T113" fmla="*/ 57 h 6104"/>
                <a:gd name="T114" fmla="*/ 1766 w 3909"/>
                <a:gd name="T115" fmla="*/ 3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09" h="6104">
                  <a:moveTo>
                    <a:pt x="1847" y="0"/>
                  </a:moveTo>
                  <a:lnTo>
                    <a:pt x="1923" y="2"/>
                  </a:lnTo>
                  <a:lnTo>
                    <a:pt x="1994" y="11"/>
                  </a:lnTo>
                  <a:lnTo>
                    <a:pt x="2060" y="22"/>
                  </a:lnTo>
                  <a:lnTo>
                    <a:pt x="2121" y="38"/>
                  </a:lnTo>
                  <a:lnTo>
                    <a:pt x="2178" y="59"/>
                  </a:lnTo>
                  <a:lnTo>
                    <a:pt x="2230" y="79"/>
                  </a:lnTo>
                  <a:lnTo>
                    <a:pt x="2277" y="102"/>
                  </a:lnTo>
                  <a:lnTo>
                    <a:pt x="2319" y="125"/>
                  </a:lnTo>
                  <a:lnTo>
                    <a:pt x="2355" y="150"/>
                  </a:lnTo>
                  <a:lnTo>
                    <a:pt x="2388" y="173"/>
                  </a:lnTo>
                  <a:lnTo>
                    <a:pt x="2414" y="194"/>
                  </a:lnTo>
                  <a:lnTo>
                    <a:pt x="2437" y="213"/>
                  </a:lnTo>
                  <a:lnTo>
                    <a:pt x="2454" y="228"/>
                  </a:lnTo>
                  <a:lnTo>
                    <a:pt x="2466" y="241"/>
                  </a:lnTo>
                  <a:lnTo>
                    <a:pt x="2473" y="249"/>
                  </a:lnTo>
                  <a:lnTo>
                    <a:pt x="2477" y="253"/>
                  </a:lnTo>
                  <a:lnTo>
                    <a:pt x="2570" y="247"/>
                  </a:lnTo>
                  <a:lnTo>
                    <a:pt x="2660" y="251"/>
                  </a:lnTo>
                  <a:lnTo>
                    <a:pt x="2741" y="264"/>
                  </a:lnTo>
                  <a:lnTo>
                    <a:pt x="2819" y="283"/>
                  </a:lnTo>
                  <a:lnTo>
                    <a:pt x="2894" y="312"/>
                  </a:lnTo>
                  <a:lnTo>
                    <a:pt x="2962" y="346"/>
                  </a:lnTo>
                  <a:lnTo>
                    <a:pt x="3025" y="388"/>
                  </a:lnTo>
                  <a:lnTo>
                    <a:pt x="3084" y="437"/>
                  </a:lnTo>
                  <a:lnTo>
                    <a:pt x="3139" y="492"/>
                  </a:lnTo>
                  <a:lnTo>
                    <a:pt x="3188" y="553"/>
                  </a:lnTo>
                  <a:lnTo>
                    <a:pt x="3234" y="622"/>
                  </a:lnTo>
                  <a:lnTo>
                    <a:pt x="3274" y="694"/>
                  </a:lnTo>
                  <a:lnTo>
                    <a:pt x="3310" y="772"/>
                  </a:lnTo>
                  <a:lnTo>
                    <a:pt x="3342" y="854"/>
                  </a:lnTo>
                  <a:lnTo>
                    <a:pt x="3371" y="941"/>
                  </a:lnTo>
                  <a:lnTo>
                    <a:pt x="3396" y="1034"/>
                  </a:lnTo>
                  <a:lnTo>
                    <a:pt x="3417" y="1129"/>
                  </a:lnTo>
                  <a:lnTo>
                    <a:pt x="3434" y="1230"/>
                  </a:lnTo>
                  <a:lnTo>
                    <a:pt x="3445" y="1333"/>
                  </a:lnTo>
                  <a:lnTo>
                    <a:pt x="3455" y="1439"/>
                  </a:lnTo>
                  <a:lnTo>
                    <a:pt x="3460" y="1548"/>
                  </a:lnTo>
                  <a:lnTo>
                    <a:pt x="3464" y="1660"/>
                  </a:lnTo>
                  <a:lnTo>
                    <a:pt x="3462" y="1774"/>
                  </a:lnTo>
                  <a:lnTo>
                    <a:pt x="3458" y="1892"/>
                  </a:lnTo>
                  <a:lnTo>
                    <a:pt x="3451" y="2010"/>
                  </a:lnTo>
                  <a:lnTo>
                    <a:pt x="3441" y="2128"/>
                  </a:lnTo>
                  <a:lnTo>
                    <a:pt x="3432" y="2249"/>
                  </a:lnTo>
                  <a:lnTo>
                    <a:pt x="3428" y="2362"/>
                  </a:lnTo>
                  <a:lnTo>
                    <a:pt x="3432" y="2466"/>
                  </a:lnTo>
                  <a:lnTo>
                    <a:pt x="3438" y="2563"/>
                  </a:lnTo>
                  <a:lnTo>
                    <a:pt x="3451" y="2653"/>
                  </a:lnTo>
                  <a:lnTo>
                    <a:pt x="3466" y="2736"/>
                  </a:lnTo>
                  <a:lnTo>
                    <a:pt x="3485" y="2812"/>
                  </a:lnTo>
                  <a:lnTo>
                    <a:pt x="3508" y="2881"/>
                  </a:lnTo>
                  <a:lnTo>
                    <a:pt x="3535" y="2944"/>
                  </a:lnTo>
                  <a:lnTo>
                    <a:pt x="3561" y="3001"/>
                  </a:lnTo>
                  <a:lnTo>
                    <a:pt x="3592" y="3054"/>
                  </a:lnTo>
                  <a:lnTo>
                    <a:pt x="3622" y="3100"/>
                  </a:lnTo>
                  <a:lnTo>
                    <a:pt x="3652" y="3140"/>
                  </a:lnTo>
                  <a:lnTo>
                    <a:pt x="3685" y="3176"/>
                  </a:lnTo>
                  <a:lnTo>
                    <a:pt x="3715" y="3208"/>
                  </a:lnTo>
                  <a:lnTo>
                    <a:pt x="3746" y="3235"/>
                  </a:lnTo>
                  <a:lnTo>
                    <a:pt x="3774" y="3257"/>
                  </a:lnTo>
                  <a:lnTo>
                    <a:pt x="3803" y="3276"/>
                  </a:lnTo>
                  <a:lnTo>
                    <a:pt x="3827" y="3294"/>
                  </a:lnTo>
                  <a:lnTo>
                    <a:pt x="3850" y="3307"/>
                  </a:lnTo>
                  <a:lnTo>
                    <a:pt x="3871" y="3316"/>
                  </a:lnTo>
                  <a:lnTo>
                    <a:pt x="3886" y="3322"/>
                  </a:lnTo>
                  <a:lnTo>
                    <a:pt x="3900" y="3328"/>
                  </a:lnTo>
                  <a:lnTo>
                    <a:pt x="3907" y="3330"/>
                  </a:lnTo>
                  <a:lnTo>
                    <a:pt x="3909" y="3332"/>
                  </a:lnTo>
                  <a:lnTo>
                    <a:pt x="3845" y="3391"/>
                  </a:lnTo>
                  <a:lnTo>
                    <a:pt x="3772" y="3444"/>
                  </a:lnTo>
                  <a:lnTo>
                    <a:pt x="3696" y="3491"/>
                  </a:lnTo>
                  <a:lnTo>
                    <a:pt x="3614" y="3531"/>
                  </a:lnTo>
                  <a:lnTo>
                    <a:pt x="3533" y="3567"/>
                  </a:lnTo>
                  <a:lnTo>
                    <a:pt x="3447" y="3598"/>
                  </a:lnTo>
                  <a:lnTo>
                    <a:pt x="3361" y="3623"/>
                  </a:lnTo>
                  <a:lnTo>
                    <a:pt x="3276" y="3643"/>
                  </a:lnTo>
                  <a:lnTo>
                    <a:pt x="3192" y="3663"/>
                  </a:lnTo>
                  <a:lnTo>
                    <a:pt x="3112" y="3676"/>
                  </a:lnTo>
                  <a:lnTo>
                    <a:pt x="3034" y="3685"/>
                  </a:lnTo>
                  <a:lnTo>
                    <a:pt x="2962" y="3695"/>
                  </a:lnTo>
                  <a:lnTo>
                    <a:pt x="2897" y="3701"/>
                  </a:lnTo>
                  <a:lnTo>
                    <a:pt x="2838" y="3704"/>
                  </a:lnTo>
                  <a:lnTo>
                    <a:pt x="2787" y="3706"/>
                  </a:lnTo>
                  <a:lnTo>
                    <a:pt x="2745" y="3706"/>
                  </a:lnTo>
                  <a:lnTo>
                    <a:pt x="2715" y="3706"/>
                  </a:lnTo>
                  <a:lnTo>
                    <a:pt x="2696" y="3706"/>
                  </a:lnTo>
                  <a:lnTo>
                    <a:pt x="2688" y="3706"/>
                  </a:lnTo>
                  <a:lnTo>
                    <a:pt x="2688" y="3969"/>
                  </a:lnTo>
                  <a:lnTo>
                    <a:pt x="2690" y="3988"/>
                  </a:lnTo>
                  <a:lnTo>
                    <a:pt x="1965" y="6104"/>
                  </a:lnTo>
                  <a:lnTo>
                    <a:pt x="1239" y="3984"/>
                  </a:lnTo>
                  <a:lnTo>
                    <a:pt x="1239" y="3716"/>
                  </a:lnTo>
                  <a:lnTo>
                    <a:pt x="1107" y="3714"/>
                  </a:lnTo>
                  <a:lnTo>
                    <a:pt x="984" y="3708"/>
                  </a:lnTo>
                  <a:lnTo>
                    <a:pt x="870" y="3697"/>
                  </a:lnTo>
                  <a:lnTo>
                    <a:pt x="763" y="3682"/>
                  </a:lnTo>
                  <a:lnTo>
                    <a:pt x="666" y="3663"/>
                  </a:lnTo>
                  <a:lnTo>
                    <a:pt x="575" y="3640"/>
                  </a:lnTo>
                  <a:lnTo>
                    <a:pt x="493" y="3615"/>
                  </a:lnTo>
                  <a:lnTo>
                    <a:pt x="419" y="3588"/>
                  </a:lnTo>
                  <a:lnTo>
                    <a:pt x="350" y="3562"/>
                  </a:lnTo>
                  <a:lnTo>
                    <a:pt x="290" y="3533"/>
                  </a:lnTo>
                  <a:lnTo>
                    <a:pt x="236" y="3505"/>
                  </a:lnTo>
                  <a:lnTo>
                    <a:pt x="187" y="3474"/>
                  </a:lnTo>
                  <a:lnTo>
                    <a:pt x="145" y="3448"/>
                  </a:lnTo>
                  <a:lnTo>
                    <a:pt x="109" y="3421"/>
                  </a:lnTo>
                  <a:lnTo>
                    <a:pt x="80" y="3396"/>
                  </a:lnTo>
                  <a:lnTo>
                    <a:pt x="54" y="3373"/>
                  </a:lnTo>
                  <a:lnTo>
                    <a:pt x="35" y="3353"/>
                  </a:lnTo>
                  <a:lnTo>
                    <a:pt x="19" y="3337"/>
                  </a:lnTo>
                  <a:lnTo>
                    <a:pt x="10" y="3324"/>
                  </a:lnTo>
                  <a:lnTo>
                    <a:pt x="4" y="3316"/>
                  </a:lnTo>
                  <a:lnTo>
                    <a:pt x="0" y="3314"/>
                  </a:lnTo>
                  <a:lnTo>
                    <a:pt x="2" y="3314"/>
                  </a:lnTo>
                  <a:lnTo>
                    <a:pt x="8" y="3314"/>
                  </a:lnTo>
                  <a:lnTo>
                    <a:pt x="18" y="3313"/>
                  </a:lnTo>
                  <a:lnTo>
                    <a:pt x="29" y="3311"/>
                  </a:lnTo>
                  <a:lnTo>
                    <a:pt x="44" y="3307"/>
                  </a:lnTo>
                  <a:lnTo>
                    <a:pt x="61" y="3301"/>
                  </a:lnTo>
                  <a:lnTo>
                    <a:pt x="80" y="3294"/>
                  </a:lnTo>
                  <a:lnTo>
                    <a:pt x="103" y="3282"/>
                  </a:lnTo>
                  <a:lnTo>
                    <a:pt x="126" y="3269"/>
                  </a:lnTo>
                  <a:lnTo>
                    <a:pt x="151" y="3254"/>
                  </a:lnTo>
                  <a:lnTo>
                    <a:pt x="175" y="3233"/>
                  </a:lnTo>
                  <a:lnTo>
                    <a:pt x="202" y="3210"/>
                  </a:lnTo>
                  <a:lnTo>
                    <a:pt x="229" y="3181"/>
                  </a:lnTo>
                  <a:lnTo>
                    <a:pt x="257" y="3149"/>
                  </a:lnTo>
                  <a:lnTo>
                    <a:pt x="284" y="3111"/>
                  </a:lnTo>
                  <a:lnTo>
                    <a:pt x="310" y="3067"/>
                  </a:lnTo>
                  <a:lnTo>
                    <a:pt x="337" y="3018"/>
                  </a:lnTo>
                  <a:lnTo>
                    <a:pt x="364" y="2965"/>
                  </a:lnTo>
                  <a:lnTo>
                    <a:pt x="388" y="2902"/>
                  </a:lnTo>
                  <a:lnTo>
                    <a:pt x="411" y="2835"/>
                  </a:lnTo>
                  <a:lnTo>
                    <a:pt x="432" y="2759"/>
                  </a:lnTo>
                  <a:lnTo>
                    <a:pt x="453" y="2677"/>
                  </a:lnTo>
                  <a:lnTo>
                    <a:pt x="470" y="2588"/>
                  </a:lnTo>
                  <a:lnTo>
                    <a:pt x="485" y="2489"/>
                  </a:lnTo>
                  <a:lnTo>
                    <a:pt x="497" y="2383"/>
                  </a:lnTo>
                  <a:lnTo>
                    <a:pt x="506" y="2267"/>
                  </a:lnTo>
                  <a:lnTo>
                    <a:pt x="512" y="2143"/>
                  </a:lnTo>
                  <a:lnTo>
                    <a:pt x="516" y="2008"/>
                  </a:lnTo>
                  <a:lnTo>
                    <a:pt x="514" y="1865"/>
                  </a:lnTo>
                  <a:lnTo>
                    <a:pt x="512" y="1715"/>
                  </a:lnTo>
                  <a:lnTo>
                    <a:pt x="518" y="1574"/>
                  </a:lnTo>
                  <a:lnTo>
                    <a:pt x="525" y="1441"/>
                  </a:lnTo>
                  <a:lnTo>
                    <a:pt x="539" y="1318"/>
                  </a:lnTo>
                  <a:lnTo>
                    <a:pt x="556" y="1202"/>
                  </a:lnTo>
                  <a:lnTo>
                    <a:pt x="577" y="1093"/>
                  </a:lnTo>
                  <a:lnTo>
                    <a:pt x="601" y="992"/>
                  </a:lnTo>
                  <a:lnTo>
                    <a:pt x="630" y="899"/>
                  </a:lnTo>
                  <a:lnTo>
                    <a:pt x="660" y="812"/>
                  </a:lnTo>
                  <a:lnTo>
                    <a:pt x="695" y="732"/>
                  </a:lnTo>
                  <a:lnTo>
                    <a:pt x="731" y="658"/>
                  </a:lnTo>
                  <a:lnTo>
                    <a:pt x="767" y="591"/>
                  </a:lnTo>
                  <a:lnTo>
                    <a:pt x="807" y="528"/>
                  </a:lnTo>
                  <a:lnTo>
                    <a:pt x="849" y="473"/>
                  </a:lnTo>
                  <a:lnTo>
                    <a:pt x="891" y="422"/>
                  </a:lnTo>
                  <a:lnTo>
                    <a:pt x="932" y="374"/>
                  </a:lnTo>
                  <a:lnTo>
                    <a:pt x="976" y="332"/>
                  </a:lnTo>
                  <a:lnTo>
                    <a:pt x="1018" y="294"/>
                  </a:lnTo>
                  <a:lnTo>
                    <a:pt x="1062" y="262"/>
                  </a:lnTo>
                  <a:lnTo>
                    <a:pt x="1104" y="232"/>
                  </a:lnTo>
                  <a:lnTo>
                    <a:pt x="1145" y="205"/>
                  </a:lnTo>
                  <a:lnTo>
                    <a:pt x="1187" y="182"/>
                  </a:lnTo>
                  <a:lnTo>
                    <a:pt x="1227" y="161"/>
                  </a:lnTo>
                  <a:lnTo>
                    <a:pt x="1263" y="142"/>
                  </a:lnTo>
                  <a:lnTo>
                    <a:pt x="1300" y="127"/>
                  </a:lnTo>
                  <a:lnTo>
                    <a:pt x="1334" y="114"/>
                  </a:lnTo>
                  <a:lnTo>
                    <a:pt x="1364" y="102"/>
                  </a:lnTo>
                  <a:lnTo>
                    <a:pt x="1393" y="91"/>
                  </a:lnTo>
                  <a:lnTo>
                    <a:pt x="1494" y="57"/>
                  </a:lnTo>
                  <a:lnTo>
                    <a:pt x="1589" y="30"/>
                  </a:lnTo>
                  <a:lnTo>
                    <a:pt x="1680" y="13"/>
                  </a:lnTo>
                  <a:lnTo>
                    <a:pt x="1766" y="3"/>
                  </a:lnTo>
                  <a:lnTo>
                    <a:pt x="1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39" name="Freeform 85">
              <a:extLst>
                <a:ext uri="{FF2B5EF4-FFF2-40B4-BE49-F238E27FC236}">
                  <a16:creationId xmlns:a16="http://schemas.microsoft.com/office/drawing/2014/main" id="{5FC6037A-2A04-7952-6701-78251E955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" y="2175"/>
              <a:ext cx="2675" cy="1029"/>
            </a:xfrm>
            <a:custGeom>
              <a:avLst/>
              <a:gdLst>
                <a:gd name="T0" fmla="*/ 1678 w 5351"/>
                <a:gd name="T1" fmla="*/ 0 h 2060"/>
                <a:gd name="T2" fmla="*/ 1383 w 5351"/>
                <a:gd name="T3" fmla="*/ 850 h 2060"/>
                <a:gd name="T4" fmla="*/ 1788 w 5351"/>
                <a:gd name="T5" fmla="*/ 820 h 2060"/>
                <a:gd name="T6" fmla="*/ 2676 w 5351"/>
                <a:gd name="T7" fmla="*/ 1913 h 2060"/>
                <a:gd name="T8" fmla="*/ 3565 w 5351"/>
                <a:gd name="T9" fmla="*/ 820 h 2060"/>
                <a:gd name="T10" fmla="*/ 3968 w 5351"/>
                <a:gd name="T11" fmla="*/ 850 h 2060"/>
                <a:gd name="T12" fmla="*/ 3681 w 5351"/>
                <a:gd name="T13" fmla="*/ 0 h 2060"/>
                <a:gd name="T14" fmla="*/ 3757 w 5351"/>
                <a:gd name="T15" fmla="*/ 44 h 2060"/>
                <a:gd name="T16" fmla="*/ 3835 w 5351"/>
                <a:gd name="T17" fmla="*/ 84 h 2060"/>
                <a:gd name="T18" fmla="*/ 4750 w 5351"/>
                <a:gd name="T19" fmla="*/ 535 h 2060"/>
                <a:gd name="T20" fmla="*/ 4828 w 5351"/>
                <a:gd name="T21" fmla="*/ 578 h 2060"/>
                <a:gd name="T22" fmla="*/ 4898 w 5351"/>
                <a:gd name="T23" fmla="*/ 628 h 2060"/>
                <a:gd name="T24" fmla="*/ 4963 w 5351"/>
                <a:gd name="T25" fmla="*/ 685 h 2060"/>
                <a:gd name="T26" fmla="*/ 5022 w 5351"/>
                <a:gd name="T27" fmla="*/ 750 h 2060"/>
                <a:gd name="T28" fmla="*/ 5075 w 5351"/>
                <a:gd name="T29" fmla="*/ 818 h 2060"/>
                <a:gd name="T30" fmla="*/ 5119 w 5351"/>
                <a:gd name="T31" fmla="*/ 892 h 2060"/>
                <a:gd name="T32" fmla="*/ 5157 w 5351"/>
                <a:gd name="T33" fmla="*/ 970 h 2060"/>
                <a:gd name="T34" fmla="*/ 5185 w 5351"/>
                <a:gd name="T35" fmla="*/ 1052 h 2060"/>
                <a:gd name="T36" fmla="*/ 5204 w 5351"/>
                <a:gd name="T37" fmla="*/ 1138 h 2060"/>
                <a:gd name="T38" fmla="*/ 5351 w 5351"/>
                <a:gd name="T39" fmla="*/ 1946 h 2060"/>
                <a:gd name="T40" fmla="*/ 5351 w 5351"/>
                <a:gd name="T41" fmla="*/ 1974 h 2060"/>
                <a:gd name="T42" fmla="*/ 5345 w 5351"/>
                <a:gd name="T43" fmla="*/ 2001 h 2060"/>
                <a:gd name="T44" fmla="*/ 5330 w 5351"/>
                <a:gd name="T45" fmla="*/ 2024 h 2060"/>
                <a:gd name="T46" fmla="*/ 5309 w 5351"/>
                <a:gd name="T47" fmla="*/ 2043 h 2060"/>
                <a:gd name="T48" fmla="*/ 5284 w 5351"/>
                <a:gd name="T49" fmla="*/ 2054 h 2060"/>
                <a:gd name="T50" fmla="*/ 5254 w 5351"/>
                <a:gd name="T51" fmla="*/ 2060 h 2060"/>
                <a:gd name="T52" fmla="*/ 97 w 5351"/>
                <a:gd name="T53" fmla="*/ 2060 h 2060"/>
                <a:gd name="T54" fmla="*/ 67 w 5351"/>
                <a:gd name="T55" fmla="*/ 2054 h 2060"/>
                <a:gd name="T56" fmla="*/ 42 w 5351"/>
                <a:gd name="T57" fmla="*/ 2043 h 2060"/>
                <a:gd name="T58" fmla="*/ 23 w 5351"/>
                <a:gd name="T59" fmla="*/ 2024 h 2060"/>
                <a:gd name="T60" fmla="*/ 8 w 5351"/>
                <a:gd name="T61" fmla="*/ 2001 h 2060"/>
                <a:gd name="T62" fmla="*/ 0 w 5351"/>
                <a:gd name="T63" fmla="*/ 1974 h 2060"/>
                <a:gd name="T64" fmla="*/ 2 w 5351"/>
                <a:gd name="T65" fmla="*/ 1946 h 2060"/>
                <a:gd name="T66" fmla="*/ 146 w 5351"/>
                <a:gd name="T67" fmla="*/ 1138 h 2060"/>
                <a:gd name="T68" fmla="*/ 167 w 5351"/>
                <a:gd name="T69" fmla="*/ 1052 h 2060"/>
                <a:gd name="T70" fmla="*/ 196 w 5351"/>
                <a:gd name="T71" fmla="*/ 970 h 2060"/>
                <a:gd name="T72" fmla="*/ 234 w 5351"/>
                <a:gd name="T73" fmla="*/ 892 h 2060"/>
                <a:gd name="T74" fmla="*/ 278 w 5351"/>
                <a:gd name="T75" fmla="*/ 818 h 2060"/>
                <a:gd name="T76" fmla="*/ 331 w 5351"/>
                <a:gd name="T77" fmla="*/ 750 h 2060"/>
                <a:gd name="T78" fmla="*/ 388 w 5351"/>
                <a:gd name="T79" fmla="*/ 685 h 2060"/>
                <a:gd name="T80" fmla="*/ 455 w 5351"/>
                <a:gd name="T81" fmla="*/ 628 h 2060"/>
                <a:gd name="T82" fmla="*/ 525 w 5351"/>
                <a:gd name="T83" fmla="*/ 578 h 2060"/>
                <a:gd name="T84" fmla="*/ 603 w 5351"/>
                <a:gd name="T85" fmla="*/ 535 h 2060"/>
                <a:gd name="T86" fmla="*/ 1495 w 5351"/>
                <a:gd name="T87" fmla="*/ 93 h 2060"/>
                <a:gd name="T88" fmla="*/ 1678 w 5351"/>
                <a:gd name="T89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51" h="2060">
                  <a:moveTo>
                    <a:pt x="1678" y="0"/>
                  </a:moveTo>
                  <a:lnTo>
                    <a:pt x="1383" y="850"/>
                  </a:lnTo>
                  <a:lnTo>
                    <a:pt x="1788" y="820"/>
                  </a:lnTo>
                  <a:lnTo>
                    <a:pt x="2676" y="1913"/>
                  </a:lnTo>
                  <a:lnTo>
                    <a:pt x="3565" y="820"/>
                  </a:lnTo>
                  <a:lnTo>
                    <a:pt x="3968" y="850"/>
                  </a:lnTo>
                  <a:lnTo>
                    <a:pt x="3681" y="0"/>
                  </a:lnTo>
                  <a:lnTo>
                    <a:pt x="3757" y="44"/>
                  </a:lnTo>
                  <a:lnTo>
                    <a:pt x="3835" y="84"/>
                  </a:lnTo>
                  <a:lnTo>
                    <a:pt x="4750" y="535"/>
                  </a:lnTo>
                  <a:lnTo>
                    <a:pt x="4828" y="578"/>
                  </a:lnTo>
                  <a:lnTo>
                    <a:pt x="4898" y="628"/>
                  </a:lnTo>
                  <a:lnTo>
                    <a:pt x="4963" y="685"/>
                  </a:lnTo>
                  <a:lnTo>
                    <a:pt x="5022" y="750"/>
                  </a:lnTo>
                  <a:lnTo>
                    <a:pt x="5075" y="818"/>
                  </a:lnTo>
                  <a:lnTo>
                    <a:pt x="5119" y="892"/>
                  </a:lnTo>
                  <a:lnTo>
                    <a:pt x="5157" y="970"/>
                  </a:lnTo>
                  <a:lnTo>
                    <a:pt x="5185" y="1052"/>
                  </a:lnTo>
                  <a:lnTo>
                    <a:pt x="5204" y="1138"/>
                  </a:lnTo>
                  <a:lnTo>
                    <a:pt x="5351" y="1946"/>
                  </a:lnTo>
                  <a:lnTo>
                    <a:pt x="5351" y="1974"/>
                  </a:lnTo>
                  <a:lnTo>
                    <a:pt x="5345" y="2001"/>
                  </a:lnTo>
                  <a:lnTo>
                    <a:pt x="5330" y="2024"/>
                  </a:lnTo>
                  <a:lnTo>
                    <a:pt x="5309" y="2043"/>
                  </a:lnTo>
                  <a:lnTo>
                    <a:pt x="5284" y="2054"/>
                  </a:lnTo>
                  <a:lnTo>
                    <a:pt x="5254" y="2060"/>
                  </a:lnTo>
                  <a:lnTo>
                    <a:pt x="97" y="2060"/>
                  </a:lnTo>
                  <a:lnTo>
                    <a:pt x="67" y="2054"/>
                  </a:lnTo>
                  <a:lnTo>
                    <a:pt x="42" y="2043"/>
                  </a:lnTo>
                  <a:lnTo>
                    <a:pt x="23" y="2024"/>
                  </a:lnTo>
                  <a:lnTo>
                    <a:pt x="8" y="2001"/>
                  </a:lnTo>
                  <a:lnTo>
                    <a:pt x="0" y="1974"/>
                  </a:lnTo>
                  <a:lnTo>
                    <a:pt x="2" y="1946"/>
                  </a:lnTo>
                  <a:lnTo>
                    <a:pt x="146" y="1138"/>
                  </a:lnTo>
                  <a:lnTo>
                    <a:pt x="167" y="1052"/>
                  </a:lnTo>
                  <a:lnTo>
                    <a:pt x="196" y="970"/>
                  </a:lnTo>
                  <a:lnTo>
                    <a:pt x="234" y="892"/>
                  </a:lnTo>
                  <a:lnTo>
                    <a:pt x="278" y="818"/>
                  </a:lnTo>
                  <a:lnTo>
                    <a:pt x="331" y="750"/>
                  </a:lnTo>
                  <a:lnTo>
                    <a:pt x="388" y="685"/>
                  </a:lnTo>
                  <a:lnTo>
                    <a:pt x="455" y="628"/>
                  </a:lnTo>
                  <a:lnTo>
                    <a:pt x="525" y="578"/>
                  </a:lnTo>
                  <a:lnTo>
                    <a:pt x="603" y="535"/>
                  </a:lnTo>
                  <a:lnTo>
                    <a:pt x="1495" y="9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339400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入学流程</a:t>
              </a:r>
            </a:p>
          </p:txBody>
        </p:sp>
      </p:grpSp>
      <p:sp>
        <p:nvSpPr>
          <p:cNvPr id="7" name="Rectangle 3">
            <a:extLst>
              <a:ext uri="{FF2B5EF4-FFF2-40B4-BE49-F238E27FC236}">
                <a16:creationId xmlns:a16="http://schemas.microsoft.com/office/drawing/2014/main" id="{1C185FB2-E1EA-F39D-6831-CF5C3FB488A6}"/>
              </a:ext>
            </a:extLst>
          </p:cNvPr>
          <p:cNvSpPr/>
          <p:nvPr/>
        </p:nvSpPr>
        <p:spPr>
          <a:xfrm>
            <a:off x="1904957" y="3761574"/>
            <a:ext cx="1524395" cy="2175978"/>
          </a:xfrm>
          <a:custGeom>
            <a:avLst/>
            <a:gdLst>
              <a:gd name="connsiteX0" fmla="*/ 0 w 1524395"/>
              <a:gd name="connsiteY0" fmla="*/ 0 h 2175978"/>
              <a:gd name="connsiteX1" fmla="*/ 1524395 w 1524395"/>
              <a:gd name="connsiteY1" fmla="*/ 0 h 2175978"/>
              <a:gd name="connsiteX2" fmla="*/ 1524395 w 1524395"/>
              <a:gd name="connsiteY2" fmla="*/ 2175978 h 2175978"/>
              <a:gd name="connsiteX3" fmla="*/ 0 w 1524395"/>
              <a:gd name="connsiteY3" fmla="*/ 2175978 h 2175978"/>
              <a:gd name="connsiteX4" fmla="*/ 0 w 1524395"/>
              <a:gd name="connsiteY4" fmla="*/ 0 h 217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2175978" fill="none" extrusionOk="0">
                <a:moveTo>
                  <a:pt x="0" y="0"/>
                </a:moveTo>
                <a:cubicBezTo>
                  <a:pt x="242196" y="-129484"/>
                  <a:pt x="1220593" y="127442"/>
                  <a:pt x="1524395" y="0"/>
                </a:cubicBezTo>
                <a:cubicBezTo>
                  <a:pt x="1419996" y="1085381"/>
                  <a:pt x="1535897" y="1952197"/>
                  <a:pt x="1524395" y="2175978"/>
                </a:cubicBezTo>
                <a:cubicBezTo>
                  <a:pt x="881574" y="2155135"/>
                  <a:pt x="534606" y="2101863"/>
                  <a:pt x="0" y="2175978"/>
                </a:cubicBezTo>
                <a:cubicBezTo>
                  <a:pt x="-141869" y="1379104"/>
                  <a:pt x="-147724" y="882143"/>
                  <a:pt x="0" y="0"/>
                </a:cubicBezTo>
                <a:close/>
              </a:path>
              <a:path w="1524395" h="2175978" stroke="0" extrusionOk="0">
                <a:moveTo>
                  <a:pt x="0" y="0"/>
                </a:moveTo>
                <a:cubicBezTo>
                  <a:pt x="404527" y="-80752"/>
                  <a:pt x="1206271" y="-122006"/>
                  <a:pt x="1524395" y="0"/>
                </a:cubicBezTo>
                <a:cubicBezTo>
                  <a:pt x="1374544" y="467747"/>
                  <a:pt x="1491357" y="1486333"/>
                  <a:pt x="1524395" y="2175978"/>
                </a:cubicBezTo>
                <a:cubicBezTo>
                  <a:pt x="834981" y="2080794"/>
                  <a:pt x="190715" y="2252016"/>
                  <a:pt x="0" y="2175978"/>
                </a:cubicBezTo>
                <a:cubicBezTo>
                  <a:pt x="-22238" y="1678114"/>
                  <a:pt x="-143762" y="428150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CAAE728-BB12-D9E7-D6C3-0EB383AD6857}"/>
              </a:ext>
            </a:extLst>
          </p:cNvPr>
          <p:cNvSpPr/>
          <p:nvPr/>
        </p:nvSpPr>
        <p:spPr>
          <a:xfrm>
            <a:off x="3429353" y="3543658"/>
            <a:ext cx="695393" cy="2393893"/>
          </a:xfrm>
          <a:custGeom>
            <a:avLst/>
            <a:gdLst>
              <a:gd name="connsiteX0" fmla="*/ 0 w 695393"/>
              <a:gd name="connsiteY0" fmla="*/ 217914 h 2393893"/>
              <a:gd name="connsiteX1" fmla="*/ 695393 w 695393"/>
              <a:gd name="connsiteY1" fmla="*/ 0 h 2393893"/>
              <a:gd name="connsiteX2" fmla="*/ 695393 w 695393"/>
              <a:gd name="connsiteY2" fmla="*/ 2086249 h 2393893"/>
              <a:gd name="connsiteX3" fmla="*/ 0 w 695393"/>
              <a:gd name="connsiteY3" fmla="*/ 2393893 h 2393893"/>
              <a:gd name="connsiteX4" fmla="*/ 0 w 695393"/>
              <a:gd name="connsiteY4" fmla="*/ 217914 h 239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2393893" fill="none" extrusionOk="0">
                <a:moveTo>
                  <a:pt x="0" y="217914"/>
                </a:moveTo>
                <a:cubicBezTo>
                  <a:pt x="272369" y="81330"/>
                  <a:pt x="369336" y="78382"/>
                  <a:pt x="695393" y="0"/>
                </a:cubicBezTo>
                <a:cubicBezTo>
                  <a:pt x="783032" y="738463"/>
                  <a:pt x="622714" y="1402597"/>
                  <a:pt x="695393" y="2086249"/>
                </a:cubicBezTo>
                <a:cubicBezTo>
                  <a:pt x="465964" y="2209236"/>
                  <a:pt x="269821" y="2284247"/>
                  <a:pt x="0" y="2393893"/>
                </a:cubicBezTo>
                <a:cubicBezTo>
                  <a:pt x="-38581" y="1379089"/>
                  <a:pt x="63341" y="497899"/>
                  <a:pt x="0" y="217914"/>
                </a:cubicBezTo>
                <a:close/>
              </a:path>
              <a:path w="695393" h="2393893" stroke="0" extrusionOk="0">
                <a:moveTo>
                  <a:pt x="0" y="217914"/>
                </a:moveTo>
                <a:cubicBezTo>
                  <a:pt x="220641" y="115594"/>
                  <a:pt x="454032" y="78601"/>
                  <a:pt x="695393" y="0"/>
                </a:cubicBezTo>
                <a:cubicBezTo>
                  <a:pt x="562511" y="852715"/>
                  <a:pt x="780344" y="1596867"/>
                  <a:pt x="695393" y="2086249"/>
                </a:cubicBezTo>
                <a:cubicBezTo>
                  <a:pt x="384220" y="2227551"/>
                  <a:pt x="145010" y="2265724"/>
                  <a:pt x="0" y="2393893"/>
                </a:cubicBezTo>
                <a:cubicBezTo>
                  <a:pt x="-20187" y="1770691"/>
                  <a:pt x="-152480" y="784911"/>
                  <a:pt x="0" y="217914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2710588">
                        <a:moveTo>
                          <a:pt x="0" y="246743"/>
                        </a:moveTo>
                        <a:lnTo>
                          <a:pt x="1032393" y="0"/>
                        </a:lnTo>
                        <a:lnTo>
                          <a:pt x="1032393" y="2362245"/>
                        </a:lnTo>
                        <a:lnTo>
                          <a:pt x="0" y="2710588"/>
                        </a:lnTo>
                        <a:lnTo>
                          <a:pt x="0" y="246743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3E89471-01C3-9B2A-99E3-D6DC13509A52}"/>
              </a:ext>
            </a:extLst>
          </p:cNvPr>
          <p:cNvSpPr/>
          <p:nvPr/>
        </p:nvSpPr>
        <p:spPr>
          <a:xfrm>
            <a:off x="1904957" y="3287288"/>
            <a:ext cx="1524395" cy="487101"/>
          </a:xfrm>
          <a:custGeom>
            <a:avLst/>
            <a:gdLst>
              <a:gd name="connsiteX0" fmla="*/ 0 w 1524395"/>
              <a:gd name="connsiteY0" fmla="*/ 0 h 487101"/>
              <a:gd name="connsiteX1" fmla="*/ 1524395 w 1524395"/>
              <a:gd name="connsiteY1" fmla="*/ 0 h 487101"/>
              <a:gd name="connsiteX2" fmla="*/ 1524395 w 1524395"/>
              <a:gd name="connsiteY2" fmla="*/ 487101 h 487101"/>
              <a:gd name="connsiteX3" fmla="*/ 0 w 1524395"/>
              <a:gd name="connsiteY3" fmla="*/ 487101 h 487101"/>
              <a:gd name="connsiteX4" fmla="*/ 0 w 1524395"/>
              <a:gd name="connsiteY4" fmla="*/ 0 h 48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487101" fill="none" extrusionOk="0">
                <a:moveTo>
                  <a:pt x="0" y="0"/>
                </a:moveTo>
                <a:cubicBezTo>
                  <a:pt x="356819" y="16436"/>
                  <a:pt x="1220675" y="-60650"/>
                  <a:pt x="1524395" y="0"/>
                </a:cubicBezTo>
                <a:cubicBezTo>
                  <a:pt x="1492886" y="88014"/>
                  <a:pt x="1535761" y="259631"/>
                  <a:pt x="1524395" y="487101"/>
                </a:cubicBezTo>
                <a:cubicBezTo>
                  <a:pt x="1156219" y="388864"/>
                  <a:pt x="311125" y="509685"/>
                  <a:pt x="0" y="487101"/>
                </a:cubicBezTo>
                <a:cubicBezTo>
                  <a:pt x="36942" y="325093"/>
                  <a:pt x="-6409" y="209861"/>
                  <a:pt x="0" y="0"/>
                </a:cubicBezTo>
                <a:close/>
              </a:path>
              <a:path w="1524395" h="487101" stroke="0" extrusionOk="0">
                <a:moveTo>
                  <a:pt x="0" y="0"/>
                </a:moveTo>
                <a:cubicBezTo>
                  <a:pt x="507336" y="-44882"/>
                  <a:pt x="965810" y="124500"/>
                  <a:pt x="1524395" y="0"/>
                </a:cubicBezTo>
                <a:cubicBezTo>
                  <a:pt x="1515431" y="127975"/>
                  <a:pt x="1508783" y="252574"/>
                  <a:pt x="1524395" y="487101"/>
                </a:cubicBezTo>
                <a:cubicBezTo>
                  <a:pt x="1212696" y="462452"/>
                  <a:pt x="330130" y="363363"/>
                  <a:pt x="0" y="487101"/>
                </a:cubicBezTo>
                <a:cubicBezTo>
                  <a:pt x="36914" y="346825"/>
                  <a:pt x="-29438" y="230886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D4D6137-2412-3151-15A0-9FCD16AA98D7}"/>
              </a:ext>
            </a:extLst>
          </p:cNvPr>
          <p:cNvSpPr/>
          <p:nvPr/>
        </p:nvSpPr>
        <p:spPr>
          <a:xfrm>
            <a:off x="3429353" y="3113435"/>
            <a:ext cx="695393" cy="660954"/>
          </a:xfrm>
          <a:custGeom>
            <a:avLst/>
            <a:gdLst>
              <a:gd name="connsiteX0" fmla="*/ 0 w 695393"/>
              <a:gd name="connsiteY0" fmla="*/ 177410 h 660954"/>
              <a:gd name="connsiteX1" fmla="*/ 695393 w 695393"/>
              <a:gd name="connsiteY1" fmla="*/ 0 h 660954"/>
              <a:gd name="connsiteX2" fmla="*/ 689759 w 695393"/>
              <a:gd name="connsiteY2" fmla="*/ 457996 h 660954"/>
              <a:gd name="connsiteX3" fmla="*/ 0 w 695393"/>
              <a:gd name="connsiteY3" fmla="*/ 660954 h 660954"/>
              <a:gd name="connsiteX4" fmla="*/ 0 w 695393"/>
              <a:gd name="connsiteY4" fmla="*/ 177410 h 66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660954" fill="none" extrusionOk="0">
                <a:moveTo>
                  <a:pt x="0" y="177410"/>
                </a:moveTo>
                <a:cubicBezTo>
                  <a:pt x="63645" y="106011"/>
                  <a:pt x="435855" y="79240"/>
                  <a:pt x="695393" y="0"/>
                </a:cubicBezTo>
                <a:cubicBezTo>
                  <a:pt x="712976" y="87171"/>
                  <a:pt x="685410" y="331256"/>
                  <a:pt x="689759" y="457996"/>
                </a:cubicBezTo>
                <a:cubicBezTo>
                  <a:pt x="568451" y="555590"/>
                  <a:pt x="109872" y="568213"/>
                  <a:pt x="0" y="660954"/>
                </a:cubicBezTo>
                <a:cubicBezTo>
                  <a:pt x="-15487" y="483948"/>
                  <a:pt x="-14627" y="262519"/>
                  <a:pt x="0" y="177410"/>
                </a:cubicBezTo>
                <a:close/>
              </a:path>
              <a:path w="695393" h="660954" stroke="0" extrusionOk="0">
                <a:moveTo>
                  <a:pt x="0" y="177410"/>
                </a:moveTo>
                <a:cubicBezTo>
                  <a:pt x="91489" y="219362"/>
                  <a:pt x="535889" y="85183"/>
                  <a:pt x="695393" y="0"/>
                </a:cubicBezTo>
                <a:cubicBezTo>
                  <a:pt x="666513" y="66737"/>
                  <a:pt x="706770" y="357061"/>
                  <a:pt x="689759" y="457996"/>
                </a:cubicBezTo>
                <a:cubicBezTo>
                  <a:pt x="447148" y="526592"/>
                  <a:pt x="210978" y="541488"/>
                  <a:pt x="0" y="660954"/>
                </a:cubicBezTo>
                <a:cubicBezTo>
                  <a:pt x="27668" y="482448"/>
                  <a:pt x="31048" y="263435"/>
                  <a:pt x="0" y="1774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49122"/>
                      <a:gd name="connsiteY0" fmla="*/ 246743 h 2710588"/>
                      <a:gd name="connsiteX1" fmla="*/ 1032393 w 1049122"/>
                      <a:gd name="connsiteY1" fmla="*/ 0 h 2710588"/>
                      <a:gd name="connsiteX2" fmla="*/ 1049122 w 1049122"/>
                      <a:gd name="connsiteY2" fmla="*/ 1990766 h 2710588"/>
                      <a:gd name="connsiteX3" fmla="*/ 0 w 1049122"/>
                      <a:gd name="connsiteY3" fmla="*/ 2710588 h 2710588"/>
                      <a:gd name="connsiteX4" fmla="*/ 0 w 1049122"/>
                      <a:gd name="connsiteY4" fmla="*/ 246743 h 2710588"/>
                      <a:gd name="connsiteX0" fmla="*/ 0 w 1065851"/>
                      <a:gd name="connsiteY0" fmla="*/ 246743 h 2710588"/>
                      <a:gd name="connsiteX1" fmla="*/ 1032393 w 1065851"/>
                      <a:gd name="connsiteY1" fmla="*/ 0 h 2710588"/>
                      <a:gd name="connsiteX2" fmla="*/ 1065851 w 1065851"/>
                      <a:gd name="connsiteY2" fmla="*/ 1762163 h 2710588"/>
                      <a:gd name="connsiteX3" fmla="*/ 0 w 1065851"/>
                      <a:gd name="connsiteY3" fmla="*/ 2710588 h 2710588"/>
                      <a:gd name="connsiteX4" fmla="*/ 0 w 1065851"/>
                      <a:gd name="connsiteY4" fmla="*/ 246743 h 2710588"/>
                      <a:gd name="connsiteX0" fmla="*/ 0 w 1099308"/>
                      <a:gd name="connsiteY0" fmla="*/ 246743 h 2710588"/>
                      <a:gd name="connsiteX1" fmla="*/ 1032393 w 1099308"/>
                      <a:gd name="connsiteY1" fmla="*/ 0 h 2710588"/>
                      <a:gd name="connsiteX2" fmla="*/ 1099308 w 1099308"/>
                      <a:gd name="connsiteY2" fmla="*/ 1390683 h 2710588"/>
                      <a:gd name="connsiteX3" fmla="*/ 0 w 1099308"/>
                      <a:gd name="connsiteY3" fmla="*/ 2710588 h 2710588"/>
                      <a:gd name="connsiteX4" fmla="*/ 0 w 1099308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24029 w 1032393"/>
                      <a:gd name="connsiteY2" fmla="*/ 1676437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903978 h 3367823"/>
                      <a:gd name="connsiteX1" fmla="*/ 1032393 w 1032393"/>
                      <a:gd name="connsiteY1" fmla="*/ 0 h 3367823"/>
                      <a:gd name="connsiteX2" fmla="*/ 1024029 w 1032393"/>
                      <a:gd name="connsiteY2" fmla="*/ 2333672 h 3367823"/>
                      <a:gd name="connsiteX3" fmla="*/ 0 w 1032393"/>
                      <a:gd name="connsiteY3" fmla="*/ 3367823 h 3367823"/>
                      <a:gd name="connsiteX4" fmla="*/ 0 w 1032393"/>
                      <a:gd name="connsiteY4" fmla="*/ 903978 h 336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3367823">
                        <a:moveTo>
                          <a:pt x="0" y="903978"/>
                        </a:moveTo>
                        <a:lnTo>
                          <a:pt x="1032393" y="0"/>
                        </a:lnTo>
                        <a:lnTo>
                          <a:pt x="1024029" y="2333672"/>
                        </a:lnTo>
                        <a:lnTo>
                          <a:pt x="0" y="3367823"/>
                        </a:lnTo>
                        <a:lnTo>
                          <a:pt x="0" y="903978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E522BD05-A6A2-9C86-0A87-E86BC440A077}"/>
              </a:ext>
            </a:extLst>
          </p:cNvPr>
          <p:cNvCxnSpPr/>
          <p:nvPr/>
        </p:nvCxnSpPr>
        <p:spPr>
          <a:xfrm flipV="1">
            <a:off x="1904957" y="3113435"/>
            <a:ext cx="549876" cy="1738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2">
            <a:extLst>
              <a:ext uri="{FF2B5EF4-FFF2-40B4-BE49-F238E27FC236}">
                <a16:creationId xmlns:a16="http://schemas.microsoft.com/office/drawing/2014/main" id="{7A5F7467-45CC-55F0-C8EA-61BA048DB932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2454833" y="3113434"/>
            <a:ext cx="1669913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0">
            <a:extLst>
              <a:ext uri="{FF2B5EF4-FFF2-40B4-BE49-F238E27FC236}">
                <a16:creationId xmlns:a16="http://schemas.microsoft.com/office/drawing/2014/main" id="{FF41044D-A651-749C-5ABE-7115EC1FFF8E}"/>
              </a:ext>
            </a:extLst>
          </p:cNvPr>
          <p:cNvSpPr/>
          <p:nvPr/>
        </p:nvSpPr>
        <p:spPr>
          <a:xfrm>
            <a:off x="4124747" y="3425089"/>
            <a:ext cx="1524395" cy="2175978"/>
          </a:xfrm>
          <a:custGeom>
            <a:avLst/>
            <a:gdLst>
              <a:gd name="connsiteX0" fmla="*/ 0 w 1524395"/>
              <a:gd name="connsiteY0" fmla="*/ 0 h 2175978"/>
              <a:gd name="connsiteX1" fmla="*/ 1524395 w 1524395"/>
              <a:gd name="connsiteY1" fmla="*/ 0 h 2175978"/>
              <a:gd name="connsiteX2" fmla="*/ 1524395 w 1524395"/>
              <a:gd name="connsiteY2" fmla="*/ 2175978 h 2175978"/>
              <a:gd name="connsiteX3" fmla="*/ 0 w 1524395"/>
              <a:gd name="connsiteY3" fmla="*/ 2175978 h 2175978"/>
              <a:gd name="connsiteX4" fmla="*/ 0 w 1524395"/>
              <a:gd name="connsiteY4" fmla="*/ 0 h 217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2175978" fill="none" extrusionOk="0">
                <a:moveTo>
                  <a:pt x="0" y="0"/>
                </a:moveTo>
                <a:cubicBezTo>
                  <a:pt x="356819" y="16436"/>
                  <a:pt x="1220675" y="-60650"/>
                  <a:pt x="1524395" y="0"/>
                </a:cubicBezTo>
                <a:cubicBezTo>
                  <a:pt x="1612034" y="606545"/>
                  <a:pt x="1451716" y="1655071"/>
                  <a:pt x="1524395" y="2175978"/>
                </a:cubicBezTo>
                <a:cubicBezTo>
                  <a:pt x="1156219" y="2077741"/>
                  <a:pt x="311125" y="2198562"/>
                  <a:pt x="0" y="2175978"/>
                </a:cubicBezTo>
                <a:cubicBezTo>
                  <a:pt x="-38581" y="1160796"/>
                  <a:pt x="63341" y="278833"/>
                  <a:pt x="0" y="0"/>
                </a:cubicBezTo>
                <a:close/>
              </a:path>
              <a:path w="1524395" h="2175978" stroke="0" extrusionOk="0">
                <a:moveTo>
                  <a:pt x="0" y="0"/>
                </a:moveTo>
                <a:cubicBezTo>
                  <a:pt x="507336" y="-44882"/>
                  <a:pt x="965810" y="124500"/>
                  <a:pt x="1524395" y="0"/>
                </a:cubicBezTo>
                <a:cubicBezTo>
                  <a:pt x="1391513" y="1079796"/>
                  <a:pt x="1609346" y="1519413"/>
                  <a:pt x="1524395" y="2175978"/>
                </a:cubicBezTo>
                <a:cubicBezTo>
                  <a:pt x="1212696" y="2151329"/>
                  <a:pt x="330130" y="2052240"/>
                  <a:pt x="0" y="2175978"/>
                </a:cubicBezTo>
                <a:cubicBezTo>
                  <a:pt x="-20187" y="1552117"/>
                  <a:pt x="-152480" y="566026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05E78F10-8E87-A74F-47EC-EBB2988AEB84}"/>
              </a:ext>
            </a:extLst>
          </p:cNvPr>
          <p:cNvSpPr/>
          <p:nvPr/>
        </p:nvSpPr>
        <p:spPr>
          <a:xfrm>
            <a:off x="5649143" y="3207173"/>
            <a:ext cx="695393" cy="2393893"/>
          </a:xfrm>
          <a:custGeom>
            <a:avLst/>
            <a:gdLst>
              <a:gd name="connsiteX0" fmla="*/ 0 w 695393"/>
              <a:gd name="connsiteY0" fmla="*/ 217914 h 2393893"/>
              <a:gd name="connsiteX1" fmla="*/ 695393 w 695393"/>
              <a:gd name="connsiteY1" fmla="*/ 0 h 2393893"/>
              <a:gd name="connsiteX2" fmla="*/ 695393 w 695393"/>
              <a:gd name="connsiteY2" fmla="*/ 2086249 h 2393893"/>
              <a:gd name="connsiteX3" fmla="*/ 0 w 695393"/>
              <a:gd name="connsiteY3" fmla="*/ 2393893 h 2393893"/>
              <a:gd name="connsiteX4" fmla="*/ 0 w 695393"/>
              <a:gd name="connsiteY4" fmla="*/ 217914 h 239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2393893" fill="none" extrusionOk="0">
                <a:moveTo>
                  <a:pt x="0" y="217914"/>
                </a:moveTo>
                <a:cubicBezTo>
                  <a:pt x="195229" y="209582"/>
                  <a:pt x="498281" y="557"/>
                  <a:pt x="695393" y="0"/>
                </a:cubicBezTo>
                <a:cubicBezTo>
                  <a:pt x="621622" y="979502"/>
                  <a:pt x="539510" y="1749892"/>
                  <a:pt x="695393" y="2086249"/>
                </a:cubicBezTo>
                <a:cubicBezTo>
                  <a:pt x="458225" y="2191238"/>
                  <a:pt x="115122" y="2367856"/>
                  <a:pt x="0" y="2393893"/>
                </a:cubicBezTo>
                <a:cubicBezTo>
                  <a:pt x="152408" y="1702082"/>
                  <a:pt x="73868" y="960356"/>
                  <a:pt x="0" y="217914"/>
                </a:cubicBezTo>
                <a:close/>
              </a:path>
              <a:path w="695393" h="2393893" stroke="0" extrusionOk="0">
                <a:moveTo>
                  <a:pt x="0" y="217914"/>
                </a:moveTo>
                <a:cubicBezTo>
                  <a:pt x="219926" y="141779"/>
                  <a:pt x="464443" y="59015"/>
                  <a:pt x="695393" y="0"/>
                </a:cubicBezTo>
                <a:cubicBezTo>
                  <a:pt x="756106" y="304814"/>
                  <a:pt x="634321" y="1155192"/>
                  <a:pt x="695393" y="2086249"/>
                </a:cubicBezTo>
                <a:cubicBezTo>
                  <a:pt x="414009" y="2275178"/>
                  <a:pt x="107054" y="2400381"/>
                  <a:pt x="0" y="2393893"/>
                </a:cubicBezTo>
                <a:cubicBezTo>
                  <a:pt x="-24452" y="1312810"/>
                  <a:pt x="-67663" y="453109"/>
                  <a:pt x="0" y="217914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2710588">
                        <a:moveTo>
                          <a:pt x="0" y="246743"/>
                        </a:moveTo>
                        <a:lnTo>
                          <a:pt x="1032393" y="0"/>
                        </a:lnTo>
                        <a:lnTo>
                          <a:pt x="1032393" y="2362245"/>
                        </a:lnTo>
                        <a:lnTo>
                          <a:pt x="0" y="2710588"/>
                        </a:lnTo>
                        <a:lnTo>
                          <a:pt x="0" y="246743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2CE79A16-028D-9207-E63E-80733CDBBB02}"/>
              </a:ext>
            </a:extLst>
          </p:cNvPr>
          <p:cNvSpPr/>
          <p:nvPr/>
        </p:nvSpPr>
        <p:spPr>
          <a:xfrm>
            <a:off x="4124747" y="2950803"/>
            <a:ext cx="1524395" cy="487101"/>
          </a:xfrm>
          <a:custGeom>
            <a:avLst/>
            <a:gdLst>
              <a:gd name="connsiteX0" fmla="*/ 0 w 1524395"/>
              <a:gd name="connsiteY0" fmla="*/ 0 h 487101"/>
              <a:gd name="connsiteX1" fmla="*/ 1524395 w 1524395"/>
              <a:gd name="connsiteY1" fmla="*/ 0 h 487101"/>
              <a:gd name="connsiteX2" fmla="*/ 1524395 w 1524395"/>
              <a:gd name="connsiteY2" fmla="*/ 487101 h 487101"/>
              <a:gd name="connsiteX3" fmla="*/ 0 w 1524395"/>
              <a:gd name="connsiteY3" fmla="*/ 487101 h 487101"/>
              <a:gd name="connsiteX4" fmla="*/ 0 w 1524395"/>
              <a:gd name="connsiteY4" fmla="*/ 0 h 48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487101" fill="none" extrusionOk="0">
                <a:moveTo>
                  <a:pt x="0" y="0"/>
                </a:moveTo>
                <a:cubicBezTo>
                  <a:pt x="625240" y="-32514"/>
                  <a:pt x="996570" y="30733"/>
                  <a:pt x="1524395" y="0"/>
                </a:cubicBezTo>
                <a:cubicBezTo>
                  <a:pt x="1533894" y="166385"/>
                  <a:pt x="1566221" y="364911"/>
                  <a:pt x="1524395" y="487101"/>
                </a:cubicBezTo>
                <a:cubicBezTo>
                  <a:pt x="1263712" y="408535"/>
                  <a:pt x="289455" y="562013"/>
                  <a:pt x="0" y="487101"/>
                </a:cubicBezTo>
                <a:cubicBezTo>
                  <a:pt x="-31663" y="263363"/>
                  <a:pt x="-8312" y="97206"/>
                  <a:pt x="0" y="0"/>
                </a:cubicBezTo>
                <a:close/>
              </a:path>
              <a:path w="1524395" h="487101" stroke="0" extrusionOk="0">
                <a:moveTo>
                  <a:pt x="0" y="0"/>
                </a:moveTo>
                <a:cubicBezTo>
                  <a:pt x="685146" y="-57786"/>
                  <a:pt x="1149467" y="45247"/>
                  <a:pt x="1524395" y="0"/>
                </a:cubicBezTo>
                <a:cubicBezTo>
                  <a:pt x="1483826" y="151501"/>
                  <a:pt x="1496077" y="367832"/>
                  <a:pt x="1524395" y="487101"/>
                </a:cubicBezTo>
                <a:cubicBezTo>
                  <a:pt x="907576" y="478020"/>
                  <a:pt x="629890" y="405790"/>
                  <a:pt x="0" y="487101"/>
                </a:cubicBezTo>
                <a:cubicBezTo>
                  <a:pt x="5702" y="366738"/>
                  <a:pt x="-30943" y="19211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793AE1F6-F34C-5E3B-3152-1E36B84726AC}"/>
              </a:ext>
            </a:extLst>
          </p:cNvPr>
          <p:cNvSpPr/>
          <p:nvPr/>
        </p:nvSpPr>
        <p:spPr>
          <a:xfrm>
            <a:off x="5649143" y="2776950"/>
            <a:ext cx="695393" cy="660954"/>
          </a:xfrm>
          <a:custGeom>
            <a:avLst/>
            <a:gdLst>
              <a:gd name="connsiteX0" fmla="*/ 0 w 695393"/>
              <a:gd name="connsiteY0" fmla="*/ 177410 h 660954"/>
              <a:gd name="connsiteX1" fmla="*/ 695393 w 695393"/>
              <a:gd name="connsiteY1" fmla="*/ 0 h 660954"/>
              <a:gd name="connsiteX2" fmla="*/ 689759 w 695393"/>
              <a:gd name="connsiteY2" fmla="*/ 457996 h 660954"/>
              <a:gd name="connsiteX3" fmla="*/ 0 w 695393"/>
              <a:gd name="connsiteY3" fmla="*/ 660954 h 660954"/>
              <a:gd name="connsiteX4" fmla="*/ 0 w 695393"/>
              <a:gd name="connsiteY4" fmla="*/ 177410 h 66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660954" fill="none" extrusionOk="0">
                <a:moveTo>
                  <a:pt x="0" y="177410"/>
                </a:moveTo>
                <a:cubicBezTo>
                  <a:pt x="96320" y="174665"/>
                  <a:pt x="545859" y="48377"/>
                  <a:pt x="695393" y="0"/>
                </a:cubicBezTo>
                <a:cubicBezTo>
                  <a:pt x="659887" y="105257"/>
                  <a:pt x="709604" y="308814"/>
                  <a:pt x="689759" y="457996"/>
                </a:cubicBezTo>
                <a:cubicBezTo>
                  <a:pt x="517923" y="482425"/>
                  <a:pt x="224829" y="622800"/>
                  <a:pt x="0" y="660954"/>
                </a:cubicBezTo>
                <a:cubicBezTo>
                  <a:pt x="-37787" y="600226"/>
                  <a:pt x="34946" y="265148"/>
                  <a:pt x="0" y="177410"/>
                </a:cubicBezTo>
                <a:close/>
              </a:path>
              <a:path w="695393" h="660954" stroke="0" extrusionOk="0">
                <a:moveTo>
                  <a:pt x="0" y="177410"/>
                </a:moveTo>
                <a:cubicBezTo>
                  <a:pt x="224584" y="160687"/>
                  <a:pt x="523021" y="67965"/>
                  <a:pt x="695393" y="0"/>
                </a:cubicBezTo>
                <a:cubicBezTo>
                  <a:pt x="706128" y="172018"/>
                  <a:pt x="728840" y="344159"/>
                  <a:pt x="689759" y="457996"/>
                </a:cubicBezTo>
                <a:cubicBezTo>
                  <a:pt x="385123" y="577690"/>
                  <a:pt x="218664" y="600106"/>
                  <a:pt x="0" y="660954"/>
                </a:cubicBezTo>
                <a:cubicBezTo>
                  <a:pt x="31295" y="596563"/>
                  <a:pt x="34043" y="236135"/>
                  <a:pt x="0" y="1774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49122"/>
                      <a:gd name="connsiteY0" fmla="*/ 246743 h 2710588"/>
                      <a:gd name="connsiteX1" fmla="*/ 1032393 w 1049122"/>
                      <a:gd name="connsiteY1" fmla="*/ 0 h 2710588"/>
                      <a:gd name="connsiteX2" fmla="*/ 1049122 w 1049122"/>
                      <a:gd name="connsiteY2" fmla="*/ 1990766 h 2710588"/>
                      <a:gd name="connsiteX3" fmla="*/ 0 w 1049122"/>
                      <a:gd name="connsiteY3" fmla="*/ 2710588 h 2710588"/>
                      <a:gd name="connsiteX4" fmla="*/ 0 w 1049122"/>
                      <a:gd name="connsiteY4" fmla="*/ 246743 h 2710588"/>
                      <a:gd name="connsiteX0" fmla="*/ 0 w 1065851"/>
                      <a:gd name="connsiteY0" fmla="*/ 246743 h 2710588"/>
                      <a:gd name="connsiteX1" fmla="*/ 1032393 w 1065851"/>
                      <a:gd name="connsiteY1" fmla="*/ 0 h 2710588"/>
                      <a:gd name="connsiteX2" fmla="*/ 1065851 w 1065851"/>
                      <a:gd name="connsiteY2" fmla="*/ 1762163 h 2710588"/>
                      <a:gd name="connsiteX3" fmla="*/ 0 w 1065851"/>
                      <a:gd name="connsiteY3" fmla="*/ 2710588 h 2710588"/>
                      <a:gd name="connsiteX4" fmla="*/ 0 w 1065851"/>
                      <a:gd name="connsiteY4" fmla="*/ 246743 h 2710588"/>
                      <a:gd name="connsiteX0" fmla="*/ 0 w 1099308"/>
                      <a:gd name="connsiteY0" fmla="*/ 246743 h 2710588"/>
                      <a:gd name="connsiteX1" fmla="*/ 1032393 w 1099308"/>
                      <a:gd name="connsiteY1" fmla="*/ 0 h 2710588"/>
                      <a:gd name="connsiteX2" fmla="*/ 1099308 w 1099308"/>
                      <a:gd name="connsiteY2" fmla="*/ 1390683 h 2710588"/>
                      <a:gd name="connsiteX3" fmla="*/ 0 w 1099308"/>
                      <a:gd name="connsiteY3" fmla="*/ 2710588 h 2710588"/>
                      <a:gd name="connsiteX4" fmla="*/ 0 w 1099308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24029 w 1032393"/>
                      <a:gd name="connsiteY2" fmla="*/ 1676437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903978 h 3367823"/>
                      <a:gd name="connsiteX1" fmla="*/ 1032393 w 1032393"/>
                      <a:gd name="connsiteY1" fmla="*/ 0 h 3367823"/>
                      <a:gd name="connsiteX2" fmla="*/ 1024029 w 1032393"/>
                      <a:gd name="connsiteY2" fmla="*/ 2333672 h 3367823"/>
                      <a:gd name="connsiteX3" fmla="*/ 0 w 1032393"/>
                      <a:gd name="connsiteY3" fmla="*/ 3367823 h 3367823"/>
                      <a:gd name="connsiteX4" fmla="*/ 0 w 1032393"/>
                      <a:gd name="connsiteY4" fmla="*/ 903978 h 336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3367823">
                        <a:moveTo>
                          <a:pt x="0" y="903978"/>
                        </a:moveTo>
                        <a:lnTo>
                          <a:pt x="1032393" y="0"/>
                        </a:lnTo>
                        <a:lnTo>
                          <a:pt x="1024029" y="2333672"/>
                        </a:lnTo>
                        <a:lnTo>
                          <a:pt x="0" y="3367823"/>
                        </a:lnTo>
                        <a:lnTo>
                          <a:pt x="0" y="903978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18" name="Straight Connector 24">
            <a:extLst>
              <a:ext uri="{FF2B5EF4-FFF2-40B4-BE49-F238E27FC236}">
                <a16:creationId xmlns:a16="http://schemas.microsoft.com/office/drawing/2014/main" id="{82DA15B6-B4DD-22E4-53AF-F777773E22E5}"/>
              </a:ext>
            </a:extLst>
          </p:cNvPr>
          <p:cNvCxnSpPr/>
          <p:nvPr/>
        </p:nvCxnSpPr>
        <p:spPr>
          <a:xfrm flipV="1">
            <a:off x="4124747" y="2776950"/>
            <a:ext cx="549876" cy="1738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5">
            <a:extLst>
              <a:ext uri="{FF2B5EF4-FFF2-40B4-BE49-F238E27FC236}">
                <a16:creationId xmlns:a16="http://schemas.microsoft.com/office/drawing/2014/main" id="{A0A036D7-C1BF-CFF3-592C-C828B3405BEF}"/>
              </a:ext>
            </a:extLst>
          </p:cNvPr>
          <p:cNvCxnSpPr>
            <a:endCxn id="17" idx="1"/>
          </p:cNvCxnSpPr>
          <p:nvPr/>
        </p:nvCxnSpPr>
        <p:spPr>
          <a:xfrm>
            <a:off x="4674623" y="2776949"/>
            <a:ext cx="1669913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7">
            <a:extLst>
              <a:ext uri="{FF2B5EF4-FFF2-40B4-BE49-F238E27FC236}">
                <a16:creationId xmlns:a16="http://schemas.microsoft.com/office/drawing/2014/main" id="{44E215AC-86A0-021B-098D-5DB629159989}"/>
              </a:ext>
            </a:extLst>
          </p:cNvPr>
          <p:cNvSpPr/>
          <p:nvPr/>
        </p:nvSpPr>
        <p:spPr>
          <a:xfrm>
            <a:off x="6344535" y="3088603"/>
            <a:ext cx="1524395" cy="2175978"/>
          </a:xfrm>
          <a:custGeom>
            <a:avLst/>
            <a:gdLst>
              <a:gd name="connsiteX0" fmla="*/ 0 w 1524395"/>
              <a:gd name="connsiteY0" fmla="*/ 0 h 2175978"/>
              <a:gd name="connsiteX1" fmla="*/ 1524395 w 1524395"/>
              <a:gd name="connsiteY1" fmla="*/ 0 h 2175978"/>
              <a:gd name="connsiteX2" fmla="*/ 1524395 w 1524395"/>
              <a:gd name="connsiteY2" fmla="*/ 2175978 h 2175978"/>
              <a:gd name="connsiteX3" fmla="*/ 0 w 1524395"/>
              <a:gd name="connsiteY3" fmla="*/ 2175978 h 2175978"/>
              <a:gd name="connsiteX4" fmla="*/ 0 w 1524395"/>
              <a:gd name="connsiteY4" fmla="*/ 0 h 217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2175978" fill="none" extrusionOk="0">
                <a:moveTo>
                  <a:pt x="0" y="0"/>
                </a:moveTo>
                <a:cubicBezTo>
                  <a:pt x="625240" y="-32514"/>
                  <a:pt x="996570" y="30733"/>
                  <a:pt x="1524395" y="0"/>
                </a:cubicBezTo>
                <a:cubicBezTo>
                  <a:pt x="1450624" y="333683"/>
                  <a:pt x="1368512" y="1491559"/>
                  <a:pt x="1524395" y="2175978"/>
                </a:cubicBezTo>
                <a:cubicBezTo>
                  <a:pt x="1263712" y="2097412"/>
                  <a:pt x="289455" y="2250890"/>
                  <a:pt x="0" y="2175978"/>
                </a:cubicBezTo>
                <a:cubicBezTo>
                  <a:pt x="152408" y="1483192"/>
                  <a:pt x="73868" y="742356"/>
                  <a:pt x="0" y="0"/>
                </a:cubicBezTo>
                <a:close/>
              </a:path>
              <a:path w="1524395" h="2175978" stroke="0" extrusionOk="0">
                <a:moveTo>
                  <a:pt x="0" y="0"/>
                </a:moveTo>
                <a:cubicBezTo>
                  <a:pt x="685146" y="-57786"/>
                  <a:pt x="1149467" y="45247"/>
                  <a:pt x="1524395" y="0"/>
                </a:cubicBezTo>
                <a:cubicBezTo>
                  <a:pt x="1585108" y="342941"/>
                  <a:pt x="1463323" y="1956205"/>
                  <a:pt x="1524395" y="2175978"/>
                </a:cubicBezTo>
                <a:cubicBezTo>
                  <a:pt x="907576" y="2166897"/>
                  <a:pt x="629890" y="2094667"/>
                  <a:pt x="0" y="2175978"/>
                </a:cubicBezTo>
                <a:cubicBezTo>
                  <a:pt x="-24452" y="1093865"/>
                  <a:pt x="-67663" y="234870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D0C24312-2BCF-EE20-5C24-1C6FF26A7144}"/>
              </a:ext>
            </a:extLst>
          </p:cNvPr>
          <p:cNvSpPr/>
          <p:nvPr/>
        </p:nvSpPr>
        <p:spPr>
          <a:xfrm>
            <a:off x="7868931" y="2870687"/>
            <a:ext cx="695393" cy="2393893"/>
          </a:xfrm>
          <a:custGeom>
            <a:avLst/>
            <a:gdLst>
              <a:gd name="connsiteX0" fmla="*/ 0 w 695393"/>
              <a:gd name="connsiteY0" fmla="*/ 217914 h 2393893"/>
              <a:gd name="connsiteX1" fmla="*/ 695393 w 695393"/>
              <a:gd name="connsiteY1" fmla="*/ 0 h 2393893"/>
              <a:gd name="connsiteX2" fmla="*/ 695393 w 695393"/>
              <a:gd name="connsiteY2" fmla="*/ 2086249 h 2393893"/>
              <a:gd name="connsiteX3" fmla="*/ 0 w 695393"/>
              <a:gd name="connsiteY3" fmla="*/ 2393893 h 2393893"/>
              <a:gd name="connsiteX4" fmla="*/ 0 w 695393"/>
              <a:gd name="connsiteY4" fmla="*/ 217914 h 239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2393893" fill="none" extrusionOk="0">
                <a:moveTo>
                  <a:pt x="0" y="217914"/>
                </a:moveTo>
                <a:cubicBezTo>
                  <a:pt x="71746" y="161214"/>
                  <a:pt x="391949" y="145966"/>
                  <a:pt x="695393" y="0"/>
                </a:cubicBezTo>
                <a:cubicBezTo>
                  <a:pt x="784913" y="951190"/>
                  <a:pt x="777454" y="1228306"/>
                  <a:pt x="695393" y="2086249"/>
                </a:cubicBezTo>
                <a:cubicBezTo>
                  <a:pt x="473035" y="2176510"/>
                  <a:pt x="136966" y="2337883"/>
                  <a:pt x="0" y="2393893"/>
                </a:cubicBezTo>
                <a:cubicBezTo>
                  <a:pt x="34316" y="1545428"/>
                  <a:pt x="143039" y="1135504"/>
                  <a:pt x="0" y="217914"/>
                </a:cubicBezTo>
                <a:close/>
              </a:path>
              <a:path w="695393" h="2393893" stroke="0" extrusionOk="0">
                <a:moveTo>
                  <a:pt x="0" y="217914"/>
                </a:moveTo>
                <a:cubicBezTo>
                  <a:pt x="324788" y="96604"/>
                  <a:pt x="460282" y="49056"/>
                  <a:pt x="695393" y="0"/>
                </a:cubicBezTo>
                <a:cubicBezTo>
                  <a:pt x="722542" y="962925"/>
                  <a:pt x="691968" y="1263731"/>
                  <a:pt x="695393" y="2086249"/>
                </a:cubicBezTo>
                <a:cubicBezTo>
                  <a:pt x="463050" y="2173403"/>
                  <a:pt x="138702" y="2343058"/>
                  <a:pt x="0" y="2393893"/>
                </a:cubicBezTo>
                <a:cubicBezTo>
                  <a:pt x="115972" y="1720118"/>
                  <a:pt x="-6242" y="636703"/>
                  <a:pt x="0" y="217914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2710588">
                        <a:moveTo>
                          <a:pt x="0" y="246743"/>
                        </a:moveTo>
                        <a:lnTo>
                          <a:pt x="1032393" y="0"/>
                        </a:lnTo>
                        <a:lnTo>
                          <a:pt x="1032393" y="2362245"/>
                        </a:lnTo>
                        <a:lnTo>
                          <a:pt x="0" y="2710588"/>
                        </a:lnTo>
                        <a:lnTo>
                          <a:pt x="0" y="246743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3" name="Rectangle 29">
            <a:extLst>
              <a:ext uri="{FF2B5EF4-FFF2-40B4-BE49-F238E27FC236}">
                <a16:creationId xmlns:a16="http://schemas.microsoft.com/office/drawing/2014/main" id="{661A7B6A-F66C-683B-CC06-C160BF1040AA}"/>
              </a:ext>
            </a:extLst>
          </p:cNvPr>
          <p:cNvSpPr/>
          <p:nvPr/>
        </p:nvSpPr>
        <p:spPr>
          <a:xfrm>
            <a:off x="6344535" y="2614317"/>
            <a:ext cx="1524395" cy="487101"/>
          </a:xfrm>
          <a:custGeom>
            <a:avLst/>
            <a:gdLst>
              <a:gd name="connsiteX0" fmla="*/ 0 w 1524395"/>
              <a:gd name="connsiteY0" fmla="*/ 0 h 487101"/>
              <a:gd name="connsiteX1" fmla="*/ 1524395 w 1524395"/>
              <a:gd name="connsiteY1" fmla="*/ 0 h 487101"/>
              <a:gd name="connsiteX2" fmla="*/ 1524395 w 1524395"/>
              <a:gd name="connsiteY2" fmla="*/ 487101 h 487101"/>
              <a:gd name="connsiteX3" fmla="*/ 0 w 1524395"/>
              <a:gd name="connsiteY3" fmla="*/ 487101 h 487101"/>
              <a:gd name="connsiteX4" fmla="*/ 0 w 1524395"/>
              <a:gd name="connsiteY4" fmla="*/ 0 h 48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487101" fill="none" extrusionOk="0">
                <a:moveTo>
                  <a:pt x="0" y="0"/>
                </a:moveTo>
                <a:cubicBezTo>
                  <a:pt x="287017" y="-128708"/>
                  <a:pt x="947384" y="75835"/>
                  <a:pt x="1524395" y="0"/>
                </a:cubicBezTo>
                <a:cubicBezTo>
                  <a:pt x="1550993" y="125520"/>
                  <a:pt x="1509104" y="407345"/>
                  <a:pt x="1524395" y="487101"/>
                </a:cubicBezTo>
                <a:cubicBezTo>
                  <a:pt x="1044369" y="446751"/>
                  <a:pt x="233835" y="573643"/>
                  <a:pt x="0" y="487101"/>
                </a:cubicBezTo>
                <a:cubicBezTo>
                  <a:pt x="21156" y="341474"/>
                  <a:pt x="2197" y="241661"/>
                  <a:pt x="0" y="0"/>
                </a:cubicBezTo>
                <a:close/>
              </a:path>
              <a:path w="1524395" h="487101" stroke="0" extrusionOk="0">
                <a:moveTo>
                  <a:pt x="0" y="0"/>
                </a:moveTo>
                <a:cubicBezTo>
                  <a:pt x="645571" y="76253"/>
                  <a:pt x="1210922" y="-71283"/>
                  <a:pt x="1524395" y="0"/>
                </a:cubicBezTo>
                <a:cubicBezTo>
                  <a:pt x="1505783" y="230224"/>
                  <a:pt x="1507025" y="324480"/>
                  <a:pt x="1524395" y="487101"/>
                </a:cubicBezTo>
                <a:cubicBezTo>
                  <a:pt x="1116807" y="459033"/>
                  <a:pt x="642241" y="378841"/>
                  <a:pt x="0" y="487101"/>
                </a:cubicBezTo>
                <a:cubicBezTo>
                  <a:pt x="38824" y="398734"/>
                  <a:pt x="-7796" y="19794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B1EE6DA6-71DA-2E93-4853-E65DB8A8A57F}"/>
              </a:ext>
            </a:extLst>
          </p:cNvPr>
          <p:cNvSpPr/>
          <p:nvPr/>
        </p:nvSpPr>
        <p:spPr>
          <a:xfrm>
            <a:off x="7868931" y="2440464"/>
            <a:ext cx="695393" cy="660954"/>
          </a:xfrm>
          <a:custGeom>
            <a:avLst/>
            <a:gdLst>
              <a:gd name="connsiteX0" fmla="*/ 0 w 695393"/>
              <a:gd name="connsiteY0" fmla="*/ 177410 h 660954"/>
              <a:gd name="connsiteX1" fmla="*/ 695393 w 695393"/>
              <a:gd name="connsiteY1" fmla="*/ 0 h 660954"/>
              <a:gd name="connsiteX2" fmla="*/ 689759 w 695393"/>
              <a:gd name="connsiteY2" fmla="*/ 457996 h 660954"/>
              <a:gd name="connsiteX3" fmla="*/ 0 w 695393"/>
              <a:gd name="connsiteY3" fmla="*/ 660954 h 660954"/>
              <a:gd name="connsiteX4" fmla="*/ 0 w 695393"/>
              <a:gd name="connsiteY4" fmla="*/ 177410 h 66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660954" fill="none" extrusionOk="0">
                <a:moveTo>
                  <a:pt x="0" y="177410"/>
                </a:moveTo>
                <a:cubicBezTo>
                  <a:pt x="217307" y="84267"/>
                  <a:pt x="530838" y="17233"/>
                  <a:pt x="695393" y="0"/>
                </a:cubicBezTo>
                <a:cubicBezTo>
                  <a:pt x="654728" y="74295"/>
                  <a:pt x="663131" y="300439"/>
                  <a:pt x="689759" y="457996"/>
                </a:cubicBezTo>
                <a:cubicBezTo>
                  <a:pt x="448660" y="473524"/>
                  <a:pt x="193113" y="643330"/>
                  <a:pt x="0" y="660954"/>
                </a:cubicBezTo>
                <a:cubicBezTo>
                  <a:pt x="-12881" y="425345"/>
                  <a:pt x="-16048" y="307693"/>
                  <a:pt x="0" y="177410"/>
                </a:cubicBezTo>
                <a:close/>
              </a:path>
              <a:path w="695393" h="660954" stroke="0" extrusionOk="0">
                <a:moveTo>
                  <a:pt x="0" y="177410"/>
                </a:moveTo>
                <a:cubicBezTo>
                  <a:pt x="123750" y="107645"/>
                  <a:pt x="532400" y="93583"/>
                  <a:pt x="695393" y="0"/>
                </a:cubicBezTo>
                <a:cubicBezTo>
                  <a:pt x="673237" y="78990"/>
                  <a:pt x="700026" y="379233"/>
                  <a:pt x="689759" y="457996"/>
                </a:cubicBezTo>
                <a:cubicBezTo>
                  <a:pt x="571800" y="459195"/>
                  <a:pt x="321179" y="617900"/>
                  <a:pt x="0" y="660954"/>
                </a:cubicBezTo>
                <a:cubicBezTo>
                  <a:pt x="5978" y="530746"/>
                  <a:pt x="-23371" y="407501"/>
                  <a:pt x="0" y="1774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49122"/>
                      <a:gd name="connsiteY0" fmla="*/ 246743 h 2710588"/>
                      <a:gd name="connsiteX1" fmla="*/ 1032393 w 1049122"/>
                      <a:gd name="connsiteY1" fmla="*/ 0 h 2710588"/>
                      <a:gd name="connsiteX2" fmla="*/ 1049122 w 1049122"/>
                      <a:gd name="connsiteY2" fmla="*/ 1990766 h 2710588"/>
                      <a:gd name="connsiteX3" fmla="*/ 0 w 1049122"/>
                      <a:gd name="connsiteY3" fmla="*/ 2710588 h 2710588"/>
                      <a:gd name="connsiteX4" fmla="*/ 0 w 1049122"/>
                      <a:gd name="connsiteY4" fmla="*/ 246743 h 2710588"/>
                      <a:gd name="connsiteX0" fmla="*/ 0 w 1065851"/>
                      <a:gd name="connsiteY0" fmla="*/ 246743 h 2710588"/>
                      <a:gd name="connsiteX1" fmla="*/ 1032393 w 1065851"/>
                      <a:gd name="connsiteY1" fmla="*/ 0 h 2710588"/>
                      <a:gd name="connsiteX2" fmla="*/ 1065851 w 1065851"/>
                      <a:gd name="connsiteY2" fmla="*/ 1762163 h 2710588"/>
                      <a:gd name="connsiteX3" fmla="*/ 0 w 1065851"/>
                      <a:gd name="connsiteY3" fmla="*/ 2710588 h 2710588"/>
                      <a:gd name="connsiteX4" fmla="*/ 0 w 1065851"/>
                      <a:gd name="connsiteY4" fmla="*/ 246743 h 2710588"/>
                      <a:gd name="connsiteX0" fmla="*/ 0 w 1099308"/>
                      <a:gd name="connsiteY0" fmla="*/ 246743 h 2710588"/>
                      <a:gd name="connsiteX1" fmla="*/ 1032393 w 1099308"/>
                      <a:gd name="connsiteY1" fmla="*/ 0 h 2710588"/>
                      <a:gd name="connsiteX2" fmla="*/ 1099308 w 1099308"/>
                      <a:gd name="connsiteY2" fmla="*/ 1390683 h 2710588"/>
                      <a:gd name="connsiteX3" fmla="*/ 0 w 1099308"/>
                      <a:gd name="connsiteY3" fmla="*/ 2710588 h 2710588"/>
                      <a:gd name="connsiteX4" fmla="*/ 0 w 1099308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24029 w 1032393"/>
                      <a:gd name="connsiteY2" fmla="*/ 1676437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903978 h 3367823"/>
                      <a:gd name="connsiteX1" fmla="*/ 1032393 w 1032393"/>
                      <a:gd name="connsiteY1" fmla="*/ 0 h 3367823"/>
                      <a:gd name="connsiteX2" fmla="*/ 1024029 w 1032393"/>
                      <a:gd name="connsiteY2" fmla="*/ 2333672 h 3367823"/>
                      <a:gd name="connsiteX3" fmla="*/ 0 w 1032393"/>
                      <a:gd name="connsiteY3" fmla="*/ 3367823 h 3367823"/>
                      <a:gd name="connsiteX4" fmla="*/ 0 w 1032393"/>
                      <a:gd name="connsiteY4" fmla="*/ 903978 h 336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3367823">
                        <a:moveTo>
                          <a:pt x="0" y="903978"/>
                        </a:moveTo>
                        <a:lnTo>
                          <a:pt x="1032393" y="0"/>
                        </a:lnTo>
                        <a:lnTo>
                          <a:pt x="1024029" y="2333672"/>
                        </a:lnTo>
                        <a:lnTo>
                          <a:pt x="0" y="3367823"/>
                        </a:lnTo>
                        <a:lnTo>
                          <a:pt x="0" y="903978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25" name="Straight Connector 31">
            <a:extLst>
              <a:ext uri="{FF2B5EF4-FFF2-40B4-BE49-F238E27FC236}">
                <a16:creationId xmlns:a16="http://schemas.microsoft.com/office/drawing/2014/main" id="{3614115F-1791-95E3-7618-186AD6664B3A}"/>
              </a:ext>
            </a:extLst>
          </p:cNvPr>
          <p:cNvCxnSpPr/>
          <p:nvPr/>
        </p:nvCxnSpPr>
        <p:spPr>
          <a:xfrm flipV="1">
            <a:off x="6344535" y="2440464"/>
            <a:ext cx="549876" cy="1738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2">
            <a:extLst>
              <a:ext uri="{FF2B5EF4-FFF2-40B4-BE49-F238E27FC236}">
                <a16:creationId xmlns:a16="http://schemas.microsoft.com/office/drawing/2014/main" id="{839078C8-6513-5EA1-2986-15834D114EB0}"/>
              </a:ext>
            </a:extLst>
          </p:cNvPr>
          <p:cNvCxnSpPr>
            <a:endCxn id="24" idx="1"/>
          </p:cNvCxnSpPr>
          <p:nvPr/>
        </p:nvCxnSpPr>
        <p:spPr>
          <a:xfrm>
            <a:off x="6894411" y="2440463"/>
            <a:ext cx="1669913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34">
            <a:extLst>
              <a:ext uri="{FF2B5EF4-FFF2-40B4-BE49-F238E27FC236}">
                <a16:creationId xmlns:a16="http://schemas.microsoft.com/office/drawing/2014/main" id="{D6D64C51-C72F-40EA-2C58-270EF9C96667}"/>
              </a:ext>
            </a:extLst>
          </p:cNvPr>
          <p:cNvSpPr/>
          <p:nvPr/>
        </p:nvSpPr>
        <p:spPr>
          <a:xfrm>
            <a:off x="8564325" y="2752118"/>
            <a:ext cx="1524395" cy="2175978"/>
          </a:xfrm>
          <a:custGeom>
            <a:avLst/>
            <a:gdLst>
              <a:gd name="connsiteX0" fmla="*/ 0 w 1524395"/>
              <a:gd name="connsiteY0" fmla="*/ 0 h 2175978"/>
              <a:gd name="connsiteX1" fmla="*/ 1524395 w 1524395"/>
              <a:gd name="connsiteY1" fmla="*/ 0 h 2175978"/>
              <a:gd name="connsiteX2" fmla="*/ 1524395 w 1524395"/>
              <a:gd name="connsiteY2" fmla="*/ 2175978 h 2175978"/>
              <a:gd name="connsiteX3" fmla="*/ 0 w 1524395"/>
              <a:gd name="connsiteY3" fmla="*/ 2175978 h 2175978"/>
              <a:gd name="connsiteX4" fmla="*/ 0 w 1524395"/>
              <a:gd name="connsiteY4" fmla="*/ 0 h 217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2175978" fill="none" extrusionOk="0">
                <a:moveTo>
                  <a:pt x="0" y="0"/>
                </a:moveTo>
                <a:cubicBezTo>
                  <a:pt x="287017" y="-128708"/>
                  <a:pt x="947384" y="75835"/>
                  <a:pt x="1524395" y="0"/>
                </a:cubicBezTo>
                <a:cubicBezTo>
                  <a:pt x="1613915" y="657634"/>
                  <a:pt x="1606456" y="1698805"/>
                  <a:pt x="1524395" y="2175978"/>
                </a:cubicBezTo>
                <a:cubicBezTo>
                  <a:pt x="1044369" y="2135628"/>
                  <a:pt x="233835" y="2262520"/>
                  <a:pt x="0" y="2175978"/>
                </a:cubicBezTo>
                <a:cubicBezTo>
                  <a:pt x="34316" y="1325719"/>
                  <a:pt x="143039" y="915890"/>
                  <a:pt x="0" y="0"/>
                </a:cubicBezTo>
                <a:close/>
              </a:path>
              <a:path w="1524395" h="2175978" stroke="0" extrusionOk="0">
                <a:moveTo>
                  <a:pt x="0" y="0"/>
                </a:moveTo>
                <a:cubicBezTo>
                  <a:pt x="645571" y="76253"/>
                  <a:pt x="1210922" y="-71283"/>
                  <a:pt x="1524395" y="0"/>
                </a:cubicBezTo>
                <a:cubicBezTo>
                  <a:pt x="1551544" y="866313"/>
                  <a:pt x="1520970" y="1632707"/>
                  <a:pt x="1524395" y="2175978"/>
                </a:cubicBezTo>
                <a:cubicBezTo>
                  <a:pt x="1116807" y="2147910"/>
                  <a:pt x="642241" y="2067718"/>
                  <a:pt x="0" y="2175978"/>
                </a:cubicBezTo>
                <a:cubicBezTo>
                  <a:pt x="115972" y="1501640"/>
                  <a:pt x="-6242" y="417915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592D6A07-48E3-875A-40F2-80CC858BB296}"/>
              </a:ext>
            </a:extLst>
          </p:cNvPr>
          <p:cNvSpPr/>
          <p:nvPr/>
        </p:nvSpPr>
        <p:spPr>
          <a:xfrm>
            <a:off x="10088721" y="2534202"/>
            <a:ext cx="695393" cy="2393893"/>
          </a:xfrm>
          <a:custGeom>
            <a:avLst/>
            <a:gdLst>
              <a:gd name="connsiteX0" fmla="*/ 0 w 695393"/>
              <a:gd name="connsiteY0" fmla="*/ 217914 h 2393893"/>
              <a:gd name="connsiteX1" fmla="*/ 695393 w 695393"/>
              <a:gd name="connsiteY1" fmla="*/ 0 h 2393893"/>
              <a:gd name="connsiteX2" fmla="*/ 695393 w 695393"/>
              <a:gd name="connsiteY2" fmla="*/ 2086249 h 2393893"/>
              <a:gd name="connsiteX3" fmla="*/ 0 w 695393"/>
              <a:gd name="connsiteY3" fmla="*/ 2393893 h 2393893"/>
              <a:gd name="connsiteX4" fmla="*/ 0 w 695393"/>
              <a:gd name="connsiteY4" fmla="*/ 217914 h 239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2393893" fill="none" extrusionOk="0">
                <a:moveTo>
                  <a:pt x="0" y="217914"/>
                </a:moveTo>
                <a:cubicBezTo>
                  <a:pt x="278433" y="87861"/>
                  <a:pt x="451105" y="14848"/>
                  <a:pt x="695393" y="0"/>
                </a:cubicBezTo>
                <a:cubicBezTo>
                  <a:pt x="590994" y="401622"/>
                  <a:pt x="706895" y="1221797"/>
                  <a:pt x="695393" y="2086249"/>
                </a:cubicBezTo>
                <a:cubicBezTo>
                  <a:pt x="539512" y="2190656"/>
                  <a:pt x="216609" y="2234838"/>
                  <a:pt x="0" y="2393893"/>
                </a:cubicBezTo>
                <a:cubicBezTo>
                  <a:pt x="-141869" y="1598626"/>
                  <a:pt x="-147724" y="1100581"/>
                  <a:pt x="0" y="217914"/>
                </a:cubicBezTo>
                <a:close/>
              </a:path>
              <a:path w="695393" h="2393893" stroke="0" extrusionOk="0">
                <a:moveTo>
                  <a:pt x="0" y="217914"/>
                </a:moveTo>
                <a:cubicBezTo>
                  <a:pt x="213517" y="97009"/>
                  <a:pt x="625963" y="36923"/>
                  <a:pt x="695393" y="0"/>
                </a:cubicBezTo>
                <a:cubicBezTo>
                  <a:pt x="545542" y="699852"/>
                  <a:pt x="662355" y="1396583"/>
                  <a:pt x="695393" y="2086249"/>
                </a:cubicBezTo>
                <a:cubicBezTo>
                  <a:pt x="569910" y="2187689"/>
                  <a:pt x="200183" y="2322150"/>
                  <a:pt x="0" y="2393893"/>
                </a:cubicBezTo>
                <a:cubicBezTo>
                  <a:pt x="-22238" y="1896606"/>
                  <a:pt x="-143762" y="646667"/>
                  <a:pt x="0" y="217914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17256088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2710588">
                        <a:moveTo>
                          <a:pt x="0" y="246743"/>
                        </a:moveTo>
                        <a:lnTo>
                          <a:pt x="1032393" y="0"/>
                        </a:lnTo>
                        <a:lnTo>
                          <a:pt x="1032393" y="2362245"/>
                        </a:lnTo>
                        <a:lnTo>
                          <a:pt x="0" y="2710588"/>
                        </a:lnTo>
                        <a:lnTo>
                          <a:pt x="0" y="246743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676CC095-2EE5-5AD8-292B-E50AEE6F80BB}"/>
              </a:ext>
            </a:extLst>
          </p:cNvPr>
          <p:cNvSpPr/>
          <p:nvPr/>
        </p:nvSpPr>
        <p:spPr>
          <a:xfrm>
            <a:off x="8564325" y="2277832"/>
            <a:ext cx="1524395" cy="487101"/>
          </a:xfrm>
          <a:custGeom>
            <a:avLst/>
            <a:gdLst>
              <a:gd name="connsiteX0" fmla="*/ 0 w 1524395"/>
              <a:gd name="connsiteY0" fmla="*/ 0 h 487101"/>
              <a:gd name="connsiteX1" fmla="*/ 1524395 w 1524395"/>
              <a:gd name="connsiteY1" fmla="*/ 0 h 487101"/>
              <a:gd name="connsiteX2" fmla="*/ 1524395 w 1524395"/>
              <a:gd name="connsiteY2" fmla="*/ 487101 h 487101"/>
              <a:gd name="connsiteX3" fmla="*/ 0 w 1524395"/>
              <a:gd name="connsiteY3" fmla="*/ 487101 h 487101"/>
              <a:gd name="connsiteX4" fmla="*/ 0 w 1524395"/>
              <a:gd name="connsiteY4" fmla="*/ 0 h 48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395" h="487101" fill="none" extrusionOk="0">
                <a:moveTo>
                  <a:pt x="0" y="0"/>
                </a:moveTo>
                <a:cubicBezTo>
                  <a:pt x="242196" y="-129484"/>
                  <a:pt x="1220593" y="127442"/>
                  <a:pt x="1524395" y="0"/>
                </a:cubicBezTo>
                <a:cubicBezTo>
                  <a:pt x="1547404" y="182884"/>
                  <a:pt x="1560820" y="404098"/>
                  <a:pt x="1524395" y="487101"/>
                </a:cubicBezTo>
                <a:cubicBezTo>
                  <a:pt x="881574" y="466258"/>
                  <a:pt x="534606" y="412986"/>
                  <a:pt x="0" y="487101"/>
                </a:cubicBezTo>
                <a:cubicBezTo>
                  <a:pt x="-5185" y="403280"/>
                  <a:pt x="-37565" y="114034"/>
                  <a:pt x="0" y="0"/>
                </a:cubicBezTo>
                <a:close/>
              </a:path>
              <a:path w="1524395" h="487101" stroke="0" extrusionOk="0">
                <a:moveTo>
                  <a:pt x="0" y="0"/>
                </a:moveTo>
                <a:cubicBezTo>
                  <a:pt x="404527" y="-80752"/>
                  <a:pt x="1206271" y="-122006"/>
                  <a:pt x="1524395" y="0"/>
                </a:cubicBezTo>
                <a:cubicBezTo>
                  <a:pt x="1543316" y="160099"/>
                  <a:pt x="1526363" y="306383"/>
                  <a:pt x="1524395" y="487101"/>
                </a:cubicBezTo>
                <a:cubicBezTo>
                  <a:pt x="834981" y="391917"/>
                  <a:pt x="190715" y="563139"/>
                  <a:pt x="0" y="487101"/>
                </a:cubicBezTo>
                <a:cubicBezTo>
                  <a:pt x="32181" y="324686"/>
                  <a:pt x="9153" y="5568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03345276-4D37-F21E-2E0A-189D5792B8C2}"/>
              </a:ext>
            </a:extLst>
          </p:cNvPr>
          <p:cNvSpPr/>
          <p:nvPr/>
        </p:nvSpPr>
        <p:spPr>
          <a:xfrm>
            <a:off x="10088721" y="2103979"/>
            <a:ext cx="695393" cy="660954"/>
          </a:xfrm>
          <a:custGeom>
            <a:avLst/>
            <a:gdLst>
              <a:gd name="connsiteX0" fmla="*/ 0 w 695393"/>
              <a:gd name="connsiteY0" fmla="*/ 177410 h 660954"/>
              <a:gd name="connsiteX1" fmla="*/ 695393 w 695393"/>
              <a:gd name="connsiteY1" fmla="*/ 0 h 660954"/>
              <a:gd name="connsiteX2" fmla="*/ 689759 w 695393"/>
              <a:gd name="connsiteY2" fmla="*/ 457996 h 660954"/>
              <a:gd name="connsiteX3" fmla="*/ 0 w 695393"/>
              <a:gd name="connsiteY3" fmla="*/ 660954 h 660954"/>
              <a:gd name="connsiteX4" fmla="*/ 0 w 695393"/>
              <a:gd name="connsiteY4" fmla="*/ 177410 h 66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393" h="660954" fill="none" extrusionOk="0">
                <a:moveTo>
                  <a:pt x="0" y="177410"/>
                </a:moveTo>
                <a:cubicBezTo>
                  <a:pt x="246420" y="123238"/>
                  <a:pt x="372893" y="75420"/>
                  <a:pt x="695393" y="0"/>
                </a:cubicBezTo>
                <a:cubicBezTo>
                  <a:pt x="731226" y="73693"/>
                  <a:pt x="719214" y="325310"/>
                  <a:pt x="689759" y="457996"/>
                </a:cubicBezTo>
                <a:cubicBezTo>
                  <a:pt x="514973" y="554738"/>
                  <a:pt x="119996" y="628902"/>
                  <a:pt x="0" y="660954"/>
                </a:cubicBezTo>
                <a:cubicBezTo>
                  <a:pt x="14773" y="579444"/>
                  <a:pt x="246" y="298936"/>
                  <a:pt x="0" y="177410"/>
                </a:cubicBezTo>
                <a:close/>
              </a:path>
              <a:path w="695393" h="660954" stroke="0" extrusionOk="0">
                <a:moveTo>
                  <a:pt x="0" y="177410"/>
                </a:moveTo>
                <a:cubicBezTo>
                  <a:pt x="167517" y="95473"/>
                  <a:pt x="619978" y="39656"/>
                  <a:pt x="695393" y="0"/>
                </a:cubicBezTo>
                <a:cubicBezTo>
                  <a:pt x="699135" y="101690"/>
                  <a:pt x="721101" y="355725"/>
                  <a:pt x="689759" y="457996"/>
                </a:cubicBezTo>
                <a:cubicBezTo>
                  <a:pt x="427423" y="483039"/>
                  <a:pt x="104587" y="683036"/>
                  <a:pt x="0" y="660954"/>
                </a:cubicBezTo>
                <a:cubicBezTo>
                  <a:pt x="2386" y="610196"/>
                  <a:pt x="-30755" y="326798"/>
                  <a:pt x="0" y="1774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17256088">
                  <a:custGeom>
                    <a:avLst/>
                    <a:gdLst>
                      <a:gd name="connsiteX0" fmla="*/ 0 w 1032393"/>
                      <a:gd name="connsiteY0" fmla="*/ 0 h 2463845"/>
                      <a:gd name="connsiteX1" fmla="*/ 1032393 w 1032393"/>
                      <a:gd name="connsiteY1" fmla="*/ 0 h 2463845"/>
                      <a:gd name="connsiteX2" fmla="*/ 1032393 w 1032393"/>
                      <a:gd name="connsiteY2" fmla="*/ 2463845 h 2463845"/>
                      <a:gd name="connsiteX3" fmla="*/ 0 w 1032393"/>
                      <a:gd name="connsiteY3" fmla="*/ 2463845 h 2463845"/>
                      <a:gd name="connsiteX4" fmla="*/ 0 w 1032393"/>
                      <a:gd name="connsiteY4" fmla="*/ 0 h 2463845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710588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449331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32393 w 1032393"/>
                      <a:gd name="connsiteY2" fmla="*/ 2362245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49122"/>
                      <a:gd name="connsiteY0" fmla="*/ 246743 h 2710588"/>
                      <a:gd name="connsiteX1" fmla="*/ 1032393 w 1049122"/>
                      <a:gd name="connsiteY1" fmla="*/ 0 h 2710588"/>
                      <a:gd name="connsiteX2" fmla="*/ 1049122 w 1049122"/>
                      <a:gd name="connsiteY2" fmla="*/ 1990766 h 2710588"/>
                      <a:gd name="connsiteX3" fmla="*/ 0 w 1049122"/>
                      <a:gd name="connsiteY3" fmla="*/ 2710588 h 2710588"/>
                      <a:gd name="connsiteX4" fmla="*/ 0 w 1049122"/>
                      <a:gd name="connsiteY4" fmla="*/ 246743 h 2710588"/>
                      <a:gd name="connsiteX0" fmla="*/ 0 w 1065851"/>
                      <a:gd name="connsiteY0" fmla="*/ 246743 h 2710588"/>
                      <a:gd name="connsiteX1" fmla="*/ 1032393 w 1065851"/>
                      <a:gd name="connsiteY1" fmla="*/ 0 h 2710588"/>
                      <a:gd name="connsiteX2" fmla="*/ 1065851 w 1065851"/>
                      <a:gd name="connsiteY2" fmla="*/ 1762163 h 2710588"/>
                      <a:gd name="connsiteX3" fmla="*/ 0 w 1065851"/>
                      <a:gd name="connsiteY3" fmla="*/ 2710588 h 2710588"/>
                      <a:gd name="connsiteX4" fmla="*/ 0 w 1065851"/>
                      <a:gd name="connsiteY4" fmla="*/ 246743 h 2710588"/>
                      <a:gd name="connsiteX0" fmla="*/ 0 w 1099308"/>
                      <a:gd name="connsiteY0" fmla="*/ 246743 h 2710588"/>
                      <a:gd name="connsiteX1" fmla="*/ 1032393 w 1099308"/>
                      <a:gd name="connsiteY1" fmla="*/ 0 h 2710588"/>
                      <a:gd name="connsiteX2" fmla="*/ 1099308 w 1099308"/>
                      <a:gd name="connsiteY2" fmla="*/ 1390683 h 2710588"/>
                      <a:gd name="connsiteX3" fmla="*/ 0 w 1099308"/>
                      <a:gd name="connsiteY3" fmla="*/ 2710588 h 2710588"/>
                      <a:gd name="connsiteX4" fmla="*/ 0 w 1099308"/>
                      <a:gd name="connsiteY4" fmla="*/ 246743 h 2710588"/>
                      <a:gd name="connsiteX0" fmla="*/ 0 w 1032393"/>
                      <a:gd name="connsiteY0" fmla="*/ 246743 h 2710588"/>
                      <a:gd name="connsiteX1" fmla="*/ 1032393 w 1032393"/>
                      <a:gd name="connsiteY1" fmla="*/ 0 h 2710588"/>
                      <a:gd name="connsiteX2" fmla="*/ 1024029 w 1032393"/>
                      <a:gd name="connsiteY2" fmla="*/ 1676437 h 2710588"/>
                      <a:gd name="connsiteX3" fmla="*/ 0 w 1032393"/>
                      <a:gd name="connsiteY3" fmla="*/ 2710588 h 2710588"/>
                      <a:gd name="connsiteX4" fmla="*/ 0 w 1032393"/>
                      <a:gd name="connsiteY4" fmla="*/ 246743 h 2710588"/>
                      <a:gd name="connsiteX0" fmla="*/ 0 w 1032393"/>
                      <a:gd name="connsiteY0" fmla="*/ 903978 h 3367823"/>
                      <a:gd name="connsiteX1" fmla="*/ 1032393 w 1032393"/>
                      <a:gd name="connsiteY1" fmla="*/ 0 h 3367823"/>
                      <a:gd name="connsiteX2" fmla="*/ 1024029 w 1032393"/>
                      <a:gd name="connsiteY2" fmla="*/ 2333672 h 3367823"/>
                      <a:gd name="connsiteX3" fmla="*/ 0 w 1032393"/>
                      <a:gd name="connsiteY3" fmla="*/ 3367823 h 3367823"/>
                      <a:gd name="connsiteX4" fmla="*/ 0 w 1032393"/>
                      <a:gd name="connsiteY4" fmla="*/ 903978 h 336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2393" h="3367823">
                        <a:moveTo>
                          <a:pt x="0" y="903978"/>
                        </a:moveTo>
                        <a:lnTo>
                          <a:pt x="1032393" y="0"/>
                        </a:lnTo>
                        <a:lnTo>
                          <a:pt x="1024029" y="2333672"/>
                        </a:lnTo>
                        <a:lnTo>
                          <a:pt x="0" y="3367823"/>
                        </a:lnTo>
                        <a:lnTo>
                          <a:pt x="0" y="903978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32" name="Straight Connector 38">
            <a:extLst>
              <a:ext uri="{FF2B5EF4-FFF2-40B4-BE49-F238E27FC236}">
                <a16:creationId xmlns:a16="http://schemas.microsoft.com/office/drawing/2014/main" id="{BD6976B1-C1E5-DB4A-41FF-A1C2EE60B7D4}"/>
              </a:ext>
            </a:extLst>
          </p:cNvPr>
          <p:cNvCxnSpPr/>
          <p:nvPr/>
        </p:nvCxnSpPr>
        <p:spPr>
          <a:xfrm flipV="1">
            <a:off x="8564325" y="2103979"/>
            <a:ext cx="549876" cy="1738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9">
            <a:extLst>
              <a:ext uri="{FF2B5EF4-FFF2-40B4-BE49-F238E27FC236}">
                <a16:creationId xmlns:a16="http://schemas.microsoft.com/office/drawing/2014/main" id="{64581E79-0AF8-236C-F7EE-A6C419DD1A82}"/>
              </a:ext>
            </a:extLst>
          </p:cNvPr>
          <p:cNvCxnSpPr>
            <a:endCxn id="31" idx="1"/>
          </p:cNvCxnSpPr>
          <p:nvPr/>
        </p:nvCxnSpPr>
        <p:spPr>
          <a:xfrm>
            <a:off x="9114201" y="2103978"/>
            <a:ext cx="1669913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40">
            <a:extLst>
              <a:ext uri="{FF2B5EF4-FFF2-40B4-BE49-F238E27FC236}">
                <a16:creationId xmlns:a16="http://schemas.microsoft.com/office/drawing/2014/main" id="{1C45A0C9-3250-FC5D-94C0-8D7B5106AD34}"/>
              </a:ext>
            </a:extLst>
          </p:cNvPr>
          <p:cNvGrpSpPr/>
          <p:nvPr/>
        </p:nvGrpSpPr>
        <p:grpSpPr>
          <a:xfrm>
            <a:off x="2998757" y="2512725"/>
            <a:ext cx="90175" cy="591854"/>
            <a:chOff x="5091072" y="1594969"/>
            <a:chExt cx="119583" cy="788503"/>
          </a:xfrm>
        </p:grpSpPr>
        <p:cxnSp>
          <p:nvCxnSpPr>
            <p:cNvPr id="35" name="Straight Connector 41">
              <a:extLst>
                <a:ext uri="{FF2B5EF4-FFF2-40B4-BE49-F238E27FC236}">
                  <a16:creationId xmlns:a16="http://schemas.microsoft.com/office/drawing/2014/main" id="{81460DC2-A024-2688-A55E-77700723BA1F}"/>
                </a:ext>
              </a:extLst>
            </p:cNvPr>
            <p:cNvCxnSpPr/>
            <p:nvPr/>
          </p:nvCxnSpPr>
          <p:spPr>
            <a:xfrm>
              <a:off x="5144596" y="1600200"/>
              <a:ext cx="0" cy="78327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CC759D90-3E9D-9403-4599-7697C564E80B}"/>
                </a:ext>
              </a:extLst>
            </p:cNvPr>
            <p:cNvSpPr/>
            <p:nvPr/>
          </p:nvSpPr>
          <p:spPr>
            <a:xfrm>
              <a:off x="5091072" y="1594969"/>
              <a:ext cx="119583" cy="11958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37" name="Group 43">
            <a:extLst>
              <a:ext uri="{FF2B5EF4-FFF2-40B4-BE49-F238E27FC236}">
                <a16:creationId xmlns:a16="http://schemas.microsoft.com/office/drawing/2014/main" id="{DF201BBF-4B3D-F6E8-2DEE-A47BF1D72E61}"/>
              </a:ext>
            </a:extLst>
          </p:cNvPr>
          <p:cNvGrpSpPr/>
          <p:nvPr/>
        </p:nvGrpSpPr>
        <p:grpSpPr>
          <a:xfrm>
            <a:off x="5179400" y="2246730"/>
            <a:ext cx="90175" cy="591854"/>
            <a:chOff x="5091072" y="1594969"/>
            <a:chExt cx="119583" cy="788503"/>
          </a:xfrm>
        </p:grpSpPr>
        <p:cxnSp>
          <p:nvCxnSpPr>
            <p:cNvPr id="38" name="Straight Connector 44">
              <a:extLst>
                <a:ext uri="{FF2B5EF4-FFF2-40B4-BE49-F238E27FC236}">
                  <a16:creationId xmlns:a16="http://schemas.microsoft.com/office/drawing/2014/main" id="{868D34D1-7CC7-5675-7639-0C3DE8299AC1}"/>
                </a:ext>
              </a:extLst>
            </p:cNvPr>
            <p:cNvCxnSpPr/>
            <p:nvPr/>
          </p:nvCxnSpPr>
          <p:spPr>
            <a:xfrm>
              <a:off x="5144596" y="1600200"/>
              <a:ext cx="0" cy="78327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45">
              <a:extLst>
                <a:ext uri="{FF2B5EF4-FFF2-40B4-BE49-F238E27FC236}">
                  <a16:creationId xmlns:a16="http://schemas.microsoft.com/office/drawing/2014/main" id="{9D2D8001-9E90-C904-FCBA-E8ABC05AABB5}"/>
                </a:ext>
              </a:extLst>
            </p:cNvPr>
            <p:cNvSpPr/>
            <p:nvPr/>
          </p:nvSpPr>
          <p:spPr>
            <a:xfrm>
              <a:off x="5091072" y="1594969"/>
              <a:ext cx="119583" cy="11958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40" name="Group 46">
            <a:extLst>
              <a:ext uri="{FF2B5EF4-FFF2-40B4-BE49-F238E27FC236}">
                <a16:creationId xmlns:a16="http://schemas.microsoft.com/office/drawing/2014/main" id="{0F474008-5EAA-4500-0D98-5221E5C35BD7}"/>
              </a:ext>
            </a:extLst>
          </p:cNvPr>
          <p:cNvGrpSpPr/>
          <p:nvPr/>
        </p:nvGrpSpPr>
        <p:grpSpPr>
          <a:xfrm>
            <a:off x="7448477" y="1863374"/>
            <a:ext cx="90175" cy="591854"/>
            <a:chOff x="5091072" y="1594969"/>
            <a:chExt cx="119583" cy="788503"/>
          </a:xfrm>
        </p:grpSpPr>
        <p:cxnSp>
          <p:nvCxnSpPr>
            <p:cNvPr id="41" name="Straight Connector 47">
              <a:extLst>
                <a:ext uri="{FF2B5EF4-FFF2-40B4-BE49-F238E27FC236}">
                  <a16:creationId xmlns:a16="http://schemas.microsoft.com/office/drawing/2014/main" id="{E749DACE-010A-48C1-D6A0-D962BC1FB8A6}"/>
                </a:ext>
              </a:extLst>
            </p:cNvPr>
            <p:cNvCxnSpPr/>
            <p:nvPr/>
          </p:nvCxnSpPr>
          <p:spPr>
            <a:xfrm>
              <a:off x="5144596" y="1600200"/>
              <a:ext cx="0" cy="78327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8">
              <a:extLst>
                <a:ext uri="{FF2B5EF4-FFF2-40B4-BE49-F238E27FC236}">
                  <a16:creationId xmlns:a16="http://schemas.microsoft.com/office/drawing/2014/main" id="{A2CFFD02-1790-C533-2462-D2141E78EA2E}"/>
                </a:ext>
              </a:extLst>
            </p:cNvPr>
            <p:cNvSpPr/>
            <p:nvPr/>
          </p:nvSpPr>
          <p:spPr>
            <a:xfrm>
              <a:off x="5091072" y="1594969"/>
              <a:ext cx="119583" cy="11958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43" name="Group 49">
            <a:extLst>
              <a:ext uri="{FF2B5EF4-FFF2-40B4-BE49-F238E27FC236}">
                <a16:creationId xmlns:a16="http://schemas.microsoft.com/office/drawing/2014/main" id="{3DD35886-9610-1FE8-BCD9-FAEDFAAE4654}"/>
              </a:ext>
            </a:extLst>
          </p:cNvPr>
          <p:cNvGrpSpPr/>
          <p:nvPr/>
        </p:nvGrpSpPr>
        <p:grpSpPr>
          <a:xfrm>
            <a:off x="9717553" y="1564141"/>
            <a:ext cx="90175" cy="591854"/>
            <a:chOff x="5091072" y="1594969"/>
            <a:chExt cx="119583" cy="788503"/>
          </a:xfrm>
        </p:grpSpPr>
        <p:cxnSp>
          <p:nvCxnSpPr>
            <p:cNvPr id="44" name="Straight Connector 50">
              <a:extLst>
                <a:ext uri="{FF2B5EF4-FFF2-40B4-BE49-F238E27FC236}">
                  <a16:creationId xmlns:a16="http://schemas.microsoft.com/office/drawing/2014/main" id="{27343D0E-B8DE-4336-3C87-53CCB47C4414}"/>
                </a:ext>
              </a:extLst>
            </p:cNvPr>
            <p:cNvCxnSpPr/>
            <p:nvPr/>
          </p:nvCxnSpPr>
          <p:spPr>
            <a:xfrm>
              <a:off x="5144596" y="1600200"/>
              <a:ext cx="0" cy="78327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51">
              <a:extLst>
                <a:ext uri="{FF2B5EF4-FFF2-40B4-BE49-F238E27FC236}">
                  <a16:creationId xmlns:a16="http://schemas.microsoft.com/office/drawing/2014/main" id="{BDF0817E-03E3-9E0D-276A-C9EDD2514939}"/>
                </a:ext>
              </a:extLst>
            </p:cNvPr>
            <p:cNvSpPr/>
            <p:nvPr/>
          </p:nvSpPr>
          <p:spPr>
            <a:xfrm>
              <a:off x="5091072" y="1594969"/>
              <a:ext cx="119583" cy="11958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46" name="Rectangle 72">
            <a:extLst>
              <a:ext uri="{FF2B5EF4-FFF2-40B4-BE49-F238E27FC236}">
                <a16:creationId xmlns:a16="http://schemas.microsoft.com/office/drawing/2014/main" id="{2B9FB16A-4990-8469-709D-DC939F5BB89D}"/>
              </a:ext>
            </a:extLst>
          </p:cNvPr>
          <p:cNvSpPr/>
          <p:nvPr/>
        </p:nvSpPr>
        <p:spPr>
          <a:xfrm>
            <a:off x="1938760" y="4546725"/>
            <a:ext cx="1353777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47" name="Rectangle 73">
            <a:extLst>
              <a:ext uri="{FF2B5EF4-FFF2-40B4-BE49-F238E27FC236}">
                <a16:creationId xmlns:a16="http://schemas.microsoft.com/office/drawing/2014/main" id="{0C2279D1-08BE-85F2-2192-BC158EF9ADA8}"/>
              </a:ext>
            </a:extLst>
          </p:cNvPr>
          <p:cNvSpPr/>
          <p:nvPr/>
        </p:nvSpPr>
        <p:spPr>
          <a:xfrm>
            <a:off x="4210055" y="4220771"/>
            <a:ext cx="1353777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48" name="Rectangle 74">
            <a:extLst>
              <a:ext uri="{FF2B5EF4-FFF2-40B4-BE49-F238E27FC236}">
                <a16:creationId xmlns:a16="http://schemas.microsoft.com/office/drawing/2014/main" id="{C41DD33E-B2F5-1AC6-1CA0-3D4520BEA04C}"/>
              </a:ext>
            </a:extLst>
          </p:cNvPr>
          <p:cNvSpPr/>
          <p:nvPr/>
        </p:nvSpPr>
        <p:spPr>
          <a:xfrm>
            <a:off x="6448345" y="3891340"/>
            <a:ext cx="1353777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49" name="Rectangle 75">
            <a:extLst>
              <a:ext uri="{FF2B5EF4-FFF2-40B4-BE49-F238E27FC236}">
                <a16:creationId xmlns:a16="http://schemas.microsoft.com/office/drawing/2014/main" id="{420E186C-8604-8530-3208-AF7DFD746A22}"/>
              </a:ext>
            </a:extLst>
          </p:cNvPr>
          <p:cNvSpPr/>
          <p:nvPr/>
        </p:nvSpPr>
        <p:spPr>
          <a:xfrm>
            <a:off x="8653532" y="3612011"/>
            <a:ext cx="1353777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50" name="TextBox 77">
            <a:extLst>
              <a:ext uri="{FF2B5EF4-FFF2-40B4-BE49-F238E27FC236}">
                <a16:creationId xmlns:a16="http://schemas.microsoft.com/office/drawing/2014/main" id="{4DFF02AF-EF89-9F6A-F0AF-6FA877B53014}"/>
              </a:ext>
            </a:extLst>
          </p:cNvPr>
          <p:cNvSpPr txBox="1"/>
          <p:nvPr/>
        </p:nvSpPr>
        <p:spPr>
          <a:xfrm>
            <a:off x="2353421" y="2045861"/>
            <a:ext cx="1389695" cy="677070"/>
          </a:xfrm>
          <a:prstGeom prst="rect">
            <a:avLst/>
          </a:prstGeom>
          <a:noFill/>
        </p:spPr>
        <p:txBody>
          <a:bodyPr wrap="square" lIns="182845" tIns="91421" rIns="182845" bIns="91421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51" name="TextBox 78">
            <a:extLst>
              <a:ext uri="{FF2B5EF4-FFF2-40B4-BE49-F238E27FC236}">
                <a16:creationId xmlns:a16="http://schemas.microsoft.com/office/drawing/2014/main" id="{8E933D1F-6D7B-8408-3D1E-07E2C94B2B2A}"/>
              </a:ext>
            </a:extLst>
          </p:cNvPr>
          <p:cNvSpPr txBox="1"/>
          <p:nvPr/>
        </p:nvSpPr>
        <p:spPr>
          <a:xfrm>
            <a:off x="4590862" y="1725831"/>
            <a:ext cx="1389695" cy="677070"/>
          </a:xfrm>
          <a:prstGeom prst="rect">
            <a:avLst/>
          </a:prstGeom>
          <a:noFill/>
        </p:spPr>
        <p:txBody>
          <a:bodyPr wrap="square" lIns="182845" tIns="91421" rIns="182845" bIns="91421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52" name="TextBox 79">
            <a:extLst>
              <a:ext uri="{FF2B5EF4-FFF2-40B4-BE49-F238E27FC236}">
                <a16:creationId xmlns:a16="http://schemas.microsoft.com/office/drawing/2014/main" id="{3BD4286E-8DA1-ED1F-79D9-DC8560D1A514}"/>
              </a:ext>
            </a:extLst>
          </p:cNvPr>
          <p:cNvSpPr txBox="1"/>
          <p:nvPr/>
        </p:nvSpPr>
        <p:spPr>
          <a:xfrm>
            <a:off x="6843803" y="1323622"/>
            <a:ext cx="1389695" cy="677070"/>
          </a:xfrm>
          <a:prstGeom prst="rect">
            <a:avLst/>
          </a:prstGeom>
          <a:noFill/>
        </p:spPr>
        <p:txBody>
          <a:bodyPr wrap="square" lIns="182845" tIns="91421" rIns="182845" bIns="91421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53" name="TextBox 80">
            <a:extLst>
              <a:ext uri="{FF2B5EF4-FFF2-40B4-BE49-F238E27FC236}">
                <a16:creationId xmlns:a16="http://schemas.microsoft.com/office/drawing/2014/main" id="{5DD08EF8-472E-B0DC-0707-3FF2CED9597E}"/>
              </a:ext>
            </a:extLst>
          </p:cNvPr>
          <p:cNvSpPr txBox="1"/>
          <p:nvPr/>
        </p:nvSpPr>
        <p:spPr>
          <a:xfrm>
            <a:off x="9096744" y="921411"/>
            <a:ext cx="1389695" cy="677070"/>
          </a:xfrm>
          <a:prstGeom prst="rect">
            <a:avLst/>
          </a:prstGeom>
          <a:noFill/>
        </p:spPr>
        <p:txBody>
          <a:bodyPr wrap="square" lIns="182845" tIns="91421" rIns="182845" bIns="91421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grpSp>
        <p:nvGrpSpPr>
          <p:cNvPr id="54" name="Group 500">
            <a:extLst>
              <a:ext uri="{FF2B5EF4-FFF2-40B4-BE49-F238E27FC236}">
                <a16:creationId xmlns:a16="http://schemas.microsoft.com/office/drawing/2014/main" id="{CC727E61-3390-2864-5220-F324DAC176E9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737171" y="3770073"/>
            <a:ext cx="309088" cy="331209"/>
            <a:chOff x="1552" y="24"/>
            <a:chExt cx="465" cy="47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5" name="Freeform 502">
              <a:extLst>
                <a:ext uri="{FF2B5EF4-FFF2-40B4-BE49-F238E27FC236}">
                  <a16:creationId xmlns:a16="http://schemas.microsoft.com/office/drawing/2014/main" id="{48D74CB5-F9FE-4F99-C454-07A28AD14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" y="24"/>
              <a:ext cx="365" cy="455"/>
            </a:xfrm>
            <a:custGeom>
              <a:avLst/>
              <a:gdLst>
                <a:gd name="T0" fmla="*/ 746 w 2554"/>
                <a:gd name="T1" fmla="*/ 367 h 3186"/>
                <a:gd name="T2" fmla="*/ 384 w 2554"/>
                <a:gd name="T3" fmla="*/ 753 h 3186"/>
                <a:gd name="T4" fmla="*/ 746 w 2554"/>
                <a:gd name="T5" fmla="*/ 753 h 3186"/>
                <a:gd name="T6" fmla="*/ 746 w 2554"/>
                <a:gd name="T7" fmla="*/ 367 h 3186"/>
                <a:gd name="T8" fmla="*/ 819 w 2554"/>
                <a:gd name="T9" fmla="*/ 0 h 3186"/>
                <a:gd name="T10" fmla="*/ 2554 w 2554"/>
                <a:gd name="T11" fmla="*/ 0 h 3186"/>
                <a:gd name="T12" fmla="*/ 2554 w 2554"/>
                <a:gd name="T13" fmla="*/ 1318 h 3186"/>
                <a:gd name="T14" fmla="*/ 2490 w 2554"/>
                <a:gd name="T15" fmla="*/ 1302 h 3186"/>
                <a:gd name="T16" fmla="*/ 2424 w 2554"/>
                <a:gd name="T17" fmla="*/ 1291 h 3186"/>
                <a:gd name="T18" fmla="*/ 2357 w 2554"/>
                <a:gd name="T19" fmla="*/ 1285 h 3186"/>
                <a:gd name="T20" fmla="*/ 2357 w 2554"/>
                <a:gd name="T21" fmla="*/ 199 h 3186"/>
                <a:gd name="T22" fmla="*/ 944 w 2554"/>
                <a:gd name="T23" fmla="*/ 199 h 3186"/>
                <a:gd name="T24" fmla="*/ 944 w 2554"/>
                <a:gd name="T25" fmla="*/ 952 h 3186"/>
                <a:gd name="T26" fmla="*/ 198 w 2554"/>
                <a:gd name="T27" fmla="*/ 952 h 3186"/>
                <a:gd name="T28" fmla="*/ 198 w 2554"/>
                <a:gd name="T29" fmla="*/ 2987 h 3186"/>
                <a:gd name="T30" fmla="*/ 1396 w 2554"/>
                <a:gd name="T31" fmla="*/ 2987 h 3186"/>
                <a:gd name="T32" fmla="*/ 1435 w 2554"/>
                <a:gd name="T33" fmla="*/ 3041 h 3186"/>
                <a:gd name="T34" fmla="*/ 1478 w 2554"/>
                <a:gd name="T35" fmla="*/ 3093 h 3186"/>
                <a:gd name="T36" fmla="*/ 1524 w 2554"/>
                <a:gd name="T37" fmla="*/ 3141 h 3186"/>
                <a:gd name="T38" fmla="*/ 1572 w 2554"/>
                <a:gd name="T39" fmla="*/ 3186 h 3186"/>
                <a:gd name="T40" fmla="*/ 0 w 2554"/>
                <a:gd name="T41" fmla="*/ 3186 h 3186"/>
                <a:gd name="T42" fmla="*/ 0 w 2554"/>
                <a:gd name="T43" fmla="*/ 872 h 3186"/>
                <a:gd name="T44" fmla="*/ 819 w 2554"/>
                <a:gd name="T45" fmla="*/ 0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4" h="3186">
                  <a:moveTo>
                    <a:pt x="746" y="367"/>
                  </a:moveTo>
                  <a:lnTo>
                    <a:pt x="384" y="753"/>
                  </a:lnTo>
                  <a:lnTo>
                    <a:pt x="746" y="753"/>
                  </a:lnTo>
                  <a:lnTo>
                    <a:pt x="746" y="367"/>
                  </a:lnTo>
                  <a:close/>
                  <a:moveTo>
                    <a:pt x="819" y="0"/>
                  </a:moveTo>
                  <a:lnTo>
                    <a:pt x="2554" y="0"/>
                  </a:lnTo>
                  <a:lnTo>
                    <a:pt x="2554" y="1318"/>
                  </a:lnTo>
                  <a:lnTo>
                    <a:pt x="2490" y="1302"/>
                  </a:lnTo>
                  <a:lnTo>
                    <a:pt x="2424" y="1291"/>
                  </a:lnTo>
                  <a:lnTo>
                    <a:pt x="2357" y="1285"/>
                  </a:lnTo>
                  <a:lnTo>
                    <a:pt x="2357" y="199"/>
                  </a:lnTo>
                  <a:lnTo>
                    <a:pt x="944" y="199"/>
                  </a:lnTo>
                  <a:lnTo>
                    <a:pt x="944" y="952"/>
                  </a:lnTo>
                  <a:lnTo>
                    <a:pt x="198" y="952"/>
                  </a:lnTo>
                  <a:lnTo>
                    <a:pt x="198" y="2987"/>
                  </a:lnTo>
                  <a:lnTo>
                    <a:pt x="1396" y="2987"/>
                  </a:lnTo>
                  <a:lnTo>
                    <a:pt x="1435" y="3041"/>
                  </a:lnTo>
                  <a:lnTo>
                    <a:pt x="1478" y="3093"/>
                  </a:lnTo>
                  <a:lnTo>
                    <a:pt x="1524" y="3141"/>
                  </a:lnTo>
                  <a:lnTo>
                    <a:pt x="1572" y="3186"/>
                  </a:lnTo>
                  <a:lnTo>
                    <a:pt x="0" y="3186"/>
                  </a:lnTo>
                  <a:lnTo>
                    <a:pt x="0" y="872"/>
                  </a:lnTo>
                  <a:lnTo>
                    <a:pt x="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" name="Freeform 503">
              <a:extLst>
                <a:ext uri="{FF2B5EF4-FFF2-40B4-BE49-F238E27FC236}">
                  <a16:creationId xmlns:a16="http://schemas.microsoft.com/office/drawing/2014/main" id="{3A565632-8A53-1EB5-6C25-CC1957E97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240"/>
              <a:ext cx="169" cy="32"/>
            </a:xfrm>
            <a:custGeom>
              <a:avLst/>
              <a:gdLst>
                <a:gd name="T0" fmla="*/ 0 w 1186"/>
                <a:gd name="T1" fmla="*/ 0 h 224"/>
                <a:gd name="T2" fmla="*/ 1186 w 1186"/>
                <a:gd name="T3" fmla="*/ 0 h 224"/>
                <a:gd name="T4" fmla="*/ 1127 w 1186"/>
                <a:gd name="T5" fmla="*/ 50 h 224"/>
                <a:gd name="T6" fmla="*/ 1071 w 1186"/>
                <a:gd name="T7" fmla="*/ 104 h 224"/>
                <a:gd name="T8" fmla="*/ 1020 w 1186"/>
                <a:gd name="T9" fmla="*/ 162 h 224"/>
                <a:gd name="T10" fmla="*/ 972 w 1186"/>
                <a:gd name="T11" fmla="*/ 224 h 224"/>
                <a:gd name="T12" fmla="*/ 0 w 1186"/>
                <a:gd name="T13" fmla="*/ 224 h 224"/>
                <a:gd name="T14" fmla="*/ 0 w 1186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6" h="224">
                  <a:moveTo>
                    <a:pt x="0" y="0"/>
                  </a:moveTo>
                  <a:lnTo>
                    <a:pt x="1186" y="0"/>
                  </a:lnTo>
                  <a:lnTo>
                    <a:pt x="1127" y="50"/>
                  </a:lnTo>
                  <a:lnTo>
                    <a:pt x="1071" y="104"/>
                  </a:lnTo>
                  <a:lnTo>
                    <a:pt x="1020" y="162"/>
                  </a:lnTo>
                  <a:lnTo>
                    <a:pt x="972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" name="Freeform 504">
              <a:extLst>
                <a:ext uri="{FF2B5EF4-FFF2-40B4-BE49-F238E27FC236}">
                  <a16:creationId xmlns:a16="http://schemas.microsoft.com/office/drawing/2014/main" id="{7C8F69B5-98A0-7F94-95F7-D68649274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303"/>
              <a:ext cx="122" cy="33"/>
            </a:xfrm>
            <a:custGeom>
              <a:avLst/>
              <a:gdLst>
                <a:gd name="T0" fmla="*/ 0 w 851"/>
                <a:gd name="T1" fmla="*/ 0 h 225"/>
                <a:gd name="T2" fmla="*/ 851 w 851"/>
                <a:gd name="T3" fmla="*/ 0 h 225"/>
                <a:gd name="T4" fmla="*/ 824 w 851"/>
                <a:gd name="T5" fmla="*/ 73 h 225"/>
                <a:gd name="T6" fmla="*/ 802 w 851"/>
                <a:gd name="T7" fmla="*/ 149 h 225"/>
                <a:gd name="T8" fmla="*/ 786 w 851"/>
                <a:gd name="T9" fmla="*/ 225 h 225"/>
                <a:gd name="T10" fmla="*/ 0 w 851"/>
                <a:gd name="T11" fmla="*/ 225 h 225"/>
                <a:gd name="T12" fmla="*/ 0 w 851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225">
                  <a:moveTo>
                    <a:pt x="0" y="0"/>
                  </a:moveTo>
                  <a:lnTo>
                    <a:pt x="851" y="0"/>
                  </a:lnTo>
                  <a:lnTo>
                    <a:pt x="824" y="73"/>
                  </a:lnTo>
                  <a:lnTo>
                    <a:pt x="802" y="149"/>
                  </a:lnTo>
                  <a:lnTo>
                    <a:pt x="786" y="225"/>
                  </a:lnTo>
                  <a:lnTo>
                    <a:pt x="0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" name="Freeform 505">
              <a:extLst>
                <a:ext uri="{FF2B5EF4-FFF2-40B4-BE49-F238E27FC236}">
                  <a16:creationId xmlns:a16="http://schemas.microsoft.com/office/drawing/2014/main" id="{EA45B4B9-D7D1-4EEC-5BD6-5EACBACA9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370"/>
              <a:ext cx="115" cy="32"/>
            </a:xfrm>
            <a:custGeom>
              <a:avLst/>
              <a:gdLst>
                <a:gd name="T0" fmla="*/ 0 w 804"/>
                <a:gd name="T1" fmla="*/ 0 h 224"/>
                <a:gd name="T2" fmla="*/ 772 w 804"/>
                <a:gd name="T3" fmla="*/ 0 h 224"/>
                <a:gd name="T4" fmla="*/ 777 w 804"/>
                <a:gd name="T5" fmla="*/ 76 h 224"/>
                <a:gd name="T6" fmla="*/ 788 w 804"/>
                <a:gd name="T7" fmla="*/ 151 h 224"/>
                <a:gd name="T8" fmla="*/ 804 w 804"/>
                <a:gd name="T9" fmla="*/ 224 h 224"/>
                <a:gd name="T10" fmla="*/ 0 w 804"/>
                <a:gd name="T11" fmla="*/ 224 h 224"/>
                <a:gd name="T12" fmla="*/ 0 w 804"/>
                <a:gd name="T1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4" h="224">
                  <a:moveTo>
                    <a:pt x="0" y="0"/>
                  </a:moveTo>
                  <a:lnTo>
                    <a:pt x="772" y="0"/>
                  </a:lnTo>
                  <a:lnTo>
                    <a:pt x="777" y="76"/>
                  </a:lnTo>
                  <a:lnTo>
                    <a:pt x="788" y="151"/>
                  </a:lnTo>
                  <a:lnTo>
                    <a:pt x="804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" name="Freeform 506">
              <a:extLst>
                <a:ext uri="{FF2B5EF4-FFF2-40B4-BE49-F238E27FC236}">
                  <a16:creationId xmlns:a16="http://schemas.microsoft.com/office/drawing/2014/main" id="{47BFF961-B7B7-8C70-A686-6BA92E04F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" y="251"/>
              <a:ext cx="153" cy="248"/>
            </a:xfrm>
            <a:custGeom>
              <a:avLst/>
              <a:gdLst>
                <a:gd name="T0" fmla="*/ 404 w 1071"/>
                <a:gd name="T1" fmla="*/ 17 h 1737"/>
                <a:gd name="T2" fmla="*/ 506 w 1071"/>
                <a:gd name="T3" fmla="*/ 150 h 1737"/>
                <a:gd name="T4" fmla="*/ 646 w 1071"/>
                <a:gd name="T5" fmla="*/ 320 h 1737"/>
                <a:gd name="T6" fmla="*/ 722 w 1071"/>
                <a:gd name="T7" fmla="*/ 260 h 1737"/>
                <a:gd name="T8" fmla="*/ 907 w 1071"/>
                <a:gd name="T9" fmla="*/ 236 h 1737"/>
                <a:gd name="T10" fmla="*/ 976 w 1071"/>
                <a:gd name="T11" fmla="*/ 360 h 1737"/>
                <a:gd name="T12" fmla="*/ 1028 w 1071"/>
                <a:gd name="T13" fmla="*/ 493 h 1737"/>
                <a:gd name="T14" fmla="*/ 1061 w 1071"/>
                <a:gd name="T15" fmla="*/ 634 h 1737"/>
                <a:gd name="T16" fmla="*/ 1071 w 1071"/>
                <a:gd name="T17" fmla="*/ 784 h 1737"/>
                <a:gd name="T18" fmla="*/ 1059 w 1071"/>
                <a:gd name="T19" fmla="*/ 943 h 1737"/>
                <a:gd name="T20" fmla="*/ 1022 w 1071"/>
                <a:gd name="T21" fmla="*/ 1094 h 1737"/>
                <a:gd name="T22" fmla="*/ 962 w 1071"/>
                <a:gd name="T23" fmla="*/ 1235 h 1737"/>
                <a:gd name="T24" fmla="*/ 882 w 1071"/>
                <a:gd name="T25" fmla="*/ 1364 h 1737"/>
                <a:gd name="T26" fmla="*/ 784 w 1071"/>
                <a:gd name="T27" fmla="*/ 1478 h 1737"/>
                <a:gd name="T28" fmla="*/ 670 w 1071"/>
                <a:gd name="T29" fmla="*/ 1576 h 1737"/>
                <a:gd name="T30" fmla="*/ 541 w 1071"/>
                <a:gd name="T31" fmla="*/ 1656 h 1737"/>
                <a:gd name="T32" fmla="*/ 401 w 1071"/>
                <a:gd name="T33" fmla="*/ 1715 h 1737"/>
                <a:gd name="T34" fmla="*/ 345 w 1071"/>
                <a:gd name="T35" fmla="*/ 1671 h 1737"/>
                <a:gd name="T36" fmla="*/ 555 w 1071"/>
                <a:gd name="T37" fmla="*/ 1439 h 1737"/>
                <a:gd name="T38" fmla="*/ 780 w 1071"/>
                <a:gd name="T39" fmla="*/ 1174 h 1737"/>
                <a:gd name="T40" fmla="*/ 523 w 1071"/>
                <a:gd name="T41" fmla="*/ 973 h 1737"/>
                <a:gd name="T42" fmla="*/ 368 w 1071"/>
                <a:gd name="T43" fmla="*/ 939 h 1737"/>
                <a:gd name="T44" fmla="*/ 201 w 1071"/>
                <a:gd name="T45" fmla="*/ 947 h 1737"/>
                <a:gd name="T46" fmla="*/ 106 w 1071"/>
                <a:gd name="T47" fmla="*/ 879 h 1737"/>
                <a:gd name="T48" fmla="*/ 51 w 1071"/>
                <a:gd name="T49" fmla="*/ 809 h 1737"/>
                <a:gd name="T50" fmla="*/ 0 w 1071"/>
                <a:gd name="T51" fmla="*/ 766 h 1737"/>
                <a:gd name="T52" fmla="*/ 153 w 1071"/>
                <a:gd name="T53" fmla="*/ 766 h 1737"/>
                <a:gd name="T54" fmla="*/ 210 w 1071"/>
                <a:gd name="T55" fmla="*/ 704 h 1737"/>
                <a:gd name="T56" fmla="*/ 487 w 1071"/>
                <a:gd name="T57" fmla="*/ 482 h 1737"/>
                <a:gd name="T58" fmla="*/ 589 w 1071"/>
                <a:gd name="T59" fmla="*/ 447 h 1737"/>
                <a:gd name="T60" fmla="*/ 430 w 1071"/>
                <a:gd name="T61" fmla="*/ 241 h 1737"/>
                <a:gd name="T62" fmla="*/ 326 w 1071"/>
                <a:gd name="T63" fmla="*/ 217 h 1737"/>
                <a:gd name="T64" fmla="*/ 223 w 1071"/>
                <a:gd name="T65" fmla="*/ 306 h 1737"/>
                <a:gd name="T66" fmla="*/ 111 w 1071"/>
                <a:gd name="T67" fmla="*/ 223 h 1737"/>
                <a:gd name="T68" fmla="*/ 217 w 1071"/>
                <a:gd name="T69" fmla="*/ 89 h 1737"/>
                <a:gd name="T70" fmla="*/ 294 w 1071"/>
                <a:gd name="T71" fmla="*/ 171 h 1737"/>
                <a:gd name="T72" fmla="*/ 394 w 1071"/>
                <a:gd name="T73" fmla="*/ 208 h 1737"/>
                <a:gd name="T74" fmla="*/ 400 w 1071"/>
                <a:gd name="T75" fmla="*/ 130 h 1737"/>
                <a:gd name="T76" fmla="*/ 312 w 1071"/>
                <a:gd name="T77" fmla="*/ 0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1" h="1737">
                  <a:moveTo>
                    <a:pt x="312" y="0"/>
                  </a:moveTo>
                  <a:lnTo>
                    <a:pt x="404" y="17"/>
                  </a:lnTo>
                  <a:lnTo>
                    <a:pt x="482" y="88"/>
                  </a:lnTo>
                  <a:lnTo>
                    <a:pt x="506" y="150"/>
                  </a:lnTo>
                  <a:lnTo>
                    <a:pt x="523" y="208"/>
                  </a:lnTo>
                  <a:lnTo>
                    <a:pt x="646" y="320"/>
                  </a:lnTo>
                  <a:lnTo>
                    <a:pt x="679" y="331"/>
                  </a:lnTo>
                  <a:lnTo>
                    <a:pt x="722" y="260"/>
                  </a:lnTo>
                  <a:lnTo>
                    <a:pt x="878" y="246"/>
                  </a:lnTo>
                  <a:lnTo>
                    <a:pt x="907" y="236"/>
                  </a:lnTo>
                  <a:lnTo>
                    <a:pt x="944" y="296"/>
                  </a:lnTo>
                  <a:lnTo>
                    <a:pt x="976" y="360"/>
                  </a:lnTo>
                  <a:lnTo>
                    <a:pt x="1004" y="425"/>
                  </a:lnTo>
                  <a:lnTo>
                    <a:pt x="1028" y="493"/>
                  </a:lnTo>
                  <a:lnTo>
                    <a:pt x="1046" y="562"/>
                  </a:lnTo>
                  <a:lnTo>
                    <a:pt x="1061" y="634"/>
                  </a:lnTo>
                  <a:lnTo>
                    <a:pt x="1069" y="708"/>
                  </a:lnTo>
                  <a:lnTo>
                    <a:pt x="1071" y="784"/>
                  </a:lnTo>
                  <a:lnTo>
                    <a:pt x="1068" y="864"/>
                  </a:lnTo>
                  <a:lnTo>
                    <a:pt x="1059" y="943"/>
                  </a:lnTo>
                  <a:lnTo>
                    <a:pt x="1043" y="1020"/>
                  </a:lnTo>
                  <a:lnTo>
                    <a:pt x="1022" y="1094"/>
                  </a:lnTo>
                  <a:lnTo>
                    <a:pt x="995" y="1166"/>
                  </a:lnTo>
                  <a:lnTo>
                    <a:pt x="962" y="1235"/>
                  </a:lnTo>
                  <a:lnTo>
                    <a:pt x="924" y="1302"/>
                  </a:lnTo>
                  <a:lnTo>
                    <a:pt x="882" y="1364"/>
                  </a:lnTo>
                  <a:lnTo>
                    <a:pt x="836" y="1424"/>
                  </a:lnTo>
                  <a:lnTo>
                    <a:pt x="784" y="1478"/>
                  </a:lnTo>
                  <a:lnTo>
                    <a:pt x="728" y="1529"/>
                  </a:lnTo>
                  <a:lnTo>
                    <a:pt x="670" y="1576"/>
                  </a:lnTo>
                  <a:lnTo>
                    <a:pt x="607" y="1619"/>
                  </a:lnTo>
                  <a:lnTo>
                    <a:pt x="541" y="1656"/>
                  </a:lnTo>
                  <a:lnTo>
                    <a:pt x="472" y="1689"/>
                  </a:lnTo>
                  <a:lnTo>
                    <a:pt x="401" y="1715"/>
                  </a:lnTo>
                  <a:lnTo>
                    <a:pt x="326" y="1737"/>
                  </a:lnTo>
                  <a:lnTo>
                    <a:pt x="345" y="1671"/>
                  </a:lnTo>
                  <a:lnTo>
                    <a:pt x="511" y="1559"/>
                  </a:lnTo>
                  <a:lnTo>
                    <a:pt x="555" y="1439"/>
                  </a:lnTo>
                  <a:lnTo>
                    <a:pt x="671" y="1384"/>
                  </a:lnTo>
                  <a:lnTo>
                    <a:pt x="780" y="1174"/>
                  </a:lnTo>
                  <a:lnTo>
                    <a:pt x="611" y="1074"/>
                  </a:lnTo>
                  <a:lnTo>
                    <a:pt x="523" y="973"/>
                  </a:lnTo>
                  <a:lnTo>
                    <a:pt x="472" y="967"/>
                  </a:lnTo>
                  <a:lnTo>
                    <a:pt x="368" y="939"/>
                  </a:lnTo>
                  <a:lnTo>
                    <a:pt x="280" y="925"/>
                  </a:lnTo>
                  <a:lnTo>
                    <a:pt x="201" y="947"/>
                  </a:lnTo>
                  <a:lnTo>
                    <a:pt x="153" y="893"/>
                  </a:lnTo>
                  <a:lnTo>
                    <a:pt x="106" y="879"/>
                  </a:lnTo>
                  <a:lnTo>
                    <a:pt x="109" y="807"/>
                  </a:lnTo>
                  <a:lnTo>
                    <a:pt x="51" y="809"/>
                  </a:lnTo>
                  <a:lnTo>
                    <a:pt x="19" y="846"/>
                  </a:lnTo>
                  <a:lnTo>
                    <a:pt x="0" y="766"/>
                  </a:lnTo>
                  <a:lnTo>
                    <a:pt x="75" y="730"/>
                  </a:lnTo>
                  <a:lnTo>
                    <a:pt x="153" y="766"/>
                  </a:lnTo>
                  <a:lnTo>
                    <a:pt x="195" y="766"/>
                  </a:lnTo>
                  <a:lnTo>
                    <a:pt x="210" y="704"/>
                  </a:lnTo>
                  <a:lnTo>
                    <a:pt x="326" y="563"/>
                  </a:lnTo>
                  <a:lnTo>
                    <a:pt x="487" y="482"/>
                  </a:lnTo>
                  <a:lnTo>
                    <a:pt x="581" y="494"/>
                  </a:lnTo>
                  <a:lnTo>
                    <a:pt x="589" y="447"/>
                  </a:lnTo>
                  <a:lnTo>
                    <a:pt x="473" y="329"/>
                  </a:lnTo>
                  <a:lnTo>
                    <a:pt x="430" y="241"/>
                  </a:lnTo>
                  <a:lnTo>
                    <a:pt x="366" y="241"/>
                  </a:lnTo>
                  <a:lnTo>
                    <a:pt x="326" y="217"/>
                  </a:lnTo>
                  <a:lnTo>
                    <a:pt x="241" y="205"/>
                  </a:lnTo>
                  <a:lnTo>
                    <a:pt x="223" y="306"/>
                  </a:lnTo>
                  <a:lnTo>
                    <a:pt x="120" y="287"/>
                  </a:lnTo>
                  <a:lnTo>
                    <a:pt x="111" y="223"/>
                  </a:lnTo>
                  <a:lnTo>
                    <a:pt x="191" y="205"/>
                  </a:lnTo>
                  <a:lnTo>
                    <a:pt x="217" y="89"/>
                  </a:lnTo>
                  <a:lnTo>
                    <a:pt x="296" y="122"/>
                  </a:lnTo>
                  <a:lnTo>
                    <a:pt x="294" y="171"/>
                  </a:lnTo>
                  <a:lnTo>
                    <a:pt x="354" y="196"/>
                  </a:lnTo>
                  <a:lnTo>
                    <a:pt x="394" y="208"/>
                  </a:lnTo>
                  <a:lnTo>
                    <a:pt x="444" y="182"/>
                  </a:lnTo>
                  <a:lnTo>
                    <a:pt x="400" y="130"/>
                  </a:lnTo>
                  <a:lnTo>
                    <a:pt x="310" y="41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60" name="Freeform 507">
              <a:extLst>
                <a:ext uri="{FF2B5EF4-FFF2-40B4-BE49-F238E27FC236}">
                  <a16:creationId xmlns:a16="http://schemas.microsoft.com/office/drawing/2014/main" id="{F5AE2B4D-AFCD-B50E-8551-F59A4C08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" y="290"/>
              <a:ext cx="161" cy="213"/>
            </a:xfrm>
            <a:custGeom>
              <a:avLst/>
              <a:gdLst>
                <a:gd name="T0" fmla="*/ 133 w 1130"/>
                <a:gd name="T1" fmla="*/ 56 h 1493"/>
                <a:gd name="T2" fmla="*/ 297 w 1130"/>
                <a:gd name="T3" fmla="*/ 93 h 1493"/>
                <a:gd name="T4" fmla="*/ 562 w 1130"/>
                <a:gd name="T5" fmla="*/ 232 h 1493"/>
                <a:gd name="T6" fmla="*/ 702 w 1130"/>
                <a:gd name="T7" fmla="*/ 578 h 1493"/>
                <a:gd name="T8" fmla="*/ 725 w 1130"/>
                <a:gd name="T9" fmla="*/ 512 h 1493"/>
                <a:gd name="T10" fmla="*/ 941 w 1130"/>
                <a:gd name="T11" fmla="*/ 661 h 1493"/>
                <a:gd name="T12" fmla="*/ 1079 w 1130"/>
                <a:gd name="T13" fmla="*/ 755 h 1493"/>
                <a:gd name="T14" fmla="*/ 1085 w 1130"/>
                <a:gd name="T15" fmla="*/ 1024 h 1493"/>
                <a:gd name="T16" fmla="*/ 1089 w 1130"/>
                <a:gd name="T17" fmla="*/ 1035 h 1493"/>
                <a:gd name="T18" fmla="*/ 1096 w 1130"/>
                <a:gd name="T19" fmla="*/ 1063 h 1493"/>
                <a:gd name="T20" fmla="*/ 1107 w 1130"/>
                <a:gd name="T21" fmla="*/ 1102 h 1493"/>
                <a:gd name="T22" fmla="*/ 1118 w 1130"/>
                <a:gd name="T23" fmla="*/ 1139 h 1493"/>
                <a:gd name="T24" fmla="*/ 1127 w 1130"/>
                <a:gd name="T25" fmla="*/ 1169 h 1493"/>
                <a:gd name="T26" fmla="*/ 1130 w 1130"/>
                <a:gd name="T27" fmla="*/ 1183 h 1493"/>
                <a:gd name="T28" fmla="*/ 1127 w 1130"/>
                <a:gd name="T29" fmla="*/ 1196 h 1493"/>
                <a:gd name="T30" fmla="*/ 1120 w 1130"/>
                <a:gd name="T31" fmla="*/ 1227 h 1493"/>
                <a:gd name="T32" fmla="*/ 1110 w 1130"/>
                <a:gd name="T33" fmla="*/ 1266 h 1493"/>
                <a:gd name="T34" fmla="*/ 1100 w 1130"/>
                <a:gd name="T35" fmla="*/ 1307 h 1493"/>
                <a:gd name="T36" fmla="*/ 1091 w 1130"/>
                <a:gd name="T37" fmla="*/ 1341 h 1493"/>
                <a:gd name="T38" fmla="*/ 1085 w 1130"/>
                <a:gd name="T39" fmla="*/ 1362 h 1493"/>
                <a:gd name="T40" fmla="*/ 1095 w 1130"/>
                <a:gd name="T41" fmla="*/ 1484 h 1493"/>
                <a:gd name="T42" fmla="*/ 973 w 1130"/>
                <a:gd name="T43" fmla="*/ 1493 h 1493"/>
                <a:gd name="T44" fmla="*/ 815 w 1130"/>
                <a:gd name="T45" fmla="*/ 1480 h 1493"/>
                <a:gd name="T46" fmla="*/ 666 w 1130"/>
                <a:gd name="T47" fmla="*/ 1443 h 1493"/>
                <a:gd name="T48" fmla="*/ 525 w 1130"/>
                <a:gd name="T49" fmla="*/ 1383 h 1493"/>
                <a:gd name="T50" fmla="*/ 398 w 1130"/>
                <a:gd name="T51" fmla="*/ 1303 h 1493"/>
                <a:gd name="T52" fmla="*/ 285 w 1130"/>
                <a:gd name="T53" fmla="*/ 1205 h 1493"/>
                <a:gd name="T54" fmla="*/ 188 w 1130"/>
                <a:gd name="T55" fmla="*/ 1091 h 1493"/>
                <a:gd name="T56" fmla="*/ 108 w 1130"/>
                <a:gd name="T57" fmla="*/ 962 h 1493"/>
                <a:gd name="T58" fmla="*/ 49 w 1130"/>
                <a:gd name="T59" fmla="*/ 821 h 1493"/>
                <a:gd name="T60" fmla="*/ 13 w 1130"/>
                <a:gd name="T61" fmla="*/ 671 h 1493"/>
                <a:gd name="T62" fmla="*/ 0 w 1130"/>
                <a:gd name="T63" fmla="*/ 512 h 1493"/>
                <a:gd name="T64" fmla="*/ 12 w 1130"/>
                <a:gd name="T65" fmla="*/ 360 h 1493"/>
                <a:gd name="T66" fmla="*/ 45 w 1130"/>
                <a:gd name="T67" fmla="*/ 215 h 1493"/>
                <a:gd name="T68" fmla="*/ 99 w 1130"/>
                <a:gd name="T69" fmla="*/ 81 h 1493"/>
                <a:gd name="T70" fmla="*/ 203 w 1130"/>
                <a:gd name="T7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30" h="1493">
                  <a:moveTo>
                    <a:pt x="203" y="0"/>
                  </a:moveTo>
                  <a:lnTo>
                    <a:pt x="133" y="56"/>
                  </a:lnTo>
                  <a:lnTo>
                    <a:pt x="188" y="93"/>
                  </a:lnTo>
                  <a:lnTo>
                    <a:pt x="297" y="93"/>
                  </a:lnTo>
                  <a:lnTo>
                    <a:pt x="459" y="64"/>
                  </a:lnTo>
                  <a:lnTo>
                    <a:pt x="562" y="232"/>
                  </a:lnTo>
                  <a:lnTo>
                    <a:pt x="562" y="389"/>
                  </a:lnTo>
                  <a:lnTo>
                    <a:pt x="702" y="578"/>
                  </a:lnTo>
                  <a:lnTo>
                    <a:pt x="725" y="578"/>
                  </a:lnTo>
                  <a:lnTo>
                    <a:pt x="725" y="512"/>
                  </a:lnTo>
                  <a:lnTo>
                    <a:pt x="779" y="625"/>
                  </a:lnTo>
                  <a:lnTo>
                    <a:pt x="941" y="661"/>
                  </a:lnTo>
                  <a:lnTo>
                    <a:pt x="1014" y="735"/>
                  </a:lnTo>
                  <a:lnTo>
                    <a:pt x="1079" y="755"/>
                  </a:lnTo>
                  <a:lnTo>
                    <a:pt x="1014" y="891"/>
                  </a:lnTo>
                  <a:lnTo>
                    <a:pt x="1085" y="1024"/>
                  </a:lnTo>
                  <a:lnTo>
                    <a:pt x="1085" y="1027"/>
                  </a:lnTo>
                  <a:lnTo>
                    <a:pt x="1089" y="1035"/>
                  </a:lnTo>
                  <a:lnTo>
                    <a:pt x="1092" y="1048"/>
                  </a:lnTo>
                  <a:lnTo>
                    <a:pt x="1096" y="1063"/>
                  </a:lnTo>
                  <a:lnTo>
                    <a:pt x="1102" y="1082"/>
                  </a:lnTo>
                  <a:lnTo>
                    <a:pt x="1107" y="1102"/>
                  </a:lnTo>
                  <a:lnTo>
                    <a:pt x="1112" y="1120"/>
                  </a:lnTo>
                  <a:lnTo>
                    <a:pt x="1118" y="1139"/>
                  </a:lnTo>
                  <a:lnTo>
                    <a:pt x="1123" y="1155"/>
                  </a:lnTo>
                  <a:lnTo>
                    <a:pt x="1127" y="1169"/>
                  </a:lnTo>
                  <a:lnTo>
                    <a:pt x="1129" y="1179"/>
                  </a:lnTo>
                  <a:lnTo>
                    <a:pt x="1130" y="1183"/>
                  </a:lnTo>
                  <a:lnTo>
                    <a:pt x="1129" y="1187"/>
                  </a:lnTo>
                  <a:lnTo>
                    <a:pt x="1127" y="1196"/>
                  </a:lnTo>
                  <a:lnTo>
                    <a:pt x="1123" y="1210"/>
                  </a:lnTo>
                  <a:lnTo>
                    <a:pt x="1120" y="1227"/>
                  </a:lnTo>
                  <a:lnTo>
                    <a:pt x="1115" y="1245"/>
                  </a:lnTo>
                  <a:lnTo>
                    <a:pt x="1110" y="1266"/>
                  </a:lnTo>
                  <a:lnTo>
                    <a:pt x="1105" y="1287"/>
                  </a:lnTo>
                  <a:lnTo>
                    <a:pt x="1100" y="1307"/>
                  </a:lnTo>
                  <a:lnTo>
                    <a:pt x="1095" y="1325"/>
                  </a:lnTo>
                  <a:lnTo>
                    <a:pt x="1091" y="1341"/>
                  </a:lnTo>
                  <a:lnTo>
                    <a:pt x="1088" y="1355"/>
                  </a:lnTo>
                  <a:lnTo>
                    <a:pt x="1085" y="1362"/>
                  </a:lnTo>
                  <a:lnTo>
                    <a:pt x="1085" y="1365"/>
                  </a:lnTo>
                  <a:lnTo>
                    <a:pt x="1095" y="1484"/>
                  </a:lnTo>
                  <a:lnTo>
                    <a:pt x="1035" y="1491"/>
                  </a:lnTo>
                  <a:lnTo>
                    <a:pt x="973" y="1493"/>
                  </a:lnTo>
                  <a:lnTo>
                    <a:pt x="893" y="1490"/>
                  </a:lnTo>
                  <a:lnTo>
                    <a:pt x="815" y="1480"/>
                  </a:lnTo>
                  <a:lnTo>
                    <a:pt x="739" y="1464"/>
                  </a:lnTo>
                  <a:lnTo>
                    <a:pt x="666" y="1443"/>
                  </a:lnTo>
                  <a:lnTo>
                    <a:pt x="594" y="1416"/>
                  </a:lnTo>
                  <a:lnTo>
                    <a:pt x="525" y="1383"/>
                  </a:lnTo>
                  <a:lnTo>
                    <a:pt x="460" y="1346"/>
                  </a:lnTo>
                  <a:lnTo>
                    <a:pt x="398" y="1303"/>
                  </a:lnTo>
                  <a:lnTo>
                    <a:pt x="339" y="1256"/>
                  </a:lnTo>
                  <a:lnTo>
                    <a:pt x="285" y="1205"/>
                  </a:lnTo>
                  <a:lnTo>
                    <a:pt x="234" y="1150"/>
                  </a:lnTo>
                  <a:lnTo>
                    <a:pt x="188" y="1091"/>
                  </a:lnTo>
                  <a:lnTo>
                    <a:pt x="146" y="1029"/>
                  </a:lnTo>
                  <a:lnTo>
                    <a:pt x="108" y="962"/>
                  </a:lnTo>
                  <a:lnTo>
                    <a:pt x="76" y="893"/>
                  </a:lnTo>
                  <a:lnTo>
                    <a:pt x="49" y="821"/>
                  </a:lnTo>
                  <a:lnTo>
                    <a:pt x="28" y="747"/>
                  </a:lnTo>
                  <a:lnTo>
                    <a:pt x="13" y="671"/>
                  </a:lnTo>
                  <a:lnTo>
                    <a:pt x="3" y="592"/>
                  </a:lnTo>
                  <a:lnTo>
                    <a:pt x="0" y="512"/>
                  </a:lnTo>
                  <a:lnTo>
                    <a:pt x="3" y="434"/>
                  </a:lnTo>
                  <a:lnTo>
                    <a:pt x="12" y="360"/>
                  </a:lnTo>
                  <a:lnTo>
                    <a:pt x="26" y="287"/>
                  </a:lnTo>
                  <a:lnTo>
                    <a:pt x="45" y="215"/>
                  </a:lnTo>
                  <a:lnTo>
                    <a:pt x="70" y="146"/>
                  </a:lnTo>
                  <a:lnTo>
                    <a:pt x="99" y="81"/>
                  </a:lnTo>
                  <a:lnTo>
                    <a:pt x="134" y="17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61" name="Freeform 508">
              <a:extLst>
                <a:ext uri="{FF2B5EF4-FFF2-40B4-BE49-F238E27FC236}">
                  <a16:creationId xmlns:a16="http://schemas.microsoft.com/office/drawing/2014/main" id="{2A9D1A51-F9C5-75BA-3A89-8C6053E588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222"/>
              <a:ext cx="166" cy="52"/>
            </a:xfrm>
            <a:custGeom>
              <a:avLst/>
              <a:gdLst>
                <a:gd name="T0" fmla="*/ 498 w 1165"/>
                <a:gd name="T1" fmla="*/ 106 h 358"/>
                <a:gd name="T2" fmla="*/ 496 w 1165"/>
                <a:gd name="T3" fmla="*/ 112 h 358"/>
                <a:gd name="T4" fmla="*/ 489 w 1165"/>
                <a:gd name="T5" fmla="*/ 118 h 358"/>
                <a:gd name="T6" fmla="*/ 481 w 1165"/>
                <a:gd name="T7" fmla="*/ 125 h 358"/>
                <a:gd name="T8" fmla="*/ 471 w 1165"/>
                <a:gd name="T9" fmla="*/ 133 h 358"/>
                <a:gd name="T10" fmla="*/ 460 w 1165"/>
                <a:gd name="T11" fmla="*/ 141 h 358"/>
                <a:gd name="T12" fmla="*/ 450 w 1165"/>
                <a:gd name="T13" fmla="*/ 148 h 358"/>
                <a:gd name="T14" fmla="*/ 442 w 1165"/>
                <a:gd name="T15" fmla="*/ 153 h 358"/>
                <a:gd name="T16" fmla="*/ 436 w 1165"/>
                <a:gd name="T17" fmla="*/ 157 h 358"/>
                <a:gd name="T18" fmla="*/ 434 w 1165"/>
                <a:gd name="T19" fmla="*/ 158 h 358"/>
                <a:gd name="T20" fmla="*/ 498 w 1165"/>
                <a:gd name="T21" fmla="*/ 196 h 358"/>
                <a:gd name="T22" fmla="*/ 630 w 1165"/>
                <a:gd name="T23" fmla="*/ 161 h 358"/>
                <a:gd name="T24" fmla="*/ 600 w 1165"/>
                <a:gd name="T25" fmla="*/ 106 h 358"/>
                <a:gd name="T26" fmla="*/ 541 w 1165"/>
                <a:gd name="T27" fmla="*/ 125 h 358"/>
                <a:gd name="T28" fmla="*/ 498 w 1165"/>
                <a:gd name="T29" fmla="*/ 106 h 358"/>
                <a:gd name="T30" fmla="*/ 892 w 1165"/>
                <a:gd name="T31" fmla="*/ 43 h 358"/>
                <a:gd name="T32" fmla="*/ 792 w 1165"/>
                <a:gd name="T33" fmla="*/ 98 h 358"/>
                <a:gd name="T34" fmla="*/ 735 w 1165"/>
                <a:gd name="T35" fmla="*/ 134 h 358"/>
                <a:gd name="T36" fmla="*/ 775 w 1165"/>
                <a:gd name="T37" fmla="*/ 160 h 358"/>
                <a:gd name="T38" fmla="*/ 863 w 1165"/>
                <a:gd name="T39" fmla="*/ 151 h 358"/>
                <a:gd name="T40" fmla="*/ 955 w 1165"/>
                <a:gd name="T41" fmla="*/ 80 h 358"/>
                <a:gd name="T42" fmla="*/ 892 w 1165"/>
                <a:gd name="T43" fmla="*/ 43 h 358"/>
                <a:gd name="T44" fmla="*/ 751 w 1165"/>
                <a:gd name="T45" fmla="*/ 0 h 358"/>
                <a:gd name="T46" fmla="*/ 825 w 1165"/>
                <a:gd name="T47" fmla="*/ 4 h 358"/>
                <a:gd name="T48" fmla="*/ 897 w 1165"/>
                <a:gd name="T49" fmla="*/ 12 h 358"/>
                <a:gd name="T50" fmla="*/ 967 w 1165"/>
                <a:gd name="T51" fmla="*/ 25 h 358"/>
                <a:gd name="T52" fmla="*/ 1035 w 1165"/>
                <a:gd name="T53" fmla="*/ 44 h 358"/>
                <a:gd name="T54" fmla="*/ 1101 w 1165"/>
                <a:gd name="T55" fmla="*/ 68 h 358"/>
                <a:gd name="T56" fmla="*/ 1165 w 1165"/>
                <a:gd name="T57" fmla="*/ 95 h 358"/>
                <a:gd name="T58" fmla="*/ 1131 w 1165"/>
                <a:gd name="T59" fmla="*/ 101 h 358"/>
                <a:gd name="T60" fmla="*/ 1035 w 1165"/>
                <a:gd name="T61" fmla="*/ 86 h 358"/>
                <a:gd name="T62" fmla="*/ 967 w 1165"/>
                <a:gd name="T63" fmla="*/ 131 h 358"/>
                <a:gd name="T64" fmla="*/ 920 w 1165"/>
                <a:gd name="T65" fmla="*/ 185 h 358"/>
                <a:gd name="T66" fmla="*/ 746 w 1165"/>
                <a:gd name="T67" fmla="*/ 201 h 358"/>
                <a:gd name="T68" fmla="*/ 674 w 1165"/>
                <a:gd name="T69" fmla="*/ 189 h 358"/>
                <a:gd name="T70" fmla="*/ 624 w 1165"/>
                <a:gd name="T71" fmla="*/ 266 h 358"/>
                <a:gd name="T72" fmla="*/ 482 w 1165"/>
                <a:gd name="T73" fmla="*/ 275 h 358"/>
                <a:gd name="T74" fmla="*/ 392 w 1165"/>
                <a:gd name="T75" fmla="*/ 249 h 358"/>
                <a:gd name="T76" fmla="*/ 313 w 1165"/>
                <a:gd name="T77" fmla="*/ 294 h 358"/>
                <a:gd name="T78" fmla="*/ 139 w 1165"/>
                <a:gd name="T79" fmla="*/ 318 h 358"/>
                <a:gd name="T80" fmla="*/ 0 w 1165"/>
                <a:gd name="T81" fmla="*/ 358 h 358"/>
                <a:gd name="T82" fmla="*/ 0 w 1165"/>
                <a:gd name="T83" fmla="*/ 358 h 358"/>
                <a:gd name="T84" fmla="*/ 51 w 1165"/>
                <a:gd name="T85" fmla="*/ 300 h 358"/>
                <a:gd name="T86" fmla="*/ 106 w 1165"/>
                <a:gd name="T87" fmla="*/ 247 h 358"/>
                <a:gd name="T88" fmla="*/ 166 w 1165"/>
                <a:gd name="T89" fmla="*/ 198 h 358"/>
                <a:gd name="T90" fmla="*/ 229 w 1165"/>
                <a:gd name="T91" fmla="*/ 154 h 358"/>
                <a:gd name="T92" fmla="*/ 295 w 1165"/>
                <a:gd name="T93" fmla="*/ 115 h 358"/>
                <a:gd name="T94" fmla="*/ 365 w 1165"/>
                <a:gd name="T95" fmla="*/ 81 h 358"/>
                <a:gd name="T96" fmla="*/ 437 w 1165"/>
                <a:gd name="T97" fmla="*/ 53 h 358"/>
                <a:gd name="T98" fmla="*/ 512 w 1165"/>
                <a:gd name="T99" fmla="*/ 31 h 358"/>
                <a:gd name="T100" fmla="*/ 590 w 1165"/>
                <a:gd name="T101" fmla="*/ 15 h 358"/>
                <a:gd name="T102" fmla="*/ 670 w 1165"/>
                <a:gd name="T103" fmla="*/ 4 h 358"/>
                <a:gd name="T104" fmla="*/ 751 w 1165"/>
                <a:gd name="T10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5" h="358">
                  <a:moveTo>
                    <a:pt x="498" y="106"/>
                  </a:moveTo>
                  <a:lnTo>
                    <a:pt x="496" y="112"/>
                  </a:lnTo>
                  <a:lnTo>
                    <a:pt x="489" y="118"/>
                  </a:lnTo>
                  <a:lnTo>
                    <a:pt x="481" y="125"/>
                  </a:lnTo>
                  <a:lnTo>
                    <a:pt x="471" y="133"/>
                  </a:lnTo>
                  <a:lnTo>
                    <a:pt x="460" y="141"/>
                  </a:lnTo>
                  <a:lnTo>
                    <a:pt x="450" y="148"/>
                  </a:lnTo>
                  <a:lnTo>
                    <a:pt x="442" y="153"/>
                  </a:lnTo>
                  <a:lnTo>
                    <a:pt x="436" y="157"/>
                  </a:lnTo>
                  <a:lnTo>
                    <a:pt x="434" y="158"/>
                  </a:lnTo>
                  <a:lnTo>
                    <a:pt x="498" y="196"/>
                  </a:lnTo>
                  <a:lnTo>
                    <a:pt x="630" y="161"/>
                  </a:lnTo>
                  <a:lnTo>
                    <a:pt x="600" y="106"/>
                  </a:lnTo>
                  <a:lnTo>
                    <a:pt x="541" y="125"/>
                  </a:lnTo>
                  <a:lnTo>
                    <a:pt x="498" y="106"/>
                  </a:lnTo>
                  <a:close/>
                  <a:moveTo>
                    <a:pt x="892" y="43"/>
                  </a:moveTo>
                  <a:lnTo>
                    <a:pt x="792" y="98"/>
                  </a:lnTo>
                  <a:lnTo>
                    <a:pt x="735" y="134"/>
                  </a:lnTo>
                  <a:lnTo>
                    <a:pt x="775" y="160"/>
                  </a:lnTo>
                  <a:lnTo>
                    <a:pt x="863" y="151"/>
                  </a:lnTo>
                  <a:lnTo>
                    <a:pt x="955" y="80"/>
                  </a:lnTo>
                  <a:lnTo>
                    <a:pt x="892" y="43"/>
                  </a:lnTo>
                  <a:close/>
                  <a:moveTo>
                    <a:pt x="751" y="0"/>
                  </a:moveTo>
                  <a:lnTo>
                    <a:pt x="825" y="4"/>
                  </a:lnTo>
                  <a:lnTo>
                    <a:pt x="897" y="12"/>
                  </a:lnTo>
                  <a:lnTo>
                    <a:pt x="967" y="25"/>
                  </a:lnTo>
                  <a:lnTo>
                    <a:pt x="1035" y="44"/>
                  </a:lnTo>
                  <a:lnTo>
                    <a:pt x="1101" y="68"/>
                  </a:lnTo>
                  <a:lnTo>
                    <a:pt x="1165" y="95"/>
                  </a:lnTo>
                  <a:lnTo>
                    <a:pt x="1131" y="101"/>
                  </a:lnTo>
                  <a:lnTo>
                    <a:pt x="1035" y="86"/>
                  </a:lnTo>
                  <a:lnTo>
                    <a:pt x="967" y="131"/>
                  </a:lnTo>
                  <a:lnTo>
                    <a:pt x="920" y="185"/>
                  </a:lnTo>
                  <a:lnTo>
                    <a:pt x="746" y="201"/>
                  </a:lnTo>
                  <a:lnTo>
                    <a:pt x="674" y="189"/>
                  </a:lnTo>
                  <a:lnTo>
                    <a:pt x="624" y="266"/>
                  </a:lnTo>
                  <a:lnTo>
                    <a:pt x="482" y="275"/>
                  </a:lnTo>
                  <a:lnTo>
                    <a:pt x="392" y="249"/>
                  </a:lnTo>
                  <a:lnTo>
                    <a:pt x="313" y="294"/>
                  </a:lnTo>
                  <a:lnTo>
                    <a:pt x="139" y="31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51" y="300"/>
                  </a:lnTo>
                  <a:lnTo>
                    <a:pt x="106" y="247"/>
                  </a:lnTo>
                  <a:lnTo>
                    <a:pt x="166" y="198"/>
                  </a:lnTo>
                  <a:lnTo>
                    <a:pt x="229" y="154"/>
                  </a:lnTo>
                  <a:lnTo>
                    <a:pt x="295" y="115"/>
                  </a:lnTo>
                  <a:lnTo>
                    <a:pt x="365" y="81"/>
                  </a:lnTo>
                  <a:lnTo>
                    <a:pt x="437" y="53"/>
                  </a:lnTo>
                  <a:lnTo>
                    <a:pt x="512" y="31"/>
                  </a:lnTo>
                  <a:lnTo>
                    <a:pt x="590" y="15"/>
                  </a:lnTo>
                  <a:lnTo>
                    <a:pt x="670" y="4"/>
                  </a:lnTo>
                  <a:lnTo>
                    <a:pt x="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62" name="Group 64">
            <a:extLst>
              <a:ext uri="{FF2B5EF4-FFF2-40B4-BE49-F238E27FC236}">
                <a16:creationId xmlns:a16="http://schemas.microsoft.com/office/drawing/2014/main" id="{BEBBA179-E9F7-90B8-D0CD-FB86A1A736CB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03211" y="3073215"/>
            <a:ext cx="365100" cy="339857"/>
            <a:chOff x="3278" y="3047"/>
            <a:chExt cx="485" cy="43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3" name="Rectangle 66">
              <a:extLst>
                <a:ext uri="{FF2B5EF4-FFF2-40B4-BE49-F238E27FC236}">
                  <a16:creationId xmlns:a16="http://schemas.microsoft.com/office/drawing/2014/main" id="{48C726D1-724E-892B-9682-A273F7791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3235"/>
              <a:ext cx="485" cy="24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8" name="Freeform 67">
              <a:extLst>
                <a:ext uri="{FF2B5EF4-FFF2-40B4-BE49-F238E27FC236}">
                  <a16:creationId xmlns:a16="http://schemas.microsoft.com/office/drawing/2014/main" id="{3899AA57-E9FB-409A-C37D-5D71830BA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" y="3047"/>
              <a:ext cx="485" cy="157"/>
            </a:xfrm>
            <a:custGeom>
              <a:avLst/>
              <a:gdLst>
                <a:gd name="T0" fmla="*/ 1225 w 3396"/>
                <a:gd name="T1" fmla="*/ 367 h 1103"/>
                <a:gd name="T2" fmla="*/ 1225 w 3396"/>
                <a:gd name="T3" fmla="*/ 665 h 1103"/>
                <a:gd name="T4" fmla="*/ 2172 w 3396"/>
                <a:gd name="T5" fmla="*/ 665 h 1103"/>
                <a:gd name="T6" fmla="*/ 2172 w 3396"/>
                <a:gd name="T7" fmla="*/ 367 h 1103"/>
                <a:gd name="T8" fmla="*/ 1225 w 3396"/>
                <a:gd name="T9" fmla="*/ 367 h 1103"/>
                <a:gd name="T10" fmla="*/ 851 w 3396"/>
                <a:gd name="T11" fmla="*/ 0 h 1103"/>
                <a:gd name="T12" fmla="*/ 2545 w 3396"/>
                <a:gd name="T13" fmla="*/ 0 h 1103"/>
                <a:gd name="T14" fmla="*/ 2545 w 3396"/>
                <a:gd name="T15" fmla="*/ 665 h 1103"/>
                <a:gd name="T16" fmla="*/ 3396 w 3396"/>
                <a:gd name="T17" fmla="*/ 665 h 1103"/>
                <a:gd name="T18" fmla="*/ 3396 w 3396"/>
                <a:gd name="T19" fmla="*/ 1103 h 1103"/>
                <a:gd name="T20" fmla="*/ 0 w 3396"/>
                <a:gd name="T21" fmla="*/ 1103 h 1103"/>
                <a:gd name="T22" fmla="*/ 0 w 3396"/>
                <a:gd name="T23" fmla="*/ 665 h 1103"/>
                <a:gd name="T24" fmla="*/ 851 w 3396"/>
                <a:gd name="T25" fmla="*/ 665 h 1103"/>
                <a:gd name="T26" fmla="*/ 851 w 3396"/>
                <a:gd name="T27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6" h="1103">
                  <a:moveTo>
                    <a:pt x="1225" y="367"/>
                  </a:moveTo>
                  <a:lnTo>
                    <a:pt x="1225" y="665"/>
                  </a:lnTo>
                  <a:lnTo>
                    <a:pt x="2172" y="665"/>
                  </a:lnTo>
                  <a:lnTo>
                    <a:pt x="2172" y="367"/>
                  </a:lnTo>
                  <a:lnTo>
                    <a:pt x="1225" y="367"/>
                  </a:lnTo>
                  <a:close/>
                  <a:moveTo>
                    <a:pt x="851" y="0"/>
                  </a:moveTo>
                  <a:lnTo>
                    <a:pt x="2545" y="0"/>
                  </a:lnTo>
                  <a:lnTo>
                    <a:pt x="2545" y="665"/>
                  </a:lnTo>
                  <a:lnTo>
                    <a:pt x="3396" y="665"/>
                  </a:lnTo>
                  <a:lnTo>
                    <a:pt x="3396" y="1103"/>
                  </a:lnTo>
                  <a:lnTo>
                    <a:pt x="0" y="1103"/>
                  </a:lnTo>
                  <a:lnTo>
                    <a:pt x="0" y="665"/>
                  </a:lnTo>
                  <a:lnTo>
                    <a:pt x="851" y="665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sp>
        <p:nvSpPr>
          <p:cNvPr id="449" name="Freeform 492">
            <a:extLst>
              <a:ext uri="{FF2B5EF4-FFF2-40B4-BE49-F238E27FC236}">
                <a16:creationId xmlns:a16="http://schemas.microsoft.com/office/drawing/2014/main" id="{BFE9A21E-D341-56C2-F062-4D492D18F29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000421" y="3388827"/>
            <a:ext cx="335740" cy="372744"/>
          </a:xfrm>
          <a:custGeom>
            <a:avLst/>
            <a:gdLst>
              <a:gd name="T0" fmla="*/ 2811 w 3125"/>
              <a:gd name="T1" fmla="*/ 396 h 3334"/>
              <a:gd name="T2" fmla="*/ 430 w 3125"/>
              <a:gd name="T3" fmla="*/ 1588 h 3334"/>
              <a:gd name="T4" fmla="*/ 904 w 3125"/>
              <a:gd name="T5" fmla="*/ 1896 h 3334"/>
              <a:gd name="T6" fmla="*/ 2356 w 3125"/>
              <a:gd name="T7" fmla="*/ 910 h 3334"/>
              <a:gd name="T8" fmla="*/ 1322 w 3125"/>
              <a:gd name="T9" fmla="*/ 2174 h 3334"/>
              <a:gd name="T10" fmla="*/ 2243 w 3125"/>
              <a:gd name="T11" fmla="*/ 2759 h 3334"/>
              <a:gd name="T12" fmla="*/ 2811 w 3125"/>
              <a:gd name="T13" fmla="*/ 396 h 3334"/>
              <a:gd name="T14" fmla="*/ 3125 w 3125"/>
              <a:gd name="T15" fmla="*/ 0 h 3334"/>
              <a:gd name="T16" fmla="*/ 2382 w 3125"/>
              <a:gd name="T17" fmla="*/ 3100 h 3334"/>
              <a:gd name="T18" fmla="*/ 1783 w 3125"/>
              <a:gd name="T19" fmla="*/ 2717 h 3334"/>
              <a:gd name="T20" fmla="*/ 1272 w 3125"/>
              <a:gd name="T21" fmla="*/ 3334 h 3334"/>
              <a:gd name="T22" fmla="*/ 872 w 3125"/>
              <a:gd name="T23" fmla="*/ 2112 h 3334"/>
              <a:gd name="T24" fmla="*/ 0 w 3125"/>
              <a:gd name="T25" fmla="*/ 1564 h 3334"/>
              <a:gd name="T26" fmla="*/ 3125 w 3125"/>
              <a:gd name="T27" fmla="*/ 0 h 3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25" h="3334">
                <a:moveTo>
                  <a:pt x="2811" y="396"/>
                </a:moveTo>
                <a:lnTo>
                  <a:pt x="430" y="1588"/>
                </a:lnTo>
                <a:lnTo>
                  <a:pt x="904" y="1896"/>
                </a:lnTo>
                <a:lnTo>
                  <a:pt x="2356" y="910"/>
                </a:lnTo>
                <a:lnTo>
                  <a:pt x="1322" y="2174"/>
                </a:lnTo>
                <a:lnTo>
                  <a:pt x="2243" y="2759"/>
                </a:lnTo>
                <a:lnTo>
                  <a:pt x="2811" y="396"/>
                </a:lnTo>
                <a:close/>
                <a:moveTo>
                  <a:pt x="3125" y="0"/>
                </a:moveTo>
                <a:lnTo>
                  <a:pt x="2382" y="3100"/>
                </a:lnTo>
                <a:lnTo>
                  <a:pt x="1783" y="2717"/>
                </a:lnTo>
                <a:lnTo>
                  <a:pt x="1272" y="3334"/>
                </a:lnTo>
                <a:lnTo>
                  <a:pt x="872" y="2112"/>
                </a:lnTo>
                <a:lnTo>
                  <a:pt x="0" y="1564"/>
                </a:lnTo>
                <a:lnTo>
                  <a:pt x="31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450" name="Freeform 284">
            <a:extLst>
              <a:ext uri="{FF2B5EF4-FFF2-40B4-BE49-F238E27FC236}">
                <a16:creationId xmlns:a16="http://schemas.microsoft.com/office/drawing/2014/main" id="{4F35FA2A-68F0-1089-1CC5-4FA895F6F7B2}"/>
              </a:ext>
            </a:extLst>
          </p:cNvPr>
          <p:cNvSpPr>
            <a:spLocks/>
          </p:cNvSpPr>
          <p:nvPr/>
        </p:nvSpPr>
        <p:spPr bwMode="auto">
          <a:xfrm flipH="1">
            <a:off x="2422426" y="4134440"/>
            <a:ext cx="437370" cy="283656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435388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入学流程</a:t>
              </a:r>
            </a:p>
          </p:txBody>
        </p:sp>
      </p:grpSp>
      <p:sp>
        <p:nvSpPr>
          <p:cNvPr id="4" name="Rectangle 1">
            <a:extLst>
              <a:ext uri="{FF2B5EF4-FFF2-40B4-BE49-F238E27FC236}">
                <a16:creationId xmlns:a16="http://schemas.microsoft.com/office/drawing/2014/main" id="{6F800655-1CDB-DCAB-A90C-7C7B73CDDE07}"/>
              </a:ext>
            </a:extLst>
          </p:cNvPr>
          <p:cNvSpPr/>
          <p:nvPr/>
        </p:nvSpPr>
        <p:spPr>
          <a:xfrm>
            <a:off x="870845" y="1884983"/>
            <a:ext cx="2121867" cy="3088037"/>
          </a:xfrm>
          <a:custGeom>
            <a:avLst/>
            <a:gdLst>
              <a:gd name="connsiteX0" fmla="*/ 0 w 2121867"/>
              <a:gd name="connsiteY0" fmla="*/ 0 h 3088037"/>
              <a:gd name="connsiteX1" fmla="*/ 2121867 w 2121867"/>
              <a:gd name="connsiteY1" fmla="*/ 0 h 3088037"/>
              <a:gd name="connsiteX2" fmla="*/ 2121867 w 2121867"/>
              <a:gd name="connsiteY2" fmla="*/ 3088037 h 3088037"/>
              <a:gd name="connsiteX3" fmla="*/ 0 w 2121867"/>
              <a:gd name="connsiteY3" fmla="*/ 3088037 h 3088037"/>
              <a:gd name="connsiteX4" fmla="*/ 0 w 2121867"/>
              <a:gd name="connsiteY4" fmla="*/ 0 h 308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867" h="3088037" fill="none" extrusionOk="0">
                <a:moveTo>
                  <a:pt x="0" y="0"/>
                </a:moveTo>
                <a:cubicBezTo>
                  <a:pt x="638548" y="-49533"/>
                  <a:pt x="1784601" y="-14809"/>
                  <a:pt x="2121867" y="0"/>
                </a:cubicBezTo>
                <a:cubicBezTo>
                  <a:pt x="2209506" y="513327"/>
                  <a:pt x="2049188" y="1554030"/>
                  <a:pt x="2121867" y="3088037"/>
                </a:cubicBezTo>
                <a:cubicBezTo>
                  <a:pt x="1503016" y="3039806"/>
                  <a:pt x="488068" y="3172492"/>
                  <a:pt x="0" y="3088037"/>
                </a:cubicBezTo>
                <a:cubicBezTo>
                  <a:pt x="-38581" y="2114743"/>
                  <a:pt x="63341" y="1128577"/>
                  <a:pt x="0" y="0"/>
                </a:cubicBezTo>
                <a:close/>
              </a:path>
              <a:path w="2121867" h="3088037" stroke="0" extrusionOk="0">
                <a:moveTo>
                  <a:pt x="0" y="0"/>
                </a:moveTo>
                <a:cubicBezTo>
                  <a:pt x="665920" y="118645"/>
                  <a:pt x="1411453" y="116012"/>
                  <a:pt x="2121867" y="0"/>
                </a:cubicBezTo>
                <a:cubicBezTo>
                  <a:pt x="1988985" y="351398"/>
                  <a:pt x="2206818" y="1963424"/>
                  <a:pt x="2121867" y="3088037"/>
                </a:cubicBezTo>
                <a:cubicBezTo>
                  <a:pt x="1205197" y="3222637"/>
                  <a:pt x="242965" y="2930841"/>
                  <a:pt x="0" y="3088037"/>
                </a:cubicBezTo>
                <a:cubicBezTo>
                  <a:pt x="-20187" y="2416992"/>
                  <a:pt x="-152480" y="434381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7FF10B2-FC52-0CAF-3102-246CA1EDD50A}"/>
              </a:ext>
            </a:extLst>
          </p:cNvPr>
          <p:cNvSpPr/>
          <p:nvPr/>
        </p:nvSpPr>
        <p:spPr>
          <a:xfrm>
            <a:off x="3658522" y="1884980"/>
            <a:ext cx="2121867" cy="3088037"/>
          </a:xfrm>
          <a:custGeom>
            <a:avLst/>
            <a:gdLst>
              <a:gd name="connsiteX0" fmla="*/ 0 w 2121867"/>
              <a:gd name="connsiteY0" fmla="*/ 0 h 3088037"/>
              <a:gd name="connsiteX1" fmla="*/ 2121867 w 2121867"/>
              <a:gd name="connsiteY1" fmla="*/ 0 h 3088037"/>
              <a:gd name="connsiteX2" fmla="*/ 2121867 w 2121867"/>
              <a:gd name="connsiteY2" fmla="*/ 3088037 h 3088037"/>
              <a:gd name="connsiteX3" fmla="*/ 0 w 2121867"/>
              <a:gd name="connsiteY3" fmla="*/ 3088037 h 3088037"/>
              <a:gd name="connsiteX4" fmla="*/ 0 w 2121867"/>
              <a:gd name="connsiteY4" fmla="*/ 0 h 308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867" h="3088037" fill="none" extrusionOk="0">
                <a:moveTo>
                  <a:pt x="0" y="0"/>
                </a:moveTo>
                <a:cubicBezTo>
                  <a:pt x="951521" y="-33775"/>
                  <a:pt x="1714962" y="138873"/>
                  <a:pt x="2121867" y="0"/>
                </a:cubicBezTo>
                <a:cubicBezTo>
                  <a:pt x="2048096" y="515702"/>
                  <a:pt x="1965984" y="2522216"/>
                  <a:pt x="2121867" y="3088037"/>
                </a:cubicBezTo>
                <a:cubicBezTo>
                  <a:pt x="1400955" y="2950707"/>
                  <a:pt x="529851" y="2950181"/>
                  <a:pt x="0" y="3088037"/>
                </a:cubicBezTo>
                <a:cubicBezTo>
                  <a:pt x="152408" y="2753430"/>
                  <a:pt x="73868" y="1452040"/>
                  <a:pt x="0" y="0"/>
                </a:cubicBezTo>
                <a:close/>
              </a:path>
              <a:path w="2121867" h="3088037" stroke="0" extrusionOk="0">
                <a:moveTo>
                  <a:pt x="0" y="0"/>
                </a:moveTo>
                <a:cubicBezTo>
                  <a:pt x="326061" y="-101487"/>
                  <a:pt x="1519498" y="-162162"/>
                  <a:pt x="2121867" y="0"/>
                </a:cubicBezTo>
                <a:cubicBezTo>
                  <a:pt x="2182580" y="1001467"/>
                  <a:pt x="2060795" y="1964763"/>
                  <a:pt x="2121867" y="3088037"/>
                </a:cubicBezTo>
                <a:cubicBezTo>
                  <a:pt x="1392369" y="3138102"/>
                  <a:pt x="1012332" y="2929588"/>
                  <a:pt x="0" y="3088037"/>
                </a:cubicBezTo>
                <a:cubicBezTo>
                  <a:pt x="-24452" y="2065911"/>
                  <a:pt x="-67663" y="1346263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15BBDD0-559D-AE3F-288F-AE5042EC7B6F}"/>
              </a:ext>
            </a:extLst>
          </p:cNvPr>
          <p:cNvSpPr/>
          <p:nvPr/>
        </p:nvSpPr>
        <p:spPr>
          <a:xfrm>
            <a:off x="6446203" y="1884982"/>
            <a:ext cx="2121867" cy="3088037"/>
          </a:xfrm>
          <a:custGeom>
            <a:avLst/>
            <a:gdLst>
              <a:gd name="connsiteX0" fmla="*/ 0 w 2121867"/>
              <a:gd name="connsiteY0" fmla="*/ 0 h 3088037"/>
              <a:gd name="connsiteX1" fmla="*/ 2121867 w 2121867"/>
              <a:gd name="connsiteY1" fmla="*/ 0 h 3088037"/>
              <a:gd name="connsiteX2" fmla="*/ 2121867 w 2121867"/>
              <a:gd name="connsiteY2" fmla="*/ 3088037 h 3088037"/>
              <a:gd name="connsiteX3" fmla="*/ 0 w 2121867"/>
              <a:gd name="connsiteY3" fmla="*/ 3088037 h 3088037"/>
              <a:gd name="connsiteX4" fmla="*/ 0 w 2121867"/>
              <a:gd name="connsiteY4" fmla="*/ 0 h 308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867" h="3088037" fill="none" extrusionOk="0">
                <a:moveTo>
                  <a:pt x="0" y="0"/>
                </a:moveTo>
                <a:cubicBezTo>
                  <a:pt x="938704" y="98267"/>
                  <a:pt x="1823751" y="113279"/>
                  <a:pt x="2121867" y="0"/>
                </a:cubicBezTo>
                <a:cubicBezTo>
                  <a:pt x="2211387" y="406970"/>
                  <a:pt x="2203928" y="2591144"/>
                  <a:pt x="2121867" y="3088037"/>
                </a:cubicBezTo>
                <a:cubicBezTo>
                  <a:pt x="1420872" y="3230103"/>
                  <a:pt x="370542" y="2992950"/>
                  <a:pt x="0" y="3088037"/>
                </a:cubicBezTo>
                <a:cubicBezTo>
                  <a:pt x="34316" y="2449130"/>
                  <a:pt x="143039" y="581920"/>
                  <a:pt x="0" y="0"/>
                </a:cubicBezTo>
                <a:close/>
              </a:path>
              <a:path w="2121867" h="3088037" stroke="0" extrusionOk="0">
                <a:moveTo>
                  <a:pt x="0" y="0"/>
                </a:moveTo>
                <a:cubicBezTo>
                  <a:pt x="775265" y="109306"/>
                  <a:pt x="1764855" y="70022"/>
                  <a:pt x="2121867" y="0"/>
                </a:cubicBezTo>
                <a:cubicBezTo>
                  <a:pt x="2149016" y="1476649"/>
                  <a:pt x="2118442" y="1566810"/>
                  <a:pt x="2121867" y="3088037"/>
                </a:cubicBezTo>
                <a:cubicBezTo>
                  <a:pt x="1118756" y="3113397"/>
                  <a:pt x="894250" y="3029783"/>
                  <a:pt x="0" y="3088037"/>
                </a:cubicBezTo>
                <a:cubicBezTo>
                  <a:pt x="115972" y="2649918"/>
                  <a:pt x="-6242" y="1299320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5AF60CB-0117-28E9-B959-DBE2E64D5555}"/>
              </a:ext>
            </a:extLst>
          </p:cNvPr>
          <p:cNvSpPr/>
          <p:nvPr/>
        </p:nvSpPr>
        <p:spPr>
          <a:xfrm>
            <a:off x="9195617" y="1884983"/>
            <a:ext cx="2121867" cy="3088037"/>
          </a:xfrm>
          <a:custGeom>
            <a:avLst/>
            <a:gdLst>
              <a:gd name="connsiteX0" fmla="*/ 0 w 2121867"/>
              <a:gd name="connsiteY0" fmla="*/ 0 h 3088037"/>
              <a:gd name="connsiteX1" fmla="*/ 2121867 w 2121867"/>
              <a:gd name="connsiteY1" fmla="*/ 0 h 3088037"/>
              <a:gd name="connsiteX2" fmla="*/ 2121867 w 2121867"/>
              <a:gd name="connsiteY2" fmla="*/ 3088037 h 3088037"/>
              <a:gd name="connsiteX3" fmla="*/ 0 w 2121867"/>
              <a:gd name="connsiteY3" fmla="*/ 3088037 h 3088037"/>
              <a:gd name="connsiteX4" fmla="*/ 0 w 2121867"/>
              <a:gd name="connsiteY4" fmla="*/ 0 h 308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867" h="3088037" fill="none" extrusionOk="0">
                <a:moveTo>
                  <a:pt x="0" y="0"/>
                </a:moveTo>
                <a:cubicBezTo>
                  <a:pt x="1009461" y="-109175"/>
                  <a:pt x="1876330" y="-48220"/>
                  <a:pt x="2121867" y="0"/>
                </a:cubicBezTo>
                <a:cubicBezTo>
                  <a:pt x="2017468" y="1317846"/>
                  <a:pt x="2133369" y="1788863"/>
                  <a:pt x="2121867" y="3088037"/>
                </a:cubicBezTo>
                <a:cubicBezTo>
                  <a:pt x="1788711" y="3055215"/>
                  <a:pt x="519003" y="3063477"/>
                  <a:pt x="0" y="3088037"/>
                </a:cubicBezTo>
                <a:cubicBezTo>
                  <a:pt x="-141869" y="2365596"/>
                  <a:pt x="-147724" y="1369319"/>
                  <a:pt x="0" y="0"/>
                </a:cubicBezTo>
                <a:close/>
              </a:path>
              <a:path w="2121867" h="3088037" stroke="0" extrusionOk="0">
                <a:moveTo>
                  <a:pt x="0" y="0"/>
                </a:moveTo>
                <a:cubicBezTo>
                  <a:pt x="546641" y="56275"/>
                  <a:pt x="1588993" y="-36696"/>
                  <a:pt x="2121867" y="0"/>
                </a:cubicBezTo>
                <a:cubicBezTo>
                  <a:pt x="1972016" y="1288943"/>
                  <a:pt x="2088829" y="2562753"/>
                  <a:pt x="2121867" y="3088037"/>
                </a:cubicBezTo>
                <a:cubicBezTo>
                  <a:pt x="1395385" y="3028583"/>
                  <a:pt x="719789" y="3112132"/>
                  <a:pt x="0" y="3088037"/>
                </a:cubicBezTo>
                <a:cubicBezTo>
                  <a:pt x="-22238" y="2737491"/>
                  <a:pt x="-143762" y="637490"/>
                  <a:pt x="0" y="0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" name="Pentagon 8">
            <a:extLst>
              <a:ext uri="{FF2B5EF4-FFF2-40B4-BE49-F238E27FC236}">
                <a16:creationId xmlns:a16="http://schemas.microsoft.com/office/drawing/2014/main" id="{58ECB806-595E-C3E9-A729-EBFE096A6E3C}"/>
              </a:ext>
            </a:extLst>
          </p:cNvPr>
          <p:cNvSpPr/>
          <p:nvPr/>
        </p:nvSpPr>
        <p:spPr>
          <a:xfrm>
            <a:off x="870843" y="3859462"/>
            <a:ext cx="1636809" cy="686397"/>
          </a:xfrm>
          <a:custGeom>
            <a:avLst/>
            <a:gdLst>
              <a:gd name="connsiteX0" fmla="*/ 0 w 1636809"/>
              <a:gd name="connsiteY0" fmla="*/ 0 h 686397"/>
              <a:gd name="connsiteX1" fmla="*/ 1293611 w 1636809"/>
              <a:gd name="connsiteY1" fmla="*/ 0 h 686397"/>
              <a:gd name="connsiteX2" fmla="*/ 1636809 w 1636809"/>
              <a:gd name="connsiteY2" fmla="*/ 343199 h 686397"/>
              <a:gd name="connsiteX3" fmla="*/ 1293611 w 1636809"/>
              <a:gd name="connsiteY3" fmla="*/ 686397 h 686397"/>
              <a:gd name="connsiteX4" fmla="*/ 0 w 1636809"/>
              <a:gd name="connsiteY4" fmla="*/ 686397 h 686397"/>
              <a:gd name="connsiteX5" fmla="*/ 0 w 1636809"/>
              <a:gd name="connsiteY5" fmla="*/ 0 h 68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809" h="686397" fill="none" extrusionOk="0">
                <a:moveTo>
                  <a:pt x="0" y="0"/>
                </a:moveTo>
                <a:cubicBezTo>
                  <a:pt x="612532" y="-2526"/>
                  <a:pt x="870585" y="-67140"/>
                  <a:pt x="1293611" y="0"/>
                </a:cubicBezTo>
                <a:cubicBezTo>
                  <a:pt x="1456335" y="154729"/>
                  <a:pt x="1522239" y="251837"/>
                  <a:pt x="1636809" y="343199"/>
                </a:cubicBezTo>
                <a:cubicBezTo>
                  <a:pt x="1479250" y="481997"/>
                  <a:pt x="1351231" y="626633"/>
                  <a:pt x="1293611" y="686397"/>
                </a:cubicBezTo>
                <a:cubicBezTo>
                  <a:pt x="835445" y="729039"/>
                  <a:pt x="447487" y="587132"/>
                  <a:pt x="0" y="686397"/>
                </a:cubicBezTo>
                <a:cubicBezTo>
                  <a:pt x="-34081" y="579895"/>
                  <a:pt x="24659" y="243757"/>
                  <a:pt x="0" y="0"/>
                </a:cubicBezTo>
                <a:close/>
              </a:path>
              <a:path w="1636809" h="686397" stroke="0" extrusionOk="0">
                <a:moveTo>
                  <a:pt x="0" y="0"/>
                </a:moveTo>
                <a:cubicBezTo>
                  <a:pt x="334563" y="53255"/>
                  <a:pt x="949398" y="-27247"/>
                  <a:pt x="1293611" y="0"/>
                </a:cubicBezTo>
                <a:cubicBezTo>
                  <a:pt x="1355659" y="11656"/>
                  <a:pt x="1523883" y="192571"/>
                  <a:pt x="1636809" y="343199"/>
                </a:cubicBezTo>
                <a:cubicBezTo>
                  <a:pt x="1624021" y="410815"/>
                  <a:pt x="1364976" y="676494"/>
                  <a:pt x="1293611" y="686397"/>
                </a:cubicBezTo>
                <a:cubicBezTo>
                  <a:pt x="915762" y="578392"/>
                  <a:pt x="164320" y="699606"/>
                  <a:pt x="0" y="686397"/>
                </a:cubicBezTo>
                <a:cubicBezTo>
                  <a:pt x="13046" y="345150"/>
                  <a:pt x="-1304" y="305304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670402538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Pentagon 11">
            <a:extLst>
              <a:ext uri="{FF2B5EF4-FFF2-40B4-BE49-F238E27FC236}">
                <a16:creationId xmlns:a16="http://schemas.microsoft.com/office/drawing/2014/main" id="{56E9D6F3-0375-2BC8-F1BA-252BFA7DC09A}"/>
              </a:ext>
            </a:extLst>
          </p:cNvPr>
          <p:cNvSpPr/>
          <p:nvPr/>
        </p:nvSpPr>
        <p:spPr>
          <a:xfrm>
            <a:off x="3650784" y="3899501"/>
            <a:ext cx="1636809" cy="686397"/>
          </a:xfrm>
          <a:custGeom>
            <a:avLst/>
            <a:gdLst>
              <a:gd name="connsiteX0" fmla="*/ 0 w 1636809"/>
              <a:gd name="connsiteY0" fmla="*/ 0 h 686397"/>
              <a:gd name="connsiteX1" fmla="*/ 1293611 w 1636809"/>
              <a:gd name="connsiteY1" fmla="*/ 0 h 686397"/>
              <a:gd name="connsiteX2" fmla="*/ 1636809 w 1636809"/>
              <a:gd name="connsiteY2" fmla="*/ 343199 h 686397"/>
              <a:gd name="connsiteX3" fmla="*/ 1293611 w 1636809"/>
              <a:gd name="connsiteY3" fmla="*/ 686397 h 686397"/>
              <a:gd name="connsiteX4" fmla="*/ 0 w 1636809"/>
              <a:gd name="connsiteY4" fmla="*/ 686397 h 686397"/>
              <a:gd name="connsiteX5" fmla="*/ 0 w 1636809"/>
              <a:gd name="connsiteY5" fmla="*/ 0 h 68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809" h="686397" fill="none" extrusionOk="0">
                <a:moveTo>
                  <a:pt x="0" y="0"/>
                </a:moveTo>
                <a:cubicBezTo>
                  <a:pt x="333274" y="-75177"/>
                  <a:pt x="1080103" y="4258"/>
                  <a:pt x="1293611" y="0"/>
                </a:cubicBezTo>
                <a:cubicBezTo>
                  <a:pt x="1369491" y="100563"/>
                  <a:pt x="1581855" y="250936"/>
                  <a:pt x="1636809" y="343199"/>
                </a:cubicBezTo>
                <a:cubicBezTo>
                  <a:pt x="1491193" y="480393"/>
                  <a:pt x="1389535" y="561668"/>
                  <a:pt x="1293611" y="686397"/>
                </a:cubicBezTo>
                <a:cubicBezTo>
                  <a:pt x="992467" y="770298"/>
                  <a:pt x="259164" y="742530"/>
                  <a:pt x="0" y="686397"/>
                </a:cubicBezTo>
                <a:cubicBezTo>
                  <a:pt x="-22582" y="447678"/>
                  <a:pt x="-50088" y="275346"/>
                  <a:pt x="0" y="0"/>
                </a:cubicBezTo>
                <a:close/>
              </a:path>
              <a:path w="1636809" h="686397" stroke="0" extrusionOk="0">
                <a:moveTo>
                  <a:pt x="0" y="0"/>
                </a:moveTo>
                <a:cubicBezTo>
                  <a:pt x="267572" y="22027"/>
                  <a:pt x="657039" y="-77774"/>
                  <a:pt x="1293611" y="0"/>
                </a:cubicBezTo>
                <a:cubicBezTo>
                  <a:pt x="1413266" y="118565"/>
                  <a:pt x="1459093" y="208098"/>
                  <a:pt x="1636809" y="343199"/>
                </a:cubicBezTo>
                <a:cubicBezTo>
                  <a:pt x="1565303" y="459978"/>
                  <a:pt x="1351401" y="647149"/>
                  <a:pt x="1293611" y="686397"/>
                </a:cubicBezTo>
                <a:cubicBezTo>
                  <a:pt x="874789" y="591258"/>
                  <a:pt x="248043" y="705314"/>
                  <a:pt x="0" y="686397"/>
                </a:cubicBezTo>
                <a:cubicBezTo>
                  <a:pt x="39484" y="451954"/>
                  <a:pt x="-58429" y="145179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6" name="Pentagon 14">
            <a:extLst>
              <a:ext uri="{FF2B5EF4-FFF2-40B4-BE49-F238E27FC236}">
                <a16:creationId xmlns:a16="http://schemas.microsoft.com/office/drawing/2014/main" id="{4217F252-189D-59D8-76C1-50BAF6DF81AF}"/>
              </a:ext>
            </a:extLst>
          </p:cNvPr>
          <p:cNvSpPr/>
          <p:nvPr/>
        </p:nvSpPr>
        <p:spPr>
          <a:xfrm>
            <a:off x="6430724" y="3939540"/>
            <a:ext cx="1636809" cy="686397"/>
          </a:xfrm>
          <a:custGeom>
            <a:avLst/>
            <a:gdLst>
              <a:gd name="connsiteX0" fmla="*/ 0 w 1636809"/>
              <a:gd name="connsiteY0" fmla="*/ 0 h 686397"/>
              <a:gd name="connsiteX1" fmla="*/ 1293611 w 1636809"/>
              <a:gd name="connsiteY1" fmla="*/ 0 h 686397"/>
              <a:gd name="connsiteX2" fmla="*/ 1636809 w 1636809"/>
              <a:gd name="connsiteY2" fmla="*/ 343199 h 686397"/>
              <a:gd name="connsiteX3" fmla="*/ 1293611 w 1636809"/>
              <a:gd name="connsiteY3" fmla="*/ 686397 h 686397"/>
              <a:gd name="connsiteX4" fmla="*/ 0 w 1636809"/>
              <a:gd name="connsiteY4" fmla="*/ 686397 h 686397"/>
              <a:gd name="connsiteX5" fmla="*/ 0 w 1636809"/>
              <a:gd name="connsiteY5" fmla="*/ 0 h 68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809" h="686397" fill="none" extrusionOk="0">
                <a:moveTo>
                  <a:pt x="0" y="0"/>
                </a:moveTo>
                <a:cubicBezTo>
                  <a:pt x="545984" y="-51789"/>
                  <a:pt x="941420" y="24123"/>
                  <a:pt x="1293611" y="0"/>
                </a:cubicBezTo>
                <a:cubicBezTo>
                  <a:pt x="1420762" y="81438"/>
                  <a:pt x="1506312" y="159472"/>
                  <a:pt x="1636809" y="343199"/>
                </a:cubicBezTo>
                <a:cubicBezTo>
                  <a:pt x="1510364" y="491107"/>
                  <a:pt x="1421478" y="524007"/>
                  <a:pt x="1293611" y="686397"/>
                </a:cubicBezTo>
                <a:cubicBezTo>
                  <a:pt x="1092683" y="636176"/>
                  <a:pt x="276184" y="616899"/>
                  <a:pt x="0" y="686397"/>
                </a:cubicBezTo>
                <a:cubicBezTo>
                  <a:pt x="43878" y="413493"/>
                  <a:pt x="-45197" y="204056"/>
                  <a:pt x="0" y="0"/>
                </a:cubicBezTo>
                <a:close/>
              </a:path>
              <a:path w="1636809" h="686397" stroke="0" extrusionOk="0">
                <a:moveTo>
                  <a:pt x="0" y="0"/>
                </a:moveTo>
                <a:cubicBezTo>
                  <a:pt x="224854" y="112757"/>
                  <a:pt x="973451" y="50122"/>
                  <a:pt x="1293611" y="0"/>
                </a:cubicBezTo>
                <a:cubicBezTo>
                  <a:pt x="1461927" y="143230"/>
                  <a:pt x="1533708" y="181407"/>
                  <a:pt x="1636809" y="343199"/>
                </a:cubicBezTo>
                <a:cubicBezTo>
                  <a:pt x="1542754" y="400182"/>
                  <a:pt x="1339493" y="649168"/>
                  <a:pt x="1293611" y="686397"/>
                </a:cubicBezTo>
                <a:cubicBezTo>
                  <a:pt x="1117503" y="660292"/>
                  <a:pt x="544590" y="771062"/>
                  <a:pt x="0" y="686397"/>
                </a:cubicBezTo>
                <a:cubicBezTo>
                  <a:pt x="8448" y="372604"/>
                  <a:pt x="35301" y="89648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927782525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" name="Pentagon 17">
            <a:extLst>
              <a:ext uri="{FF2B5EF4-FFF2-40B4-BE49-F238E27FC236}">
                <a16:creationId xmlns:a16="http://schemas.microsoft.com/office/drawing/2014/main" id="{599DED73-D0DA-B2B1-A0D6-67D55A03A18D}"/>
              </a:ext>
            </a:extLst>
          </p:cNvPr>
          <p:cNvSpPr/>
          <p:nvPr/>
        </p:nvSpPr>
        <p:spPr>
          <a:xfrm>
            <a:off x="9195359" y="3979579"/>
            <a:ext cx="1636809" cy="686397"/>
          </a:xfrm>
          <a:custGeom>
            <a:avLst/>
            <a:gdLst>
              <a:gd name="connsiteX0" fmla="*/ 0 w 1636809"/>
              <a:gd name="connsiteY0" fmla="*/ 0 h 686397"/>
              <a:gd name="connsiteX1" fmla="*/ 1293611 w 1636809"/>
              <a:gd name="connsiteY1" fmla="*/ 0 h 686397"/>
              <a:gd name="connsiteX2" fmla="*/ 1636809 w 1636809"/>
              <a:gd name="connsiteY2" fmla="*/ 343199 h 686397"/>
              <a:gd name="connsiteX3" fmla="*/ 1293611 w 1636809"/>
              <a:gd name="connsiteY3" fmla="*/ 686397 h 686397"/>
              <a:gd name="connsiteX4" fmla="*/ 0 w 1636809"/>
              <a:gd name="connsiteY4" fmla="*/ 686397 h 686397"/>
              <a:gd name="connsiteX5" fmla="*/ 0 w 1636809"/>
              <a:gd name="connsiteY5" fmla="*/ 0 h 68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809" h="686397" fill="none" extrusionOk="0">
                <a:moveTo>
                  <a:pt x="0" y="0"/>
                </a:moveTo>
                <a:cubicBezTo>
                  <a:pt x="440983" y="110664"/>
                  <a:pt x="906103" y="-15970"/>
                  <a:pt x="1293611" y="0"/>
                </a:cubicBezTo>
                <a:cubicBezTo>
                  <a:pt x="1371988" y="40973"/>
                  <a:pt x="1510780" y="245625"/>
                  <a:pt x="1636809" y="343199"/>
                </a:cubicBezTo>
                <a:cubicBezTo>
                  <a:pt x="1590263" y="401157"/>
                  <a:pt x="1435013" y="505951"/>
                  <a:pt x="1293611" y="686397"/>
                </a:cubicBezTo>
                <a:cubicBezTo>
                  <a:pt x="1046889" y="694998"/>
                  <a:pt x="603511" y="610603"/>
                  <a:pt x="0" y="686397"/>
                </a:cubicBezTo>
                <a:cubicBezTo>
                  <a:pt x="-49997" y="349291"/>
                  <a:pt x="-41615" y="331874"/>
                  <a:pt x="0" y="0"/>
                </a:cubicBezTo>
                <a:close/>
              </a:path>
              <a:path w="1636809" h="686397" stroke="0" extrusionOk="0">
                <a:moveTo>
                  <a:pt x="0" y="0"/>
                </a:moveTo>
                <a:cubicBezTo>
                  <a:pt x="244998" y="-87062"/>
                  <a:pt x="763279" y="38885"/>
                  <a:pt x="1293611" y="0"/>
                </a:cubicBezTo>
                <a:cubicBezTo>
                  <a:pt x="1371352" y="87325"/>
                  <a:pt x="1581948" y="261027"/>
                  <a:pt x="1636809" y="343199"/>
                </a:cubicBezTo>
                <a:cubicBezTo>
                  <a:pt x="1597782" y="433541"/>
                  <a:pt x="1435719" y="547530"/>
                  <a:pt x="1293611" y="686397"/>
                </a:cubicBezTo>
                <a:cubicBezTo>
                  <a:pt x="824388" y="700654"/>
                  <a:pt x="235058" y="592126"/>
                  <a:pt x="0" y="686397"/>
                </a:cubicBezTo>
                <a:cubicBezTo>
                  <a:pt x="13419" y="578253"/>
                  <a:pt x="44546" y="250404"/>
                  <a:pt x="0" y="0"/>
                </a:cubicBezTo>
                <a:close/>
              </a:path>
            </a:pathLst>
          </a:custGeom>
          <a:solidFill>
            <a:srgbClr val="263238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99909794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Freeform 410">
            <a:extLst>
              <a:ext uri="{FF2B5EF4-FFF2-40B4-BE49-F238E27FC236}">
                <a16:creationId xmlns:a16="http://schemas.microsoft.com/office/drawing/2014/main" id="{57C63205-829B-3341-6E90-24C8AB3A1278}"/>
              </a:ext>
            </a:extLst>
          </p:cNvPr>
          <p:cNvSpPr>
            <a:spLocks noEditPoints="1"/>
          </p:cNvSpPr>
          <p:nvPr/>
        </p:nvSpPr>
        <p:spPr bwMode="auto">
          <a:xfrm>
            <a:off x="7497515" y="2190859"/>
            <a:ext cx="334564" cy="392776"/>
          </a:xfrm>
          <a:custGeom>
            <a:avLst/>
            <a:gdLst>
              <a:gd name="T0" fmla="*/ 3024 w 5322"/>
              <a:gd name="T1" fmla="*/ 1074 h 6249"/>
              <a:gd name="T2" fmla="*/ 2994 w 5322"/>
              <a:gd name="T3" fmla="*/ 1114 h 6249"/>
              <a:gd name="T4" fmla="*/ 2992 w 5322"/>
              <a:gd name="T5" fmla="*/ 1120 h 6249"/>
              <a:gd name="T6" fmla="*/ 2249 w 5322"/>
              <a:gd name="T7" fmla="*/ 2423 h 6249"/>
              <a:gd name="T8" fmla="*/ 2273 w 5322"/>
              <a:gd name="T9" fmla="*/ 2466 h 6249"/>
              <a:gd name="T10" fmla="*/ 2735 w 5322"/>
              <a:gd name="T11" fmla="*/ 2474 h 6249"/>
              <a:gd name="T12" fmla="*/ 2794 w 5322"/>
              <a:gd name="T13" fmla="*/ 2506 h 6249"/>
              <a:gd name="T14" fmla="*/ 2627 w 5322"/>
              <a:gd name="T15" fmla="*/ 3398 h 6249"/>
              <a:gd name="T16" fmla="*/ 2623 w 5322"/>
              <a:gd name="T17" fmla="*/ 3448 h 6249"/>
              <a:gd name="T18" fmla="*/ 2654 w 5322"/>
              <a:gd name="T19" fmla="*/ 3484 h 6249"/>
              <a:gd name="T20" fmla="*/ 2701 w 5322"/>
              <a:gd name="T21" fmla="*/ 3478 h 6249"/>
              <a:gd name="T22" fmla="*/ 2730 w 5322"/>
              <a:gd name="T23" fmla="*/ 3438 h 6249"/>
              <a:gd name="T24" fmla="*/ 2733 w 5322"/>
              <a:gd name="T25" fmla="*/ 3432 h 6249"/>
              <a:gd name="T26" fmla="*/ 3477 w 5322"/>
              <a:gd name="T27" fmla="*/ 2130 h 6249"/>
              <a:gd name="T28" fmla="*/ 3452 w 5322"/>
              <a:gd name="T29" fmla="*/ 2086 h 6249"/>
              <a:gd name="T30" fmla="*/ 2988 w 5322"/>
              <a:gd name="T31" fmla="*/ 2078 h 6249"/>
              <a:gd name="T32" fmla="*/ 2931 w 5322"/>
              <a:gd name="T33" fmla="*/ 2046 h 6249"/>
              <a:gd name="T34" fmla="*/ 3098 w 5322"/>
              <a:gd name="T35" fmla="*/ 1154 h 6249"/>
              <a:gd name="T36" fmla="*/ 3102 w 5322"/>
              <a:gd name="T37" fmla="*/ 1105 h 6249"/>
              <a:gd name="T38" fmla="*/ 3072 w 5322"/>
              <a:gd name="T39" fmla="*/ 1068 h 6249"/>
              <a:gd name="T40" fmla="*/ 3106 w 5322"/>
              <a:gd name="T41" fmla="*/ 5 h 6249"/>
              <a:gd name="T42" fmla="*/ 3596 w 5322"/>
              <a:gd name="T43" fmla="*/ 93 h 6249"/>
              <a:gd name="T44" fmla="*/ 4045 w 5322"/>
              <a:gd name="T45" fmla="*/ 273 h 6249"/>
              <a:gd name="T46" fmla="*/ 4446 w 5322"/>
              <a:gd name="T47" fmla="*/ 538 h 6249"/>
              <a:gd name="T48" fmla="*/ 4783 w 5322"/>
              <a:gd name="T49" fmla="*/ 876 h 6249"/>
              <a:gd name="T50" fmla="*/ 5049 w 5322"/>
              <a:gd name="T51" fmla="*/ 1276 h 6249"/>
              <a:gd name="T52" fmla="*/ 5229 w 5322"/>
              <a:gd name="T53" fmla="*/ 1726 h 6249"/>
              <a:gd name="T54" fmla="*/ 5317 w 5322"/>
              <a:gd name="T55" fmla="*/ 2217 h 6249"/>
              <a:gd name="T56" fmla="*/ 5301 w 5322"/>
              <a:gd name="T57" fmla="*/ 2704 h 6249"/>
              <a:gd name="T58" fmla="*/ 5197 w 5322"/>
              <a:gd name="T59" fmla="*/ 3153 h 6249"/>
              <a:gd name="T60" fmla="*/ 5013 w 5322"/>
              <a:gd name="T61" fmla="*/ 3566 h 6249"/>
              <a:gd name="T62" fmla="*/ 4756 w 5322"/>
              <a:gd name="T63" fmla="*/ 3933 h 6249"/>
              <a:gd name="T64" fmla="*/ 4549 w 5322"/>
              <a:gd name="T65" fmla="*/ 5606 h 6249"/>
              <a:gd name="T66" fmla="*/ 4499 w 5322"/>
              <a:gd name="T67" fmla="*/ 5735 h 6249"/>
              <a:gd name="T68" fmla="*/ 4380 w 5322"/>
              <a:gd name="T69" fmla="*/ 5808 h 6249"/>
              <a:gd name="T70" fmla="*/ 1825 w 5322"/>
              <a:gd name="T71" fmla="*/ 6243 h 6249"/>
              <a:gd name="T72" fmla="*/ 1747 w 5322"/>
              <a:gd name="T73" fmla="*/ 6184 h 6249"/>
              <a:gd name="T74" fmla="*/ 1728 w 5322"/>
              <a:gd name="T75" fmla="*/ 6112 h 6249"/>
              <a:gd name="T76" fmla="*/ 964 w 5322"/>
              <a:gd name="T77" fmla="*/ 5519 h 6249"/>
              <a:gd name="T78" fmla="*/ 764 w 5322"/>
              <a:gd name="T79" fmla="*/ 5443 h 6249"/>
              <a:gd name="T80" fmla="*/ 618 w 5322"/>
              <a:gd name="T81" fmla="*/ 5296 h 6249"/>
              <a:gd name="T82" fmla="*/ 542 w 5322"/>
              <a:gd name="T83" fmla="*/ 5096 h 6249"/>
              <a:gd name="T84" fmla="*/ 306 w 5322"/>
              <a:gd name="T85" fmla="*/ 4140 h 6249"/>
              <a:gd name="T86" fmla="*/ 139 w 5322"/>
              <a:gd name="T87" fmla="*/ 4108 h 6249"/>
              <a:gd name="T88" fmla="*/ 34 w 5322"/>
              <a:gd name="T89" fmla="*/ 4014 h 6249"/>
              <a:gd name="T90" fmla="*/ 0 w 5322"/>
              <a:gd name="T91" fmla="*/ 3879 h 6249"/>
              <a:gd name="T92" fmla="*/ 50 w 5322"/>
              <a:gd name="T93" fmla="*/ 3714 h 6249"/>
              <a:gd name="T94" fmla="*/ 542 w 5322"/>
              <a:gd name="T95" fmla="*/ 2221 h 6249"/>
              <a:gd name="T96" fmla="*/ 625 w 5322"/>
              <a:gd name="T97" fmla="*/ 1740 h 6249"/>
              <a:gd name="T98" fmla="*/ 802 w 5322"/>
              <a:gd name="T99" fmla="*/ 1295 h 6249"/>
              <a:gd name="T100" fmla="*/ 1059 w 5322"/>
              <a:gd name="T101" fmla="*/ 901 h 6249"/>
              <a:gd name="T102" fmla="*/ 1386 w 5322"/>
              <a:gd name="T103" fmla="*/ 564 h 6249"/>
              <a:gd name="T104" fmla="*/ 1775 w 5322"/>
              <a:gd name="T105" fmla="*/ 298 h 6249"/>
              <a:gd name="T106" fmla="*/ 2190 w 5322"/>
              <a:gd name="T107" fmla="*/ 118 h 6249"/>
              <a:gd name="T108" fmla="*/ 2627 w 5322"/>
              <a:gd name="T109" fmla="*/ 19 h 6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22" h="6249">
                <a:moveTo>
                  <a:pt x="3053" y="1065"/>
                </a:moveTo>
                <a:lnTo>
                  <a:pt x="3036" y="1067"/>
                </a:lnTo>
                <a:lnTo>
                  <a:pt x="3024" y="1074"/>
                </a:lnTo>
                <a:lnTo>
                  <a:pt x="3013" y="1086"/>
                </a:lnTo>
                <a:lnTo>
                  <a:pt x="3003" y="1099"/>
                </a:lnTo>
                <a:lnTo>
                  <a:pt x="2994" y="1114"/>
                </a:lnTo>
                <a:lnTo>
                  <a:pt x="2994" y="1116"/>
                </a:lnTo>
                <a:lnTo>
                  <a:pt x="2992" y="1118"/>
                </a:lnTo>
                <a:lnTo>
                  <a:pt x="2992" y="1120"/>
                </a:lnTo>
                <a:lnTo>
                  <a:pt x="2268" y="2371"/>
                </a:lnTo>
                <a:lnTo>
                  <a:pt x="2254" y="2400"/>
                </a:lnTo>
                <a:lnTo>
                  <a:pt x="2249" y="2423"/>
                </a:lnTo>
                <a:lnTo>
                  <a:pt x="2249" y="2442"/>
                </a:lnTo>
                <a:lnTo>
                  <a:pt x="2258" y="2457"/>
                </a:lnTo>
                <a:lnTo>
                  <a:pt x="2273" y="2466"/>
                </a:lnTo>
                <a:lnTo>
                  <a:pt x="2296" y="2474"/>
                </a:lnTo>
                <a:lnTo>
                  <a:pt x="2327" y="2476"/>
                </a:lnTo>
                <a:lnTo>
                  <a:pt x="2735" y="2474"/>
                </a:lnTo>
                <a:lnTo>
                  <a:pt x="2764" y="2474"/>
                </a:lnTo>
                <a:lnTo>
                  <a:pt x="2796" y="2476"/>
                </a:lnTo>
                <a:lnTo>
                  <a:pt x="2794" y="2506"/>
                </a:lnTo>
                <a:lnTo>
                  <a:pt x="2791" y="2531"/>
                </a:lnTo>
                <a:lnTo>
                  <a:pt x="2686" y="3084"/>
                </a:lnTo>
                <a:lnTo>
                  <a:pt x="2627" y="3398"/>
                </a:lnTo>
                <a:lnTo>
                  <a:pt x="2623" y="3415"/>
                </a:lnTo>
                <a:lnTo>
                  <a:pt x="2621" y="3432"/>
                </a:lnTo>
                <a:lnTo>
                  <a:pt x="2623" y="3448"/>
                </a:lnTo>
                <a:lnTo>
                  <a:pt x="2627" y="3461"/>
                </a:lnTo>
                <a:lnTo>
                  <a:pt x="2637" y="3474"/>
                </a:lnTo>
                <a:lnTo>
                  <a:pt x="2654" y="3484"/>
                </a:lnTo>
                <a:lnTo>
                  <a:pt x="2673" y="3488"/>
                </a:lnTo>
                <a:lnTo>
                  <a:pt x="2688" y="3486"/>
                </a:lnTo>
                <a:lnTo>
                  <a:pt x="2701" y="3478"/>
                </a:lnTo>
                <a:lnTo>
                  <a:pt x="2713" y="3467"/>
                </a:lnTo>
                <a:lnTo>
                  <a:pt x="2722" y="3453"/>
                </a:lnTo>
                <a:lnTo>
                  <a:pt x="2730" y="3438"/>
                </a:lnTo>
                <a:lnTo>
                  <a:pt x="2732" y="3436"/>
                </a:lnTo>
                <a:lnTo>
                  <a:pt x="2732" y="3434"/>
                </a:lnTo>
                <a:lnTo>
                  <a:pt x="2733" y="3432"/>
                </a:lnTo>
                <a:lnTo>
                  <a:pt x="3456" y="2181"/>
                </a:lnTo>
                <a:lnTo>
                  <a:pt x="3471" y="2152"/>
                </a:lnTo>
                <a:lnTo>
                  <a:pt x="3477" y="2130"/>
                </a:lnTo>
                <a:lnTo>
                  <a:pt x="3475" y="2111"/>
                </a:lnTo>
                <a:lnTo>
                  <a:pt x="3467" y="2095"/>
                </a:lnTo>
                <a:lnTo>
                  <a:pt x="3452" y="2086"/>
                </a:lnTo>
                <a:lnTo>
                  <a:pt x="3427" y="2078"/>
                </a:lnTo>
                <a:lnTo>
                  <a:pt x="3397" y="2076"/>
                </a:lnTo>
                <a:lnTo>
                  <a:pt x="2988" y="2078"/>
                </a:lnTo>
                <a:lnTo>
                  <a:pt x="2960" y="2078"/>
                </a:lnTo>
                <a:lnTo>
                  <a:pt x="2927" y="2076"/>
                </a:lnTo>
                <a:lnTo>
                  <a:pt x="2931" y="2046"/>
                </a:lnTo>
                <a:lnTo>
                  <a:pt x="2933" y="2021"/>
                </a:lnTo>
                <a:lnTo>
                  <a:pt x="3040" y="1468"/>
                </a:lnTo>
                <a:lnTo>
                  <a:pt x="3098" y="1154"/>
                </a:lnTo>
                <a:lnTo>
                  <a:pt x="3100" y="1137"/>
                </a:lnTo>
                <a:lnTo>
                  <a:pt x="3102" y="1120"/>
                </a:lnTo>
                <a:lnTo>
                  <a:pt x="3102" y="1105"/>
                </a:lnTo>
                <a:lnTo>
                  <a:pt x="3098" y="1091"/>
                </a:lnTo>
                <a:lnTo>
                  <a:pt x="3087" y="1078"/>
                </a:lnTo>
                <a:lnTo>
                  <a:pt x="3072" y="1068"/>
                </a:lnTo>
                <a:lnTo>
                  <a:pt x="3053" y="1065"/>
                </a:lnTo>
                <a:close/>
                <a:moveTo>
                  <a:pt x="2935" y="0"/>
                </a:moveTo>
                <a:lnTo>
                  <a:pt x="3106" y="5"/>
                </a:lnTo>
                <a:lnTo>
                  <a:pt x="3273" y="22"/>
                </a:lnTo>
                <a:lnTo>
                  <a:pt x="3437" y="53"/>
                </a:lnTo>
                <a:lnTo>
                  <a:pt x="3596" y="93"/>
                </a:lnTo>
                <a:lnTo>
                  <a:pt x="3750" y="142"/>
                </a:lnTo>
                <a:lnTo>
                  <a:pt x="3901" y="203"/>
                </a:lnTo>
                <a:lnTo>
                  <a:pt x="4045" y="273"/>
                </a:lnTo>
                <a:lnTo>
                  <a:pt x="4186" y="353"/>
                </a:lnTo>
                <a:lnTo>
                  <a:pt x="4319" y="441"/>
                </a:lnTo>
                <a:lnTo>
                  <a:pt x="4446" y="538"/>
                </a:lnTo>
                <a:lnTo>
                  <a:pt x="4566" y="642"/>
                </a:lnTo>
                <a:lnTo>
                  <a:pt x="4678" y="757"/>
                </a:lnTo>
                <a:lnTo>
                  <a:pt x="4783" y="876"/>
                </a:lnTo>
                <a:lnTo>
                  <a:pt x="4880" y="1002"/>
                </a:lnTo>
                <a:lnTo>
                  <a:pt x="4969" y="1135"/>
                </a:lnTo>
                <a:lnTo>
                  <a:pt x="5049" y="1276"/>
                </a:lnTo>
                <a:lnTo>
                  <a:pt x="5119" y="1420"/>
                </a:lnTo>
                <a:lnTo>
                  <a:pt x="5180" y="1571"/>
                </a:lnTo>
                <a:lnTo>
                  <a:pt x="5229" y="1726"/>
                </a:lnTo>
                <a:lnTo>
                  <a:pt x="5269" y="1886"/>
                </a:lnTo>
                <a:lnTo>
                  <a:pt x="5300" y="2050"/>
                </a:lnTo>
                <a:lnTo>
                  <a:pt x="5317" y="2217"/>
                </a:lnTo>
                <a:lnTo>
                  <a:pt x="5322" y="2386"/>
                </a:lnTo>
                <a:lnTo>
                  <a:pt x="5317" y="2546"/>
                </a:lnTo>
                <a:lnTo>
                  <a:pt x="5301" y="2704"/>
                </a:lnTo>
                <a:lnTo>
                  <a:pt x="5277" y="2856"/>
                </a:lnTo>
                <a:lnTo>
                  <a:pt x="5241" y="3006"/>
                </a:lnTo>
                <a:lnTo>
                  <a:pt x="5197" y="3153"/>
                </a:lnTo>
                <a:lnTo>
                  <a:pt x="5144" y="3295"/>
                </a:lnTo>
                <a:lnTo>
                  <a:pt x="5083" y="3432"/>
                </a:lnTo>
                <a:lnTo>
                  <a:pt x="5013" y="3566"/>
                </a:lnTo>
                <a:lnTo>
                  <a:pt x="4935" y="3693"/>
                </a:lnTo>
                <a:lnTo>
                  <a:pt x="4849" y="3815"/>
                </a:lnTo>
                <a:lnTo>
                  <a:pt x="4756" y="3933"/>
                </a:lnTo>
                <a:lnTo>
                  <a:pt x="4655" y="4043"/>
                </a:lnTo>
                <a:lnTo>
                  <a:pt x="4549" y="4147"/>
                </a:lnTo>
                <a:lnTo>
                  <a:pt x="4549" y="5606"/>
                </a:lnTo>
                <a:lnTo>
                  <a:pt x="4543" y="5652"/>
                </a:lnTo>
                <a:lnTo>
                  <a:pt x="4526" y="5696"/>
                </a:lnTo>
                <a:lnTo>
                  <a:pt x="4499" y="5735"/>
                </a:lnTo>
                <a:lnTo>
                  <a:pt x="4465" y="5770"/>
                </a:lnTo>
                <a:lnTo>
                  <a:pt x="4423" y="5794"/>
                </a:lnTo>
                <a:lnTo>
                  <a:pt x="4380" y="5808"/>
                </a:lnTo>
                <a:lnTo>
                  <a:pt x="1899" y="6247"/>
                </a:lnTo>
                <a:lnTo>
                  <a:pt x="1859" y="6249"/>
                </a:lnTo>
                <a:lnTo>
                  <a:pt x="1825" y="6243"/>
                </a:lnTo>
                <a:lnTo>
                  <a:pt x="1794" y="6230"/>
                </a:lnTo>
                <a:lnTo>
                  <a:pt x="1768" y="6211"/>
                </a:lnTo>
                <a:lnTo>
                  <a:pt x="1747" y="6184"/>
                </a:lnTo>
                <a:lnTo>
                  <a:pt x="1734" y="6152"/>
                </a:lnTo>
                <a:lnTo>
                  <a:pt x="1728" y="6116"/>
                </a:lnTo>
                <a:lnTo>
                  <a:pt x="1728" y="6112"/>
                </a:lnTo>
                <a:lnTo>
                  <a:pt x="1726" y="5422"/>
                </a:lnTo>
                <a:lnTo>
                  <a:pt x="1038" y="5524"/>
                </a:lnTo>
                <a:lnTo>
                  <a:pt x="964" y="5519"/>
                </a:lnTo>
                <a:lnTo>
                  <a:pt x="893" y="5503"/>
                </a:lnTo>
                <a:lnTo>
                  <a:pt x="827" y="5479"/>
                </a:lnTo>
                <a:lnTo>
                  <a:pt x="764" y="5443"/>
                </a:lnTo>
                <a:lnTo>
                  <a:pt x="709" y="5401"/>
                </a:lnTo>
                <a:lnTo>
                  <a:pt x="660" y="5351"/>
                </a:lnTo>
                <a:lnTo>
                  <a:pt x="618" y="5296"/>
                </a:lnTo>
                <a:lnTo>
                  <a:pt x="584" y="5233"/>
                </a:lnTo>
                <a:lnTo>
                  <a:pt x="557" y="5167"/>
                </a:lnTo>
                <a:lnTo>
                  <a:pt x="542" y="5096"/>
                </a:lnTo>
                <a:lnTo>
                  <a:pt x="536" y="5022"/>
                </a:lnTo>
                <a:lnTo>
                  <a:pt x="536" y="4140"/>
                </a:lnTo>
                <a:lnTo>
                  <a:pt x="306" y="4140"/>
                </a:lnTo>
                <a:lnTo>
                  <a:pt x="243" y="4136"/>
                </a:lnTo>
                <a:lnTo>
                  <a:pt x="188" y="4125"/>
                </a:lnTo>
                <a:lnTo>
                  <a:pt x="139" y="4108"/>
                </a:lnTo>
                <a:lnTo>
                  <a:pt x="95" y="4081"/>
                </a:lnTo>
                <a:lnTo>
                  <a:pt x="61" y="4050"/>
                </a:lnTo>
                <a:lnTo>
                  <a:pt x="34" y="4014"/>
                </a:lnTo>
                <a:lnTo>
                  <a:pt x="13" y="3974"/>
                </a:lnTo>
                <a:lnTo>
                  <a:pt x="4" y="3929"/>
                </a:lnTo>
                <a:lnTo>
                  <a:pt x="0" y="3879"/>
                </a:lnTo>
                <a:lnTo>
                  <a:pt x="8" y="3826"/>
                </a:lnTo>
                <a:lnTo>
                  <a:pt x="25" y="3771"/>
                </a:lnTo>
                <a:lnTo>
                  <a:pt x="50" y="3714"/>
                </a:lnTo>
                <a:lnTo>
                  <a:pt x="536" y="2786"/>
                </a:lnTo>
                <a:lnTo>
                  <a:pt x="536" y="2390"/>
                </a:lnTo>
                <a:lnTo>
                  <a:pt x="542" y="2221"/>
                </a:lnTo>
                <a:lnTo>
                  <a:pt x="559" y="2057"/>
                </a:lnTo>
                <a:lnTo>
                  <a:pt x="587" y="1896"/>
                </a:lnTo>
                <a:lnTo>
                  <a:pt x="625" y="1740"/>
                </a:lnTo>
                <a:lnTo>
                  <a:pt x="675" y="1586"/>
                </a:lnTo>
                <a:lnTo>
                  <a:pt x="734" y="1439"/>
                </a:lnTo>
                <a:lnTo>
                  <a:pt x="802" y="1295"/>
                </a:lnTo>
                <a:lnTo>
                  <a:pt x="878" y="1158"/>
                </a:lnTo>
                <a:lnTo>
                  <a:pt x="964" y="1027"/>
                </a:lnTo>
                <a:lnTo>
                  <a:pt x="1059" y="901"/>
                </a:lnTo>
                <a:lnTo>
                  <a:pt x="1160" y="781"/>
                </a:lnTo>
                <a:lnTo>
                  <a:pt x="1270" y="669"/>
                </a:lnTo>
                <a:lnTo>
                  <a:pt x="1386" y="564"/>
                </a:lnTo>
                <a:lnTo>
                  <a:pt x="1509" y="467"/>
                </a:lnTo>
                <a:lnTo>
                  <a:pt x="1639" y="380"/>
                </a:lnTo>
                <a:lnTo>
                  <a:pt x="1775" y="298"/>
                </a:lnTo>
                <a:lnTo>
                  <a:pt x="1916" y="228"/>
                </a:lnTo>
                <a:lnTo>
                  <a:pt x="2051" y="169"/>
                </a:lnTo>
                <a:lnTo>
                  <a:pt x="2190" y="118"/>
                </a:lnTo>
                <a:lnTo>
                  <a:pt x="2332" y="76"/>
                </a:lnTo>
                <a:lnTo>
                  <a:pt x="2479" y="43"/>
                </a:lnTo>
                <a:lnTo>
                  <a:pt x="2627" y="19"/>
                </a:lnTo>
                <a:lnTo>
                  <a:pt x="2781" y="5"/>
                </a:lnTo>
                <a:lnTo>
                  <a:pt x="2935" y="0"/>
                </a:lnTo>
                <a:close/>
              </a:path>
            </a:pathLst>
          </a:custGeom>
          <a:solidFill>
            <a:srgbClr val="26323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1100"/>
          </a:p>
        </p:txBody>
      </p:sp>
      <p:grpSp>
        <p:nvGrpSpPr>
          <p:cNvPr id="22" name="Group 617">
            <a:extLst>
              <a:ext uri="{FF2B5EF4-FFF2-40B4-BE49-F238E27FC236}">
                <a16:creationId xmlns:a16="http://schemas.microsoft.com/office/drawing/2014/main" id="{7D2262F1-2AFB-E402-977B-7F1BFBAA3C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09770" y="2223759"/>
            <a:ext cx="415246" cy="315892"/>
            <a:chOff x="1858" y="3941"/>
            <a:chExt cx="326" cy="248"/>
          </a:xfrm>
          <a:solidFill>
            <a:srgbClr val="263238"/>
          </a:solidFill>
        </p:grpSpPr>
        <p:sp>
          <p:nvSpPr>
            <p:cNvPr id="23" name="Freeform 619">
              <a:extLst>
                <a:ext uri="{FF2B5EF4-FFF2-40B4-BE49-F238E27FC236}">
                  <a16:creationId xmlns:a16="http://schemas.microsoft.com/office/drawing/2014/main" id="{D3EB886D-6425-C643-ABBC-237B745A6E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0" y="4125"/>
              <a:ext cx="64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9 w 707"/>
                <a:gd name="T5" fmla="*/ 274 h 643"/>
                <a:gd name="T6" fmla="*/ 236 w 707"/>
                <a:gd name="T7" fmla="*/ 321 h 643"/>
                <a:gd name="T8" fmla="*/ 249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8 w 707"/>
                <a:gd name="T17" fmla="*/ 405 h 643"/>
                <a:gd name="T18" fmla="*/ 460 w 707"/>
                <a:gd name="T19" fmla="*/ 368 h 643"/>
                <a:gd name="T20" fmla="*/ 472 w 707"/>
                <a:gd name="T21" fmla="*/ 321 h 643"/>
                <a:gd name="T22" fmla="*/ 460 w 707"/>
                <a:gd name="T23" fmla="*/ 274 h 643"/>
                <a:gd name="T24" fmla="*/ 428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8 w 707"/>
                <a:gd name="T31" fmla="*/ 11 h 643"/>
                <a:gd name="T32" fmla="*/ 532 w 707"/>
                <a:gd name="T33" fmla="*/ 44 h 643"/>
                <a:gd name="T34" fmla="*/ 604 w 707"/>
                <a:gd name="T35" fmla="*/ 94 h 643"/>
                <a:gd name="T36" fmla="*/ 659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9 w 707"/>
                <a:gd name="T45" fmla="*/ 484 h 643"/>
                <a:gd name="T46" fmla="*/ 604 w 707"/>
                <a:gd name="T47" fmla="*/ 549 h 643"/>
                <a:gd name="T48" fmla="*/ 532 w 707"/>
                <a:gd name="T49" fmla="*/ 600 h 643"/>
                <a:gd name="T50" fmla="*/ 448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3 w 707"/>
                <a:gd name="T59" fmla="*/ 549 h 643"/>
                <a:gd name="T60" fmla="*/ 48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8 w 707"/>
                <a:gd name="T69" fmla="*/ 159 h 643"/>
                <a:gd name="T70" fmla="*/ 103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9" y="274"/>
                  </a:lnTo>
                  <a:lnTo>
                    <a:pt x="240" y="297"/>
                  </a:lnTo>
                  <a:lnTo>
                    <a:pt x="236" y="321"/>
                  </a:lnTo>
                  <a:lnTo>
                    <a:pt x="240" y="346"/>
                  </a:lnTo>
                  <a:lnTo>
                    <a:pt x="249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6" y="417"/>
                  </a:lnTo>
                  <a:lnTo>
                    <a:pt x="428" y="405"/>
                  </a:lnTo>
                  <a:lnTo>
                    <a:pt x="445" y="388"/>
                  </a:lnTo>
                  <a:lnTo>
                    <a:pt x="460" y="368"/>
                  </a:lnTo>
                  <a:lnTo>
                    <a:pt x="469" y="346"/>
                  </a:lnTo>
                  <a:lnTo>
                    <a:pt x="472" y="321"/>
                  </a:lnTo>
                  <a:lnTo>
                    <a:pt x="469" y="297"/>
                  </a:lnTo>
                  <a:lnTo>
                    <a:pt x="460" y="274"/>
                  </a:lnTo>
                  <a:lnTo>
                    <a:pt x="445" y="254"/>
                  </a:lnTo>
                  <a:lnTo>
                    <a:pt x="428" y="238"/>
                  </a:lnTo>
                  <a:lnTo>
                    <a:pt x="406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1" y="3"/>
                  </a:lnTo>
                  <a:lnTo>
                    <a:pt x="448" y="11"/>
                  </a:lnTo>
                  <a:lnTo>
                    <a:pt x="492" y="25"/>
                  </a:lnTo>
                  <a:lnTo>
                    <a:pt x="532" y="44"/>
                  </a:lnTo>
                  <a:lnTo>
                    <a:pt x="570" y="67"/>
                  </a:lnTo>
                  <a:lnTo>
                    <a:pt x="604" y="94"/>
                  </a:lnTo>
                  <a:lnTo>
                    <a:pt x="634" y="125"/>
                  </a:lnTo>
                  <a:lnTo>
                    <a:pt x="659" y="159"/>
                  </a:lnTo>
                  <a:lnTo>
                    <a:pt x="680" y="196"/>
                  </a:lnTo>
                  <a:lnTo>
                    <a:pt x="695" y="236"/>
                  </a:lnTo>
                  <a:lnTo>
                    <a:pt x="704" y="278"/>
                  </a:lnTo>
                  <a:lnTo>
                    <a:pt x="707" y="321"/>
                  </a:lnTo>
                  <a:lnTo>
                    <a:pt x="704" y="365"/>
                  </a:lnTo>
                  <a:lnTo>
                    <a:pt x="695" y="407"/>
                  </a:lnTo>
                  <a:lnTo>
                    <a:pt x="680" y="446"/>
                  </a:lnTo>
                  <a:lnTo>
                    <a:pt x="659" y="484"/>
                  </a:lnTo>
                  <a:lnTo>
                    <a:pt x="634" y="519"/>
                  </a:lnTo>
                  <a:lnTo>
                    <a:pt x="604" y="549"/>
                  </a:lnTo>
                  <a:lnTo>
                    <a:pt x="570" y="577"/>
                  </a:lnTo>
                  <a:lnTo>
                    <a:pt x="532" y="600"/>
                  </a:lnTo>
                  <a:lnTo>
                    <a:pt x="492" y="618"/>
                  </a:lnTo>
                  <a:lnTo>
                    <a:pt x="448" y="632"/>
                  </a:lnTo>
                  <a:lnTo>
                    <a:pt x="401" y="640"/>
                  </a:lnTo>
                  <a:lnTo>
                    <a:pt x="354" y="643"/>
                  </a:lnTo>
                  <a:lnTo>
                    <a:pt x="306" y="640"/>
                  </a:lnTo>
                  <a:lnTo>
                    <a:pt x="260" y="632"/>
                  </a:lnTo>
                  <a:lnTo>
                    <a:pt x="217" y="618"/>
                  </a:lnTo>
                  <a:lnTo>
                    <a:pt x="175" y="600"/>
                  </a:lnTo>
                  <a:lnTo>
                    <a:pt x="137" y="577"/>
                  </a:lnTo>
                  <a:lnTo>
                    <a:pt x="103" y="549"/>
                  </a:lnTo>
                  <a:lnTo>
                    <a:pt x="74" y="519"/>
                  </a:lnTo>
                  <a:lnTo>
                    <a:pt x="48" y="484"/>
                  </a:lnTo>
                  <a:lnTo>
                    <a:pt x="29" y="446"/>
                  </a:lnTo>
                  <a:lnTo>
                    <a:pt x="13" y="407"/>
                  </a:lnTo>
                  <a:lnTo>
                    <a:pt x="3" y="365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3" y="236"/>
                  </a:lnTo>
                  <a:lnTo>
                    <a:pt x="29" y="196"/>
                  </a:lnTo>
                  <a:lnTo>
                    <a:pt x="48" y="159"/>
                  </a:lnTo>
                  <a:lnTo>
                    <a:pt x="74" y="125"/>
                  </a:lnTo>
                  <a:lnTo>
                    <a:pt x="103" y="94"/>
                  </a:lnTo>
                  <a:lnTo>
                    <a:pt x="137" y="67"/>
                  </a:lnTo>
                  <a:lnTo>
                    <a:pt x="175" y="44"/>
                  </a:lnTo>
                  <a:lnTo>
                    <a:pt x="217" y="25"/>
                  </a:lnTo>
                  <a:lnTo>
                    <a:pt x="260" y="11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24" name="Freeform 620">
              <a:extLst>
                <a:ext uri="{FF2B5EF4-FFF2-40B4-BE49-F238E27FC236}">
                  <a16:creationId xmlns:a16="http://schemas.microsoft.com/office/drawing/2014/main" id="{8663B89F-5C84-5BC8-5BF1-A4C6212584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0" y="4125"/>
              <a:ext cx="65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8 w 707"/>
                <a:gd name="T5" fmla="*/ 274 h 643"/>
                <a:gd name="T6" fmla="*/ 236 w 707"/>
                <a:gd name="T7" fmla="*/ 321 h 643"/>
                <a:gd name="T8" fmla="*/ 248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7 w 707"/>
                <a:gd name="T17" fmla="*/ 405 h 643"/>
                <a:gd name="T18" fmla="*/ 459 w 707"/>
                <a:gd name="T19" fmla="*/ 368 h 643"/>
                <a:gd name="T20" fmla="*/ 471 w 707"/>
                <a:gd name="T21" fmla="*/ 321 h 643"/>
                <a:gd name="T22" fmla="*/ 459 w 707"/>
                <a:gd name="T23" fmla="*/ 274 h 643"/>
                <a:gd name="T24" fmla="*/ 427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7 w 707"/>
                <a:gd name="T31" fmla="*/ 11 h 643"/>
                <a:gd name="T32" fmla="*/ 532 w 707"/>
                <a:gd name="T33" fmla="*/ 44 h 643"/>
                <a:gd name="T34" fmla="*/ 603 w 707"/>
                <a:gd name="T35" fmla="*/ 94 h 643"/>
                <a:gd name="T36" fmla="*/ 658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8 w 707"/>
                <a:gd name="T45" fmla="*/ 484 h 643"/>
                <a:gd name="T46" fmla="*/ 603 w 707"/>
                <a:gd name="T47" fmla="*/ 549 h 643"/>
                <a:gd name="T48" fmla="*/ 532 w 707"/>
                <a:gd name="T49" fmla="*/ 600 h 643"/>
                <a:gd name="T50" fmla="*/ 447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4 w 707"/>
                <a:gd name="T59" fmla="*/ 549 h 643"/>
                <a:gd name="T60" fmla="*/ 49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9 w 707"/>
                <a:gd name="T69" fmla="*/ 159 h 643"/>
                <a:gd name="T70" fmla="*/ 104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8" y="274"/>
                  </a:lnTo>
                  <a:lnTo>
                    <a:pt x="239" y="297"/>
                  </a:lnTo>
                  <a:lnTo>
                    <a:pt x="236" y="321"/>
                  </a:lnTo>
                  <a:lnTo>
                    <a:pt x="239" y="346"/>
                  </a:lnTo>
                  <a:lnTo>
                    <a:pt x="248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5" y="417"/>
                  </a:lnTo>
                  <a:lnTo>
                    <a:pt x="427" y="405"/>
                  </a:lnTo>
                  <a:lnTo>
                    <a:pt x="445" y="388"/>
                  </a:lnTo>
                  <a:lnTo>
                    <a:pt x="459" y="368"/>
                  </a:lnTo>
                  <a:lnTo>
                    <a:pt x="468" y="346"/>
                  </a:lnTo>
                  <a:lnTo>
                    <a:pt x="471" y="321"/>
                  </a:lnTo>
                  <a:lnTo>
                    <a:pt x="468" y="297"/>
                  </a:lnTo>
                  <a:lnTo>
                    <a:pt x="459" y="274"/>
                  </a:lnTo>
                  <a:lnTo>
                    <a:pt x="445" y="254"/>
                  </a:lnTo>
                  <a:lnTo>
                    <a:pt x="427" y="238"/>
                  </a:lnTo>
                  <a:lnTo>
                    <a:pt x="405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2" y="3"/>
                  </a:lnTo>
                  <a:lnTo>
                    <a:pt x="447" y="11"/>
                  </a:lnTo>
                  <a:lnTo>
                    <a:pt x="491" y="25"/>
                  </a:lnTo>
                  <a:lnTo>
                    <a:pt x="532" y="44"/>
                  </a:lnTo>
                  <a:lnTo>
                    <a:pt x="569" y="67"/>
                  </a:lnTo>
                  <a:lnTo>
                    <a:pt x="603" y="94"/>
                  </a:lnTo>
                  <a:lnTo>
                    <a:pt x="633" y="125"/>
                  </a:lnTo>
                  <a:lnTo>
                    <a:pt x="658" y="159"/>
                  </a:lnTo>
                  <a:lnTo>
                    <a:pt x="679" y="196"/>
                  </a:lnTo>
                  <a:lnTo>
                    <a:pt x="695" y="236"/>
                  </a:lnTo>
                  <a:lnTo>
                    <a:pt x="703" y="278"/>
                  </a:lnTo>
                  <a:lnTo>
                    <a:pt x="707" y="321"/>
                  </a:lnTo>
                  <a:lnTo>
                    <a:pt x="703" y="365"/>
                  </a:lnTo>
                  <a:lnTo>
                    <a:pt x="695" y="407"/>
                  </a:lnTo>
                  <a:lnTo>
                    <a:pt x="679" y="446"/>
                  </a:lnTo>
                  <a:lnTo>
                    <a:pt x="658" y="484"/>
                  </a:lnTo>
                  <a:lnTo>
                    <a:pt x="633" y="519"/>
                  </a:lnTo>
                  <a:lnTo>
                    <a:pt x="603" y="549"/>
                  </a:lnTo>
                  <a:lnTo>
                    <a:pt x="569" y="577"/>
                  </a:lnTo>
                  <a:lnTo>
                    <a:pt x="532" y="600"/>
                  </a:lnTo>
                  <a:lnTo>
                    <a:pt x="491" y="618"/>
                  </a:lnTo>
                  <a:lnTo>
                    <a:pt x="447" y="632"/>
                  </a:lnTo>
                  <a:lnTo>
                    <a:pt x="402" y="640"/>
                  </a:lnTo>
                  <a:lnTo>
                    <a:pt x="354" y="643"/>
                  </a:lnTo>
                  <a:lnTo>
                    <a:pt x="305" y="640"/>
                  </a:lnTo>
                  <a:lnTo>
                    <a:pt x="260" y="632"/>
                  </a:lnTo>
                  <a:lnTo>
                    <a:pt x="216" y="618"/>
                  </a:lnTo>
                  <a:lnTo>
                    <a:pt x="175" y="600"/>
                  </a:lnTo>
                  <a:lnTo>
                    <a:pt x="138" y="577"/>
                  </a:lnTo>
                  <a:lnTo>
                    <a:pt x="104" y="549"/>
                  </a:lnTo>
                  <a:lnTo>
                    <a:pt x="74" y="519"/>
                  </a:lnTo>
                  <a:lnTo>
                    <a:pt x="49" y="484"/>
                  </a:lnTo>
                  <a:lnTo>
                    <a:pt x="28" y="446"/>
                  </a:lnTo>
                  <a:lnTo>
                    <a:pt x="13" y="407"/>
                  </a:lnTo>
                  <a:lnTo>
                    <a:pt x="4" y="365"/>
                  </a:lnTo>
                  <a:lnTo>
                    <a:pt x="0" y="321"/>
                  </a:lnTo>
                  <a:lnTo>
                    <a:pt x="4" y="278"/>
                  </a:lnTo>
                  <a:lnTo>
                    <a:pt x="13" y="236"/>
                  </a:lnTo>
                  <a:lnTo>
                    <a:pt x="28" y="196"/>
                  </a:lnTo>
                  <a:lnTo>
                    <a:pt x="49" y="159"/>
                  </a:lnTo>
                  <a:lnTo>
                    <a:pt x="74" y="125"/>
                  </a:lnTo>
                  <a:lnTo>
                    <a:pt x="104" y="94"/>
                  </a:lnTo>
                  <a:lnTo>
                    <a:pt x="138" y="67"/>
                  </a:lnTo>
                  <a:lnTo>
                    <a:pt x="175" y="44"/>
                  </a:lnTo>
                  <a:lnTo>
                    <a:pt x="216" y="25"/>
                  </a:lnTo>
                  <a:lnTo>
                    <a:pt x="260" y="11"/>
                  </a:lnTo>
                  <a:lnTo>
                    <a:pt x="305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25" name="Freeform 621">
              <a:extLst>
                <a:ext uri="{FF2B5EF4-FFF2-40B4-BE49-F238E27FC236}">
                  <a16:creationId xmlns:a16="http://schemas.microsoft.com/office/drawing/2014/main" id="{E8DFA344-2917-9C7D-ED3D-C02B40C11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8" y="3941"/>
              <a:ext cx="326" cy="216"/>
            </a:xfrm>
            <a:custGeom>
              <a:avLst/>
              <a:gdLst>
                <a:gd name="T0" fmla="*/ 3147 w 3590"/>
                <a:gd name="T1" fmla="*/ 976 h 2153"/>
                <a:gd name="T2" fmla="*/ 2840 w 3590"/>
                <a:gd name="T3" fmla="*/ 611 h 2153"/>
                <a:gd name="T4" fmla="*/ 2768 w 3590"/>
                <a:gd name="T5" fmla="*/ 591 h 2153"/>
                <a:gd name="T6" fmla="*/ 2209 w 3590"/>
                <a:gd name="T7" fmla="*/ 0 h 2153"/>
                <a:gd name="T8" fmla="*/ 2261 w 3590"/>
                <a:gd name="T9" fmla="*/ 19 h 2153"/>
                <a:gd name="T10" fmla="*/ 2281 w 3590"/>
                <a:gd name="T11" fmla="*/ 66 h 2153"/>
                <a:gd name="T12" fmla="*/ 2955 w 3590"/>
                <a:gd name="T13" fmla="*/ 343 h 2153"/>
                <a:gd name="T14" fmla="*/ 3018 w 3590"/>
                <a:gd name="T15" fmla="*/ 367 h 2153"/>
                <a:gd name="T16" fmla="*/ 3452 w 3590"/>
                <a:gd name="T17" fmla="*/ 875 h 2153"/>
                <a:gd name="T18" fmla="*/ 3483 w 3590"/>
                <a:gd name="T19" fmla="*/ 931 h 2153"/>
                <a:gd name="T20" fmla="*/ 3496 w 3590"/>
                <a:gd name="T21" fmla="*/ 993 h 2153"/>
                <a:gd name="T22" fmla="*/ 3539 w 3590"/>
                <a:gd name="T23" fmla="*/ 1795 h 2153"/>
                <a:gd name="T24" fmla="*/ 3581 w 3590"/>
                <a:gd name="T25" fmla="*/ 1824 h 2153"/>
                <a:gd name="T26" fmla="*/ 3590 w 3590"/>
                <a:gd name="T27" fmla="*/ 2087 h 2153"/>
                <a:gd name="T28" fmla="*/ 3570 w 3590"/>
                <a:gd name="T29" fmla="*/ 2134 h 2153"/>
                <a:gd name="T30" fmla="*/ 3518 w 3590"/>
                <a:gd name="T31" fmla="*/ 2153 h 2153"/>
                <a:gd name="T32" fmla="*/ 3281 w 3590"/>
                <a:gd name="T33" fmla="*/ 2050 h 2153"/>
                <a:gd name="T34" fmla="*/ 3218 w 3590"/>
                <a:gd name="T35" fmla="*/ 1912 h 2153"/>
                <a:gd name="T36" fmla="*/ 3109 w 3590"/>
                <a:gd name="T37" fmla="*/ 1802 h 2153"/>
                <a:gd name="T38" fmla="*/ 2967 w 3590"/>
                <a:gd name="T39" fmla="*/ 1728 h 2153"/>
                <a:gd name="T40" fmla="*/ 2800 w 3590"/>
                <a:gd name="T41" fmla="*/ 1702 h 2153"/>
                <a:gd name="T42" fmla="*/ 2632 w 3590"/>
                <a:gd name="T43" fmla="*/ 1728 h 2153"/>
                <a:gd name="T44" fmla="*/ 2490 w 3590"/>
                <a:gd name="T45" fmla="*/ 1802 h 2153"/>
                <a:gd name="T46" fmla="*/ 2382 w 3590"/>
                <a:gd name="T47" fmla="*/ 1912 h 2153"/>
                <a:gd name="T48" fmla="*/ 2318 w 3590"/>
                <a:gd name="T49" fmla="*/ 2050 h 2153"/>
                <a:gd name="T50" fmla="*/ 1310 w 3590"/>
                <a:gd name="T51" fmla="*/ 2153 h 2153"/>
                <a:gd name="T52" fmla="*/ 1280 w 3590"/>
                <a:gd name="T53" fmla="*/ 2002 h 2153"/>
                <a:gd name="T54" fmla="*/ 1201 w 3590"/>
                <a:gd name="T55" fmla="*/ 1872 h 2153"/>
                <a:gd name="T56" fmla="*/ 1080 w 3590"/>
                <a:gd name="T57" fmla="*/ 1772 h 2153"/>
                <a:gd name="T58" fmla="*/ 928 w 3590"/>
                <a:gd name="T59" fmla="*/ 1714 h 2153"/>
                <a:gd name="T60" fmla="*/ 757 w 3590"/>
                <a:gd name="T61" fmla="*/ 1705 h 2153"/>
                <a:gd name="T62" fmla="*/ 597 w 3590"/>
                <a:gd name="T63" fmla="*/ 1748 h 2153"/>
                <a:gd name="T64" fmla="*/ 465 w 3590"/>
                <a:gd name="T65" fmla="*/ 1835 h 2153"/>
                <a:gd name="T66" fmla="*/ 370 w 3590"/>
                <a:gd name="T67" fmla="*/ 1955 h 2153"/>
                <a:gd name="T68" fmla="*/ 323 w 3590"/>
                <a:gd name="T69" fmla="*/ 2101 h 2153"/>
                <a:gd name="T70" fmla="*/ 53 w 3590"/>
                <a:gd name="T71" fmla="*/ 2151 h 2153"/>
                <a:gd name="T72" fmla="*/ 10 w 3590"/>
                <a:gd name="T73" fmla="*/ 2120 h 2153"/>
                <a:gd name="T74" fmla="*/ 0 w 3590"/>
                <a:gd name="T75" fmla="*/ 1857 h 2153"/>
                <a:gd name="T76" fmla="*/ 21 w 3590"/>
                <a:gd name="T77" fmla="*/ 1811 h 2153"/>
                <a:gd name="T78" fmla="*/ 70 w 3590"/>
                <a:gd name="T79" fmla="*/ 1792 h 2153"/>
                <a:gd name="T80" fmla="*/ 112 w 3590"/>
                <a:gd name="T81" fmla="*/ 224 h 2153"/>
                <a:gd name="T82" fmla="*/ 155 w 3590"/>
                <a:gd name="T83" fmla="*/ 119 h 2153"/>
                <a:gd name="T84" fmla="*/ 241 w 3590"/>
                <a:gd name="T85" fmla="*/ 42 h 2153"/>
                <a:gd name="T86" fmla="*/ 355 w 3590"/>
                <a:gd name="T87" fmla="*/ 2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0" h="2153">
                  <a:moveTo>
                    <a:pt x="2465" y="591"/>
                  </a:moveTo>
                  <a:lnTo>
                    <a:pt x="2465" y="976"/>
                  </a:lnTo>
                  <a:lnTo>
                    <a:pt x="3147" y="976"/>
                  </a:lnTo>
                  <a:lnTo>
                    <a:pt x="2878" y="641"/>
                  </a:lnTo>
                  <a:lnTo>
                    <a:pt x="2861" y="625"/>
                  </a:lnTo>
                  <a:lnTo>
                    <a:pt x="2840" y="611"/>
                  </a:lnTo>
                  <a:lnTo>
                    <a:pt x="2816" y="600"/>
                  </a:lnTo>
                  <a:lnTo>
                    <a:pt x="2791" y="593"/>
                  </a:lnTo>
                  <a:lnTo>
                    <a:pt x="2768" y="591"/>
                  </a:lnTo>
                  <a:lnTo>
                    <a:pt x="2465" y="591"/>
                  </a:lnTo>
                  <a:close/>
                  <a:moveTo>
                    <a:pt x="398" y="0"/>
                  </a:moveTo>
                  <a:lnTo>
                    <a:pt x="2209" y="0"/>
                  </a:lnTo>
                  <a:lnTo>
                    <a:pt x="2229" y="2"/>
                  </a:lnTo>
                  <a:lnTo>
                    <a:pt x="2246" y="9"/>
                  </a:lnTo>
                  <a:lnTo>
                    <a:pt x="2261" y="19"/>
                  </a:lnTo>
                  <a:lnTo>
                    <a:pt x="2272" y="32"/>
                  </a:lnTo>
                  <a:lnTo>
                    <a:pt x="2279" y="48"/>
                  </a:lnTo>
                  <a:lnTo>
                    <a:pt x="2281" y="66"/>
                  </a:lnTo>
                  <a:lnTo>
                    <a:pt x="2281" y="342"/>
                  </a:lnTo>
                  <a:lnTo>
                    <a:pt x="2934" y="342"/>
                  </a:lnTo>
                  <a:lnTo>
                    <a:pt x="2955" y="343"/>
                  </a:lnTo>
                  <a:lnTo>
                    <a:pt x="2977" y="349"/>
                  </a:lnTo>
                  <a:lnTo>
                    <a:pt x="2999" y="357"/>
                  </a:lnTo>
                  <a:lnTo>
                    <a:pt x="3018" y="367"/>
                  </a:lnTo>
                  <a:lnTo>
                    <a:pt x="3036" y="380"/>
                  </a:lnTo>
                  <a:lnTo>
                    <a:pt x="3050" y="394"/>
                  </a:lnTo>
                  <a:lnTo>
                    <a:pt x="3452" y="875"/>
                  </a:lnTo>
                  <a:lnTo>
                    <a:pt x="3464" y="891"/>
                  </a:lnTo>
                  <a:lnTo>
                    <a:pt x="3474" y="910"/>
                  </a:lnTo>
                  <a:lnTo>
                    <a:pt x="3483" y="931"/>
                  </a:lnTo>
                  <a:lnTo>
                    <a:pt x="3489" y="952"/>
                  </a:lnTo>
                  <a:lnTo>
                    <a:pt x="3494" y="973"/>
                  </a:lnTo>
                  <a:lnTo>
                    <a:pt x="3496" y="993"/>
                  </a:lnTo>
                  <a:lnTo>
                    <a:pt x="3496" y="1792"/>
                  </a:lnTo>
                  <a:lnTo>
                    <a:pt x="3520" y="1792"/>
                  </a:lnTo>
                  <a:lnTo>
                    <a:pt x="3539" y="1795"/>
                  </a:lnTo>
                  <a:lnTo>
                    <a:pt x="3555" y="1801"/>
                  </a:lnTo>
                  <a:lnTo>
                    <a:pt x="3570" y="1811"/>
                  </a:lnTo>
                  <a:lnTo>
                    <a:pt x="3581" y="1824"/>
                  </a:lnTo>
                  <a:lnTo>
                    <a:pt x="3588" y="1840"/>
                  </a:lnTo>
                  <a:lnTo>
                    <a:pt x="3590" y="1857"/>
                  </a:lnTo>
                  <a:lnTo>
                    <a:pt x="3590" y="2087"/>
                  </a:lnTo>
                  <a:lnTo>
                    <a:pt x="3588" y="2105"/>
                  </a:lnTo>
                  <a:lnTo>
                    <a:pt x="3581" y="2120"/>
                  </a:lnTo>
                  <a:lnTo>
                    <a:pt x="3570" y="2134"/>
                  </a:lnTo>
                  <a:lnTo>
                    <a:pt x="3554" y="2144"/>
                  </a:lnTo>
                  <a:lnTo>
                    <a:pt x="3538" y="2151"/>
                  </a:lnTo>
                  <a:lnTo>
                    <a:pt x="3518" y="2153"/>
                  </a:lnTo>
                  <a:lnTo>
                    <a:pt x="3295" y="2153"/>
                  </a:lnTo>
                  <a:lnTo>
                    <a:pt x="3291" y="2101"/>
                  </a:lnTo>
                  <a:lnTo>
                    <a:pt x="3281" y="2050"/>
                  </a:lnTo>
                  <a:lnTo>
                    <a:pt x="3266" y="2002"/>
                  </a:lnTo>
                  <a:lnTo>
                    <a:pt x="3244" y="1955"/>
                  </a:lnTo>
                  <a:lnTo>
                    <a:pt x="3218" y="1912"/>
                  </a:lnTo>
                  <a:lnTo>
                    <a:pt x="3186" y="1872"/>
                  </a:lnTo>
                  <a:lnTo>
                    <a:pt x="3149" y="1835"/>
                  </a:lnTo>
                  <a:lnTo>
                    <a:pt x="3109" y="1802"/>
                  </a:lnTo>
                  <a:lnTo>
                    <a:pt x="3065" y="1772"/>
                  </a:lnTo>
                  <a:lnTo>
                    <a:pt x="3017" y="1748"/>
                  </a:lnTo>
                  <a:lnTo>
                    <a:pt x="2967" y="1728"/>
                  </a:lnTo>
                  <a:lnTo>
                    <a:pt x="2913" y="1714"/>
                  </a:lnTo>
                  <a:lnTo>
                    <a:pt x="2857" y="1705"/>
                  </a:lnTo>
                  <a:lnTo>
                    <a:pt x="2800" y="1702"/>
                  </a:lnTo>
                  <a:lnTo>
                    <a:pt x="2741" y="1705"/>
                  </a:lnTo>
                  <a:lnTo>
                    <a:pt x="2686" y="1714"/>
                  </a:lnTo>
                  <a:lnTo>
                    <a:pt x="2632" y="1728"/>
                  </a:lnTo>
                  <a:lnTo>
                    <a:pt x="2582" y="1748"/>
                  </a:lnTo>
                  <a:lnTo>
                    <a:pt x="2534" y="1772"/>
                  </a:lnTo>
                  <a:lnTo>
                    <a:pt x="2490" y="1802"/>
                  </a:lnTo>
                  <a:lnTo>
                    <a:pt x="2450" y="1835"/>
                  </a:lnTo>
                  <a:lnTo>
                    <a:pt x="2413" y="1872"/>
                  </a:lnTo>
                  <a:lnTo>
                    <a:pt x="2382" y="1912"/>
                  </a:lnTo>
                  <a:lnTo>
                    <a:pt x="2355" y="1955"/>
                  </a:lnTo>
                  <a:lnTo>
                    <a:pt x="2333" y="2002"/>
                  </a:lnTo>
                  <a:lnTo>
                    <a:pt x="2318" y="2050"/>
                  </a:lnTo>
                  <a:lnTo>
                    <a:pt x="2308" y="2101"/>
                  </a:lnTo>
                  <a:lnTo>
                    <a:pt x="2305" y="2153"/>
                  </a:lnTo>
                  <a:lnTo>
                    <a:pt x="1310" y="2153"/>
                  </a:lnTo>
                  <a:lnTo>
                    <a:pt x="1307" y="2101"/>
                  </a:lnTo>
                  <a:lnTo>
                    <a:pt x="1297" y="2050"/>
                  </a:lnTo>
                  <a:lnTo>
                    <a:pt x="1280" y="2002"/>
                  </a:lnTo>
                  <a:lnTo>
                    <a:pt x="1260" y="1955"/>
                  </a:lnTo>
                  <a:lnTo>
                    <a:pt x="1233" y="1912"/>
                  </a:lnTo>
                  <a:lnTo>
                    <a:pt x="1201" y="1872"/>
                  </a:lnTo>
                  <a:lnTo>
                    <a:pt x="1165" y="1835"/>
                  </a:lnTo>
                  <a:lnTo>
                    <a:pt x="1124" y="1802"/>
                  </a:lnTo>
                  <a:lnTo>
                    <a:pt x="1080" y="1772"/>
                  </a:lnTo>
                  <a:lnTo>
                    <a:pt x="1032" y="1748"/>
                  </a:lnTo>
                  <a:lnTo>
                    <a:pt x="981" y="1728"/>
                  </a:lnTo>
                  <a:lnTo>
                    <a:pt x="928" y="1714"/>
                  </a:lnTo>
                  <a:lnTo>
                    <a:pt x="872" y="1705"/>
                  </a:lnTo>
                  <a:lnTo>
                    <a:pt x="815" y="1702"/>
                  </a:lnTo>
                  <a:lnTo>
                    <a:pt x="757" y="1705"/>
                  </a:lnTo>
                  <a:lnTo>
                    <a:pt x="702" y="1714"/>
                  </a:lnTo>
                  <a:lnTo>
                    <a:pt x="648" y="1728"/>
                  </a:lnTo>
                  <a:lnTo>
                    <a:pt x="597" y="1748"/>
                  </a:lnTo>
                  <a:lnTo>
                    <a:pt x="550" y="1772"/>
                  </a:lnTo>
                  <a:lnTo>
                    <a:pt x="505" y="1802"/>
                  </a:lnTo>
                  <a:lnTo>
                    <a:pt x="465" y="1835"/>
                  </a:lnTo>
                  <a:lnTo>
                    <a:pt x="429" y="1872"/>
                  </a:lnTo>
                  <a:lnTo>
                    <a:pt x="397" y="1912"/>
                  </a:lnTo>
                  <a:lnTo>
                    <a:pt x="370" y="1955"/>
                  </a:lnTo>
                  <a:lnTo>
                    <a:pt x="349" y="2002"/>
                  </a:lnTo>
                  <a:lnTo>
                    <a:pt x="332" y="2050"/>
                  </a:lnTo>
                  <a:lnTo>
                    <a:pt x="323" y="2101"/>
                  </a:lnTo>
                  <a:lnTo>
                    <a:pt x="319" y="2153"/>
                  </a:lnTo>
                  <a:lnTo>
                    <a:pt x="73" y="2153"/>
                  </a:lnTo>
                  <a:lnTo>
                    <a:pt x="53" y="2151"/>
                  </a:lnTo>
                  <a:lnTo>
                    <a:pt x="36" y="2144"/>
                  </a:lnTo>
                  <a:lnTo>
                    <a:pt x="21" y="2134"/>
                  </a:lnTo>
                  <a:lnTo>
                    <a:pt x="10" y="2120"/>
                  </a:lnTo>
                  <a:lnTo>
                    <a:pt x="2" y="2105"/>
                  </a:lnTo>
                  <a:lnTo>
                    <a:pt x="0" y="2087"/>
                  </a:lnTo>
                  <a:lnTo>
                    <a:pt x="0" y="1857"/>
                  </a:lnTo>
                  <a:lnTo>
                    <a:pt x="2" y="1840"/>
                  </a:lnTo>
                  <a:lnTo>
                    <a:pt x="10" y="1824"/>
                  </a:lnTo>
                  <a:lnTo>
                    <a:pt x="21" y="1811"/>
                  </a:lnTo>
                  <a:lnTo>
                    <a:pt x="35" y="1801"/>
                  </a:lnTo>
                  <a:lnTo>
                    <a:pt x="52" y="1795"/>
                  </a:lnTo>
                  <a:lnTo>
                    <a:pt x="70" y="1792"/>
                  </a:lnTo>
                  <a:lnTo>
                    <a:pt x="109" y="1792"/>
                  </a:lnTo>
                  <a:lnTo>
                    <a:pt x="109" y="264"/>
                  </a:lnTo>
                  <a:lnTo>
                    <a:pt x="112" y="224"/>
                  </a:lnTo>
                  <a:lnTo>
                    <a:pt x="121" y="187"/>
                  </a:lnTo>
                  <a:lnTo>
                    <a:pt x="135" y="152"/>
                  </a:lnTo>
                  <a:lnTo>
                    <a:pt x="155" y="119"/>
                  </a:lnTo>
                  <a:lnTo>
                    <a:pt x="179" y="90"/>
                  </a:lnTo>
                  <a:lnTo>
                    <a:pt x="208" y="64"/>
                  </a:lnTo>
                  <a:lnTo>
                    <a:pt x="241" y="42"/>
                  </a:lnTo>
                  <a:lnTo>
                    <a:pt x="276" y="24"/>
                  </a:lnTo>
                  <a:lnTo>
                    <a:pt x="315" y="11"/>
                  </a:lnTo>
                  <a:lnTo>
                    <a:pt x="355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grpSp>
        <p:nvGrpSpPr>
          <p:cNvPr id="28" name="Group 82">
            <a:extLst>
              <a:ext uri="{FF2B5EF4-FFF2-40B4-BE49-F238E27FC236}">
                <a16:creationId xmlns:a16="http://schemas.microsoft.com/office/drawing/2014/main" id="{85EA57A6-AC7E-4653-7DC0-08FA5E537A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73477" y="2221734"/>
            <a:ext cx="324555" cy="379152"/>
            <a:chOff x="6024" y="79"/>
            <a:chExt cx="2675" cy="3125"/>
          </a:xfrm>
          <a:solidFill>
            <a:srgbClr val="263238"/>
          </a:solidFill>
        </p:grpSpPr>
        <p:sp>
          <p:nvSpPr>
            <p:cNvPr id="29" name="Freeform 84">
              <a:extLst>
                <a:ext uri="{FF2B5EF4-FFF2-40B4-BE49-F238E27FC236}">
                  <a16:creationId xmlns:a16="http://schemas.microsoft.com/office/drawing/2014/main" id="{19400E58-808B-F002-9E1A-0A5F9A732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" y="79"/>
              <a:ext cx="1954" cy="3052"/>
            </a:xfrm>
            <a:custGeom>
              <a:avLst/>
              <a:gdLst>
                <a:gd name="T0" fmla="*/ 1994 w 3909"/>
                <a:gd name="T1" fmla="*/ 11 h 6104"/>
                <a:gd name="T2" fmla="*/ 2178 w 3909"/>
                <a:gd name="T3" fmla="*/ 59 h 6104"/>
                <a:gd name="T4" fmla="*/ 2319 w 3909"/>
                <a:gd name="T5" fmla="*/ 125 h 6104"/>
                <a:gd name="T6" fmla="*/ 2414 w 3909"/>
                <a:gd name="T7" fmla="*/ 194 h 6104"/>
                <a:gd name="T8" fmla="*/ 2466 w 3909"/>
                <a:gd name="T9" fmla="*/ 241 h 6104"/>
                <a:gd name="T10" fmla="*/ 2570 w 3909"/>
                <a:gd name="T11" fmla="*/ 247 h 6104"/>
                <a:gd name="T12" fmla="*/ 2819 w 3909"/>
                <a:gd name="T13" fmla="*/ 283 h 6104"/>
                <a:gd name="T14" fmla="*/ 3025 w 3909"/>
                <a:gd name="T15" fmla="*/ 388 h 6104"/>
                <a:gd name="T16" fmla="*/ 3188 w 3909"/>
                <a:gd name="T17" fmla="*/ 553 h 6104"/>
                <a:gd name="T18" fmla="*/ 3310 w 3909"/>
                <a:gd name="T19" fmla="*/ 772 h 6104"/>
                <a:gd name="T20" fmla="*/ 3396 w 3909"/>
                <a:gd name="T21" fmla="*/ 1034 h 6104"/>
                <a:gd name="T22" fmla="*/ 3445 w 3909"/>
                <a:gd name="T23" fmla="*/ 1333 h 6104"/>
                <a:gd name="T24" fmla="*/ 3464 w 3909"/>
                <a:gd name="T25" fmla="*/ 1660 h 6104"/>
                <a:gd name="T26" fmla="*/ 3451 w 3909"/>
                <a:gd name="T27" fmla="*/ 2010 h 6104"/>
                <a:gd name="T28" fmla="*/ 3428 w 3909"/>
                <a:gd name="T29" fmla="*/ 2362 h 6104"/>
                <a:gd name="T30" fmla="*/ 3451 w 3909"/>
                <a:gd name="T31" fmla="*/ 2653 h 6104"/>
                <a:gd name="T32" fmla="*/ 3508 w 3909"/>
                <a:gd name="T33" fmla="*/ 2881 h 6104"/>
                <a:gd name="T34" fmla="*/ 3592 w 3909"/>
                <a:gd name="T35" fmla="*/ 3054 h 6104"/>
                <a:gd name="T36" fmla="*/ 3685 w 3909"/>
                <a:gd name="T37" fmla="*/ 3176 h 6104"/>
                <a:gd name="T38" fmla="*/ 3774 w 3909"/>
                <a:gd name="T39" fmla="*/ 3257 h 6104"/>
                <a:gd name="T40" fmla="*/ 3850 w 3909"/>
                <a:gd name="T41" fmla="*/ 3307 h 6104"/>
                <a:gd name="T42" fmla="*/ 3900 w 3909"/>
                <a:gd name="T43" fmla="*/ 3328 h 6104"/>
                <a:gd name="T44" fmla="*/ 3845 w 3909"/>
                <a:gd name="T45" fmla="*/ 3391 h 6104"/>
                <a:gd name="T46" fmla="*/ 3614 w 3909"/>
                <a:gd name="T47" fmla="*/ 3531 h 6104"/>
                <a:gd name="T48" fmla="*/ 3361 w 3909"/>
                <a:gd name="T49" fmla="*/ 3623 h 6104"/>
                <a:gd name="T50" fmla="*/ 3112 w 3909"/>
                <a:gd name="T51" fmla="*/ 3676 h 6104"/>
                <a:gd name="T52" fmla="*/ 2897 w 3909"/>
                <a:gd name="T53" fmla="*/ 3701 h 6104"/>
                <a:gd name="T54" fmla="*/ 2745 w 3909"/>
                <a:gd name="T55" fmla="*/ 3706 h 6104"/>
                <a:gd name="T56" fmla="*/ 2688 w 3909"/>
                <a:gd name="T57" fmla="*/ 3706 h 6104"/>
                <a:gd name="T58" fmla="*/ 1965 w 3909"/>
                <a:gd name="T59" fmla="*/ 6104 h 6104"/>
                <a:gd name="T60" fmla="*/ 1107 w 3909"/>
                <a:gd name="T61" fmla="*/ 3714 h 6104"/>
                <a:gd name="T62" fmla="*/ 763 w 3909"/>
                <a:gd name="T63" fmla="*/ 3682 h 6104"/>
                <a:gd name="T64" fmla="*/ 493 w 3909"/>
                <a:gd name="T65" fmla="*/ 3615 h 6104"/>
                <a:gd name="T66" fmla="*/ 290 w 3909"/>
                <a:gd name="T67" fmla="*/ 3533 h 6104"/>
                <a:gd name="T68" fmla="*/ 145 w 3909"/>
                <a:gd name="T69" fmla="*/ 3448 h 6104"/>
                <a:gd name="T70" fmla="*/ 54 w 3909"/>
                <a:gd name="T71" fmla="*/ 3373 h 6104"/>
                <a:gd name="T72" fmla="*/ 10 w 3909"/>
                <a:gd name="T73" fmla="*/ 3324 h 6104"/>
                <a:gd name="T74" fmla="*/ 2 w 3909"/>
                <a:gd name="T75" fmla="*/ 3314 h 6104"/>
                <a:gd name="T76" fmla="*/ 29 w 3909"/>
                <a:gd name="T77" fmla="*/ 3311 h 6104"/>
                <a:gd name="T78" fmla="*/ 80 w 3909"/>
                <a:gd name="T79" fmla="*/ 3294 h 6104"/>
                <a:gd name="T80" fmla="*/ 151 w 3909"/>
                <a:gd name="T81" fmla="*/ 3254 h 6104"/>
                <a:gd name="T82" fmla="*/ 229 w 3909"/>
                <a:gd name="T83" fmla="*/ 3181 h 6104"/>
                <a:gd name="T84" fmla="*/ 310 w 3909"/>
                <a:gd name="T85" fmla="*/ 3067 h 6104"/>
                <a:gd name="T86" fmla="*/ 388 w 3909"/>
                <a:gd name="T87" fmla="*/ 2902 h 6104"/>
                <a:gd name="T88" fmla="*/ 453 w 3909"/>
                <a:gd name="T89" fmla="*/ 2677 h 6104"/>
                <a:gd name="T90" fmla="*/ 497 w 3909"/>
                <a:gd name="T91" fmla="*/ 2383 h 6104"/>
                <a:gd name="T92" fmla="*/ 516 w 3909"/>
                <a:gd name="T93" fmla="*/ 2008 h 6104"/>
                <a:gd name="T94" fmla="*/ 518 w 3909"/>
                <a:gd name="T95" fmla="*/ 1574 h 6104"/>
                <a:gd name="T96" fmla="*/ 556 w 3909"/>
                <a:gd name="T97" fmla="*/ 1202 h 6104"/>
                <a:gd name="T98" fmla="*/ 630 w 3909"/>
                <a:gd name="T99" fmla="*/ 899 h 6104"/>
                <a:gd name="T100" fmla="*/ 731 w 3909"/>
                <a:gd name="T101" fmla="*/ 658 h 6104"/>
                <a:gd name="T102" fmla="*/ 849 w 3909"/>
                <a:gd name="T103" fmla="*/ 473 h 6104"/>
                <a:gd name="T104" fmla="*/ 976 w 3909"/>
                <a:gd name="T105" fmla="*/ 332 h 6104"/>
                <a:gd name="T106" fmla="*/ 1104 w 3909"/>
                <a:gd name="T107" fmla="*/ 232 h 6104"/>
                <a:gd name="T108" fmla="*/ 1227 w 3909"/>
                <a:gd name="T109" fmla="*/ 161 h 6104"/>
                <a:gd name="T110" fmla="*/ 1334 w 3909"/>
                <a:gd name="T111" fmla="*/ 114 h 6104"/>
                <a:gd name="T112" fmla="*/ 1494 w 3909"/>
                <a:gd name="T113" fmla="*/ 57 h 6104"/>
                <a:gd name="T114" fmla="*/ 1766 w 3909"/>
                <a:gd name="T115" fmla="*/ 3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09" h="6104">
                  <a:moveTo>
                    <a:pt x="1847" y="0"/>
                  </a:moveTo>
                  <a:lnTo>
                    <a:pt x="1923" y="2"/>
                  </a:lnTo>
                  <a:lnTo>
                    <a:pt x="1994" y="11"/>
                  </a:lnTo>
                  <a:lnTo>
                    <a:pt x="2060" y="22"/>
                  </a:lnTo>
                  <a:lnTo>
                    <a:pt x="2121" y="38"/>
                  </a:lnTo>
                  <a:lnTo>
                    <a:pt x="2178" y="59"/>
                  </a:lnTo>
                  <a:lnTo>
                    <a:pt x="2230" y="79"/>
                  </a:lnTo>
                  <a:lnTo>
                    <a:pt x="2277" y="102"/>
                  </a:lnTo>
                  <a:lnTo>
                    <a:pt x="2319" y="125"/>
                  </a:lnTo>
                  <a:lnTo>
                    <a:pt x="2355" y="150"/>
                  </a:lnTo>
                  <a:lnTo>
                    <a:pt x="2388" y="173"/>
                  </a:lnTo>
                  <a:lnTo>
                    <a:pt x="2414" y="194"/>
                  </a:lnTo>
                  <a:lnTo>
                    <a:pt x="2437" y="213"/>
                  </a:lnTo>
                  <a:lnTo>
                    <a:pt x="2454" y="228"/>
                  </a:lnTo>
                  <a:lnTo>
                    <a:pt x="2466" y="241"/>
                  </a:lnTo>
                  <a:lnTo>
                    <a:pt x="2473" y="249"/>
                  </a:lnTo>
                  <a:lnTo>
                    <a:pt x="2477" y="253"/>
                  </a:lnTo>
                  <a:lnTo>
                    <a:pt x="2570" y="247"/>
                  </a:lnTo>
                  <a:lnTo>
                    <a:pt x="2660" y="251"/>
                  </a:lnTo>
                  <a:lnTo>
                    <a:pt x="2741" y="264"/>
                  </a:lnTo>
                  <a:lnTo>
                    <a:pt x="2819" y="283"/>
                  </a:lnTo>
                  <a:lnTo>
                    <a:pt x="2894" y="312"/>
                  </a:lnTo>
                  <a:lnTo>
                    <a:pt x="2962" y="346"/>
                  </a:lnTo>
                  <a:lnTo>
                    <a:pt x="3025" y="388"/>
                  </a:lnTo>
                  <a:lnTo>
                    <a:pt x="3084" y="437"/>
                  </a:lnTo>
                  <a:lnTo>
                    <a:pt x="3139" y="492"/>
                  </a:lnTo>
                  <a:lnTo>
                    <a:pt x="3188" y="553"/>
                  </a:lnTo>
                  <a:lnTo>
                    <a:pt x="3234" y="622"/>
                  </a:lnTo>
                  <a:lnTo>
                    <a:pt x="3274" y="694"/>
                  </a:lnTo>
                  <a:lnTo>
                    <a:pt x="3310" y="772"/>
                  </a:lnTo>
                  <a:lnTo>
                    <a:pt x="3342" y="854"/>
                  </a:lnTo>
                  <a:lnTo>
                    <a:pt x="3371" y="941"/>
                  </a:lnTo>
                  <a:lnTo>
                    <a:pt x="3396" y="1034"/>
                  </a:lnTo>
                  <a:lnTo>
                    <a:pt x="3417" y="1129"/>
                  </a:lnTo>
                  <a:lnTo>
                    <a:pt x="3434" y="1230"/>
                  </a:lnTo>
                  <a:lnTo>
                    <a:pt x="3445" y="1333"/>
                  </a:lnTo>
                  <a:lnTo>
                    <a:pt x="3455" y="1439"/>
                  </a:lnTo>
                  <a:lnTo>
                    <a:pt x="3460" y="1548"/>
                  </a:lnTo>
                  <a:lnTo>
                    <a:pt x="3464" y="1660"/>
                  </a:lnTo>
                  <a:lnTo>
                    <a:pt x="3462" y="1774"/>
                  </a:lnTo>
                  <a:lnTo>
                    <a:pt x="3458" y="1892"/>
                  </a:lnTo>
                  <a:lnTo>
                    <a:pt x="3451" y="2010"/>
                  </a:lnTo>
                  <a:lnTo>
                    <a:pt x="3441" y="2128"/>
                  </a:lnTo>
                  <a:lnTo>
                    <a:pt x="3432" y="2249"/>
                  </a:lnTo>
                  <a:lnTo>
                    <a:pt x="3428" y="2362"/>
                  </a:lnTo>
                  <a:lnTo>
                    <a:pt x="3432" y="2466"/>
                  </a:lnTo>
                  <a:lnTo>
                    <a:pt x="3438" y="2563"/>
                  </a:lnTo>
                  <a:lnTo>
                    <a:pt x="3451" y="2653"/>
                  </a:lnTo>
                  <a:lnTo>
                    <a:pt x="3466" y="2736"/>
                  </a:lnTo>
                  <a:lnTo>
                    <a:pt x="3485" y="2812"/>
                  </a:lnTo>
                  <a:lnTo>
                    <a:pt x="3508" y="2881"/>
                  </a:lnTo>
                  <a:lnTo>
                    <a:pt x="3535" y="2944"/>
                  </a:lnTo>
                  <a:lnTo>
                    <a:pt x="3561" y="3001"/>
                  </a:lnTo>
                  <a:lnTo>
                    <a:pt x="3592" y="3054"/>
                  </a:lnTo>
                  <a:lnTo>
                    <a:pt x="3622" y="3100"/>
                  </a:lnTo>
                  <a:lnTo>
                    <a:pt x="3652" y="3140"/>
                  </a:lnTo>
                  <a:lnTo>
                    <a:pt x="3685" y="3176"/>
                  </a:lnTo>
                  <a:lnTo>
                    <a:pt x="3715" y="3208"/>
                  </a:lnTo>
                  <a:lnTo>
                    <a:pt x="3746" y="3235"/>
                  </a:lnTo>
                  <a:lnTo>
                    <a:pt x="3774" y="3257"/>
                  </a:lnTo>
                  <a:lnTo>
                    <a:pt x="3803" y="3276"/>
                  </a:lnTo>
                  <a:lnTo>
                    <a:pt x="3827" y="3294"/>
                  </a:lnTo>
                  <a:lnTo>
                    <a:pt x="3850" y="3307"/>
                  </a:lnTo>
                  <a:lnTo>
                    <a:pt x="3871" y="3316"/>
                  </a:lnTo>
                  <a:lnTo>
                    <a:pt x="3886" y="3322"/>
                  </a:lnTo>
                  <a:lnTo>
                    <a:pt x="3900" y="3328"/>
                  </a:lnTo>
                  <a:lnTo>
                    <a:pt x="3907" y="3330"/>
                  </a:lnTo>
                  <a:lnTo>
                    <a:pt x="3909" y="3332"/>
                  </a:lnTo>
                  <a:lnTo>
                    <a:pt x="3845" y="3391"/>
                  </a:lnTo>
                  <a:lnTo>
                    <a:pt x="3772" y="3444"/>
                  </a:lnTo>
                  <a:lnTo>
                    <a:pt x="3696" y="3491"/>
                  </a:lnTo>
                  <a:lnTo>
                    <a:pt x="3614" y="3531"/>
                  </a:lnTo>
                  <a:lnTo>
                    <a:pt x="3533" y="3567"/>
                  </a:lnTo>
                  <a:lnTo>
                    <a:pt x="3447" y="3598"/>
                  </a:lnTo>
                  <a:lnTo>
                    <a:pt x="3361" y="3623"/>
                  </a:lnTo>
                  <a:lnTo>
                    <a:pt x="3276" y="3643"/>
                  </a:lnTo>
                  <a:lnTo>
                    <a:pt x="3192" y="3663"/>
                  </a:lnTo>
                  <a:lnTo>
                    <a:pt x="3112" y="3676"/>
                  </a:lnTo>
                  <a:lnTo>
                    <a:pt x="3034" y="3685"/>
                  </a:lnTo>
                  <a:lnTo>
                    <a:pt x="2962" y="3695"/>
                  </a:lnTo>
                  <a:lnTo>
                    <a:pt x="2897" y="3701"/>
                  </a:lnTo>
                  <a:lnTo>
                    <a:pt x="2838" y="3704"/>
                  </a:lnTo>
                  <a:lnTo>
                    <a:pt x="2787" y="3706"/>
                  </a:lnTo>
                  <a:lnTo>
                    <a:pt x="2745" y="3706"/>
                  </a:lnTo>
                  <a:lnTo>
                    <a:pt x="2715" y="3706"/>
                  </a:lnTo>
                  <a:lnTo>
                    <a:pt x="2696" y="3706"/>
                  </a:lnTo>
                  <a:lnTo>
                    <a:pt x="2688" y="3706"/>
                  </a:lnTo>
                  <a:lnTo>
                    <a:pt x="2688" y="3969"/>
                  </a:lnTo>
                  <a:lnTo>
                    <a:pt x="2690" y="3988"/>
                  </a:lnTo>
                  <a:lnTo>
                    <a:pt x="1965" y="6104"/>
                  </a:lnTo>
                  <a:lnTo>
                    <a:pt x="1239" y="3984"/>
                  </a:lnTo>
                  <a:lnTo>
                    <a:pt x="1239" y="3716"/>
                  </a:lnTo>
                  <a:lnTo>
                    <a:pt x="1107" y="3714"/>
                  </a:lnTo>
                  <a:lnTo>
                    <a:pt x="984" y="3708"/>
                  </a:lnTo>
                  <a:lnTo>
                    <a:pt x="870" y="3697"/>
                  </a:lnTo>
                  <a:lnTo>
                    <a:pt x="763" y="3682"/>
                  </a:lnTo>
                  <a:lnTo>
                    <a:pt x="666" y="3663"/>
                  </a:lnTo>
                  <a:lnTo>
                    <a:pt x="575" y="3640"/>
                  </a:lnTo>
                  <a:lnTo>
                    <a:pt x="493" y="3615"/>
                  </a:lnTo>
                  <a:lnTo>
                    <a:pt x="419" y="3588"/>
                  </a:lnTo>
                  <a:lnTo>
                    <a:pt x="350" y="3562"/>
                  </a:lnTo>
                  <a:lnTo>
                    <a:pt x="290" y="3533"/>
                  </a:lnTo>
                  <a:lnTo>
                    <a:pt x="236" y="3505"/>
                  </a:lnTo>
                  <a:lnTo>
                    <a:pt x="187" y="3474"/>
                  </a:lnTo>
                  <a:lnTo>
                    <a:pt x="145" y="3448"/>
                  </a:lnTo>
                  <a:lnTo>
                    <a:pt x="109" y="3421"/>
                  </a:lnTo>
                  <a:lnTo>
                    <a:pt x="80" y="3396"/>
                  </a:lnTo>
                  <a:lnTo>
                    <a:pt x="54" y="3373"/>
                  </a:lnTo>
                  <a:lnTo>
                    <a:pt x="35" y="3353"/>
                  </a:lnTo>
                  <a:lnTo>
                    <a:pt x="19" y="3337"/>
                  </a:lnTo>
                  <a:lnTo>
                    <a:pt x="10" y="3324"/>
                  </a:lnTo>
                  <a:lnTo>
                    <a:pt x="4" y="3316"/>
                  </a:lnTo>
                  <a:lnTo>
                    <a:pt x="0" y="3314"/>
                  </a:lnTo>
                  <a:lnTo>
                    <a:pt x="2" y="3314"/>
                  </a:lnTo>
                  <a:lnTo>
                    <a:pt x="8" y="3314"/>
                  </a:lnTo>
                  <a:lnTo>
                    <a:pt x="18" y="3313"/>
                  </a:lnTo>
                  <a:lnTo>
                    <a:pt x="29" y="3311"/>
                  </a:lnTo>
                  <a:lnTo>
                    <a:pt x="44" y="3307"/>
                  </a:lnTo>
                  <a:lnTo>
                    <a:pt x="61" y="3301"/>
                  </a:lnTo>
                  <a:lnTo>
                    <a:pt x="80" y="3294"/>
                  </a:lnTo>
                  <a:lnTo>
                    <a:pt x="103" y="3282"/>
                  </a:lnTo>
                  <a:lnTo>
                    <a:pt x="126" y="3269"/>
                  </a:lnTo>
                  <a:lnTo>
                    <a:pt x="151" y="3254"/>
                  </a:lnTo>
                  <a:lnTo>
                    <a:pt x="175" y="3233"/>
                  </a:lnTo>
                  <a:lnTo>
                    <a:pt x="202" y="3210"/>
                  </a:lnTo>
                  <a:lnTo>
                    <a:pt x="229" y="3181"/>
                  </a:lnTo>
                  <a:lnTo>
                    <a:pt x="257" y="3149"/>
                  </a:lnTo>
                  <a:lnTo>
                    <a:pt x="284" y="3111"/>
                  </a:lnTo>
                  <a:lnTo>
                    <a:pt x="310" y="3067"/>
                  </a:lnTo>
                  <a:lnTo>
                    <a:pt x="337" y="3018"/>
                  </a:lnTo>
                  <a:lnTo>
                    <a:pt x="364" y="2965"/>
                  </a:lnTo>
                  <a:lnTo>
                    <a:pt x="388" y="2902"/>
                  </a:lnTo>
                  <a:lnTo>
                    <a:pt x="411" y="2835"/>
                  </a:lnTo>
                  <a:lnTo>
                    <a:pt x="432" y="2759"/>
                  </a:lnTo>
                  <a:lnTo>
                    <a:pt x="453" y="2677"/>
                  </a:lnTo>
                  <a:lnTo>
                    <a:pt x="470" y="2588"/>
                  </a:lnTo>
                  <a:lnTo>
                    <a:pt x="485" y="2489"/>
                  </a:lnTo>
                  <a:lnTo>
                    <a:pt x="497" y="2383"/>
                  </a:lnTo>
                  <a:lnTo>
                    <a:pt x="506" y="2267"/>
                  </a:lnTo>
                  <a:lnTo>
                    <a:pt x="512" y="2143"/>
                  </a:lnTo>
                  <a:lnTo>
                    <a:pt x="516" y="2008"/>
                  </a:lnTo>
                  <a:lnTo>
                    <a:pt x="514" y="1865"/>
                  </a:lnTo>
                  <a:lnTo>
                    <a:pt x="512" y="1715"/>
                  </a:lnTo>
                  <a:lnTo>
                    <a:pt x="518" y="1574"/>
                  </a:lnTo>
                  <a:lnTo>
                    <a:pt x="525" y="1441"/>
                  </a:lnTo>
                  <a:lnTo>
                    <a:pt x="539" y="1318"/>
                  </a:lnTo>
                  <a:lnTo>
                    <a:pt x="556" y="1202"/>
                  </a:lnTo>
                  <a:lnTo>
                    <a:pt x="577" y="1093"/>
                  </a:lnTo>
                  <a:lnTo>
                    <a:pt x="601" y="992"/>
                  </a:lnTo>
                  <a:lnTo>
                    <a:pt x="630" y="899"/>
                  </a:lnTo>
                  <a:lnTo>
                    <a:pt x="660" y="812"/>
                  </a:lnTo>
                  <a:lnTo>
                    <a:pt x="695" y="732"/>
                  </a:lnTo>
                  <a:lnTo>
                    <a:pt x="731" y="658"/>
                  </a:lnTo>
                  <a:lnTo>
                    <a:pt x="767" y="591"/>
                  </a:lnTo>
                  <a:lnTo>
                    <a:pt x="807" y="528"/>
                  </a:lnTo>
                  <a:lnTo>
                    <a:pt x="849" y="473"/>
                  </a:lnTo>
                  <a:lnTo>
                    <a:pt x="891" y="422"/>
                  </a:lnTo>
                  <a:lnTo>
                    <a:pt x="932" y="374"/>
                  </a:lnTo>
                  <a:lnTo>
                    <a:pt x="976" y="332"/>
                  </a:lnTo>
                  <a:lnTo>
                    <a:pt x="1018" y="294"/>
                  </a:lnTo>
                  <a:lnTo>
                    <a:pt x="1062" y="262"/>
                  </a:lnTo>
                  <a:lnTo>
                    <a:pt x="1104" y="232"/>
                  </a:lnTo>
                  <a:lnTo>
                    <a:pt x="1145" y="205"/>
                  </a:lnTo>
                  <a:lnTo>
                    <a:pt x="1187" y="182"/>
                  </a:lnTo>
                  <a:lnTo>
                    <a:pt x="1227" y="161"/>
                  </a:lnTo>
                  <a:lnTo>
                    <a:pt x="1263" y="142"/>
                  </a:lnTo>
                  <a:lnTo>
                    <a:pt x="1300" y="127"/>
                  </a:lnTo>
                  <a:lnTo>
                    <a:pt x="1334" y="114"/>
                  </a:lnTo>
                  <a:lnTo>
                    <a:pt x="1364" y="102"/>
                  </a:lnTo>
                  <a:lnTo>
                    <a:pt x="1393" y="91"/>
                  </a:lnTo>
                  <a:lnTo>
                    <a:pt x="1494" y="57"/>
                  </a:lnTo>
                  <a:lnTo>
                    <a:pt x="1589" y="30"/>
                  </a:lnTo>
                  <a:lnTo>
                    <a:pt x="1680" y="13"/>
                  </a:lnTo>
                  <a:lnTo>
                    <a:pt x="1766" y="3"/>
                  </a:lnTo>
                  <a:lnTo>
                    <a:pt x="1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id="{B99ED7AA-2583-0567-A391-52A9AB4B7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" y="2175"/>
              <a:ext cx="2675" cy="1029"/>
            </a:xfrm>
            <a:custGeom>
              <a:avLst/>
              <a:gdLst>
                <a:gd name="T0" fmla="*/ 1678 w 5351"/>
                <a:gd name="T1" fmla="*/ 0 h 2060"/>
                <a:gd name="T2" fmla="*/ 1383 w 5351"/>
                <a:gd name="T3" fmla="*/ 850 h 2060"/>
                <a:gd name="T4" fmla="*/ 1788 w 5351"/>
                <a:gd name="T5" fmla="*/ 820 h 2060"/>
                <a:gd name="T6" fmla="*/ 2676 w 5351"/>
                <a:gd name="T7" fmla="*/ 1913 h 2060"/>
                <a:gd name="T8" fmla="*/ 3565 w 5351"/>
                <a:gd name="T9" fmla="*/ 820 h 2060"/>
                <a:gd name="T10" fmla="*/ 3968 w 5351"/>
                <a:gd name="T11" fmla="*/ 850 h 2060"/>
                <a:gd name="T12" fmla="*/ 3681 w 5351"/>
                <a:gd name="T13" fmla="*/ 0 h 2060"/>
                <a:gd name="T14" fmla="*/ 3757 w 5351"/>
                <a:gd name="T15" fmla="*/ 44 h 2060"/>
                <a:gd name="T16" fmla="*/ 3835 w 5351"/>
                <a:gd name="T17" fmla="*/ 84 h 2060"/>
                <a:gd name="T18" fmla="*/ 4750 w 5351"/>
                <a:gd name="T19" fmla="*/ 535 h 2060"/>
                <a:gd name="T20" fmla="*/ 4828 w 5351"/>
                <a:gd name="T21" fmla="*/ 578 h 2060"/>
                <a:gd name="T22" fmla="*/ 4898 w 5351"/>
                <a:gd name="T23" fmla="*/ 628 h 2060"/>
                <a:gd name="T24" fmla="*/ 4963 w 5351"/>
                <a:gd name="T25" fmla="*/ 685 h 2060"/>
                <a:gd name="T26" fmla="*/ 5022 w 5351"/>
                <a:gd name="T27" fmla="*/ 750 h 2060"/>
                <a:gd name="T28" fmla="*/ 5075 w 5351"/>
                <a:gd name="T29" fmla="*/ 818 h 2060"/>
                <a:gd name="T30" fmla="*/ 5119 w 5351"/>
                <a:gd name="T31" fmla="*/ 892 h 2060"/>
                <a:gd name="T32" fmla="*/ 5157 w 5351"/>
                <a:gd name="T33" fmla="*/ 970 h 2060"/>
                <a:gd name="T34" fmla="*/ 5185 w 5351"/>
                <a:gd name="T35" fmla="*/ 1052 h 2060"/>
                <a:gd name="T36" fmla="*/ 5204 w 5351"/>
                <a:gd name="T37" fmla="*/ 1138 h 2060"/>
                <a:gd name="T38" fmla="*/ 5351 w 5351"/>
                <a:gd name="T39" fmla="*/ 1946 h 2060"/>
                <a:gd name="T40" fmla="*/ 5351 w 5351"/>
                <a:gd name="T41" fmla="*/ 1974 h 2060"/>
                <a:gd name="T42" fmla="*/ 5345 w 5351"/>
                <a:gd name="T43" fmla="*/ 2001 h 2060"/>
                <a:gd name="T44" fmla="*/ 5330 w 5351"/>
                <a:gd name="T45" fmla="*/ 2024 h 2060"/>
                <a:gd name="T46" fmla="*/ 5309 w 5351"/>
                <a:gd name="T47" fmla="*/ 2043 h 2060"/>
                <a:gd name="T48" fmla="*/ 5284 w 5351"/>
                <a:gd name="T49" fmla="*/ 2054 h 2060"/>
                <a:gd name="T50" fmla="*/ 5254 w 5351"/>
                <a:gd name="T51" fmla="*/ 2060 h 2060"/>
                <a:gd name="T52" fmla="*/ 97 w 5351"/>
                <a:gd name="T53" fmla="*/ 2060 h 2060"/>
                <a:gd name="T54" fmla="*/ 67 w 5351"/>
                <a:gd name="T55" fmla="*/ 2054 h 2060"/>
                <a:gd name="T56" fmla="*/ 42 w 5351"/>
                <a:gd name="T57" fmla="*/ 2043 h 2060"/>
                <a:gd name="T58" fmla="*/ 23 w 5351"/>
                <a:gd name="T59" fmla="*/ 2024 h 2060"/>
                <a:gd name="T60" fmla="*/ 8 w 5351"/>
                <a:gd name="T61" fmla="*/ 2001 h 2060"/>
                <a:gd name="T62" fmla="*/ 0 w 5351"/>
                <a:gd name="T63" fmla="*/ 1974 h 2060"/>
                <a:gd name="T64" fmla="*/ 2 w 5351"/>
                <a:gd name="T65" fmla="*/ 1946 h 2060"/>
                <a:gd name="T66" fmla="*/ 146 w 5351"/>
                <a:gd name="T67" fmla="*/ 1138 h 2060"/>
                <a:gd name="T68" fmla="*/ 167 w 5351"/>
                <a:gd name="T69" fmla="*/ 1052 h 2060"/>
                <a:gd name="T70" fmla="*/ 196 w 5351"/>
                <a:gd name="T71" fmla="*/ 970 h 2060"/>
                <a:gd name="T72" fmla="*/ 234 w 5351"/>
                <a:gd name="T73" fmla="*/ 892 h 2060"/>
                <a:gd name="T74" fmla="*/ 278 w 5351"/>
                <a:gd name="T75" fmla="*/ 818 h 2060"/>
                <a:gd name="T76" fmla="*/ 331 w 5351"/>
                <a:gd name="T77" fmla="*/ 750 h 2060"/>
                <a:gd name="T78" fmla="*/ 388 w 5351"/>
                <a:gd name="T79" fmla="*/ 685 h 2060"/>
                <a:gd name="T80" fmla="*/ 455 w 5351"/>
                <a:gd name="T81" fmla="*/ 628 h 2060"/>
                <a:gd name="T82" fmla="*/ 525 w 5351"/>
                <a:gd name="T83" fmla="*/ 578 h 2060"/>
                <a:gd name="T84" fmla="*/ 603 w 5351"/>
                <a:gd name="T85" fmla="*/ 535 h 2060"/>
                <a:gd name="T86" fmla="*/ 1495 w 5351"/>
                <a:gd name="T87" fmla="*/ 93 h 2060"/>
                <a:gd name="T88" fmla="*/ 1678 w 5351"/>
                <a:gd name="T89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51" h="2060">
                  <a:moveTo>
                    <a:pt x="1678" y="0"/>
                  </a:moveTo>
                  <a:lnTo>
                    <a:pt x="1383" y="850"/>
                  </a:lnTo>
                  <a:lnTo>
                    <a:pt x="1788" y="820"/>
                  </a:lnTo>
                  <a:lnTo>
                    <a:pt x="2676" y="1913"/>
                  </a:lnTo>
                  <a:lnTo>
                    <a:pt x="3565" y="820"/>
                  </a:lnTo>
                  <a:lnTo>
                    <a:pt x="3968" y="850"/>
                  </a:lnTo>
                  <a:lnTo>
                    <a:pt x="3681" y="0"/>
                  </a:lnTo>
                  <a:lnTo>
                    <a:pt x="3757" y="44"/>
                  </a:lnTo>
                  <a:lnTo>
                    <a:pt x="3835" y="84"/>
                  </a:lnTo>
                  <a:lnTo>
                    <a:pt x="4750" y="535"/>
                  </a:lnTo>
                  <a:lnTo>
                    <a:pt x="4828" y="578"/>
                  </a:lnTo>
                  <a:lnTo>
                    <a:pt x="4898" y="628"/>
                  </a:lnTo>
                  <a:lnTo>
                    <a:pt x="4963" y="685"/>
                  </a:lnTo>
                  <a:lnTo>
                    <a:pt x="5022" y="750"/>
                  </a:lnTo>
                  <a:lnTo>
                    <a:pt x="5075" y="818"/>
                  </a:lnTo>
                  <a:lnTo>
                    <a:pt x="5119" y="892"/>
                  </a:lnTo>
                  <a:lnTo>
                    <a:pt x="5157" y="970"/>
                  </a:lnTo>
                  <a:lnTo>
                    <a:pt x="5185" y="1052"/>
                  </a:lnTo>
                  <a:lnTo>
                    <a:pt x="5204" y="1138"/>
                  </a:lnTo>
                  <a:lnTo>
                    <a:pt x="5351" y="1946"/>
                  </a:lnTo>
                  <a:lnTo>
                    <a:pt x="5351" y="1974"/>
                  </a:lnTo>
                  <a:lnTo>
                    <a:pt x="5345" y="2001"/>
                  </a:lnTo>
                  <a:lnTo>
                    <a:pt x="5330" y="2024"/>
                  </a:lnTo>
                  <a:lnTo>
                    <a:pt x="5309" y="2043"/>
                  </a:lnTo>
                  <a:lnTo>
                    <a:pt x="5284" y="2054"/>
                  </a:lnTo>
                  <a:lnTo>
                    <a:pt x="5254" y="2060"/>
                  </a:lnTo>
                  <a:lnTo>
                    <a:pt x="97" y="2060"/>
                  </a:lnTo>
                  <a:lnTo>
                    <a:pt x="67" y="2054"/>
                  </a:lnTo>
                  <a:lnTo>
                    <a:pt x="42" y="2043"/>
                  </a:lnTo>
                  <a:lnTo>
                    <a:pt x="23" y="2024"/>
                  </a:lnTo>
                  <a:lnTo>
                    <a:pt x="8" y="2001"/>
                  </a:lnTo>
                  <a:lnTo>
                    <a:pt x="0" y="1974"/>
                  </a:lnTo>
                  <a:lnTo>
                    <a:pt x="2" y="1946"/>
                  </a:lnTo>
                  <a:lnTo>
                    <a:pt x="146" y="1138"/>
                  </a:lnTo>
                  <a:lnTo>
                    <a:pt x="167" y="1052"/>
                  </a:lnTo>
                  <a:lnTo>
                    <a:pt x="196" y="970"/>
                  </a:lnTo>
                  <a:lnTo>
                    <a:pt x="234" y="892"/>
                  </a:lnTo>
                  <a:lnTo>
                    <a:pt x="278" y="818"/>
                  </a:lnTo>
                  <a:lnTo>
                    <a:pt x="331" y="750"/>
                  </a:lnTo>
                  <a:lnTo>
                    <a:pt x="388" y="685"/>
                  </a:lnTo>
                  <a:lnTo>
                    <a:pt x="455" y="628"/>
                  </a:lnTo>
                  <a:lnTo>
                    <a:pt x="525" y="578"/>
                  </a:lnTo>
                  <a:lnTo>
                    <a:pt x="603" y="535"/>
                  </a:lnTo>
                  <a:lnTo>
                    <a:pt x="1495" y="9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grpSp>
        <p:nvGrpSpPr>
          <p:cNvPr id="31" name="Group 71">
            <a:extLst>
              <a:ext uri="{FF2B5EF4-FFF2-40B4-BE49-F238E27FC236}">
                <a16:creationId xmlns:a16="http://schemas.microsoft.com/office/drawing/2014/main" id="{13DB6A41-4D43-FECE-599C-BC030E7504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99169" y="2327833"/>
            <a:ext cx="408249" cy="342119"/>
            <a:chOff x="4518" y="854"/>
            <a:chExt cx="3809" cy="3192"/>
          </a:xfrm>
          <a:solidFill>
            <a:srgbClr val="263238"/>
          </a:solidFill>
        </p:grpSpPr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97EB1B30-849C-1F8E-DAD4-95CFC4856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1636"/>
              <a:ext cx="2601" cy="2410"/>
            </a:xfrm>
            <a:custGeom>
              <a:avLst/>
              <a:gdLst>
                <a:gd name="T0" fmla="*/ 149 w 2601"/>
                <a:gd name="T1" fmla="*/ 0 h 2410"/>
                <a:gd name="T2" fmla="*/ 1086 w 2601"/>
                <a:gd name="T3" fmla="*/ 0 h 2410"/>
                <a:gd name="T4" fmla="*/ 1086 w 2601"/>
                <a:gd name="T5" fmla="*/ 859 h 2410"/>
                <a:gd name="T6" fmla="*/ 1089 w 2601"/>
                <a:gd name="T7" fmla="*/ 904 h 2410"/>
                <a:gd name="T8" fmla="*/ 1100 w 2601"/>
                <a:gd name="T9" fmla="*/ 946 h 2410"/>
                <a:gd name="T10" fmla="*/ 1116 w 2601"/>
                <a:gd name="T11" fmla="*/ 984 h 2410"/>
                <a:gd name="T12" fmla="*/ 1138 w 2601"/>
                <a:gd name="T13" fmla="*/ 1020 h 2410"/>
                <a:gd name="T14" fmla="*/ 1166 w 2601"/>
                <a:gd name="T15" fmla="*/ 1052 h 2410"/>
                <a:gd name="T16" fmla="*/ 1197 w 2601"/>
                <a:gd name="T17" fmla="*/ 1079 h 2410"/>
                <a:gd name="T18" fmla="*/ 1233 w 2601"/>
                <a:gd name="T19" fmla="*/ 1101 h 2410"/>
                <a:gd name="T20" fmla="*/ 1272 w 2601"/>
                <a:gd name="T21" fmla="*/ 1118 h 2410"/>
                <a:gd name="T22" fmla="*/ 1314 w 2601"/>
                <a:gd name="T23" fmla="*/ 1129 h 2410"/>
                <a:gd name="T24" fmla="*/ 1358 w 2601"/>
                <a:gd name="T25" fmla="*/ 1132 h 2410"/>
                <a:gd name="T26" fmla="*/ 1358 w 2601"/>
                <a:gd name="T27" fmla="*/ 1132 h 2410"/>
                <a:gd name="T28" fmla="*/ 2601 w 2601"/>
                <a:gd name="T29" fmla="*/ 1132 h 2410"/>
                <a:gd name="T30" fmla="*/ 2601 w 2601"/>
                <a:gd name="T31" fmla="*/ 1642 h 2410"/>
                <a:gd name="T32" fmla="*/ 2597 w 2601"/>
                <a:gd name="T33" fmla="*/ 1672 h 2410"/>
                <a:gd name="T34" fmla="*/ 2589 w 2601"/>
                <a:gd name="T35" fmla="*/ 1700 h 2410"/>
                <a:gd name="T36" fmla="*/ 2575 w 2601"/>
                <a:gd name="T37" fmla="*/ 1725 h 2410"/>
                <a:gd name="T38" fmla="*/ 2557 w 2601"/>
                <a:gd name="T39" fmla="*/ 1747 h 2410"/>
                <a:gd name="T40" fmla="*/ 2535 w 2601"/>
                <a:gd name="T41" fmla="*/ 1766 h 2410"/>
                <a:gd name="T42" fmla="*/ 2509 w 2601"/>
                <a:gd name="T43" fmla="*/ 1780 h 2410"/>
                <a:gd name="T44" fmla="*/ 2482 w 2601"/>
                <a:gd name="T45" fmla="*/ 1788 h 2410"/>
                <a:gd name="T46" fmla="*/ 2451 w 2601"/>
                <a:gd name="T47" fmla="*/ 1791 h 2410"/>
                <a:gd name="T48" fmla="*/ 1137 w 2601"/>
                <a:gd name="T49" fmla="*/ 1791 h 2410"/>
                <a:gd name="T50" fmla="*/ 540 w 2601"/>
                <a:gd name="T51" fmla="*/ 2388 h 2410"/>
                <a:gd name="T52" fmla="*/ 523 w 2601"/>
                <a:gd name="T53" fmla="*/ 2401 h 2410"/>
                <a:gd name="T54" fmla="*/ 505 w 2601"/>
                <a:gd name="T55" fmla="*/ 2408 h 2410"/>
                <a:gd name="T56" fmla="*/ 486 w 2601"/>
                <a:gd name="T57" fmla="*/ 2410 h 2410"/>
                <a:gd name="T58" fmla="*/ 467 w 2601"/>
                <a:gd name="T59" fmla="*/ 2408 h 2410"/>
                <a:gd name="T60" fmla="*/ 450 w 2601"/>
                <a:gd name="T61" fmla="*/ 2401 h 2410"/>
                <a:gd name="T62" fmla="*/ 435 w 2601"/>
                <a:gd name="T63" fmla="*/ 2389 h 2410"/>
                <a:gd name="T64" fmla="*/ 423 w 2601"/>
                <a:gd name="T65" fmla="*/ 2374 h 2410"/>
                <a:gd name="T66" fmla="*/ 415 w 2601"/>
                <a:gd name="T67" fmla="*/ 2356 h 2410"/>
                <a:gd name="T68" fmla="*/ 412 w 2601"/>
                <a:gd name="T69" fmla="*/ 2335 h 2410"/>
                <a:gd name="T70" fmla="*/ 412 w 2601"/>
                <a:gd name="T71" fmla="*/ 1791 h 2410"/>
                <a:gd name="T72" fmla="*/ 149 w 2601"/>
                <a:gd name="T73" fmla="*/ 1791 h 2410"/>
                <a:gd name="T74" fmla="*/ 119 w 2601"/>
                <a:gd name="T75" fmla="*/ 1788 h 2410"/>
                <a:gd name="T76" fmla="*/ 91 w 2601"/>
                <a:gd name="T77" fmla="*/ 1780 h 2410"/>
                <a:gd name="T78" fmla="*/ 66 w 2601"/>
                <a:gd name="T79" fmla="*/ 1766 h 2410"/>
                <a:gd name="T80" fmla="*/ 44 w 2601"/>
                <a:gd name="T81" fmla="*/ 1747 h 2410"/>
                <a:gd name="T82" fmla="*/ 25 w 2601"/>
                <a:gd name="T83" fmla="*/ 1725 h 2410"/>
                <a:gd name="T84" fmla="*/ 12 w 2601"/>
                <a:gd name="T85" fmla="*/ 1700 h 2410"/>
                <a:gd name="T86" fmla="*/ 3 w 2601"/>
                <a:gd name="T87" fmla="*/ 1672 h 2410"/>
                <a:gd name="T88" fmla="*/ 0 w 2601"/>
                <a:gd name="T89" fmla="*/ 1642 h 2410"/>
                <a:gd name="T90" fmla="*/ 0 w 2601"/>
                <a:gd name="T91" fmla="*/ 149 h 2410"/>
                <a:gd name="T92" fmla="*/ 3 w 2601"/>
                <a:gd name="T93" fmla="*/ 119 h 2410"/>
                <a:gd name="T94" fmla="*/ 12 w 2601"/>
                <a:gd name="T95" fmla="*/ 91 h 2410"/>
                <a:gd name="T96" fmla="*/ 25 w 2601"/>
                <a:gd name="T97" fmla="*/ 66 h 2410"/>
                <a:gd name="T98" fmla="*/ 44 w 2601"/>
                <a:gd name="T99" fmla="*/ 44 h 2410"/>
                <a:gd name="T100" fmla="*/ 66 w 2601"/>
                <a:gd name="T101" fmla="*/ 25 h 2410"/>
                <a:gd name="T102" fmla="*/ 91 w 2601"/>
                <a:gd name="T103" fmla="*/ 13 h 2410"/>
                <a:gd name="T104" fmla="*/ 119 w 2601"/>
                <a:gd name="T105" fmla="*/ 3 h 2410"/>
                <a:gd name="T106" fmla="*/ 149 w 2601"/>
                <a:gd name="T107" fmla="*/ 0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1" h="2410">
                  <a:moveTo>
                    <a:pt x="149" y="0"/>
                  </a:moveTo>
                  <a:lnTo>
                    <a:pt x="1086" y="0"/>
                  </a:lnTo>
                  <a:lnTo>
                    <a:pt x="1086" y="859"/>
                  </a:lnTo>
                  <a:lnTo>
                    <a:pt x="1089" y="904"/>
                  </a:lnTo>
                  <a:lnTo>
                    <a:pt x="1100" y="946"/>
                  </a:lnTo>
                  <a:lnTo>
                    <a:pt x="1116" y="984"/>
                  </a:lnTo>
                  <a:lnTo>
                    <a:pt x="1138" y="1020"/>
                  </a:lnTo>
                  <a:lnTo>
                    <a:pt x="1166" y="1052"/>
                  </a:lnTo>
                  <a:lnTo>
                    <a:pt x="1197" y="1079"/>
                  </a:lnTo>
                  <a:lnTo>
                    <a:pt x="1233" y="1101"/>
                  </a:lnTo>
                  <a:lnTo>
                    <a:pt x="1272" y="1118"/>
                  </a:lnTo>
                  <a:lnTo>
                    <a:pt x="1314" y="1129"/>
                  </a:lnTo>
                  <a:lnTo>
                    <a:pt x="1358" y="1132"/>
                  </a:lnTo>
                  <a:lnTo>
                    <a:pt x="1358" y="1132"/>
                  </a:lnTo>
                  <a:lnTo>
                    <a:pt x="2601" y="1132"/>
                  </a:lnTo>
                  <a:lnTo>
                    <a:pt x="2601" y="1642"/>
                  </a:lnTo>
                  <a:lnTo>
                    <a:pt x="2597" y="1672"/>
                  </a:lnTo>
                  <a:lnTo>
                    <a:pt x="2589" y="1700"/>
                  </a:lnTo>
                  <a:lnTo>
                    <a:pt x="2575" y="1725"/>
                  </a:lnTo>
                  <a:lnTo>
                    <a:pt x="2557" y="1747"/>
                  </a:lnTo>
                  <a:lnTo>
                    <a:pt x="2535" y="1766"/>
                  </a:lnTo>
                  <a:lnTo>
                    <a:pt x="2509" y="1780"/>
                  </a:lnTo>
                  <a:lnTo>
                    <a:pt x="2482" y="1788"/>
                  </a:lnTo>
                  <a:lnTo>
                    <a:pt x="2451" y="1791"/>
                  </a:lnTo>
                  <a:lnTo>
                    <a:pt x="1137" y="1791"/>
                  </a:lnTo>
                  <a:lnTo>
                    <a:pt x="540" y="2388"/>
                  </a:lnTo>
                  <a:lnTo>
                    <a:pt x="523" y="2401"/>
                  </a:lnTo>
                  <a:lnTo>
                    <a:pt x="505" y="2408"/>
                  </a:lnTo>
                  <a:lnTo>
                    <a:pt x="486" y="2410"/>
                  </a:lnTo>
                  <a:lnTo>
                    <a:pt x="467" y="2408"/>
                  </a:lnTo>
                  <a:lnTo>
                    <a:pt x="450" y="2401"/>
                  </a:lnTo>
                  <a:lnTo>
                    <a:pt x="435" y="2389"/>
                  </a:lnTo>
                  <a:lnTo>
                    <a:pt x="423" y="2374"/>
                  </a:lnTo>
                  <a:lnTo>
                    <a:pt x="415" y="2356"/>
                  </a:lnTo>
                  <a:lnTo>
                    <a:pt x="412" y="2335"/>
                  </a:lnTo>
                  <a:lnTo>
                    <a:pt x="412" y="1791"/>
                  </a:lnTo>
                  <a:lnTo>
                    <a:pt x="149" y="1791"/>
                  </a:lnTo>
                  <a:lnTo>
                    <a:pt x="119" y="1788"/>
                  </a:lnTo>
                  <a:lnTo>
                    <a:pt x="91" y="1780"/>
                  </a:lnTo>
                  <a:lnTo>
                    <a:pt x="66" y="1766"/>
                  </a:lnTo>
                  <a:lnTo>
                    <a:pt x="44" y="1747"/>
                  </a:lnTo>
                  <a:lnTo>
                    <a:pt x="25" y="1725"/>
                  </a:lnTo>
                  <a:lnTo>
                    <a:pt x="12" y="1700"/>
                  </a:lnTo>
                  <a:lnTo>
                    <a:pt x="3" y="1672"/>
                  </a:lnTo>
                  <a:lnTo>
                    <a:pt x="0" y="1642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3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DC895655-8FE6-A740-4B5C-A4D895E65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" y="854"/>
              <a:ext cx="2601" cy="2410"/>
            </a:xfrm>
            <a:custGeom>
              <a:avLst/>
              <a:gdLst>
                <a:gd name="T0" fmla="*/ 1938 w 2601"/>
                <a:gd name="T1" fmla="*/ 699 h 2410"/>
                <a:gd name="T2" fmla="*/ 1863 w 2601"/>
                <a:gd name="T3" fmla="*/ 751 h 2410"/>
                <a:gd name="T4" fmla="*/ 1825 w 2601"/>
                <a:gd name="T5" fmla="*/ 834 h 2410"/>
                <a:gd name="T6" fmla="*/ 1833 w 2601"/>
                <a:gd name="T7" fmla="*/ 929 h 2410"/>
                <a:gd name="T8" fmla="*/ 1885 w 2601"/>
                <a:gd name="T9" fmla="*/ 1003 h 2410"/>
                <a:gd name="T10" fmla="*/ 1969 w 2601"/>
                <a:gd name="T11" fmla="*/ 1042 h 2410"/>
                <a:gd name="T12" fmla="*/ 2063 w 2601"/>
                <a:gd name="T13" fmla="*/ 1034 h 2410"/>
                <a:gd name="T14" fmla="*/ 2137 w 2601"/>
                <a:gd name="T15" fmla="*/ 981 h 2410"/>
                <a:gd name="T16" fmla="*/ 2177 w 2601"/>
                <a:gd name="T17" fmla="*/ 897 h 2410"/>
                <a:gd name="T18" fmla="*/ 2169 w 2601"/>
                <a:gd name="T19" fmla="*/ 804 h 2410"/>
                <a:gd name="T20" fmla="*/ 2115 w 2601"/>
                <a:gd name="T21" fmla="*/ 729 h 2410"/>
                <a:gd name="T22" fmla="*/ 2032 w 2601"/>
                <a:gd name="T23" fmla="*/ 690 h 2410"/>
                <a:gd name="T24" fmla="*/ 1269 w 2601"/>
                <a:gd name="T25" fmla="*/ 690 h 2410"/>
                <a:gd name="T26" fmla="*/ 1186 w 2601"/>
                <a:gd name="T27" fmla="*/ 729 h 2410"/>
                <a:gd name="T28" fmla="*/ 1134 w 2601"/>
                <a:gd name="T29" fmla="*/ 804 h 2410"/>
                <a:gd name="T30" fmla="*/ 1126 w 2601"/>
                <a:gd name="T31" fmla="*/ 897 h 2410"/>
                <a:gd name="T32" fmla="*/ 1165 w 2601"/>
                <a:gd name="T33" fmla="*/ 981 h 2410"/>
                <a:gd name="T34" fmla="*/ 1239 w 2601"/>
                <a:gd name="T35" fmla="*/ 1034 h 2410"/>
                <a:gd name="T36" fmla="*/ 1334 w 2601"/>
                <a:gd name="T37" fmla="*/ 1042 h 2410"/>
                <a:gd name="T38" fmla="*/ 1416 w 2601"/>
                <a:gd name="T39" fmla="*/ 1003 h 2410"/>
                <a:gd name="T40" fmla="*/ 1469 w 2601"/>
                <a:gd name="T41" fmla="*/ 929 h 2410"/>
                <a:gd name="T42" fmla="*/ 1477 w 2601"/>
                <a:gd name="T43" fmla="*/ 834 h 2410"/>
                <a:gd name="T44" fmla="*/ 1438 w 2601"/>
                <a:gd name="T45" fmla="*/ 751 h 2410"/>
                <a:gd name="T46" fmla="*/ 1364 w 2601"/>
                <a:gd name="T47" fmla="*/ 699 h 2410"/>
                <a:gd name="T48" fmla="*/ 602 w 2601"/>
                <a:gd name="T49" fmla="*/ 687 h 2410"/>
                <a:gd name="T50" fmla="*/ 512 w 2601"/>
                <a:gd name="T51" fmla="*/ 711 h 2410"/>
                <a:gd name="T52" fmla="*/ 447 w 2601"/>
                <a:gd name="T53" fmla="*/ 776 h 2410"/>
                <a:gd name="T54" fmla="*/ 422 w 2601"/>
                <a:gd name="T55" fmla="*/ 866 h 2410"/>
                <a:gd name="T56" fmla="*/ 447 w 2601"/>
                <a:gd name="T57" fmla="*/ 956 h 2410"/>
                <a:gd name="T58" fmla="*/ 512 w 2601"/>
                <a:gd name="T59" fmla="*/ 1020 h 2410"/>
                <a:gd name="T60" fmla="*/ 602 w 2601"/>
                <a:gd name="T61" fmla="*/ 1044 h 2410"/>
                <a:gd name="T62" fmla="*/ 692 w 2601"/>
                <a:gd name="T63" fmla="*/ 1020 h 2410"/>
                <a:gd name="T64" fmla="*/ 756 w 2601"/>
                <a:gd name="T65" fmla="*/ 956 h 2410"/>
                <a:gd name="T66" fmla="*/ 780 w 2601"/>
                <a:gd name="T67" fmla="*/ 866 h 2410"/>
                <a:gd name="T68" fmla="*/ 756 w 2601"/>
                <a:gd name="T69" fmla="*/ 776 h 2410"/>
                <a:gd name="T70" fmla="*/ 692 w 2601"/>
                <a:gd name="T71" fmla="*/ 711 h 2410"/>
                <a:gd name="T72" fmla="*/ 602 w 2601"/>
                <a:gd name="T73" fmla="*/ 687 h 2410"/>
                <a:gd name="T74" fmla="*/ 2482 w 2601"/>
                <a:gd name="T75" fmla="*/ 3 h 2410"/>
                <a:gd name="T76" fmla="*/ 2557 w 2601"/>
                <a:gd name="T77" fmla="*/ 44 h 2410"/>
                <a:gd name="T78" fmla="*/ 2599 w 2601"/>
                <a:gd name="T79" fmla="*/ 119 h 2410"/>
                <a:gd name="T80" fmla="*/ 2599 w 2601"/>
                <a:gd name="T81" fmla="*/ 1671 h 2410"/>
                <a:gd name="T82" fmla="*/ 2557 w 2601"/>
                <a:gd name="T83" fmla="*/ 1748 h 2410"/>
                <a:gd name="T84" fmla="*/ 2482 w 2601"/>
                <a:gd name="T85" fmla="*/ 1788 h 2410"/>
                <a:gd name="T86" fmla="*/ 2189 w 2601"/>
                <a:gd name="T87" fmla="*/ 2335 h 2410"/>
                <a:gd name="T88" fmla="*/ 2166 w 2601"/>
                <a:gd name="T89" fmla="*/ 2388 h 2410"/>
                <a:gd name="T90" fmla="*/ 2115 w 2601"/>
                <a:gd name="T91" fmla="*/ 2410 h 2410"/>
                <a:gd name="T92" fmla="*/ 2061 w 2601"/>
                <a:gd name="T93" fmla="*/ 2388 h 2410"/>
                <a:gd name="T94" fmla="*/ 120 w 2601"/>
                <a:gd name="T95" fmla="*/ 1788 h 2410"/>
                <a:gd name="T96" fmla="*/ 44 w 2601"/>
                <a:gd name="T97" fmla="*/ 1748 h 2410"/>
                <a:gd name="T98" fmla="*/ 4 w 2601"/>
                <a:gd name="T99" fmla="*/ 1671 h 2410"/>
                <a:gd name="T100" fmla="*/ 4 w 2601"/>
                <a:gd name="T101" fmla="*/ 119 h 2410"/>
                <a:gd name="T102" fmla="*/ 44 w 2601"/>
                <a:gd name="T103" fmla="*/ 44 h 2410"/>
                <a:gd name="T104" fmla="*/ 120 w 2601"/>
                <a:gd name="T105" fmla="*/ 3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1" h="2410">
                  <a:moveTo>
                    <a:pt x="2001" y="687"/>
                  </a:moveTo>
                  <a:lnTo>
                    <a:pt x="1969" y="690"/>
                  </a:lnTo>
                  <a:lnTo>
                    <a:pt x="1938" y="699"/>
                  </a:lnTo>
                  <a:lnTo>
                    <a:pt x="1911" y="711"/>
                  </a:lnTo>
                  <a:lnTo>
                    <a:pt x="1885" y="729"/>
                  </a:lnTo>
                  <a:lnTo>
                    <a:pt x="1863" y="751"/>
                  </a:lnTo>
                  <a:lnTo>
                    <a:pt x="1846" y="776"/>
                  </a:lnTo>
                  <a:lnTo>
                    <a:pt x="1833" y="804"/>
                  </a:lnTo>
                  <a:lnTo>
                    <a:pt x="1825" y="834"/>
                  </a:lnTo>
                  <a:lnTo>
                    <a:pt x="1822" y="866"/>
                  </a:lnTo>
                  <a:lnTo>
                    <a:pt x="1825" y="897"/>
                  </a:lnTo>
                  <a:lnTo>
                    <a:pt x="1833" y="929"/>
                  </a:lnTo>
                  <a:lnTo>
                    <a:pt x="1846" y="956"/>
                  </a:lnTo>
                  <a:lnTo>
                    <a:pt x="1863" y="981"/>
                  </a:lnTo>
                  <a:lnTo>
                    <a:pt x="1885" y="1003"/>
                  </a:lnTo>
                  <a:lnTo>
                    <a:pt x="1911" y="1020"/>
                  </a:lnTo>
                  <a:lnTo>
                    <a:pt x="1938" y="1034"/>
                  </a:lnTo>
                  <a:lnTo>
                    <a:pt x="1969" y="1042"/>
                  </a:lnTo>
                  <a:lnTo>
                    <a:pt x="2001" y="1044"/>
                  </a:lnTo>
                  <a:lnTo>
                    <a:pt x="2032" y="1042"/>
                  </a:lnTo>
                  <a:lnTo>
                    <a:pt x="2063" y="1034"/>
                  </a:lnTo>
                  <a:lnTo>
                    <a:pt x="2091" y="1020"/>
                  </a:lnTo>
                  <a:lnTo>
                    <a:pt x="2115" y="1003"/>
                  </a:lnTo>
                  <a:lnTo>
                    <a:pt x="2137" y="981"/>
                  </a:lnTo>
                  <a:lnTo>
                    <a:pt x="2155" y="956"/>
                  </a:lnTo>
                  <a:lnTo>
                    <a:pt x="2169" y="929"/>
                  </a:lnTo>
                  <a:lnTo>
                    <a:pt x="2177" y="897"/>
                  </a:lnTo>
                  <a:lnTo>
                    <a:pt x="2179" y="866"/>
                  </a:lnTo>
                  <a:lnTo>
                    <a:pt x="2177" y="834"/>
                  </a:lnTo>
                  <a:lnTo>
                    <a:pt x="2169" y="804"/>
                  </a:lnTo>
                  <a:lnTo>
                    <a:pt x="2155" y="776"/>
                  </a:lnTo>
                  <a:lnTo>
                    <a:pt x="2137" y="751"/>
                  </a:lnTo>
                  <a:lnTo>
                    <a:pt x="2115" y="729"/>
                  </a:lnTo>
                  <a:lnTo>
                    <a:pt x="2091" y="711"/>
                  </a:lnTo>
                  <a:lnTo>
                    <a:pt x="2063" y="699"/>
                  </a:lnTo>
                  <a:lnTo>
                    <a:pt x="2032" y="690"/>
                  </a:lnTo>
                  <a:lnTo>
                    <a:pt x="2001" y="687"/>
                  </a:lnTo>
                  <a:close/>
                  <a:moveTo>
                    <a:pt x="1301" y="687"/>
                  </a:moveTo>
                  <a:lnTo>
                    <a:pt x="1269" y="690"/>
                  </a:lnTo>
                  <a:lnTo>
                    <a:pt x="1239" y="699"/>
                  </a:lnTo>
                  <a:lnTo>
                    <a:pt x="1211" y="711"/>
                  </a:lnTo>
                  <a:lnTo>
                    <a:pt x="1186" y="729"/>
                  </a:lnTo>
                  <a:lnTo>
                    <a:pt x="1165" y="751"/>
                  </a:lnTo>
                  <a:lnTo>
                    <a:pt x="1146" y="776"/>
                  </a:lnTo>
                  <a:lnTo>
                    <a:pt x="1134" y="804"/>
                  </a:lnTo>
                  <a:lnTo>
                    <a:pt x="1126" y="834"/>
                  </a:lnTo>
                  <a:lnTo>
                    <a:pt x="1122" y="866"/>
                  </a:lnTo>
                  <a:lnTo>
                    <a:pt x="1126" y="897"/>
                  </a:lnTo>
                  <a:lnTo>
                    <a:pt x="1134" y="929"/>
                  </a:lnTo>
                  <a:lnTo>
                    <a:pt x="1146" y="956"/>
                  </a:lnTo>
                  <a:lnTo>
                    <a:pt x="1165" y="981"/>
                  </a:lnTo>
                  <a:lnTo>
                    <a:pt x="1186" y="1003"/>
                  </a:lnTo>
                  <a:lnTo>
                    <a:pt x="1211" y="1020"/>
                  </a:lnTo>
                  <a:lnTo>
                    <a:pt x="1239" y="1034"/>
                  </a:lnTo>
                  <a:lnTo>
                    <a:pt x="1269" y="1042"/>
                  </a:lnTo>
                  <a:lnTo>
                    <a:pt x="1301" y="1044"/>
                  </a:lnTo>
                  <a:lnTo>
                    <a:pt x="1334" y="1042"/>
                  </a:lnTo>
                  <a:lnTo>
                    <a:pt x="1364" y="1034"/>
                  </a:lnTo>
                  <a:lnTo>
                    <a:pt x="1392" y="1020"/>
                  </a:lnTo>
                  <a:lnTo>
                    <a:pt x="1416" y="1003"/>
                  </a:lnTo>
                  <a:lnTo>
                    <a:pt x="1438" y="981"/>
                  </a:lnTo>
                  <a:lnTo>
                    <a:pt x="1455" y="956"/>
                  </a:lnTo>
                  <a:lnTo>
                    <a:pt x="1469" y="929"/>
                  </a:lnTo>
                  <a:lnTo>
                    <a:pt x="1477" y="897"/>
                  </a:lnTo>
                  <a:lnTo>
                    <a:pt x="1479" y="866"/>
                  </a:lnTo>
                  <a:lnTo>
                    <a:pt x="1477" y="834"/>
                  </a:lnTo>
                  <a:lnTo>
                    <a:pt x="1469" y="804"/>
                  </a:lnTo>
                  <a:lnTo>
                    <a:pt x="1455" y="776"/>
                  </a:lnTo>
                  <a:lnTo>
                    <a:pt x="1438" y="751"/>
                  </a:lnTo>
                  <a:lnTo>
                    <a:pt x="1416" y="729"/>
                  </a:lnTo>
                  <a:lnTo>
                    <a:pt x="1392" y="711"/>
                  </a:lnTo>
                  <a:lnTo>
                    <a:pt x="1364" y="699"/>
                  </a:lnTo>
                  <a:lnTo>
                    <a:pt x="1334" y="690"/>
                  </a:lnTo>
                  <a:lnTo>
                    <a:pt x="1301" y="687"/>
                  </a:lnTo>
                  <a:close/>
                  <a:moveTo>
                    <a:pt x="602" y="687"/>
                  </a:moveTo>
                  <a:lnTo>
                    <a:pt x="569" y="690"/>
                  </a:lnTo>
                  <a:lnTo>
                    <a:pt x="539" y="699"/>
                  </a:lnTo>
                  <a:lnTo>
                    <a:pt x="512" y="711"/>
                  </a:lnTo>
                  <a:lnTo>
                    <a:pt x="486" y="729"/>
                  </a:lnTo>
                  <a:lnTo>
                    <a:pt x="465" y="751"/>
                  </a:lnTo>
                  <a:lnTo>
                    <a:pt x="447" y="776"/>
                  </a:lnTo>
                  <a:lnTo>
                    <a:pt x="434" y="804"/>
                  </a:lnTo>
                  <a:lnTo>
                    <a:pt x="426" y="834"/>
                  </a:lnTo>
                  <a:lnTo>
                    <a:pt x="422" y="866"/>
                  </a:lnTo>
                  <a:lnTo>
                    <a:pt x="426" y="897"/>
                  </a:lnTo>
                  <a:lnTo>
                    <a:pt x="434" y="929"/>
                  </a:lnTo>
                  <a:lnTo>
                    <a:pt x="447" y="956"/>
                  </a:lnTo>
                  <a:lnTo>
                    <a:pt x="465" y="981"/>
                  </a:lnTo>
                  <a:lnTo>
                    <a:pt x="486" y="1003"/>
                  </a:lnTo>
                  <a:lnTo>
                    <a:pt x="512" y="1020"/>
                  </a:lnTo>
                  <a:lnTo>
                    <a:pt x="539" y="1034"/>
                  </a:lnTo>
                  <a:lnTo>
                    <a:pt x="569" y="1042"/>
                  </a:lnTo>
                  <a:lnTo>
                    <a:pt x="602" y="1044"/>
                  </a:lnTo>
                  <a:lnTo>
                    <a:pt x="634" y="1042"/>
                  </a:lnTo>
                  <a:lnTo>
                    <a:pt x="664" y="1034"/>
                  </a:lnTo>
                  <a:lnTo>
                    <a:pt x="692" y="1020"/>
                  </a:lnTo>
                  <a:lnTo>
                    <a:pt x="716" y="1003"/>
                  </a:lnTo>
                  <a:lnTo>
                    <a:pt x="738" y="981"/>
                  </a:lnTo>
                  <a:lnTo>
                    <a:pt x="756" y="956"/>
                  </a:lnTo>
                  <a:lnTo>
                    <a:pt x="769" y="929"/>
                  </a:lnTo>
                  <a:lnTo>
                    <a:pt x="777" y="897"/>
                  </a:lnTo>
                  <a:lnTo>
                    <a:pt x="780" y="866"/>
                  </a:lnTo>
                  <a:lnTo>
                    <a:pt x="777" y="834"/>
                  </a:lnTo>
                  <a:lnTo>
                    <a:pt x="769" y="804"/>
                  </a:lnTo>
                  <a:lnTo>
                    <a:pt x="756" y="776"/>
                  </a:lnTo>
                  <a:lnTo>
                    <a:pt x="738" y="751"/>
                  </a:lnTo>
                  <a:lnTo>
                    <a:pt x="716" y="729"/>
                  </a:lnTo>
                  <a:lnTo>
                    <a:pt x="692" y="711"/>
                  </a:lnTo>
                  <a:lnTo>
                    <a:pt x="664" y="699"/>
                  </a:lnTo>
                  <a:lnTo>
                    <a:pt x="634" y="690"/>
                  </a:lnTo>
                  <a:lnTo>
                    <a:pt x="602" y="687"/>
                  </a:lnTo>
                  <a:close/>
                  <a:moveTo>
                    <a:pt x="150" y="0"/>
                  </a:moveTo>
                  <a:lnTo>
                    <a:pt x="2452" y="0"/>
                  </a:lnTo>
                  <a:lnTo>
                    <a:pt x="2482" y="3"/>
                  </a:lnTo>
                  <a:lnTo>
                    <a:pt x="2510" y="12"/>
                  </a:lnTo>
                  <a:lnTo>
                    <a:pt x="2535" y="25"/>
                  </a:lnTo>
                  <a:lnTo>
                    <a:pt x="2557" y="44"/>
                  </a:lnTo>
                  <a:lnTo>
                    <a:pt x="2576" y="66"/>
                  </a:lnTo>
                  <a:lnTo>
                    <a:pt x="2589" y="91"/>
                  </a:lnTo>
                  <a:lnTo>
                    <a:pt x="2599" y="119"/>
                  </a:lnTo>
                  <a:lnTo>
                    <a:pt x="2601" y="149"/>
                  </a:lnTo>
                  <a:lnTo>
                    <a:pt x="2601" y="1641"/>
                  </a:lnTo>
                  <a:lnTo>
                    <a:pt x="2599" y="1671"/>
                  </a:lnTo>
                  <a:lnTo>
                    <a:pt x="2589" y="1700"/>
                  </a:lnTo>
                  <a:lnTo>
                    <a:pt x="2576" y="1726"/>
                  </a:lnTo>
                  <a:lnTo>
                    <a:pt x="2557" y="1748"/>
                  </a:lnTo>
                  <a:lnTo>
                    <a:pt x="2535" y="1765"/>
                  </a:lnTo>
                  <a:lnTo>
                    <a:pt x="2510" y="1779"/>
                  </a:lnTo>
                  <a:lnTo>
                    <a:pt x="2482" y="1788"/>
                  </a:lnTo>
                  <a:lnTo>
                    <a:pt x="2452" y="1790"/>
                  </a:lnTo>
                  <a:lnTo>
                    <a:pt x="2189" y="1790"/>
                  </a:lnTo>
                  <a:lnTo>
                    <a:pt x="2189" y="2335"/>
                  </a:lnTo>
                  <a:lnTo>
                    <a:pt x="2186" y="2356"/>
                  </a:lnTo>
                  <a:lnTo>
                    <a:pt x="2179" y="2374"/>
                  </a:lnTo>
                  <a:lnTo>
                    <a:pt x="2166" y="2388"/>
                  </a:lnTo>
                  <a:lnTo>
                    <a:pt x="2151" y="2400"/>
                  </a:lnTo>
                  <a:lnTo>
                    <a:pt x="2134" y="2407"/>
                  </a:lnTo>
                  <a:lnTo>
                    <a:pt x="2115" y="2410"/>
                  </a:lnTo>
                  <a:lnTo>
                    <a:pt x="2097" y="2408"/>
                  </a:lnTo>
                  <a:lnTo>
                    <a:pt x="2078" y="2401"/>
                  </a:lnTo>
                  <a:lnTo>
                    <a:pt x="2061" y="2388"/>
                  </a:lnTo>
                  <a:lnTo>
                    <a:pt x="1464" y="1790"/>
                  </a:lnTo>
                  <a:lnTo>
                    <a:pt x="150" y="1790"/>
                  </a:lnTo>
                  <a:lnTo>
                    <a:pt x="120" y="1788"/>
                  </a:lnTo>
                  <a:lnTo>
                    <a:pt x="92" y="1779"/>
                  </a:lnTo>
                  <a:lnTo>
                    <a:pt x="66" y="1765"/>
                  </a:lnTo>
                  <a:lnTo>
                    <a:pt x="44" y="1748"/>
                  </a:lnTo>
                  <a:lnTo>
                    <a:pt x="26" y="1726"/>
                  </a:lnTo>
                  <a:lnTo>
                    <a:pt x="12" y="1700"/>
                  </a:lnTo>
                  <a:lnTo>
                    <a:pt x="4" y="1671"/>
                  </a:lnTo>
                  <a:lnTo>
                    <a:pt x="0" y="1641"/>
                  </a:lnTo>
                  <a:lnTo>
                    <a:pt x="0" y="149"/>
                  </a:lnTo>
                  <a:lnTo>
                    <a:pt x="4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sp>
        <p:nvSpPr>
          <p:cNvPr id="34" name="Rectangle 35">
            <a:extLst>
              <a:ext uri="{FF2B5EF4-FFF2-40B4-BE49-F238E27FC236}">
                <a16:creationId xmlns:a16="http://schemas.microsoft.com/office/drawing/2014/main" id="{0381CFB2-8E3C-4CC1-3AF7-12A2033C48E5}"/>
              </a:ext>
            </a:extLst>
          </p:cNvPr>
          <p:cNvSpPr/>
          <p:nvPr/>
        </p:nvSpPr>
        <p:spPr>
          <a:xfrm>
            <a:off x="9410238" y="2744067"/>
            <a:ext cx="1636810" cy="794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id="{437D4577-4CA1-2C8A-E217-9D252DC98B76}"/>
              </a:ext>
            </a:extLst>
          </p:cNvPr>
          <p:cNvSpPr txBox="1"/>
          <p:nvPr/>
        </p:nvSpPr>
        <p:spPr>
          <a:xfrm>
            <a:off x="969867" y="3939060"/>
            <a:ext cx="1205472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id="{2437C03F-793A-408F-507A-1513423DC01D}"/>
              </a:ext>
            </a:extLst>
          </p:cNvPr>
          <p:cNvSpPr txBox="1"/>
          <p:nvPr/>
        </p:nvSpPr>
        <p:spPr>
          <a:xfrm>
            <a:off x="3711791" y="3968950"/>
            <a:ext cx="1194756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id="{774D2934-8A32-2589-1738-1A2CBCC29D72}"/>
              </a:ext>
            </a:extLst>
          </p:cNvPr>
          <p:cNvSpPr txBox="1"/>
          <p:nvPr/>
        </p:nvSpPr>
        <p:spPr>
          <a:xfrm>
            <a:off x="6534641" y="4015441"/>
            <a:ext cx="1257770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38" name="TextBox 39">
            <a:extLst>
              <a:ext uri="{FF2B5EF4-FFF2-40B4-BE49-F238E27FC236}">
                <a16:creationId xmlns:a16="http://schemas.microsoft.com/office/drawing/2014/main" id="{8A2D8D5B-BCBE-C095-55E3-2F9B9AB6CCC9}"/>
              </a:ext>
            </a:extLst>
          </p:cNvPr>
          <p:cNvSpPr txBox="1"/>
          <p:nvPr/>
        </p:nvSpPr>
        <p:spPr>
          <a:xfrm>
            <a:off x="9301798" y="4046897"/>
            <a:ext cx="1149324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2023</a:t>
            </a:r>
          </a:p>
        </p:txBody>
      </p:sp>
      <p:sp>
        <p:nvSpPr>
          <p:cNvPr id="40" name="Rectangle 35">
            <a:extLst>
              <a:ext uri="{FF2B5EF4-FFF2-40B4-BE49-F238E27FC236}">
                <a16:creationId xmlns:a16="http://schemas.microsoft.com/office/drawing/2014/main" id="{6B3431BE-F05E-1731-E4EC-2E24C8B477A6}"/>
              </a:ext>
            </a:extLst>
          </p:cNvPr>
          <p:cNvSpPr/>
          <p:nvPr/>
        </p:nvSpPr>
        <p:spPr>
          <a:xfrm>
            <a:off x="6688731" y="2744067"/>
            <a:ext cx="1636810" cy="794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41" name="Rectangle 35">
            <a:extLst>
              <a:ext uri="{FF2B5EF4-FFF2-40B4-BE49-F238E27FC236}">
                <a16:creationId xmlns:a16="http://schemas.microsoft.com/office/drawing/2014/main" id="{53761044-B862-2529-7739-2B7BA0F9CFE3}"/>
              </a:ext>
            </a:extLst>
          </p:cNvPr>
          <p:cNvSpPr/>
          <p:nvPr/>
        </p:nvSpPr>
        <p:spPr>
          <a:xfrm>
            <a:off x="3901052" y="2744067"/>
            <a:ext cx="1636810" cy="794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  <p:sp>
        <p:nvSpPr>
          <p:cNvPr id="42" name="Rectangle 35">
            <a:extLst>
              <a:ext uri="{FF2B5EF4-FFF2-40B4-BE49-F238E27FC236}">
                <a16:creationId xmlns:a16="http://schemas.microsoft.com/office/drawing/2014/main" id="{93B2B018-C7AF-F3F6-B1C9-48CDEEDC0F95}"/>
              </a:ext>
            </a:extLst>
          </p:cNvPr>
          <p:cNvSpPr/>
          <p:nvPr/>
        </p:nvSpPr>
        <p:spPr>
          <a:xfrm>
            <a:off x="1132064" y="2744067"/>
            <a:ext cx="1636810" cy="794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551647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E0AB395C-A72E-8D70-3083-90F1F75CB096}"/>
              </a:ext>
            </a:extLst>
          </p:cNvPr>
          <p:cNvSpPr txBox="1"/>
          <p:nvPr/>
        </p:nvSpPr>
        <p:spPr>
          <a:xfrm>
            <a:off x="2571095" y="299537"/>
            <a:ext cx="5214889" cy="53860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>
                  <a:gradFill>
                    <a:gsLst>
                      <a:gs pos="52200">
                        <a:srgbClr val="92E3A9">
                          <a:alpha val="36000"/>
                        </a:srgbClr>
                      </a:gs>
                      <a:gs pos="0">
                        <a:srgbClr val="263238"/>
                      </a:gs>
                      <a:gs pos="100000">
                        <a:srgbClr val="263238"/>
                      </a:gs>
                    </a:gsLst>
                    <a:lin ang="5400000" scaled="1"/>
                  </a:gradFill>
                </a:ln>
                <a:noFill/>
              </a:rPr>
              <a:t>04</a:t>
            </a:r>
            <a:endParaRPr lang="zh-CN" altLang="en-US" sz="34400" dirty="0">
              <a:ln>
                <a:gradFill>
                  <a:gsLst>
                    <a:gs pos="52200">
                      <a:srgbClr val="92E3A9">
                        <a:alpha val="36000"/>
                      </a:srgbClr>
                    </a:gs>
                    <a:gs pos="0">
                      <a:srgbClr val="263238"/>
                    </a:gs>
                    <a:gs pos="100000">
                      <a:srgbClr val="263238"/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09464" y="1860885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749682" y="1057488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188176" y="270737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181482" y="-529877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6455432" y="69104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292197" y="2319946"/>
            <a:ext cx="943052" cy="1084932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786333" y="4501041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290868" y="478378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273413" y="3758832"/>
            <a:ext cx="608805" cy="609589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089983" y="2102953"/>
            <a:ext cx="3736854" cy="1196802"/>
            <a:chOff x="1982230" y="1825753"/>
            <a:chExt cx="2852617" cy="913607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45365" y="2076131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学习计划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74D156B-C6D0-386E-B746-91BAE0DB1A0F}"/>
              </a:ext>
            </a:extLst>
          </p:cNvPr>
          <p:cNvSpPr txBox="1"/>
          <p:nvPr/>
        </p:nvSpPr>
        <p:spPr>
          <a:xfrm>
            <a:off x="3043757" y="3429000"/>
            <a:ext cx="38693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2040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学习计划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CAECA719-7F66-85C0-B989-E0ABF5B66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524000"/>
            <a:ext cx="4432300" cy="44323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BDFF0D2-D5AE-8212-536B-BD5E30E4EF14}"/>
              </a:ext>
            </a:extLst>
          </p:cNvPr>
          <p:cNvSpPr txBox="1"/>
          <p:nvPr/>
        </p:nvSpPr>
        <p:spPr>
          <a:xfrm>
            <a:off x="5012246" y="2216476"/>
            <a:ext cx="538889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B2C68F-AB92-F7EB-5728-64711F37175B}"/>
              </a:ext>
            </a:extLst>
          </p:cNvPr>
          <p:cNvSpPr txBox="1"/>
          <p:nvPr/>
        </p:nvSpPr>
        <p:spPr>
          <a:xfrm>
            <a:off x="5022850" y="1806032"/>
            <a:ext cx="6108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461047-2273-61F9-D09B-65D43C8EDF50}"/>
              </a:ext>
            </a:extLst>
          </p:cNvPr>
          <p:cNvSpPr txBox="1"/>
          <p:nvPr/>
        </p:nvSpPr>
        <p:spPr>
          <a:xfrm>
            <a:off x="5012246" y="3740150"/>
            <a:ext cx="5388898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66852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AA91A3-108A-43C5-9266-846C97DA6045}"/>
              </a:ext>
            </a:extLst>
          </p:cNvPr>
          <p:cNvGrpSpPr/>
          <p:nvPr/>
        </p:nvGrpSpPr>
        <p:grpSpPr>
          <a:xfrm>
            <a:off x="3742783" y="12429"/>
            <a:ext cx="2411598" cy="1624843"/>
            <a:chOff x="2291905" y="1611781"/>
            <a:chExt cx="2411598" cy="162484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7F780F-7410-4B0D-AEB1-25EB059BE28E}"/>
                </a:ext>
              </a:extLst>
            </p:cNvPr>
            <p:cNvSpPr txBox="1"/>
            <p:nvPr/>
          </p:nvSpPr>
          <p:spPr>
            <a:xfrm>
              <a:off x="2291905" y="1611781"/>
              <a:ext cx="147668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B31180-FB37-487D-B72A-63D11405B2DF}"/>
                </a:ext>
              </a:extLst>
            </p:cNvPr>
            <p:cNvSpPr txBox="1"/>
            <p:nvPr/>
          </p:nvSpPr>
          <p:spPr>
            <a:xfrm>
              <a:off x="3079340" y="1666964"/>
              <a:ext cx="162416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09464" y="1860885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749682" y="1057488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188176" y="270737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181482" y="-529877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6455432" y="69104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292197" y="2319946"/>
            <a:ext cx="943052" cy="1084932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786333" y="4501041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290868" y="478378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273413" y="3758832"/>
            <a:ext cx="608805" cy="609589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1702873" y="1826456"/>
            <a:ext cx="2852617" cy="913607"/>
            <a:chOff x="1982230" y="1825752"/>
            <a:chExt cx="2852617" cy="913607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2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513902" y="2112641"/>
              <a:ext cx="17892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  / </a:t>
              </a:r>
              <a:r>
                <a:rPr lang="zh-CN" altLang="en-US" sz="2000" dirty="0"/>
                <a:t>校园简介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991E1B-74E7-311E-153D-E8A5E0CC3A35}"/>
              </a:ext>
            </a:extLst>
          </p:cNvPr>
          <p:cNvGrpSpPr/>
          <p:nvPr/>
        </p:nvGrpSpPr>
        <p:grpSpPr>
          <a:xfrm>
            <a:off x="5051320" y="1826456"/>
            <a:ext cx="2852617" cy="913607"/>
            <a:chOff x="1982230" y="1825752"/>
            <a:chExt cx="2852617" cy="913607"/>
          </a:xfrm>
        </p:grpSpPr>
        <p:sp>
          <p:nvSpPr>
            <p:cNvPr id="5" name="卷形: 水平 4">
              <a:extLst>
                <a:ext uri="{FF2B5EF4-FFF2-40B4-BE49-F238E27FC236}">
                  <a16:creationId xmlns:a16="http://schemas.microsoft.com/office/drawing/2014/main" id="{7FEB500F-84E6-FFE2-E700-F41ABE3780B1}"/>
                </a:ext>
              </a:extLst>
            </p:cNvPr>
            <p:cNvSpPr/>
            <p:nvPr/>
          </p:nvSpPr>
          <p:spPr>
            <a:xfrm>
              <a:off x="1982230" y="1825752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BF8B159-99A6-1758-0162-4ABAC4121999}"/>
                </a:ext>
              </a:extLst>
            </p:cNvPr>
            <p:cNvSpPr txBox="1"/>
            <p:nvPr/>
          </p:nvSpPr>
          <p:spPr>
            <a:xfrm>
              <a:off x="2513902" y="2112641"/>
              <a:ext cx="17892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  / </a:t>
              </a:r>
              <a:r>
                <a:rPr lang="zh-CN" altLang="en-US" sz="2000" dirty="0"/>
                <a:t>班级课程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F46265-57F3-B7F8-D91A-CB1809719E17}"/>
              </a:ext>
            </a:extLst>
          </p:cNvPr>
          <p:cNvGrpSpPr/>
          <p:nvPr/>
        </p:nvGrpSpPr>
        <p:grpSpPr>
          <a:xfrm>
            <a:off x="1702873" y="3312185"/>
            <a:ext cx="2852617" cy="913607"/>
            <a:chOff x="1982230" y="1825752"/>
            <a:chExt cx="2852617" cy="913607"/>
          </a:xfrm>
        </p:grpSpPr>
        <p:sp>
          <p:nvSpPr>
            <p:cNvPr id="8" name="卷形: 水平 7">
              <a:extLst>
                <a:ext uri="{FF2B5EF4-FFF2-40B4-BE49-F238E27FC236}">
                  <a16:creationId xmlns:a16="http://schemas.microsoft.com/office/drawing/2014/main" id="{523C50D7-1DC8-D9C3-908F-6F6AAA55AACA}"/>
                </a:ext>
              </a:extLst>
            </p:cNvPr>
            <p:cNvSpPr/>
            <p:nvPr/>
          </p:nvSpPr>
          <p:spPr>
            <a:xfrm>
              <a:off x="1982230" y="1825752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BD1422E-A2CB-85C3-E3A2-6700A11153BB}"/>
                </a:ext>
              </a:extLst>
            </p:cNvPr>
            <p:cNvSpPr txBox="1"/>
            <p:nvPr/>
          </p:nvSpPr>
          <p:spPr>
            <a:xfrm>
              <a:off x="2513902" y="2112641"/>
              <a:ext cx="17892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  / </a:t>
              </a:r>
              <a:r>
                <a:rPr lang="zh-CN" altLang="en-US" sz="2000" dirty="0"/>
                <a:t>入学流程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3921E7D-E548-0F7C-0FD9-FF54D9A17666}"/>
              </a:ext>
            </a:extLst>
          </p:cNvPr>
          <p:cNvGrpSpPr/>
          <p:nvPr/>
        </p:nvGrpSpPr>
        <p:grpSpPr>
          <a:xfrm>
            <a:off x="5051320" y="3312185"/>
            <a:ext cx="2852617" cy="913607"/>
            <a:chOff x="1982230" y="1825752"/>
            <a:chExt cx="2852617" cy="913607"/>
          </a:xfrm>
        </p:grpSpPr>
        <p:sp>
          <p:nvSpPr>
            <p:cNvPr id="11" name="卷形: 水平 10">
              <a:extLst>
                <a:ext uri="{FF2B5EF4-FFF2-40B4-BE49-F238E27FC236}">
                  <a16:creationId xmlns:a16="http://schemas.microsoft.com/office/drawing/2014/main" id="{0764179A-B854-F526-5263-788DD2A28918}"/>
                </a:ext>
              </a:extLst>
            </p:cNvPr>
            <p:cNvSpPr/>
            <p:nvPr/>
          </p:nvSpPr>
          <p:spPr>
            <a:xfrm>
              <a:off x="1982230" y="1825752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F1A31B9-59C3-0300-B702-D5340D3CF28C}"/>
                </a:ext>
              </a:extLst>
            </p:cNvPr>
            <p:cNvSpPr txBox="1"/>
            <p:nvPr/>
          </p:nvSpPr>
          <p:spPr>
            <a:xfrm>
              <a:off x="2513902" y="2112641"/>
              <a:ext cx="17892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  / </a:t>
              </a:r>
              <a:r>
                <a:rPr lang="zh-CN" altLang="en-US" sz="2000" dirty="0"/>
                <a:t>学习计划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9BC762A-2CA0-0DFD-1B24-D4145DA42071}"/>
              </a:ext>
            </a:extLst>
          </p:cNvPr>
          <p:cNvSpPr txBox="1"/>
          <p:nvPr/>
        </p:nvSpPr>
        <p:spPr>
          <a:xfrm>
            <a:off x="-99695000" y="-54591466"/>
            <a:ext cx="787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84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1B2D59DE-EAAC-0014-040C-D06AFFA2EBBE}"/>
              </a:ext>
            </a:extLst>
          </p:cNvPr>
          <p:cNvSpPr/>
          <p:nvPr/>
        </p:nvSpPr>
        <p:spPr>
          <a:xfrm rot="20397280">
            <a:off x="1676485" y="1653737"/>
            <a:ext cx="3741590" cy="3829252"/>
          </a:xfrm>
          <a:custGeom>
            <a:avLst/>
            <a:gdLst>
              <a:gd name="connsiteX0" fmla="*/ 0 w 3741590"/>
              <a:gd name="connsiteY0" fmla="*/ 1914626 h 3829252"/>
              <a:gd name="connsiteX1" fmla="*/ 1870795 w 3741590"/>
              <a:gd name="connsiteY1" fmla="*/ 0 h 3829252"/>
              <a:gd name="connsiteX2" fmla="*/ 3741590 w 3741590"/>
              <a:gd name="connsiteY2" fmla="*/ 1914626 h 3829252"/>
              <a:gd name="connsiteX3" fmla="*/ 1870795 w 3741590"/>
              <a:gd name="connsiteY3" fmla="*/ 3829252 h 3829252"/>
              <a:gd name="connsiteX4" fmla="*/ 0 w 3741590"/>
              <a:gd name="connsiteY4" fmla="*/ 1914626 h 382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590" h="3829252" fill="none" extrusionOk="0">
                <a:moveTo>
                  <a:pt x="0" y="1914626"/>
                </a:moveTo>
                <a:cubicBezTo>
                  <a:pt x="146612" y="874600"/>
                  <a:pt x="900598" y="-129684"/>
                  <a:pt x="1870795" y="0"/>
                </a:cubicBezTo>
                <a:cubicBezTo>
                  <a:pt x="2819842" y="-12889"/>
                  <a:pt x="3639097" y="953704"/>
                  <a:pt x="3741590" y="1914626"/>
                </a:cubicBezTo>
                <a:cubicBezTo>
                  <a:pt x="3724679" y="2810780"/>
                  <a:pt x="2783988" y="3996045"/>
                  <a:pt x="1870795" y="3829252"/>
                </a:cubicBezTo>
                <a:cubicBezTo>
                  <a:pt x="940422" y="3886826"/>
                  <a:pt x="64032" y="2987441"/>
                  <a:pt x="0" y="1914626"/>
                </a:cubicBezTo>
                <a:close/>
              </a:path>
              <a:path w="3741590" h="3829252" stroke="0" extrusionOk="0">
                <a:moveTo>
                  <a:pt x="0" y="1914626"/>
                </a:moveTo>
                <a:cubicBezTo>
                  <a:pt x="-86402" y="803912"/>
                  <a:pt x="747748" y="33716"/>
                  <a:pt x="1870795" y="0"/>
                </a:cubicBezTo>
                <a:cubicBezTo>
                  <a:pt x="2944832" y="8595"/>
                  <a:pt x="3675150" y="859320"/>
                  <a:pt x="3741590" y="1914626"/>
                </a:cubicBezTo>
                <a:cubicBezTo>
                  <a:pt x="3631519" y="3079536"/>
                  <a:pt x="2876142" y="3983272"/>
                  <a:pt x="1870795" y="3829252"/>
                </a:cubicBezTo>
                <a:cubicBezTo>
                  <a:pt x="669274" y="3737166"/>
                  <a:pt x="90667" y="3015366"/>
                  <a:pt x="0" y="191462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学习计划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1D8DDC5-61E6-5381-504F-C9599990E927}"/>
              </a:ext>
            </a:extLst>
          </p:cNvPr>
          <p:cNvSpPr txBox="1"/>
          <p:nvPr/>
        </p:nvSpPr>
        <p:spPr>
          <a:xfrm>
            <a:off x="2350563" y="2877033"/>
            <a:ext cx="2373085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965835-ADDF-1EFD-065A-0F390BDE2A9E}"/>
              </a:ext>
            </a:extLst>
          </p:cNvPr>
          <p:cNvSpPr txBox="1"/>
          <p:nvPr/>
        </p:nvSpPr>
        <p:spPr>
          <a:xfrm>
            <a:off x="2662619" y="2422173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4D67055-7DA9-0AE3-F069-363C171FA760}"/>
              </a:ext>
            </a:extLst>
          </p:cNvPr>
          <p:cNvSpPr/>
          <p:nvPr/>
        </p:nvSpPr>
        <p:spPr>
          <a:xfrm rot="20397280">
            <a:off x="6659284" y="1653737"/>
            <a:ext cx="3741590" cy="3829252"/>
          </a:xfrm>
          <a:custGeom>
            <a:avLst/>
            <a:gdLst>
              <a:gd name="connsiteX0" fmla="*/ 0 w 3741590"/>
              <a:gd name="connsiteY0" fmla="*/ 1914626 h 3829252"/>
              <a:gd name="connsiteX1" fmla="*/ 1870795 w 3741590"/>
              <a:gd name="connsiteY1" fmla="*/ 0 h 3829252"/>
              <a:gd name="connsiteX2" fmla="*/ 3741590 w 3741590"/>
              <a:gd name="connsiteY2" fmla="*/ 1914626 h 3829252"/>
              <a:gd name="connsiteX3" fmla="*/ 1870795 w 3741590"/>
              <a:gd name="connsiteY3" fmla="*/ 3829252 h 3829252"/>
              <a:gd name="connsiteX4" fmla="*/ 0 w 3741590"/>
              <a:gd name="connsiteY4" fmla="*/ 1914626 h 382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590" h="3829252" fill="none" extrusionOk="0">
                <a:moveTo>
                  <a:pt x="0" y="1914626"/>
                </a:moveTo>
                <a:cubicBezTo>
                  <a:pt x="146612" y="874600"/>
                  <a:pt x="900598" y="-129684"/>
                  <a:pt x="1870795" y="0"/>
                </a:cubicBezTo>
                <a:cubicBezTo>
                  <a:pt x="2819842" y="-12889"/>
                  <a:pt x="3639097" y="953704"/>
                  <a:pt x="3741590" y="1914626"/>
                </a:cubicBezTo>
                <a:cubicBezTo>
                  <a:pt x="3724679" y="2810780"/>
                  <a:pt x="2783988" y="3996045"/>
                  <a:pt x="1870795" y="3829252"/>
                </a:cubicBezTo>
                <a:cubicBezTo>
                  <a:pt x="940422" y="3886826"/>
                  <a:pt x="64032" y="2987441"/>
                  <a:pt x="0" y="1914626"/>
                </a:cubicBezTo>
                <a:close/>
              </a:path>
              <a:path w="3741590" h="3829252" stroke="0" extrusionOk="0">
                <a:moveTo>
                  <a:pt x="0" y="1914626"/>
                </a:moveTo>
                <a:cubicBezTo>
                  <a:pt x="-86402" y="803912"/>
                  <a:pt x="747748" y="33716"/>
                  <a:pt x="1870795" y="0"/>
                </a:cubicBezTo>
                <a:cubicBezTo>
                  <a:pt x="2944832" y="8595"/>
                  <a:pt x="3675150" y="859320"/>
                  <a:pt x="3741590" y="1914626"/>
                </a:cubicBezTo>
                <a:cubicBezTo>
                  <a:pt x="3631519" y="3079536"/>
                  <a:pt x="2876142" y="3983272"/>
                  <a:pt x="1870795" y="3829252"/>
                </a:cubicBezTo>
                <a:cubicBezTo>
                  <a:pt x="669274" y="3737166"/>
                  <a:pt x="90667" y="3015366"/>
                  <a:pt x="0" y="191462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7EDCB17-E5A3-4B0D-F67A-FF58E78811D4}"/>
              </a:ext>
            </a:extLst>
          </p:cNvPr>
          <p:cNvSpPr txBox="1"/>
          <p:nvPr/>
        </p:nvSpPr>
        <p:spPr>
          <a:xfrm>
            <a:off x="7333362" y="2877033"/>
            <a:ext cx="2373085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E54A1F5-8334-8CB8-041F-77372E70D7F7}"/>
              </a:ext>
            </a:extLst>
          </p:cNvPr>
          <p:cNvSpPr txBox="1"/>
          <p:nvPr/>
        </p:nvSpPr>
        <p:spPr>
          <a:xfrm>
            <a:off x="7645418" y="2422173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97DA617-5610-96B7-46E5-7A0E3907E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80" y="1908561"/>
            <a:ext cx="4053840" cy="366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8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325E0BD-F180-9EAC-069F-AF14F9ADCD58}"/>
              </a:ext>
            </a:extLst>
          </p:cNvPr>
          <p:cNvGrpSpPr/>
          <p:nvPr/>
        </p:nvGrpSpPr>
        <p:grpSpPr>
          <a:xfrm>
            <a:off x="3614318" y="1128481"/>
            <a:ext cx="4784140" cy="4879762"/>
            <a:chOff x="3067810" y="548958"/>
            <a:chExt cx="5920474" cy="603880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D2966DC-8849-42EA-996F-8BBABC9686AD}"/>
                </a:ext>
              </a:extLst>
            </p:cNvPr>
            <p:cNvSpPr/>
            <p:nvPr/>
          </p:nvSpPr>
          <p:spPr>
            <a:xfrm rot="20397280">
              <a:off x="3067810" y="548958"/>
              <a:ext cx="5920474" cy="6038808"/>
            </a:xfrm>
            <a:custGeom>
              <a:avLst/>
              <a:gdLst>
                <a:gd name="connsiteX0" fmla="*/ 0 w 5920474"/>
                <a:gd name="connsiteY0" fmla="*/ 3019404 h 6038808"/>
                <a:gd name="connsiteX1" fmla="*/ 2960237 w 5920474"/>
                <a:gd name="connsiteY1" fmla="*/ 0 h 6038808"/>
                <a:gd name="connsiteX2" fmla="*/ 5920474 w 5920474"/>
                <a:gd name="connsiteY2" fmla="*/ 3019404 h 6038808"/>
                <a:gd name="connsiteX3" fmla="*/ 2960237 w 5920474"/>
                <a:gd name="connsiteY3" fmla="*/ 6038808 h 6038808"/>
                <a:gd name="connsiteX4" fmla="*/ 0 w 5920474"/>
                <a:gd name="connsiteY4" fmla="*/ 3019404 h 603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0474" h="6038808" extrusionOk="0">
                  <a:moveTo>
                    <a:pt x="0" y="3019404"/>
                  </a:moveTo>
                  <a:cubicBezTo>
                    <a:pt x="-129355" y="1272044"/>
                    <a:pt x="1161524" y="61484"/>
                    <a:pt x="2960237" y="0"/>
                  </a:cubicBezTo>
                  <a:cubicBezTo>
                    <a:pt x="4816327" y="46567"/>
                    <a:pt x="5602357" y="1361948"/>
                    <a:pt x="5920474" y="3019404"/>
                  </a:cubicBezTo>
                  <a:cubicBezTo>
                    <a:pt x="5802827" y="4801864"/>
                    <a:pt x="4563502" y="6213632"/>
                    <a:pt x="2960237" y="6038808"/>
                  </a:cubicBezTo>
                  <a:cubicBezTo>
                    <a:pt x="1178945" y="5958710"/>
                    <a:pt x="31637" y="4702091"/>
                    <a:pt x="0" y="301940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63238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99DC564-5B36-562C-211E-8E26015FF851}"/>
                </a:ext>
              </a:extLst>
            </p:cNvPr>
            <p:cNvSpPr/>
            <p:nvPr/>
          </p:nvSpPr>
          <p:spPr>
            <a:xfrm rot="20397280">
              <a:off x="3537934" y="1024671"/>
              <a:ext cx="4980226" cy="5087382"/>
            </a:xfrm>
            <a:custGeom>
              <a:avLst/>
              <a:gdLst>
                <a:gd name="connsiteX0" fmla="*/ 0 w 4980226"/>
                <a:gd name="connsiteY0" fmla="*/ 2543691 h 5087382"/>
                <a:gd name="connsiteX1" fmla="*/ 2490113 w 4980226"/>
                <a:gd name="connsiteY1" fmla="*/ 0 h 5087382"/>
                <a:gd name="connsiteX2" fmla="*/ 4980226 w 4980226"/>
                <a:gd name="connsiteY2" fmla="*/ 2543691 h 5087382"/>
                <a:gd name="connsiteX3" fmla="*/ 2490113 w 4980226"/>
                <a:gd name="connsiteY3" fmla="*/ 5087382 h 5087382"/>
                <a:gd name="connsiteX4" fmla="*/ 0 w 4980226"/>
                <a:gd name="connsiteY4" fmla="*/ 2543691 h 508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0226" h="5087382" extrusionOk="0">
                  <a:moveTo>
                    <a:pt x="0" y="2543691"/>
                  </a:moveTo>
                  <a:cubicBezTo>
                    <a:pt x="-187688" y="1023079"/>
                    <a:pt x="881791" y="87475"/>
                    <a:pt x="2490113" y="0"/>
                  </a:cubicBezTo>
                  <a:cubicBezTo>
                    <a:pt x="4021164" y="32800"/>
                    <a:pt x="4863953" y="1142546"/>
                    <a:pt x="4980226" y="2543691"/>
                  </a:cubicBezTo>
                  <a:cubicBezTo>
                    <a:pt x="4855541" y="4070295"/>
                    <a:pt x="3822636" y="5323551"/>
                    <a:pt x="2490113" y="5087382"/>
                  </a:cubicBezTo>
                  <a:cubicBezTo>
                    <a:pt x="890900" y="4964847"/>
                    <a:pt x="249805" y="4067892"/>
                    <a:pt x="0" y="2543691"/>
                  </a:cubicBezTo>
                  <a:close/>
                </a:path>
              </a:pathLst>
            </a:custGeom>
            <a:noFill/>
            <a:ln w="25400" cap="flat" cmpd="sng" algn="ctr">
              <a:solidFill>
                <a:srgbClr val="263238">
                  <a:alpha val="34000"/>
                </a:srgbClr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4F0C32A-0744-FBC0-AE13-1B77EBA72178}"/>
                </a:ext>
              </a:extLst>
            </p:cNvPr>
            <p:cNvSpPr/>
            <p:nvPr/>
          </p:nvSpPr>
          <p:spPr>
            <a:xfrm rot="20397280">
              <a:off x="3885031" y="1375137"/>
              <a:ext cx="4286032" cy="4386450"/>
            </a:xfrm>
            <a:custGeom>
              <a:avLst/>
              <a:gdLst>
                <a:gd name="connsiteX0" fmla="*/ 0 w 4286032"/>
                <a:gd name="connsiteY0" fmla="*/ 2193225 h 4386450"/>
                <a:gd name="connsiteX1" fmla="*/ 2143016 w 4286032"/>
                <a:gd name="connsiteY1" fmla="*/ 0 h 4386450"/>
                <a:gd name="connsiteX2" fmla="*/ 4286032 w 4286032"/>
                <a:gd name="connsiteY2" fmla="*/ 2193225 h 4386450"/>
                <a:gd name="connsiteX3" fmla="*/ 2143016 w 4286032"/>
                <a:gd name="connsiteY3" fmla="*/ 4386450 h 4386450"/>
                <a:gd name="connsiteX4" fmla="*/ 0 w 4286032"/>
                <a:gd name="connsiteY4" fmla="*/ 2193225 h 438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032" h="4386450" fill="none" extrusionOk="0">
                  <a:moveTo>
                    <a:pt x="0" y="2193225"/>
                  </a:moveTo>
                  <a:cubicBezTo>
                    <a:pt x="144657" y="999101"/>
                    <a:pt x="1020085" y="-124764"/>
                    <a:pt x="2143016" y="0"/>
                  </a:cubicBezTo>
                  <a:cubicBezTo>
                    <a:pt x="3143690" y="-28006"/>
                    <a:pt x="4182177" y="1079718"/>
                    <a:pt x="4286032" y="2193225"/>
                  </a:cubicBezTo>
                  <a:cubicBezTo>
                    <a:pt x="4279090" y="3338310"/>
                    <a:pt x="3244205" y="4500916"/>
                    <a:pt x="2143016" y="4386450"/>
                  </a:cubicBezTo>
                  <a:cubicBezTo>
                    <a:pt x="1060538" y="4443037"/>
                    <a:pt x="137149" y="3437486"/>
                    <a:pt x="0" y="2193225"/>
                  </a:cubicBezTo>
                  <a:close/>
                </a:path>
                <a:path w="4286032" h="4386450" stroke="0" extrusionOk="0">
                  <a:moveTo>
                    <a:pt x="0" y="2193225"/>
                  </a:moveTo>
                  <a:cubicBezTo>
                    <a:pt x="-14160" y="973206"/>
                    <a:pt x="878276" y="30470"/>
                    <a:pt x="2143016" y="0"/>
                  </a:cubicBezTo>
                  <a:cubicBezTo>
                    <a:pt x="3355547" y="6100"/>
                    <a:pt x="4048092" y="989506"/>
                    <a:pt x="4286032" y="2193225"/>
                  </a:cubicBezTo>
                  <a:cubicBezTo>
                    <a:pt x="4186814" y="3501402"/>
                    <a:pt x="3299771" y="4534584"/>
                    <a:pt x="2143016" y="4386450"/>
                  </a:cubicBezTo>
                  <a:cubicBezTo>
                    <a:pt x="841230" y="4321763"/>
                    <a:pt x="188873" y="3494755"/>
                    <a:pt x="0" y="2193225"/>
                  </a:cubicBezTo>
                  <a:close/>
                </a:path>
              </a:pathLst>
            </a:custGeom>
            <a:solidFill>
              <a:srgbClr val="92E3A9"/>
            </a:solidFill>
            <a:ln w="38100"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学习计划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E89F552-1389-CE11-6475-F70C32334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18301" r="8139" b="11485"/>
          <a:stretch/>
        </p:blipFill>
        <p:spPr>
          <a:xfrm>
            <a:off x="3614318" y="1619450"/>
            <a:ext cx="4340993" cy="36191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EEC36AC-7B66-9C34-55F6-1836BE6186AE}"/>
              </a:ext>
            </a:extLst>
          </p:cNvPr>
          <p:cNvGrpSpPr/>
          <p:nvPr/>
        </p:nvGrpSpPr>
        <p:grpSpPr>
          <a:xfrm>
            <a:off x="937100" y="1925227"/>
            <a:ext cx="2373085" cy="1198908"/>
            <a:chOff x="1051343" y="1772827"/>
            <a:chExt cx="2373085" cy="119890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FB870C-664F-F0CC-9B9A-D1DB42ECCB1F}"/>
                </a:ext>
              </a:extLst>
            </p:cNvPr>
            <p:cNvSpPr txBox="1"/>
            <p:nvPr/>
          </p:nvSpPr>
          <p:spPr>
            <a:xfrm>
              <a:off x="1051343" y="2074310"/>
              <a:ext cx="237308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161B5A0-6622-F9E0-647D-A200164E189E}"/>
                </a:ext>
              </a:extLst>
            </p:cNvPr>
            <p:cNvSpPr txBox="1"/>
            <p:nvPr/>
          </p:nvSpPr>
          <p:spPr>
            <a:xfrm>
              <a:off x="1771447" y="1772827"/>
              <a:ext cx="16401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0FD8DB03-373F-81CA-72E7-CB95598C4384}"/>
              </a:ext>
            </a:extLst>
          </p:cNvPr>
          <p:cNvSpPr/>
          <p:nvPr/>
        </p:nvSpPr>
        <p:spPr>
          <a:xfrm rot="20397280">
            <a:off x="3697137" y="1757491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B951FE-C273-5798-D003-83D5D08280A7}"/>
              </a:ext>
            </a:extLst>
          </p:cNvPr>
          <p:cNvGrpSpPr/>
          <p:nvPr/>
        </p:nvGrpSpPr>
        <p:grpSpPr>
          <a:xfrm>
            <a:off x="937100" y="3763416"/>
            <a:ext cx="2373085" cy="1198908"/>
            <a:chOff x="1051343" y="1772827"/>
            <a:chExt cx="2373085" cy="119890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308B11-659C-1E9B-B6CA-5A2BF72DF8A3}"/>
                </a:ext>
              </a:extLst>
            </p:cNvPr>
            <p:cNvSpPr txBox="1"/>
            <p:nvPr/>
          </p:nvSpPr>
          <p:spPr>
            <a:xfrm>
              <a:off x="1051343" y="2074310"/>
              <a:ext cx="237308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1D98FCA-F562-966E-67EF-8C9682980C7C}"/>
                </a:ext>
              </a:extLst>
            </p:cNvPr>
            <p:cNvSpPr txBox="1"/>
            <p:nvPr/>
          </p:nvSpPr>
          <p:spPr>
            <a:xfrm>
              <a:off x="1771447" y="1772827"/>
              <a:ext cx="16401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398537-0BE0-2661-371B-1317A4BF21A5}"/>
              </a:ext>
            </a:extLst>
          </p:cNvPr>
          <p:cNvGrpSpPr/>
          <p:nvPr/>
        </p:nvGrpSpPr>
        <p:grpSpPr>
          <a:xfrm>
            <a:off x="8499835" y="1925227"/>
            <a:ext cx="2373085" cy="1198908"/>
            <a:chOff x="1051343" y="1772827"/>
            <a:chExt cx="2373085" cy="119890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ADBDEB-6F1A-BBE7-A207-A546022F17B8}"/>
                </a:ext>
              </a:extLst>
            </p:cNvPr>
            <p:cNvSpPr txBox="1"/>
            <p:nvPr/>
          </p:nvSpPr>
          <p:spPr>
            <a:xfrm>
              <a:off x="1051343" y="2074310"/>
              <a:ext cx="237308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38F46A-E0F4-A020-54BE-73465317175F}"/>
                </a:ext>
              </a:extLst>
            </p:cNvPr>
            <p:cNvSpPr txBox="1"/>
            <p:nvPr/>
          </p:nvSpPr>
          <p:spPr>
            <a:xfrm>
              <a:off x="1051343" y="1772827"/>
              <a:ext cx="16401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1D5EE0-1BBD-411C-B9A4-A40BD1E76578}"/>
              </a:ext>
            </a:extLst>
          </p:cNvPr>
          <p:cNvGrpSpPr/>
          <p:nvPr/>
        </p:nvGrpSpPr>
        <p:grpSpPr>
          <a:xfrm>
            <a:off x="8499835" y="3763416"/>
            <a:ext cx="2373085" cy="1198908"/>
            <a:chOff x="1051343" y="1772827"/>
            <a:chExt cx="2373085" cy="119890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D6AD1D-4ED3-A386-9C6C-BD4CD0DEDE1F}"/>
                </a:ext>
              </a:extLst>
            </p:cNvPr>
            <p:cNvSpPr txBox="1"/>
            <p:nvPr/>
          </p:nvSpPr>
          <p:spPr>
            <a:xfrm>
              <a:off x="1051343" y="2074310"/>
              <a:ext cx="237308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9D5A473-1A41-7810-E571-210DDAF68688}"/>
                </a:ext>
              </a:extLst>
            </p:cNvPr>
            <p:cNvSpPr txBox="1"/>
            <p:nvPr/>
          </p:nvSpPr>
          <p:spPr>
            <a:xfrm>
              <a:off x="1051343" y="1772827"/>
              <a:ext cx="16401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E409F330-21ED-4962-0603-296C1D59CB77}"/>
              </a:ext>
            </a:extLst>
          </p:cNvPr>
          <p:cNvSpPr/>
          <p:nvPr/>
        </p:nvSpPr>
        <p:spPr>
          <a:xfrm rot="20397280">
            <a:off x="8099777" y="4158040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D9D2C1B-EC8A-A977-E655-3C7D30B8223B}"/>
              </a:ext>
            </a:extLst>
          </p:cNvPr>
          <p:cNvSpPr/>
          <p:nvPr/>
        </p:nvSpPr>
        <p:spPr>
          <a:xfrm rot="20397280">
            <a:off x="7854164" y="2017402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F4D28B4-F858-D5A0-FB49-BF27A707CA30}"/>
              </a:ext>
            </a:extLst>
          </p:cNvPr>
          <p:cNvSpPr/>
          <p:nvPr/>
        </p:nvSpPr>
        <p:spPr>
          <a:xfrm rot="20397280">
            <a:off x="3568088" y="4277467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071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学习计划</a:t>
              </a:r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465898C-4926-DFFA-EF37-E229E3A2CC3B}"/>
              </a:ext>
            </a:extLst>
          </p:cNvPr>
          <p:cNvSpPr/>
          <p:nvPr/>
        </p:nvSpPr>
        <p:spPr>
          <a:xfrm>
            <a:off x="1277257" y="986971"/>
            <a:ext cx="9318172" cy="4597790"/>
          </a:xfrm>
          <a:custGeom>
            <a:avLst/>
            <a:gdLst>
              <a:gd name="connsiteX0" fmla="*/ 0 w 9318172"/>
              <a:gd name="connsiteY0" fmla="*/ 4238172 h 4597790"/>
              <a:gd name="connsiteX1" fmla="*/ 2046514 w 9318172"/>
              <a:gd name="connsiteY1" fmla="*/ 4470400 h 4597790"/>
              <a:gd name="connsiteX2" fmla="*/ 3439886 w 9318172"/>
              <a:gd name="connsiteY2" fmla="*/ 2496458 h 4597790"/>
              <a:gd name="connsiteX3" fmla="*/ 7358743 w 9318172"/>
              <a:gd name="connsiteY3" fmla="*/ 2002972 h 4597790"/>
              <a:gd name="connsiteX4" fmla="*/ 9318172 w 9318172"/>
              <a:gd name="connsiteY4" fmla="*/ 0 h 459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8172" h="4597790">
                <a:moveTo>
                  <a:pt x="0" y="4238172"/>
                </a:moveTo>
                <a:cubicBezTo>
                  <a:pt x="736600" y="4499429"/>
                  <a:pt x="1473200" y="4760686"/>
                  <a:pt x="2046514" y="4470400"/>
                </a:cubicBezTo>
                <a:cubicBezTo>
                  <a:pt x="2619828" y="4180114"/>
                  <a:pt x="2554515" y="2907696"/>
                  <a:pt x="3439886" y="2496458"/>
                </a:cubicBezTo>
                <a:cubicBezTo>
                  <a:pt x="4325257" y="2085220"/>
                  <a:pt x="6379029" y="2419048"/>
                  <a:pt x="7358743" y="2002972"/>
                </a:cubicBezTo>
                <a:cubicBezTo>
                  <a:pt x="8338457" y="1586896"/>
                  <a:pt x="8828314" y="793448"/>
                  <a:pt x="9318172" y="0"/>
                </a:cubicBezTo>
              </a:path>
            </a:pathLst>
          </a:cu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46DAC49A-77A5-7C50-A684-6F5A803AFFAA}"/>
              </a:ext>
            </a:extLst>
          </p:cNvPr>
          <p:cNvSpPr/>
          <p:nvPr/>
        </p:nvSpPr>
        <p:spPr>
          <a:xfrm>
            <a:off x="1277257" y="3536680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335030 w 2010181"/>
              <a:gd name="connsiteY3" fmla="*/ 0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644525 h 1104900"/>
              <a:gd name="connsiteX8" fmla="*/ 2010181 w 2010181"/>
              <a:gd name="connsiteY8" fmla="*/ 644525 h 1104900"/>
              <a:gd name="connsiteX9" fmla="*/ 2010181 w 2010181"/>
              <a:gd name="connsiteY9" fmla="*/ 920750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408147 w 2010181"/>
              <a:gd name="connsiteY13" fmla="*/ 1439309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920750 h 1104900"/>
              <a:gd name="connsiteX18" fmla="*/ 0 w 2010181"/>
              <a:gd name="connsiteY18" fmla="*/ 644525 h 1104900"/>
              <a:gd name="connsiteX19" fmla="*/ 0 w 2010181"/>
              <a:gd name="connsiteY19" fmla="*/ 644525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lnTo>
                  <a:pt x="335030" y="0"/>
                </a:lnTo>
                <a:cubicBezTo>
                  <a:pt x="398510" y="-18084"/>
                  <a:pt x="771926" y="-36434"/>
                  <a:pt x="837575" y="0"/>
                </a:cubicBezTo>
                <a:cubicBezTo>
                  <a:pt x="979647" y="-72167"/>
                  <a:pt x="1628190" y="44774"/>
                  <a:pt x="1826027" y="0"/>
                </a:cubicBezTo>
                <a:cubicBezTo>
                  <a:pt x="1930701" y="-16979"/>
                  <a:pt x="1999876" y="81866"/>
                  <a:pt x="2010181" y="184154"/>
                </a:cubicBezTo>
                <a:cubicBezTo>
                  <a:pt x="2007991" y="248652"/>
                  <a:pt x="2018240" y="530251"/>
                  <a:pt x="2010181" y="644525"/>
                </a:cubicBezTo>
                <a:lnTo>
                  <a:pt x="2010181" y="644525"/>
                </a:lnTo>
                <a:cubicBezTo>
                  <a:pt x="1989456" y="743109"/>
                  <a:pt x="1994974" y="848702"/>
                  <a:pt x="2010181" y="920750"/>
                </a:cubicBezTo>
                <a:lnTo>
                  <a:pt x="2010181" y="920746"/>
                </a:lnTo>
                <a:cubicBezTo>
                  <a:pt x="2015663" y="1024169"/>
                  <a:pt x="1927452" y="1099087"/>
                  <a:pt x="1826027" y="1104900"/>
                </a:cubicBezTo>
                <a:cubicBezTo>
                  <a:pt x="1666294" y="1123769"/>
                  <a:pt x="1253786" y="1068247"/>
                  <a:pt x="837575" y="1104900"/>
                </a:cubicBezTo>
                <a:cubicBezTo>
                  <a:pt x="616617" y="1228174"/>
                  <a:pt x="504720" y="1305631"/>
                  <a:pt x="408147" y="1439309"/>
                </a:cubicBezTo>
                <a:cubicBezTo>
                  <a:pt x="381053" y="1304953"/>
                  <a:pt x="386302" y="1198591"/>
                  <a:pt x="335030" y="1104900"/>
                </a:cubicBez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lnTo>
                  <a:pt x="0" y="920750"/>
                </a:lnTo>
                <a:cubicBezTo>
                  <a:pt x="12130" y="816736"/>
                  <a:pt x="24812" y="741610"/>
                  <a:pt x="0" y="644525"/>
                </a:cubicBezTo>
                <a:lnTo>
                  <a:pt x="0" y="644525"/>
                </a:lnTo>
                <a:cubicBezTo>
                  <a:pt x="36181" y="495422"/>
                  <a:pt x="19551" y="376029"/>
                  <a:pt x="0" y="184154"/>
                </a:cubicBez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lnTo>
                  <a:pt x="335030" y="0"/>
                </a:lnTo>
                <a:cubicBezTo>
                  <a:pt x="488983" y="28661"/>
                  <a:pt x="737852" y="-16977"/>
                  <a:pt x="837575" y="0"/>
                </a:cubicBezTo>
                <a:cubicBezTo>
                  <a:pt x="988105" y="-74429"/>
                  <a:pt x="1691047" y="19953"/>
                  <a:pt x="1826027" y="0"/>
                </a:cubicBezTo>
                <a:cubicBezTo>
                  <a:pt x="1946926" y="2277"/>
                  <a:pt x="2016479" y="69487"/>
                  <a:pt x="2010181" y="184154"/>
                </a:cubicBezTo>
                <a:cubicBezTo>
                  <a:pt x="2028360" y="275296"/>
                  <a:pt x="2015308" y="516192"/>
                  <a:pt x="2010181" y="644525"/>
                </a:cubicBezTo>
                <a:lnTo>
                  <a:pt x="2010181" y="644525"/>
                </a:lnTo>
                <a:cubicBezTo>
                  <a:pt x="1997465" y="732585"/>
                  <a:pt x="1994485" y="890010"/>
                  <a:pt x="2010181" y="920750"/>
                </a:cubicBezTo>
                <a:lnTo>
                  <a:pt x="2010181" y="920746"/>
                </a:lnTo>
                <a:cubicBezTo>
                  <a:pt x="2015302" y="1025318"/>
                  <a:pt x="1942886" y="1108544"/>
                  <a:pt x="1826027" y="1104900"/>
                </a:cubicBezTo>
                <a:cubicBezTo>
                  <a:pt x="1694484" y="1120889"/>
                  <a:pt x="953103" y="1086161"/>
                  <a:pt x="837575" y="1104900"/>
                </a:cubicBezTo>
                <a:cubicBezTo>
                  <a:pt x="707638" y="1192084"/>
                  <a:pt x="509242" y="1317867"/>
                  <a:pt x="408147" y="1439309"/>
                </a:cubicBezTo>
                <a:cubicBezTo>
                  <a:pt x="416507" y="1341868"/>
                  <a:pt x="376908" y="1162899"/>
                  <a:pt x="335030" y="1104900"/>
                </a:cubicBez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lnTo>
                  <a:pt x="0" y="920750"/>
                </a:lnTo>
                <a:cubicBezTo>
                  <a:pt x="-24307" y="877180"/>
                  <a:pt x="12636" y="754374"/>
                  <a:pt x="0" y="644525"/>
                </a:cubicBezTo>
                <a:lnTo>
                  <a:pt x="0" y="644525"/>
                </a:lnTo>
                <a:cubicBezTo>
                  <a:pt x="17083" y="521024"/>
                  <a:pt x="-12823" y="251780"/>
                  <a:pt x="0" y="1841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29696"/>
                      <a:gd name="adj2" fmla="val 80266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9AC953-BAC1-9E13-0048-2383F3E50B72}"/>
              </a:ext>
            </a:extLst>
          </p:cNvPr>
          <p:cNvSpPr txBox="1"/>
          <p:nvPr/>
        </p:nvSpPr>
        <p:spPr>
          <a:xfrm>
            <a:off x="1403095" y="3602317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DF06313-8E86-DD84-97FB-8DAA99A9CD2A}"/>
              </a:ext>
            </a:extLst>
          </p:cNvPr>
          <p:cNvSpPr/>
          <p:nvPr/>
        </p:nvSpPr>
        <p:spPr>
          <a:xfrm rot="20397280">
            <a:off x="1470059" y="5132133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2CCFD98-12C8-FDA3-22C0-CC871BB053C5}"/>
              </a:ext>
            </a:extLst>
          </p:cNvPr>
          <p:cNvSpPr/>
          <p:nvPr/>
        </p:nvSpPr>
        <p:spPr>
          <a:xfrm rot="20397280">
            <a:off x="3806859" y="4025432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0751F50-A2EB-4641-0A90-A7C67C0F4F1D}"/>
              </a:ext>
            </a:extLst>
          </p:cNvPr>
          <p:cNvSpPr/>
          <p:nvPr/>
        </p:nvSpPr>
        <p:spPr>
          <a:xfrm rot="20397280">
            <a:off x="5407904" y="3056604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99AEB53-E4F7-31A4-FB7C-81FD24CF9196}"/>
              </a:ext>
            </a:extLst>
          </p:cNvPr>
          <p:cNvSpPr/>
          <p:nvPr/>
        </p:nvSpPr>
        <p:spPr>
          <a:xfrm rot="20397280">
            <a:off x="7568358" y="2932473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781F632-04D1-1AC3-F8CB-EBD45A138A1A}"/>
              </a:ext>
            </a:extLst>
          </p:cNvPr>
          <p:cNvSpPr/>
          <p:nvPr/>
        </p:nvSpPr>
        <p:spPr>
          <a:xfrm rot="20397280">
            <a:off x="10154322" y="1186313"/>
            <a:ext cx="461474" cy="472286"/>
          </a:xfrm>
          <a:custGeom>
            <a:avLst/>
            <a:gdLst>
              <a:gd name="connsiteX0" fmla="*/ 0 w 461474"/>
              <a:gd name="connsiteY0" fmla="*/ 236143 h 472286"/>
              <a:gd name="connsiteX1" fmla="*/ 230737 w 461474"/>
              <a:gd name="connsiteY1" fmla="*/ 0 h 472286"/>
              <a:gd name="connsiteX2" fmla="*/ 461474 w 461474"/>
              <a:gd name="connsiteY2" fmla="*/ 236143 h 472286"/>
              <a:gd name="connsiteX3" fmla="*/ 230737 w 461474"/>
              <a:gd name="connsiteY3" fmla="*/ 472286 h 472286"/>
              <a:gd name="connsiteX4" fmla="*/ 0 w 461474"/>
              <a:gd name="connsiteY4" fmla="*/ 236143 h 4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474" h="472286" fill="none" extrusionOk="0">
                <a:moveTo>
                  <a:pt x="0" y="236143"/>
                </a:moveTo>
                <a:cubicBezTo>
                  <a:pt x="18256" y="107891"/>
                  <a:pt x="109467" y="-12683"/>
                  <a:pt x="230737" y="0"/>
                </a:cubicBezTo>
                <a:cubicBezTo>
                  <a:pt x="340231" y="-2747"/>
                  <a:pt x="455122" y="111705"/>
                  <a:pt x="461474" y="236143"/>
                </a:cubicBezTo>
                <a:cubicBezTo>
                  <a:pt x="460518" y="357441"/>
                  <a:pt x="353746" y="478434"/>
                  <a:pt x="230737" y="472286"/>
                </a:cubicBezTo>
                <a:cubicBezTo>
                  <a:pt x="106097" y="473850"/>
                  <a:pt x="14008" y="369929"/>
                  <a:pt x="0" y="236143"/>
                </a:cubicBezTo>
                <a:close/>
              </a:path>
              <a:path w="461474" h="472286" stroke="0" extrusionOk="0">
                <a:moveTo>
                  <a:pt x="0" y="236143"/>
                </a:moveTo>
                <a:cubicBezTo>
                  <a:pt x="-2173" y="104385"/>
                  <a:pt x="86476" y="6316"/>
                  <a:pt x="230737" y="0"/>
                </a:cubicBezTo>
                <a:cubicBezTo>
                  <a:pt x="367020" y="1863"/>
                  <a:pt x="448594" y="106135"/>
                  <a:pt x="461474" y="236143"/>
                </a:cubicBezTo>
                <a:cubicBezTo>
                  <a:pt x="454020" y="373841"/>
                  <a:pt x="355199" y="488708"/>
                  <a:pt x="230737" y="472286"/>
                </a:cubicBezTo>
                <a:cubicBezTo>
                  <a:pt x="88042" y="463936"/>
                  <a:pt x="6972" y="369892"/>
                  <a:pt x="0" y="236143"/>
                </a:cubicBezTo>
                <a:close/>
              </a:path>
            </a:pathLst>
          </a:custGeom>
          <a:solidFill>
            <a:srgbClr val="92E3A9"/>
          </a:solidFill>
          <a:ln w="38100"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话气泡: 圆角矩形 15">
            <a:extLst>
              <a:ext uri="{FF2B5EF4-FFF2-40B4-BE49-F238E27FC236}">
                <a16:creationId xmlns:a16="http://schemas.microsoft.com/office/drawing/2014/main" id="{D4DD6D20-FB55-8DD6-6901-26880C91F0E8}"/>
              </a:ext>
            </a:extLst>
          </p:cNvPr>
          <p:cNvSpPr/>
          <p:nvPr/>
        </p:nvSpPr>
        <p:spPr>
          <a:xfrm>
            <a:off x="4104723" y="4918633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248499 w 2010181"/>
              <a:gd name="connsiteY3" fmla="*/ -389488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010181 w 2010181"/>
              <a:gd name="connsiteY8" fmla="*/ 184150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335030 w 2010181"/>
              <a:gd name="connsiteY13" fmla="*/ 1104900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cubicBezTo>
                  <a:pt x="323965" y="-83353"/>
                  <a:pt x="301320" y="-214315"/>
                  <a:pt x="248499" y="-389488"/>
                </a:cubicBezTo>
                <a:cubicBezTo>
                  <a:pt x="443471" y="-273557"/>
                  <a:pt x="707405" y="-147576"/>
                  <a:pt x="837575" y="0"/>
                </a:cubicBezTo>
                <a:cubicBezTo>
                  <a:pt x="1166104" y="-34236"/>
                  <a:pt x="1388286" y="-19680"/>
                  <a:pt x="1826027" y="0"/>
                </a:cubicBezTo>
                <a:cubicBezTo>
                  <a:pt x="1940610" y="11087"/>
                  <a:pt x="2009222" y="85346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89456" y="282734"/>
                  <a:pt x="1994974" y="388327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357207" y="1103349"/>
                  <a:pt x="1216523" y="1172477"/>
                  <a:pt x="837575" y="1104900"/>
                </a:cubicBezTo>
                <a:cubicBezTo>
                  <a:pt x="708514" y="1147452"/>
                  <a:pt x="534703" y="1068104"/>
                  <a:pt x="335030" y="1104900"/>
                </a:cubicBezTo>
                <a:lnTo>
                  <a:pt x="335030" y="1104900"/>
                </a:ln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cubicBezTo>
                  <a:pt x="276240" y="-117215"/>
                  <a:pt x="253284" y="-248747"/>
                  <a:pt x="248499" y="-389488"/>
                </a:cubicBezTo>
                <a:cubicBezTo>
                  <a:pt x="439732" y="-324684"/>
                  <a:pt x="807706" y="-86793"/>
                  <a:pt x="837575" y="0"/>
                </a:cubicBezTo>
                <a:cubicBezTo>
                  <a:pt x="1304590" y="2165"/>
                  <a:pt x="1640078" y="-51827"/>
                  <a:pt x="1826027" y="0"/>
                </a:cubicBezTo>
                <a:cubicBezTo>
                  <a:pt x="1922694" y="-771"/>
                  <a:pt x="1999245" y="92745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97465" y="272210"/>
                  <a:pt x="1994485" y="429635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345155" y="1167775"/>
                  <a:pt x="943729" y="1125498"/>
                  <a:pt x="837575" y="1104900"/>
                </a:cubicBezTo>
                <a:cubicBezTo>
                  <a:pt x="651654" y="1142368"/>
                  <a:pt x="523620" y="1110274"/>
                  <a:pt x="335030" y="1104900"/>
                </a:cubicBezTo>
                <a:lnTo>
                  <a:pt x="335030" y="1104900"/>
                </a:ln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37638"/>
                      <a:gd name="adj2" fmla="val -85251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8A7CC6-81A1-58BD-8521-C5BB098A213E}"/>
              </a:ext>
            </a:extLst>
          </p:cNvPr>
          <p:cNvSpPr txBox="1"/>
          <p:nvPr/>
        </p:nvSpPr>
        <p:spPr>
          <a:xfrm>
            <a:off x="4230561" y="4984270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E660A2FD-1662-00A2-4868-D60AB2F8DC18}"/>
              </a:ext>
            </a:extLst>
          </p:cNvPr>
          <p:cNvSpPr/>
          <p:nvPr/>
        </p:nvSpPr>
        <p:spPr>
          <a:xfrm>
            <a:off x="4085819" y="1506522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1172606 w 2010181"/>
              <a:gd name="connsiteY2" fmla="*/ 0 h 1104900"/>
              <a:gd name="connsiteX3" fmla="*/ 1172606 w 2010181"/>
              <a:gd name="connsiteY3" fmla="*/ 0 h 1104900"/>
              <a:gd name="connsiteX4" fmla="*/ 1675151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644525 h 1104900"/>
              <a:gd name="connsiteX8" fmla="*/ 2010181 w 2010181"/>
              <a:gd name="connsiteY8" fmla="*/ 644525 h 1104900"/>
              <a:gd name="connsiteX9" fmla="*/ 2010181 w 2010181"/>
              <a:gd name="connsiteY9" fmla="*/ 920750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1675151 w 2010181"/>
              <a:gd name="connsiteY12" fmla="*/ 1104900 h 1104900"/>
              <a:gd name="connsiteX13" fmla="*/ 1569288 w 2010181"/>
              <a:gd name="connsiteY13" fmla="*/ 1395765 h 1104900"/>
              <a:gd name="connsiteX14" fmla="*/ 1172606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920750 h 1104900"/>
              <a:gd name="connsiteX18" fmla="*/ 0 w 2010181"/>
              <a:gd name="connsiteY18" fmla="*/ 644525 h 1104900"/>
              <a:gd name="connsiteX19" fmla="*/ 0 w 2010181"/>
              <a:gd name="connsiteY19" fmla="*/ 644525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99146" y="-69764"/>
                  <a:pt x="800198" y="42965"/>
                  <a:pt x="1172606" y="0"/>
                </a:cubicBezTo>
                <a:lnTo>
                  <a:pt x="1172606" y="0"/>
                </a:lnTo>
                <a:cubicBezTo>
                  <a:pt x="1236086" y="-18084"/>
                  <a:pt x="1609502" y="-36434"/>
                  <a:pt x="1675151" y="0"/>
                </a:cubicBezTo>
                <a:cubicBezTo>
                  <a:pt x="1691124" y="364"/>
                  <a:pt x="1800776" y="-10235"/>
                  <a:pt x="1826027" y="0"/>
                </a:cubicBezTo>
                <a:cubicBezTo>
                  <a:pt x="1930701" y="-16979"/>
                  <a:pt x="1999876" y="81866"/>
                  <a:pt x="2010181" y="184154"/>
                </a:cubicBezTo>
                <a:cubicBezTo>
                  <a:pt x="2007991" y="248652"/>
                  <a:pt x="2018240" y="530251"/>
                  <a:pt x="2010181" y="644525"/>
                </a:cubicBezTo>
                <a:lnTo>
                  <a:pt x="2010181" y="644525"/>
                </a:lnTo>
                <a:cubicBezTo>
                  <a:pt x="1989456" y="743109"/>
                  <a:pt x="1994974" y="848702"/>
                  <a:pt x="2010181" y="920750"/>
                </a:cubicBezTo>
                <a:lnTo>
                  <a:pt x="2010181" y="920746"/>
                </a:lnTo>
                <a:cubicBezTo>
                  <a:pt x="2015663" y="1024169"/>
                  <a:pt x="1927452" y="1099087"/>
                  <a:pt x="1826027" y="1104900"/>
                </a:cubicBezTo>
                <a:cubicBezTo>
                  <a:pt x="1798088" y="1115339"/>
                  <a:pt x="1699983" y="1107502"/>
                  <a:pt x="1675151" y="1104900"/>
                </a:cubicBezTo>
                <a:cubicBezTo>
                  <a:pt x="1652599" y="1180315"/>
                  <a:pt x="1625251" y="1295748"/>
                  <a:pt x="1569288" y="1395765"/>
                </a:cubicBezTo>
                <a:cubicBezTo>
                  <a:pt x="1396618" y="1278016"/>
                  <a:pt x="1289809" y="1176105"/>
                  <a:pt x="1172606" y="1104900"/>
                </a:cubicBezTo>
                <a:cubicBezTo>
                  <a:pt x="743690" y="1109438"/>
                  <a:pt x="532511" y="1060734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lnTo>
                  <a:pt x="0" y="920750"/>
                </a:lnTo>
                <a:cubicBezTo>
                  <a:pt x="12130" y="816736"/>
                  <a:pt x="24812" y="741610"/>
                  <a:pt x="0" y="644525"/>
                </a:cubicBezTo>
                <a:lnTo>
                  <a:pt x="0" y="644525"/>
                </a:lnTo>
                <a:cubicBezTo>
                  <a:pt x="36181" y="495422"/>
                  <a:pt x="19551" y="376029"/>
                  <a:pt x="0" y="184154"/>
                </a:cubicBez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306265" y="1224"/>
                  <a:pt x="926252" y="-13485"/>
                  <a:pt x="1172606" y="0"/>
                </a:cubicBezTo>
                <a:lnTo>
                  <a:pt x="1172606" y="0"/>
                </a:lnTo>
                <a:cubicBezTo>
                  <a:pt x="1326559" y="28661"/>
                  <a:pt x="1575428" y="-16977"/>
                  <a:pt x="1675151" y="0"/>
                </a:cubicBezTo>
                <a:cubicBezTo>
                  <a:pt x="1734136" y="3266"/>
                  <a:pt x="1786435" y="-9246"/>
                  <a:pt x="1826027" y="0"/>
                </a:cubicBezTo>
                <a:cubicBezTo>
                  <a:pt x="1946926" y="2277"/>
                  <a:pt x="2016479" y="69487"/>
                  <a:pt x="2010181" y="184154"/>
                </a:cubicBezTo>
                <a:cubicBezTo>
                  <a:pt x="2028360" y="275296"/>
                  <a:pt x="2015308" y="516192"/>
                  <a:pt x="2010181" y="644525"/>
                </a:cubicBezTo>
                <a:lnTo>
                  <a:pt x="2010181" y="644525"/>
                </a:lnTo>
                <a:cubicBezTo>
                  <a:pt x="1997465" y="732585"/>
                  <a:pt x="1994485" y="890010"/>
                  <a:pt x="2010181" y="920750"/>
                </a:cubicBezTo>
                <a:lnTo>
                  <a:pt x="2010181" y="920746"/>
                </a:lnTo>
                <a:cubicBezTo>
                  <a:pt x="2015302" y="1025318"/>
                  <a:pt x="1942886" y="1108544"/>
                  <a:pt x="1826027" y="1104900"/>
                </a:cubicBezTo>
                <a:cubicBezTo>
                  <a:pt x="1781456" y="1106789"/>
                  <a:pt x="1716282" y="1101454"/>
                  <a:pt x="1675151" y="1104900"/>
                </a:cubicBezTo>
                <a:cubicBezTo>
                  <a:pt x="1665094" y="1195035"/>
                  <a:pt x="1640590" y="1258636"/>
                  <a:pt x="1569288" y="1395765"/>
                </a:cubicBezTo>
                <a:cubicBezTo>
                  <a:pt x="1455397" y="1263233"/>
                  <a:pt x="1297094" y="1246893"/>
                  <a:pt x="1172606" y="1104900"/>
                </a:cubicBezTo>
                <a:cubicBezTo>
                  <a:pt x="797323" y="1070158"/>
                  <a:pt x="326912" y="1077531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lnTo>
                  <a:pt x="0" y="920750"/>
                </a:lnTo>
                <a:cubicBezTo>
                  <a:pt x="-24307" y="877180"/>
                  <a:pt x="12636" y="754374"/>
                  <a:pt x="0" y="644525"/>
                </a:cubicBezTo>
                <a:lnTo>
                  <a:pt x="0" y="644525"/>
                </a:lnTo>
                <a:cubicBezTo>
                  <a:pt x="17083" y="521024"/>
                  <a:pt x="-12823" y="251780"/>
                  <a:pt x="0" y="1841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28067"/>
                      <a:gd name="adj2" fmla="val 76325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1807973-800E-33DE-ADAA-BC42EFE0EBAF}"/>
              </a:ext>
            </a:extLst>
          </p:cNvPr>
          <p:cNvSpPr txBox="1"/>
          <p:nvPr/>
        </p:nvSpPr>
        <p:spPr>
          <a:xfrm>
            <a:off x="4211657" y="1572159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0" name="对话气泡: 圆角矩形 19">
            <a:extLst>
              <a:ext uri="{FF2B5EF4-FFF2-40B4-BE49-F238E27FC236}">
                <a16:creationId xmlns:a16="http://schemas.microsoft.com/office/drawing/2014/main" id="{D6F00B9B-3026-2170-A1BD-40923A4D3681}"/>
              </a:ext>
            </a:extLst>
          </p:cNvPr>
          <p:cNvSpPr/>
          <p:nvPr/>
        </p:nvSpPr>
        <p:spPr>
          <a:xfrm>
            <a:off x="7642838" y="3962449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335030 w 2010181"/>
              <a:gd name="connsiteY2" fmla="*/ 0 h 1104900"/>
              <a:gd name="connsiteX3" fmla="*/ 248499 w 2010181"/>
              <a:gd name="connsiteY3" fmla="*/ -389488 h 1104900"/>
              <a:gd name="connsiteX4" fmla="*/ 837575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010181 w 2010181"/>
              <a:gd name="connsiteY8" fmla="*/ 184150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837575 w 2010181"/>
              <a:gd name="connsiteY12" fmla="*/ 1104900 h 1104900"/>
              <a:gd name="connsiteX13" fmla="*/ 335030 w 2010181"/>
              <a:gd name="connsiteY13" fmla="*/ 1104900 h 1104900"/>
              <a:gd name="connsiteX14" fmla="*/ 335030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28297" y="3110"/>
                  <a:pt x="285557" y="-4061"/>
                  <a:pt x="335030" y="0"/>
                </a:cubicBezTo>
                <a:cubicBezTo>
                  <a:pt x="323965" y="-83353"/>
                  <a:pt x="301320" y="-214315"/>
                  <a:pt x="248499" y="-389488"/>
                </a:cubicBezTo>
                <a:cubicBezTo>
                  <a:pt x="443471" y="-273557"/>
                  <a:pt x="707405" y="-147576"/>
                  <a:pt x="837575" y="0"/>
                </a:cubicBezTo>
                <a:cubicBezTo>
                  <a:pt x="1166104" y="-34236"/>
                  <a:pt x="1388286" y="-19680"/>
                  <a:pt x="1826027" y="0"/>
                </a:cubicBezTo>
                <a:cubicBezTo>
                  <a:pt x="1940610" y="11087"/>
                  <a:pt x="2009222" y="85346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89456" y="282734"/>
                  <a:pt x="1994974" y="388327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357207" y="1103349"/>
                  <a:pt x="1216523" y="1172477"/>
                  <a:pt x="837575" y="1104900"/>
                </a:cubicBezTo>
                <a:cubicBezTo>
                  <a:pt x="708514" y="1147452"/>
                  <a:pt x="534703" y="1068104"/>
                  <a:pt x="335030" y="1104900"/>
                </a:cubicBezTo>
                <a:lnTo>
                  <a:pt x="335030" y="1104900"/>
                </a:lnTo>
                <a:cubicBezTo>
                  <a:pt x="278641" y="1106522"/>
                  <a:pt x="248427" y="1110753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204734" y="-11542"/>
                  <a:pt x="265933" y="-10394"/>
                  <a:pt x="335030" y="0"/>
                </a:cubicBezTo>
                <a:cubicBezTo>
                  <a:pt x="276240" y="-117215"/>
                  <a:pt x="253284" y="-248747"/>
                  <a:pt x="248499" y="-389488"/>
                </a:cubicBezTo>
                <a:cubicBezTo>
                  <a:pt x="439732" y="-324684"/>
                  <a:pt x="807706" y="-86793"/>
                  <a:pt x="837575" y="0"/>
                </a:cubicBezTo>
                <a:cubicBezTo>
                  <a:pt x="1304590" y="2165"/>
                  <a:pt x="1640078" y="-51827"/>
                  <a:pt x="1826027" y="0"/>
                </a:cubicBezTo>
                <a:cubicBezTo>
                  <a:pt x="1922694" y="-771"/>
                  <a:pt x="1999245" y="92745"/>
                  <a:pt x="2010181" y="184154"/>
                </a:cubicBezTo>
                <a:lnTo>
                  <a:pt x="2010181" y="184150"/>
                </a:lnTo>
                <a:lnTo>
                  <a:pt x="2010181" y="184150"/>
                </a:lnTo>
                <a:cubicBezTo>
                  <a:pt x="1997465" y="272210"/>
                  <a:pt x="1994485" y="429635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345155" y="1167775"/>
                  <a:pt x="943729" y="1125498"/>
                  <a:pt x="837575" y="1104900"/>
                </a:cubicBezTo>
                <a:cubicBezTo>
                  <a:pt x="651654" y="1142368"/>
                  <a:pt x="523620" y="1110274"/>
                  <a:pt x="335030" y="1104900"/>
                </a:cubicBezTo>
                <a:lnTo>
                  <a:pt x="335030" y="1104900"/>
                </a:lnTo>
                <a:cubicBezTo>
                  <a:pt x="306593" y="1104515"/>
                  <a:pt x="210875" y="1096510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-37638"/>
                      <a:gd name="adj2" fmla="val -85251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06B306-685B-785A-8C8F-A199B8F0E597}"/>
              </a:ext>
            </a:extLst>
          </p:cNvPr>
          <p:cNvSpPr txBox="1"/>
          <p:nvPr/>
        </p:nvSpPr>
        <p:spPr>
          <a:xfrm>
            <a:off x="7768676" y="4028086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2" name="对话气泡: 圆角矩形 21">
            <a:extLst>
              <a:ext uri="{FF2B5EF4-FFF2-40B4-BE49-F238E27FC236}">
                <a16:creationId xmlns:a16="http://schemas.microsoft.com/office/drawing/2014/main" id="{FF3FCBAD-CAF4-8A4E-EE3F-79C24F04D7F8}"/>
              </a:ext>
            </a:extLst>
          </p:cNvPr>
          <p:cNvSpPr/>
          <p:nvPr/>
        </p:nvSpPr>
        <p:spPr>
          <a:xfrm>
            <a:off x="7635422" y="1122351"/>
            <a:ext cx="2010181" cy="1104900"/>
          </a:xfrm>
          <a:custGeom>
            <a:avLst/>
            <a:gdLst>
              <a:gd name="connsiteX0" fmla="*/ 0 w 2010181"/>
              <a:gd name="connsiteY0" fmla="*/ 184154 h 1104900"/>
              <a:gd name="connsiteX1" fmla="*/ 184154 w 2010181"/>
              <a:gd name="connsiteY1" fmla="*/ 0 h 1104900"/>
              <a:gd name="connsiteX2" fmla="*/ 1172606 w 2010181"/>
              <a:gd name="connsiteY2" fmla="*/ 0 h 1104900"/>
              <a:gd name="connsiteX3" fmla="*/ 1172606 w 2010181"/>
              <a:gd name="connsiteY3" fmla="*/ 0 h 1104900"/>
              <a:gd name="connsiteX4" fmla="*/ 1675151 w 2010181"/>
              <a:gd name="connsiteY4" fmla="*/ 0 h 1104900"/>
              <a:gd name="connsiteX5" fmla="*/ 1826027 w 2010181"/>
              <a:gd name="connsiteY5" fmla="*/ 0 h 1104900"/>
              <a:gd name="connsiteX6" fmla="*/ 2010181 w 2010181"/>
              <a:gd name="connsiteY6" fmla="*/ 184154 h 1104900"/>
              <a:gd name="connsiteX7" fmla="*/ 2010181 w 2010181"/>
              <a:gd name="connsiteY7" fmla="*/ 184150 h 1104900"/>
              <a:gd name="connsiteX8" fmla="*/ 2425625 w 2010181"/>
              <a:gd name="connsiteY8" fmla="*/ 307195 h 1104900"/>
              <a:gd name="connsiteX9" fmla="*/ 2010181 w 2010181"/>
              <a:gd name="connsiteY9" fmla="*/ 460375 h 1104900"/>
              <a:gd name="connsiteX10" fmla="*/ 2010181 w 2010181"/>
              <a:gd name="connsiteY10" fmla="*/ 920746 h 1104900"/>
              <a:gd name="connsiteX11" fmla="*/ 1826027 w 2010181"/>
              <a:gd name="connsiteY11" fmla="*/ 1104900 h 1104900"/>
              <a:gd name="connsiteX12" fmla="*/ 1675151 w 2010181"/>
              <a:gd name="connsiteY12" fmla="*/ 1104900 h 1104900"/>
              <a:gd name="connsiteX13" fmla="*/ 1172606 w 2010181"/>
              <a:gd name="connsiteY13" fmla="*/ 1104900 h 1104900"/>
              <a:gd name="connsiteX14" fmla="*/ 1172606 w 2010181"/>
              <a:gd name="connsiteY14" fmla="*/ 1104900 h 1104900"/>
              <a:gd name="connsiteX15" fmla="*/ 184154 w 2010181"/>
              <a:gd name="connsiteY15" fmla="*/ 1104900 h 1104900"/>
              <a:gd name="connsiteX16" fmla="*/ 0 w 2010181"/>
              <a:gd name="connsiteY16" fmla="*/ 920746 h 1104900"/>
              <a:gd name="connsiteX17" fmla="*/ 0 w 2010181"/>
              <a:gd name="connsiteY17" fmla="*/ 460375 h 1104900"/>
              <a:gd name="connsiteX18" fmla="*/ 0 w 2010181"/>
              <a:gd name="connsiteY18" fmla="*/ 184150 h 1104900"/>
              <a:gd name="connsiteX19" fmla="*/ 0 w 2010181"/>
              <a:gd name="connsiteY19" fmla="*/ 184150 h 1104900"/>
              <a:gd name="connsiteX20" fmla="*/ 0 w 2010181"/>
              <a:gd name="connsiteY20" fmla="*/ 184154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10181" h="1104900" fill="none" extrusionOk="0">
                <a:moveTo>
                  <a:pt x="0" y="184154"/>
                </a:moveTo>
                <a:cubicBezTo>
                  <a:pt x="-5182" y="91715"/>
                  <a:pt x="91742" y="6905"/>
                  <a:pt x="184154" y="0"/>
                </a:cubicBezTo>
                <a:cubicBezTo>
                  <a:pt x="299146" y="-69764"/>
                  <a:pt x="800198" y="42965"/>
                  <a:pt x="1172606" y="0"/>
                </a:cubicBezTo>
                <a:lnTo>
                  <a:pt x="1172606" y="0"/>
                </a:lnTo>
                <a:cubicBezTo>
                  <a:pt x="1236086" y="-18084"/>
                  <a:pt x="1609502" y="-36434"/>
                  <a:pt x="1675151" y="0"/>
                </a:cubicBezTo>
                <a:cubicBezTo>
                  <a:pt x="1691124" y="364"/>
                  <a:pt x="1800776" y="-10235"/>
                  <a:pt x="1826027" y="0"/>
                </a:cubicBezTo>
                <a:cubicBezTo>
                  <a:pt x="1930701" y="-16979"/>
                  <a:pt x="1999876" y="81866"/>
                  <a:pt x="2010181" y="184154"/>
                </a:cubicBezTo>
                <a:lnTo>
                  <a:pt x="2010181" y="184150"/>
                </a:lnTo>
                <a:cubicBezTo>
                  <a:pt x="2181904" y="230169"/>
                  <a:pt x="2243813" y="256660"/>
                  <a:pt x="2425625" y="307195"/>
                </a:cubicBezTo>
                <a:cubicBezTo>
                  <a:pt x="2263424" y="331316"/>
                  <a:pt x="2057279" y="422630"/>
                  <a:pt x="2010181" y="460375"/>
                </a:cubicBezTo>
                <a:cubicBezTo>
                  <a:pt x="2033809" y="622685"/>
                  <a:pt x="2008537" y="871212"/>
                  <a:pt x="2010181" y="920746"/>
                </a:cubicBezTo>
                <a:cubicBezTo>
                  <a:pt x="2011338" y="1023180"/>
                  <a:pt x="1922907" y="1105959"/>
                  <a:pt x="1826027" y="1104900"/>
                </a:cubicBezTo>
                <a:cubicBezTo>
                  <a:pt x="1780293" y="1096856"/>
                  <a:pt x="1737426" y="1101845"/>
                  <a:pt x="1675151" y="1104900"/>
                </a:cubicBezTo>
                <a:cubicBezTo>
                  <a:pt x="1546090" y="1147452"/>
                  <a:pt x="1372279" y="1068104"/>
                  <a:pt x="1172606" y="1104900"/>
                </a:cubicBezTo>
                <a:lnTo>
                  <a:pt x="1172606" y="1104900"/>
                </a:lnTo>
                <a:cubicBezTo>
                  <a:pt x="743690" y="1109438"/>
                  <a:pt x="532511" y="1060734"/>
                  <a:pt x="184154" y="1104900"/>
                </a:cubicBezTo>
                <a:cubicBezTo>
                  <a:pt x="80693" y="1105885"/>
                  <a:pt x="6666" y="1040512"/>
                  <a:pt x="0" y="920746"/>
                </a:cubicBezTo>
                <a:cubicBezTo>
                  <a:pt x="-14481" y="712381"/>
                  <a:pt x="-6158" y="536822"/>
                  <a:pt x="0" y="460375"/>
                </a:cubicBezTo>
                <a:cubicBezTo>
                  <a:pt x="-1012" y="392979"/>
                  <a:pt x="11880" y="273205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  <a:path w="2010181" h="1104900" stroke="0" extrusionOk="0">
                <a:moveTo>
                  <a:pt x="0" y="184154"/>
                </a:moveTo>
                <a:cubicBezTo>
                  <a:pt x="-14871" y="73276"/>
                  <a:pt x="68270" y="5321"/>
                  <a:pt x="184154" y="0"/>
                </a:cubicBezTo>
                <a:cubicBezTo>
                  <a:pt x="306265" y="1224"/>
                  <a:pt x="926252" y="-13485"/>
                  <a:pt x="1172606" y="0"/>
                </a:cubicBezTo>
                <a:lnTo>
                  <a:pt x="1172606" y="0"/>
                </a:lnTo>
                <a:cubicBezTo>
                  <a:pt x="1326559" y="28661"/>
                  <a:pt x="1575428" y="-16977"/>
                  <a:pt x="1675151" y="0"/>
                </a:cubicBezTo>
                <a:cubicBezTo>
                  <a:pt x="1734136" y="3266"/>
                  <a:pt x="1786435" y="-9246"/>
                  <a:pt x="1826027" y="0"/>
                </a:cubicBezTo>
                <a:cubicBezTo>
                  <a:pt x="1946926" y="2277"/>
                  <a:pt x="2016479" y="69487"/>
                  <a:pt x="2010181" y="184154"/>
                </a:cubicBezTo>
                <a:lnTo>
                  <a:pt x="2010181" y="184150"/>
                </a:lnTo>
                <a:cubicBezTo>
                  <a:pt x="2216159" y="227992"/>
                  <a:pt x="2273576" y="299410"/>
                  <a:pt x="2425625" y="307195"/>
                </a:cubicBezTo>
                <a:cubicBezTo>
                  <a:pt x="2368982" y="308957"/>
                  <a:pt x="2104566" y="384886"/>
                  <a:pt x="2010181" y="460375"/>
                </a:cubicBezTo>
                <a:cubicBezTo>
                  <a:pt x="1975284" y="676807"/>
                  <a:pt x="2036051" y="717228"/>
                  <a:pt x="2010181" y="920746"/>
                </a:cubicBezTo>
                <a:cubicBezTo>
                  <a:pt x="1997565" y="1020410"/>
                  <a:pt x="1936383" y="1111975"/>
                  <a:pt x="1826027" y="1104900"/>
                </a:cubicBezTo>
                <a:cubicBezTo>
                  <a:pt x="1765701" y="1095173"/>
                  <a:pt x="1728826" y="1118013"/>
                  <a:pt x="1675151" y="1104900"/>
                </a:cubicBezTo>
                <a:cubicBezTo>
                  <a:pt x="1489230" y="1142368"/>
                  <a:pt x="1361196" y="1110274"/>
                  <a:pt x="1172606" y="1104900"/>
                </a:cubicBezTo>
                <a:lnTo>
                  <a:pt x="1172606" y="1104900"/>
                </a:lnTo>
                <a:cubicBezTo>
                  <a:pt x="797323" y="1070158"/>
                  <a:pt x="326912" y="1077531"/>
                  <a:pt x="184154" y="1104900"/>
                </a:cubicBezTo>
                <a:cubicBezTo>
                  <a:pt x="64656" y="1107822"/>
                  <a:pt x="-11331" y="1014633"/>
                  <a:pt x="0" y="920746"/>
                </a:cubicBezTo>
                <a:cubicBezTo>
                  <a:pt x="26109" y="776327"/>
                  <a:pt x="22869" y="654306"/>
                  <a:pt x="0" y="460375"/>
                </a:cubicBezTo>
                <a:cubicBezTo>
                  <a:pt x="-1616" y="335246"/>
                  <a:pt x="-22309" y="302597"/>
                  <a:pt x="0" y="184150"/>
                </a:cubicBezTo>
                <a:lnTo>
                  <a:pt x="0" y="184150"/>
                </a:lnTo>
                <a:lnTo>
                  <a:pt x="0" y="184154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wedgeRoundRectCallout">
                    <a:avLst>
                      <a:gd name="adj1" fmla="val 70667"/>
                      <a:gd name="adj2" fmla="val -22197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AA2192-0FB0-FFD0-CE1A-CC9C6BDBDE89}"/>
              </a:ext>
            </a:extLst>
          </p:cNvPr>
          <p:cNvSpPr txBox="1"/>
          <p:nvPr/>
        </p:nvSpPr>
        <p:spPr>
          <a:xfrm>
            <a:off x="7761260" y="1187988"/>
            <a:ext cx="185386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462803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AA91A3-108A-43C5-9266-846C97DA6045}"/>
              </a:ext>
            </a:extLst>
          </p:cNvPr>
          <p:cNvGrpSpPr/>
          <p:nvPr/>
        </p:nvGrpSpPr>
        <p:grpSpPr>
          <a:xfrm>
            <a:off x="1976439" y="776180"/>
            <a:ext cx="7117764" cy="2694503"/>
            <a:chOff x="1693986" y="1564156"/>
            <a:chExt cx="7117764" cy="269450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7F780F-7410-4B0D-AEB1-25EB059BE28E}"/>
                </a:ext>
              </a:extLst>
            </p:cNvPr>
            <p:cNvSpPr txBox="1"/>
            <p:nvPr/>
          </p:nvSpPr>
          <p:spPr>
            <a:xfrm>
              <a:off x="1693986" y="1611781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开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B31180-FB37-487D-B72A-63D11405B2DF}"/>
                </a:ext>
              </a:extLst>
            </p:cNvPr>
            <p:cNvSpPr txBox="1"/>
            <p:nvPr/>
          </p:nvSpPr>
          <p:spPr>
            <a:xfrm>
              <a:off x="3175732" y="156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6B57835-1B21-48BF-A5B8-12E0EDCFAD7B}"/>
                </a:ext>
              </a:extLst>
            </p:cNvPr>
            <p:cNvSpPr txBox="1"/>
            <p:nvPr/>
          </p:nvSpPr>
          <p:spPr>
            <a:xfrm>
              <a:off x="4710521" y="1564156"/>
              <a:ext cx="241925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典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42504E3-7D74-4955-BAA6-8E2377702181}"/>
                </a:ext>
              </a:extLst>
            </p:cNvPr>
            <p:cNvSpPr txBox="1"/>
            <p:nvPr/>
          </p:nvSpPr>
          <p:spPr>
            <a:xfrm>
              <a:off x="6139224" y="156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600" dirty="0">
                  <a:solidFill>
                    <a:srgbClr val="92E3A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礼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C51F3F4B-A417-475C-8665-642158272C74}"/>
              </a:ext>
            </a:extLst>
          </p:cNvPr>
          <p:cNvSpPr txBox="1"/>
          <p:nvPr/>
        </p:nvSpPr>
        <p:spPr>
          <a:xfrm>
            <a:off x="2694681" y="3296894"/>
            <a:ext cx="532550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小学秋季开学主题班会</a:t>
            </a:r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87599" y="1686278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992942" y="1070857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434787" y="144824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879524" y="-753196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5958006" y="165300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677465" y="2319946"/>
            <a:ext cx="557783" cy="641700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814624" y="4398323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506297" y="311657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789289" y="3785038"/>
            <a:ext cx="270328" cy="270676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662652" y="43041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09DBE55A-5506-E607-0EB5-5B950E82277B}"/>
              </a:ext>
            </a:extLst>
          </p:cNvPr>
          <p:cNvGrpSpPr/>
          <p:nvPr/>
        </p:nvGrpSpPr>
        <p:grpSpPr>
          <a:xfrm>
            <a:off x="3240503" y="3882622"/>
            <a:ext cx="3970522" cy="767094"/>
            <a:chOff x="3443510" y="3882622"/>
            <a:chExt cx="3970522" cy="76709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3443510" y="3882622"/>
              <a:ext cx="3970522" cy="767094"/>
            </a:xfrm>
            <a:custGeom>
              <a:avLst/>
              <a:gdLst>
                <a:gd name="connsiteX0" fmla="*/ 3970522 w 3970522"/>
                <a:gd name="connsiteY0" fmla="*/ 47943 h 767094"/>
                <a:gd name="connsiteX1" fmla="*/ 3922579 w 3970522"/>
                <a:gd name="connsiteY1" fmla="*/ 95886 h 767094"/>
                <a:gd name="connsiteX2" fmla="*/ 3922579 w 3970522"/>
                <a:gd name="connsiteY2" fmla="*/ 47943 h 767094"/>
                <a:gd name="connsiteX3" fmla="*/ 3898607 w 3970522"/>
                <a:gd name="connsiteY3" fmla="*/ 71915 h 767094"/>
                <a:gd name="connsiteX4" fmla="*/ 3874635 w 3970522"/>
                <a:gd name="connsiteY4" fmla="*/ 47943 h 767094"/>
                <a:gd name="connsiteX5" fmla="*/ 3874635 w 3970522"/>
                <a:gd name="connsiteY5" fmla="*/ 95887 h 767094"/>
                <a:gd name="connsiteX6" fmla="*/ 47943 w 3970522"/>
                <a:gd name="connsiteY6" fmla="*/ 95887 h 767094"/>
                <a:gd name="connsiteX7" fmla="*/ 0 w 3970522"/>
                <a:gd name="connsiteY7" fmla="*/ 143830 h 767094"/>
                <a:gd name="connsiteX8" fmla="*/ 0 w 3970522"/>
                <a:gd name="connsiteY8" fmla="*/ 719151 h 767094"/>
                <a:gd name="connsiteX9" fmla="*/ 47943 w 3970522"/>
                <a:gd name="connsiteY9" fmla="*/ 767094 h 767094"/>
                <a:gd name="connsiteX10" fmla="*/ 95886 w 3970522"/>
                <a:gd name="connsiteY10" fmla="*/ 719151 h 767094"/>
                <a:gd name="connsiteX11" fmla="*/ 95887 w 3970522"/>
                <a:gd name="connsiteY11" fmla="*/ 671207 h 767094"/>
                <a:gd name="connsiteX12" fmla="*/ 3922579 w 3970522"/>
                <a:gd name="connsiteY12" fmla="*/ 671207 h 767094"/>
                <a:gd name="connsiteX13" fmla="*/ 3970522 w 3970522"/>
                <a:gd name="connsiteY13" fmla="*/ 623264 h 767094"/>
                <a:gd name="connsiteX14" fmla="*/ 3970522 w 3970522"/>
                <a:gd name="connsiteY14" fmla="*/ 47943 h 767094"/>
                <a:gd name="connsiteX15" fmla="*/ 47943 w 3970522"/>
                <a:gd name="connsiteY15" fmla="*/ 191774 h 767094"/>
                <a:gd name="connsiteX16" fmla="*/ 95886 w 3970522"/>
                <a:gd name="connsiteY16" fmla="*/ 143831 h 767094"/>
                <a:gd name="connsiteX17" fmla="*/ 71914 w 3970522"/>
                <a:gd name="connsiteY17" fmla="*/ 119859 h 767094"/>
                <a:gd name="connsiteX18" fmla="*/ 47942 w 3970522"/>
                <a:gd name="connsiteY18" fmla="*/ 143831 h 767094"/>
                <a:gd name="connsiteX19" fmla="*/ 47943 w 3970522"/>
                <a:gd name="connsiteY19" fmla="*/ 191774 h 767094"/>
                <a:gd name="connsiteX0" fmla="*/ 47943 w 3970522"/>
                <a:gd name="connsiteY0" fmla="*/ 191774 h 767094"/>
                <a:gd name="connsiteX1" fmla="*/ 95886 w 3970522"/>
                <a:gd name="connsiteY1" fmla="*/ 143831 h 767094"/>
                <a:gd name="connsiteX2" fmla="*/ 71914 w 3970522"/>
                <a:gd name="connsiteY2" fmla="*/ 119859 h 767094"/>
                <a:gd name="connsiteX3" fmla="*/ 47942 w 3970522"/>
                <a:gd name="connsiteY3" fmla="*/ 143831 h 767094"/>
                <a:gd name="connsiteX4" fmla="*/ 47943 w 3970522"/>
                <a:gd name="connsiteY4" fmla="*/ 191774 h 767094"/>
                <a:gd name="connsiteX5" fmla="*/ 3922579 w 3970522"/>
                <a:gd name="connsiteY5" fmla="*/ 95887 h 767094"/>
                <a:gd name="connsiteX6" fmla="*/ 3970522 w 3970522"/>
                <a:gd name="connsiteY6" fmla="*/ 47944 h 767094"/>
                <a:gd name="connsiteX7" fmla="*/ 3922579 w 3970522"/>
                <a:gd name="connsiteY7" fmla="*/ 1 h 767094"/>
                <a:gd name="connsiteX8" fmla="*/ 3874636 w 3970522"/>
                <a:gd name="connsiteY8" fmla="*/ 47944 h 767094"/>
                <a:gd name="connsiteX9" fmla="*/ 3898608 w 3970522"/>
                <a:gd name="connsiteY9" fmla="*/ 71916 h 767094"/>
                <a:gd name="connsiteX10" fmla="*/ 3922580 w 3970522"/>
                <a:gd name="connsiteY10" fmla="*/ 47944 h 767094"/>
                <a:gd name="connsiteX11" fmla="*/ 3922579 w 3970522"/>
                <a:gd name="connsiteY11" fmla="*/ 95887 h 767094"/>
                <a:gd name="connsiteX0" fmla="*/ 0 w 3970522"/>
                <a:gd name="connsiteY0" fmla="*/ 143830 h 767094"/>
                <a:gd name="connsiteX1" fmla="*/ 47943 w 3970522"/>
                <a:gd name="connsiteY1" fmla="*/ 95887 h 767094"/>
                <a:gd name="connsiteX2" fmla="*/ 3874635 w 3970522"/>
                <a:gd name="connsiteY2" fmla="*/ 95887 h 767094"/>
                <a:gd name="connsiteX3" fmla="*/ 3874635 w 3970522"/>
                <a:gd name="connsiteY3" fmla="*/ 47943 h 767094"/>
                <a:gd name="connsiteX4" fmla="*/ 3922578 w 3970522"/>
                <a:gd name="connsiteY4" fmla="*/ 0 h 767094"/>
                <a:gd name="connsiteX5" fmla="*/ 3970521 w 3970522"/>
                <a:gd name="connsiteY5" fmla="*/ 47943 h 767094"/>
                <a:gd name="connsiteX6" fmla="*/ 3970522 w 3970522"/>
                <a:gd name="connsiteY6" fmla="*/ 623264 h 767094"/>
                <a:gd name="connsiteX7" fmla="*/ 3922579 w 3970522"/>
                <a:gd name="connsiteY7" fmla="*/ 671207 h 767094"/>
                <a:gd name="connsiteX8" fmla="*/ 95887 w 3970522"/>
                <a:gd name="connsiteY8" fmla="*/ 671207 h 767094"/>
                <a:gd name="connsiteX9" fmla="*/ 95887 w 3970522"/>
                <a:gd name="connsiteY9" fmla="*/ 719151 h 767094"/>
                <a:gd name="connsiteX10" fmla="*/ 47944 w 3970522"/>
                <a:gd name="connsiteY10" fmla="*/ 767094 h 767094"/>
                <a:gd name="connsiteX11" fmla="*/ 1 w 3970522"/>
                <a:gd name="connsiteY11" fmla="*/ 719151 h 767094"/>
                <a:gd name="connsiteX12" fmla="*/ 0 w 3970522"/>
                <a:gd name="connsiteY12" fmla="*/ 143830 h 767094"/>
                <a:gd name="connsiteX13" fmla="*/ 3874635 w 3970522"/>
                <a:gd name="connsiteY13" fmla="*/ 95887 h 767094"/>
                <a:gd name="connsiteX14" fmla="*/ 3922579 w 3970522"/>
                <a:gd name="connsiteY14" fmla="*/ 95887 h 767094"/>
                <a:gd name="connsiteX15" fmla="*/ 3970522 w 3970522"/>
                <a:gd name="connsiteY15" fmla="*/ 47944 h 767094"/>
                <a:gd name="connsiteX16" fmla="*/ 3922579 w 3970522"/>
                <a:gd name="connsiteY16" fmla="*/ 95887 h 767094"/>
                <a:gd name="connsiteX17" fmla="*/ 3922579 w 3970522"/>
                <a:gd name="connsiteY17" fmla="*/ 47943 h 767094"/>
                <a:gd name="connsiteX18" fmla="*/ 3898607 w 3970522"/>
                <a:gd name="connsiteY18" fmla="*/ 71915 h 767094"/>
                <a:gd name="connsiteX19" fmla="*/ 3874635 w 3970522"/>
                <a:gd name="connsiteY19" fmla="*/ 47943 h 767094"/>
                <a:gd name="connsiteX20" fmla="*/ 47943 w 3970522"/>
                <a:gd name="connsiteY20" fmla="*/ 191774 h 767094"/>
                <a:gd name="connsiteX21" fmla="*/ 47943 w 3970522"/>
                <a:gd name="connsiteY21" fmla="*/ 143830 h 767094"/>
                <a:gd name="connsiteX22" fmla="*/ 71915 w 3970522"/>
                <a:gd name="connsiteY22" fmla="*/ 119858 h 767094"/>
                <a:gd name="connsiteX23" fmla="*/ 95887 w 3970522"/>
                <a:gd name="connsiteY23" fmla="*/ 143830 h 767094"/>
                <a:gd name="connsiteX24" fmla="*/ 47944 w 3970522"/>
                <a:gd name="connsiteY24" fmla="*/ 191773 h 767094"/>
                <a:gd name="connsiteX25" fmla="*/ 1 w 3970522"/>
                <a:gd name="connsiteY25" fmla="*/ 143830 h 767094"/>
                <a:gd name="connsiteX26" fmla="*/ 95887 w 3970522"/>
                <a:gd name="connsiteY26" fmla="*/ 143830 h 767094"/>
                <a:gd name="connsiteX27" fmla="*/ 95887 w 3970522"/>
                <a:gd name="connsiteY27" fmla="*/ 671207 h 767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70522" h="767094" stroke="0" extrusionOk="0">
                  <a:moveTo>
                    <a:pt x="3970522" y="47943"/>
                  </a:moveTo>
                  <a:cubicBezTo>
                    <a:pt x="3962236" y="56519"/>
                    <a:pt x="3940779" y="75523"/>
                    <a:pt x="3922579" y="95886"/>
                  </a:cubicBezTo>
                  <a:cubicBezTo>
                    <a:pt x="3921305" y="80542"/>
                    <a:pt x="3918368" y="69130"/>
                    <a:pt x="3922579" y="47943"/>
                  </a:cubicBezTo>
                  <a:cubicBezTo>
                    <a:pt x="3922443" y="61315"/>
                    <a:pt x="3911812" y="72101"/>
                    <a:pt x="3898607" y="71915"/>
                  </a:cubicBezTo>
                  <a:cubicBezTo>
                    <a:pt x="3884880" y="71648"/>
                    <a:pt x="3876808" y="62220"/>
                    <a:pt x="3874635" y="47943"/>
                  </a:cubicBezTo>
                  <a:cubicBezTo>
                    <a:pt x="3871047" y="55711"/>
                    <a:pt x="3877410" y="71928"/>
                    <a:pt x="3874635" y="95887"/>
                  </a:cubicBezTo>
                  <a:cubicBezTo>
                    <a:pt x="2302456" y="183526"/>
                    <a:pt x="1775113" y="23208"/>
                    <a:pt x="47943" y="95887"/>
                  </a:cubicBezTo>
                  <a:cubicBezTo>
                    <a:pt x="21203" y="93385"/>
                    <a:pt x="-1587" y="119557"/>
                    <a:pt x="0" y="143830"/>
                  </a:cubicBezTo>
                  <a:cubicBezTo>
                    <a:pt x="24784" y="346711"/>
                    <a:pt x="1602" y="530366"/>
                    <a:pt x="0" y="719151"/>
                  </a:cubicBezTo>
                  <a:cubicBezTo>
                    <a:pt x="-635" y="745526"/>
                    <a:pt x="24409" y="769502"/>
                    <a:pt x="47943" y="767094"/>
                  </a:cubicBezTo>
                  <a:cubicBezTo>
                    <a:pt x="77205" y="771238"/>
                    <a:pt x="95986" y="746669"/>
                    <a:pt x="95886" y="719151"/>
                  </a:cubicBezTo>
                  <a:cubicBezTo>
                    <a:pt x="96519" y="704146"/>
                    <a:pt x="97743" y="689461"/>
                    <a:pt x="95887" y="671207"/>
                  </a:cubicBezTo>
                  <a:cubicBezTo>
                    <a:pt x="506791" y="821646"/>
                    <a:pt x="2501228" y="585328"/>
                    <a:pt x="3922579" y="671207"/>
                  </a:cubicBezTo>
                  <a:cubicBezTo>
                    <a:pt x="3943894" y="672055"/>
                    <a:pt x="3969671" y="649155"/>
                    <a:pt x="3970522" y="623264"/>
                  </a:cubicBezTo>
                  <a:cubicBezTo>
                    <a:pt x="3958325" y="418782"/>
                    <a:pt x="3923091" y="137622"/>
                    <a:pt x="3970522" y="47943"/>
                  </a:cubicBezTo>
                  <a:close/>
                  <a:moveTo>
                    <a:pt x="47943" y="191774"/>
                  </a:moveTo>
                  <a:cubicBezTo>
                    <a:pt x="74762" y="187159"/>
                    <a:pt x="94951" y="170855"/>
                    <a:pt x="95886" y="143831"/>
                  </a:cubicBezTo>
                  <a:cubicBezTo>
                    <a:pt x="95362" y="131528"/>
                    <a:pt x="86848" y="121119"/>
                    <a:pt x="71914" y="119859"/>
                  </a:cubicBezTo>
                  <a:cubicBezTo>
                    <a:pt x="58613" y="121339"/>
                    <a:pt x="49054" y="129932"/>
                    <a:pt x="47942" y="143831"/>
                  </a:cubicBezTo>
                  <a:cubicBezTo>
                    <a:pt x="46560" y="162006"/>
                    <a:pt x="47656" y="175808"/>
                    <a:pt x="47943" y="191774"/>
                  </a:cubicBezTo>
                  <a:close/>
                </a:path>
                <a:path w="3970522" h="767094" fill="darkenLess" stroke="0" extrusionOk="0">
                  <a:moveTo>
                    <a:pt x="47943" y="191774"/>
                  </a:moveTo>
                  <a:cubicBezTo>
                    <a:pt x="75898" y="194698"/>
                    <a:pt x="94717" y="170925"/>
                    <a:pt x="95886" y="143831"/>
                  </a:cubicBezTo>
                  <a:cubicBezTo>
                    <a:pt x="96258" y="128465"/>
                    <a:pt x="82929" y="119733"/>
                    <a:pt x="71914" y="119859"/>
                  </a:cubicBezTo>
                  <a:cubicBezTo>
                    <a:pt x="60470" y="121405"/>
                    <a:pt x="47274" y="132608"/>
                    <a:pt x="47942" y="143831"/>
                  </a:cubicBezTo>
                  <a:cubicBezTo>
                    <a:pt x="47022" y="161660"/>
                    <a:pt x="46795" y="174270"/>
                    <a:pt x="47943" y="191774"/>
                  </a:cubicBezTo>
                  <a:close/>
                  <a:moveTo>
                    <a:pt x="3922579" y="95887"/>
                  </a:moveTo>
                  <a:cubicBezTo>
                    <a:pt x="3951574" y="96676"/>
                    <a:pt x="3970311" y="70050"/>
                    <a:pt x="3970522" y="47944"/>
                  </a:cubicBezTo>
                  <a:cubicBezTo>
                    <a:pt x="3973138" y="23114"/>
                    <a:pt x="3948035" y="225"/>
                    <a:pt x="3922579" y="1"/>
                  </a:cubicBezTo>
                  <a:cubicBezTo>
                    <a:pt x="3895487" y="1916"/>
                    <a:pt x="3873987" y="19422"/>
                    <a:pt x="3874636" y="47944"/>
                  </a:cubicBezTo>
                  <a:cubicBezTo>
                    <a:pt x="3876274" y="59953"/>
                    <a:pt x="3886022" y="70782"/>
                    <a:pt x="3898608" y="71916"/>
                  </a:cubicBezTo>
                  <a:cubicBezTo>
                    <a:pt x="3910100" y="71246"/>
                    <a:pt x="3923020" y="60750"/>
                    <a:pt x="3922580" y="47944"/>
                  </a:cubicBezTo>
                  <a:cubicBezTo>
                    <a:pt x="3920469" y="65109"/>
                    <a:pt x="3923451" y="82268"/>
                    <a:pt x="3922579" y="95887"/>
                  </a:cubicBezTo>
                  <a:close/>
                </a:path>
                <a:path w="3970522" h="767094" fill="none" extrusionOk="0">
                  <a:moveTo>
                    <a:pt x="0" y="143830"/>
                  </a:moveTo>
                  <a:cubicBezTo>
                    <a:pt x="-2109" y="117859"/>
                    <a:pt x="21830" y="96889"/>
                    <a:pt x="47943" y="95887"/>
                  </a:cubicBezTo>
                  <a:cubicBezTo>
                    <a:pt x="1936795" y="229635"/>
                    <a:pt x="1973530" y="98375"/>
                    <a:pt x="3874635" y="95887"/>
                  </a:cubicBezTo>
                  <a:cubicBezTo>
                    <a:pt x="3876458" y="72109"/>
                    <a:pt x="3870392" y="67353"/>
                    <a:pt x="3874635" y="47943"/>
                  </a:cubicBezTo>
                  <a:cubicBezTo>
                    <a:pt x="3876693" y="20048"/>
                    <a:pt x="3897598" y="-1267"/>
                    <a:pt x="3922578" y="0"/>
                  </a:cubicBezTo>
                  <a:cubicBezTo>
                    <a:pt x="3949796" y="4176"/>
                    <a:pt x="3971403" y="20640"/>
                    <a:pt x="3970521" y="47943"/>
                  </a:cubicBezTo>
                  <a:cubicBezTo>
                    <a:pt x="3990106" y="240921"/>
                    <a:pt x="3968739" y="409387"/>
                    <a:pt x="3970522" y="623264"/>
                  </a:cubicBezTo>
                  <a:cubicBezTo>
                    <a:pt x="3969688" y="649834"/>
                    <a:pt x="3950853" y="673396"/>
                    <a:pt x="3922579" y="671207"/>
                  </a:cubicBezTo>
                  <a:cubicBezTo>
                    <a:pt x="2093857" y="558928"/>
                    <a:pt x="1371407" y="665436"/>
                    <a:pt x="95887" y="671207"/>
                  </a:cubicBezTo>
                  <a:cubicBezTo>
                    <a:pt x="92923" y="682246"/>
                    <a:pt x="97199" y="705988"/>
                    <a:pt x="95887" y="719151"/>
                  </a:cubicBezTo>
                  <a:cubicBezTo>
                    <a:pt x="97262" y="743470"/>
                    <a:pt x="78058" y="765881"/>
                    <a:pt x="47944" y="767094"/>
                  </a:cubicBezTo>
                  <a:cubicBezTo>
                    <a:pt x="22985" y="767366"/>
                    <a:pt x="312" y="749597"/>
                    <a:pt x="1" y="719151"/>
                  </a:cubicBezTo>
                  <a:cubicBezTo>
                    <a:pt x="-30434" y="515943"/>
                    <a:pt x="22338" y="334132"/>
                    <a:pt x="0" y="143830"/>
                  </a:cubicBezTo>
                  <a:close/>
                  <a:moveTo>
                    <a:pt x="3874635" y="95887"/>
                  </a:moveTo>
                  <a:cubicBezTo>
                    <a:pt x="3882542" y="99163"/>
                    <a:pt x="3903853" y="93451"/>
                    <a:pt x="3922579" y="95887"/>
                  </a:cubicBezTo>
                  <a:cubicBezTo>
                    <a:pt x="3951258" y="100308"/>
                    <a:pt x="3975733" y="74308"/>
                    <a:pt x="3970522" y="47944"/>
                  </a:cubicBezTo>
                  <a:moveTo>
                    <a:pt x="3922579" y="95887"/>
                  </a:moveTo>
                  <a:cubicBezTo>
                    <a:pt x="3921313" y="91076"/>
                    <a:pt x="3922106" y="63745"/>
                    <a:pt x="3922579" y="47943"/>
                  </a:cubicBezTo>
                  <a:cubicBezTo>
                    <a:pt x="3924537" y="62068"/>
                    <a:pt x="3912700" y="71176"/>
                    <a:pt x="3898607" y="71915"/>
                  </a:cubicBezTo>
                  <a:cubicBezTo>
                    <a:pt x="3887391" y="72627"/>
                    <a:pt x="3874933" y="59411"/>
                    <a:pt x="3874635" y="47943"/>
                  </a:cubicBezTo>
                  <a:moveTo>
                    <a:pt x="47943" y="191774"/>
                  </a:moveTo>
                  <a:cubicBezTo>
                    <a:pt x="49657" y="180731"/>
                    <a:pt x="46302" y="165709"/>
                    <a:pt x="47943" y="143830"/>
                  </a:cubicBezTo>
                  <a:cubicBezTo>
                    <a:pt x="46909" y="130343"/>
                    <a:pt x="58610" y="118065"/>
                    <a:pt x="71915" y="119858"/>
                  </a:cubicBezTo>
                  <a:cubicBezTo>
                    <a:pt x="83552" y="118468"/>
                    <a:pt x="95422" y="131138"/>
                    <a:pt x="95887" y="143830"/>
                  </a:cubicBezTo>
                  <a:cubicBezTo>
                    <a:pt x="98962" y="172151"/>
                    <a:pt x="75933" y="191555"/>
                    <a:pt x="47944" y="191773"/>
                  </a:cubicBezTo>
                  <a:cubicBezTo>
                    <a:pt x="24972" y="193293"/>
                    <a:pt x="3684" y="172686"/>
                    <a:pt x="1" y="143830"/>
                  </a:cubicBezTo>
                  <a:moveTo>
                    <a:pt x="95887" y="143830"/>
                  </a:moveTo>
                  <a:cubicBezTo>
                    <a:pt x="99356" y="250041"/>
                    <a:pt x="117926" y="507657"/>
                    <a:pt x="95887" y="671207"/>
                  </a:cubicBezTo>
                </a:path>
                <a:path w="3970522" h="767094" fill="none" stroke="0" extrusionOk="0">
                  <a:moveTo>
                    <a:pt x="0" y="143830"/>
                  </a:moveTo>
                  <a:cubicBezTo>
                    <a:pt x="4742" y="116411"/>
                    <a:pt x="21002" y="97621"/>
                    <a:pt x="47943" y="95887"/>
                  </a:cubicBezTo>
                  <a:cubicBezTo>
                    <a:pt x="1222142" y="171938"/>
                    <a:pt x="2548670" y="209546"/>
                    <a:pt x="3874635" y="95887"/>
                  </a:cubicBezTo>
                  <a:cubicBezTo>
                    <a:pt x="3875454" y="75673"/>
                    <a:pt x="3875413" y="65209"/>
                    <a:pt x="3874635" y="47943"/>
                  </a:cubicBezTo>
                  <a:cubicBezTo>
                    <a:pt x="3877290" y="24008"/>
                    <a:pt x="3897176" y="2629"/>
                    <a:pt x="3922578" y="0"/>
                  </a:cubicBezTo>
                  <a:cubicBezTo>
                    <a:pt x="3951540" y="2458"/>
                    <a:pt x="3969342" y="19889"/>
                    <a:pt x="3970521" y="47943"/>
                  </a:cubicBezTo>
                  <a:cubicBezTo>
                    <a:pt x="3946399" y="263662"/>
                    <a:pt x="3980641" y="433761"/>
                    <a:pt x="3970522" y="623264"/>
                  </a:cubicBezTo>
                  <a:cubicBezTo>
                    <a:pt x="3972286" y="647858"/>
                    <a:pt x="3947383" y="668218"/>
                    <a:pt x="3922579" y="671207"/>
                  </a:cubicBezTo>
                  <a:cubicBezTo>
                    <a:pt x="3236338" y="513746"/>
                    <a:pt x="930274" y="570444"/>
                    <a:pt x="95887" y="671207"/>
                  </a:cubicBezTo>
                  <a:cubicBezTo>
                    <a:pt x="98338" y="692520"/>
                    <a:pt x="95026" y="709554"/>
                    <a:pt x="95887" y="719151"/>
                  </a:cubicBezTo>
                  <a:cubicBezTo>
                    <a:pt x="99127" y="749613"/>
                    <a:pt x="78517" y="767796"/>
                    <a:pt x="47944" y="767094"/>
                  </a:cubicBezTo>
                  <a:cubicBezTo>
                    <a:pt x="16743" y="768822"/>
                    <a:pt x="-140" y="740774"/>
                    <a:pt x="1" y="719151"/>
                  </a:cubicBezTo>
                  <a:cubicBezTo>
                    <a:pt x="2468" y="502435"/>
                    <a:pt x="8775" y="309663"/>
                    <a:pt x="0" y="143830"/>
                  </a:cubicBezTo>
                  <a:close/>
                  <a:moveTo>
                    <a:pt x="3874635" y="95887"/>
                  </a:moveTo>
                  <a:cubicBezTo>
                    <a:pt x="3886232" y="97182"/>
                    <a:pt x="3907785" y="97948"/>
                    <a:pt x="3922579" y="95887"/>
                  </a:cubicBezTo>
                  <a:cubicBezTo>
                    <a:pt x="3949333" y="95670"/>
                    <a:pt x="3973972" y="74154"/>
                    <a:pt x="3970522" y="47944"/>
                  </a:cubicBezTo>
                  <a:moveTo>
                    <a:pt x="3922579" y="95887"/>
                  </a:moveTo>
                  <a:cubicBezTo>
                    <a:pt x="3921010" y="76628"/>
                    <a:pt x="3920445" y="65154"/>
                    <a:pt x="3922579" y="47943"/>
                  </a:cubicBezTo>
                  <a:cubicBezTo>
                    <a:pt x="3922285" y="62641"/>
                    <a:pt x="3910318" y="70277"/>
                    <a:pt x="3898607" y="71915"/>
                  </a:cubicBezTo>
                  <a:cubicBezTo>
                    <a:pt x="3886464" y="72797"/>
                    <a:pt x="3873156" y="61595"/>
                    <a:pt x="3874635" y="47943"/>
                  </a:cubicBezTo>
                  <a:moveTo>
                    <a:pt x="47943" y="191774"/>
                  </a:moveTo>
                  <a:cubicBezTo>
                    <a:pt x="50022" y="168274"/>
                    <a:pt x="43752" y="158520"/>
                    <a:pt x="47943" y="143830"/>
                  </a:cubicBezTo>
                  <a:cubicBezTo>
                    <a:pt x="45495" y="131499"/>
                    <a:pt x="58585" y="121238"/>
                    <a:pt x="71915" y="119858"/>
                  </a:cubicBezTo>
                  <a:cubicBezTo>
                    <a:pt x="84958" y="119687"/>
                    <a:pt x="96328" y="130631"/>
                    <a:pt x="95887" y="143830"/>
                  </a:cubicBezTo>
                  <a:cubicBezTo>
                    <a:pt x="94149" y="170142"/>
                    <a:pt x="72175" y="192757"/>
                    <a:pt x="47944" y="191773"/>
                  </a:cubicBezTo>
                  <a:cubicBezTo>
                    <a:pt x="18245" y="188021"/>
                    <a:pt x="298" y="166549"/>
                    <a:pt x="1" y="143830"/>
                  </a:cubicBezTo>
                  <a:moveTo>
                    <a:pt x="95887" y="143830"/>
                  </a:moveTo>
                  <a:cubicBezTo>
                    <a:pt x="100832" y="340097"/>
                    <a:pt x="112705" y="565183"/>
                    <a:pt x="95887" y="671207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CF328650-BE21-4323-628A-FA38342A01FC}"/>
                </a:ext>
              </a:extLst>
            </p:cNvPr>
            <p:cNvSpPr txBox="1"/>
            <p:nvPr/>
          </p:nvSpPr>
          <p:spPr>
            <a:xfrm>
              <a:off x="4145504" y="4110010"/>
              <a:ext cx="28403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二年级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班   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2022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9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101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AA6292F-8755-DCCA-3874-F30DF7A0B4DD}"/>
              </a:ext>
            </a:extLst>
          </p:cNvPr>
          <p:cNvSpPr txBox="1"/>
          <p:nvPr/>
        </p:nvSpPr>
        <p:spPr>
          <a:xfrm>
            <a:off x="1854200" y="2565400"/>
            <a:ext cx="4820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22338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E0AB395C-A72E-8D70-3083-90F1F75CB096}"/>
              </a:ext>
            </a:extLst>
          </p:cNvPr>
          <p:cNvSpPr txBox="1"/>
          <p:nvPr/>
        </p:nvSpPr>
        <p:spPr>
          <a:xfrm>
            <a:off x="2643665" y="299537"/>
            <a:ext cx="6405921" cy="53860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>
                  <a:gradFill>
                    <a:gsLst>
                      <a:gs pos="52200">
                        <a:srgbClr val="92E3A9">
                          <a:alpha val="36000"/>
                        </a:srgbClr>
                      </a:gs>
                      <a:gs pos="0">
                        <a:srgbClr val="263238"/>
                      </a:gs>
                      <a:gs pos="100000">
                        <a:srgbClr val="263238"/>
                      </a:gs>
                    </a:gsLst>
                    <a:lin ang="5400000" scaled="1"/>
                  </a:gradFill>
                </a:ln>
                <a:noFill/>
              </a:rPr>
              <a:t>01 </a:t>
            </a:r>
            <a:endParaRPr lang="zh-CN" altLang="en-US" sz="34400" dirty="0">
              <a:ln>
                <a:gradFill>
                  <a:gsLst>
                    <a:gs pos="52200">
                      <a:srgbClr val="92E3A9">
                        <a:alpha val="36000"/>
                      </a:srgbClr>
                    </a:gs>
                    <a:gs pos="0">
                      <a:srgbClr val="263238"/>
                    </a:gs>
                    <a:gs pos="100000">
                      <a:srgbClr val="263238"/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09464" y="1860885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749682" y="1057488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188176" y="270737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181482" y="-529877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6455432" y="69104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292197" y="2319946"/>
            <a:ext cx="943052" cy="1084932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786333" y="4501041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290868" y="478378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273413" y="3758832"/>
            <a:ext cx="608805" cy="609589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089983" y="2102953"/>
            <a:ext cx="3736854" cy="1196802"/>
            <a:chOff x="1982230" y="1825753"/>
            <a:chExt cx="2852617" cy="913607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45365" y="2076131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校园简介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74D156B-C6D0-386E-B746-91BAE0DB1A0F}"/>
              </a:ext>
            </a:extLst>
          </p:cNvPr>
          <p:cNvSpPr txBox="1"/>
          <p:nvPr/>
        </p:nvSpPr>
        <p:spPr>
          <a:xfrm>
            <a:off x="3043757" y="3429000"/>
            <a:ext cx="38693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14351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校园简介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3B7507BB-3B79-BF04-2B32-0880DFEB5F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0" t="49134" r="13142"/>
          <a:stretch/>
        </p:blipFill>
        <p:spPr>
          <a:xfrm>
            <a:off x="1945868" y="3898900"/>
            <a:ext cx="7899401" cy="2206724"/>
          </a:xfrm>
          <a:prstGeom prst="rect">
            <a:avLst/>
          </a:pr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29DA54AA-FDB3-AC81-D0ED-E6F2FD989ABE}"/>
              </a:ext>
            </a:extLst>
          </p:cNvPr>
          <p:cNvSpPr/>
          <p:nvPr/>
        </p:nvSpPr>
        <p:spPr>
          <a:xfrm>
            <a:off x="1237108" y="1451430"/>
            <a:ext cx="9735691" cy="2751668"/>
          </a:xfrm>
          <a:custGeom>
            <a:avLst/>
            <a:gdLst>
              <a:gd name="connsiteX0" fmla="*/ 609478 w 1280714"/>
              <a:gd name="connsiteY0" fmla="*/ 11 h 1046321"/>
              <a:gd name="connsiteX1" fmla="*/ 94789 w 1280714"/>
              <a:gd name="connsiteY1" fmla="*/ 59216 h 1046321"/>
              <a:gd name="connsiteX2" fmla="*/ 94789 w 1280714"/>
              <a:gd name="connsiteY2" fmla="*/ 723830 h 1046321"/>
              <a:gd name="connsiteX3" fmla="*/ 228736 w 1280714"/>
              <a:gd name="connsiteY3" fmla="*/ 753013 h 1046321"/>
              <a:gd name="connsiteX4" fmla="*/ 272089 w 1280714"/>
              <a:gd name="connsiteY4" fmla="*/ 935245 h 1046321"/>
              <a:gd name="connsiteX5" fmla="*/ 552576 w 1280714"/>
              <a:gd name="connsiteY5" fmla="*/ 1045469 h 1046321"/>
              <a:gd name="connsiteX6" fmla="*/ 337064 w 1280714"/>
              <a:gd name="connsiteY6" fmla="*/ 880557 h 1046321"/>
              <a:gd name="connsiteX7" fmla="*/ 329086 w 1280714"/>
              <a:gd name="connsiteY7" fmla="*/ 762146 h 1046321"/>
              <a:gd name="connsiteX8" fmla="*/ 1185880 w 1280714"/>
              <a:gd name="connsiteY8" fmla="*/ 723830 h 1046321"/>
              <a:gd name="connsiteX9" fmla="*/ 1185880 w 1280714"/>
              <a:gd name="connsiteY9" fmla="*/ 59217 h 1046321"/>
              <a:gd name="connsiteX10" fmla="*/ 609469 w 1280714"/>
              <a:gd name="connsiteY10" fmla="*/ 12 h 1046321"/>
              <a:gd name="connsiteX0" fmla="*/ 609478 w 1280714"/>
              <a:gd name="connsiteY0" fmla="*/ 11 h 1009161"/>
              <a:gd name="connsiteX1" fmla="*/ 94789 w 1280714"/>
              <a:gd name="connsiteY1" fmla="*/ 59216 h 1009161"/>
              <a:gd name="connsiteX2" fmla="*/ 94789 w 1280714"/>
              <a:gd name="connsiteY2" fmla="*/ 723830 h 1009161"/>
              <a:gd name="connsiteX3" fmla="*/ 228736 w 1280714"/>
              <a:gd name="connsiteY3" fmla="*/ 753013 h 1009161"/>
              <a:gd name="connsiteX4" fmla="*/ 272089 w 1280714"/>
              <a:gd name="connsiteY4" fmla="*/ 935245 h 1009161"/>
              <a:gd name="connsiteX5" fmla="*/ 335390 w 1280714"/>
              <a:gd name="connsiteY5" fmla="*/ 1009161 h 1009161"/>
              <a:gd name="connsiteX6" fmla="*/ 337064 w 1280714"/>
              <a:gd name="connsiteY6" fmla="*/ 880557 h 1009161"/>
              <a:gd name="connsiteX7" fmla="*/ 329086 w 1280714"/>
              <a:gd name="connsiteY7" fmla="*/ 762146 h 1009161"/>
              <a:gd name="connsiteX8" fmla="*/ 1185880 w 1280714"/>
              <a:gd name="connsiteY8" fmla="*/ 723830 h 1009161"/>
              <a:gd name="connsiteX9" fmla="*/ 1185880 w 1280714"/>
              <a:gd name="connsiteY9" fmla="*/ 59217 h 1009161"/>
              <a:gd name="connsiteX10" fmla="*/ 609469 w 1280714"/>
              <a:gd name="connsiteY10" fmla="*/ 12 h 1009161"/>
              <a:gd name="connsiteX11" fmla="*/ 609478 w 1280714"/>
              <a:gd name="connsiteY11" fmla="*/ 11 h 1009161"/>
              <a:gd name="connsiteX0" fmla="*/ 609478 w 1280714"/>
              <a:gd name="connsiteY0" fmla="*/ 11 h 1011594"/>
              <a:gd name="connsiteX1" fmla="*/ 94789 w 1280714"/>
              <a:gd name="connsiteY1" fmla="*/ 59216 h 1011594"/>
              <a:gd name="connsiteX2" fmla="*/ 94789 w 1280714"/>
              <a:gd name="connsiteY2" fmla="*/ 723830 h 1011594"/>
              <a:gd name="connsiteX3" fmla="*/ 228736 w 1280714"/>
              <a:gd name="connsiteY3" fmla="*/ 753013 h 1011594"/>
              <a:gd name="connsiteX4" fmla="*/ 272089 w 1280714"/>
              <a:gd name="connsiteY4" fmla="*/ 935245 h 1011594"/>
              <a:gd name="connsiteX5" fmla="*/ 335390 w 1280714"/>
              <a:gd name="connsiteY5" fmla="*/ 1009161 h 1011594"/>
              <a:gd name="connsiteX6" fmla="*/ 301980 w 1280714"/>
              <a:gd name="connsiteY6" fmla="*/ 854622 h 1011594"/>
              <a:gd name="connsiteX7" fmla="*/ 329086 w 1280714"/>
              <a:gd name="connsiteY7" fmla="*/ 762146 h 1011594"/>
              <a:gd name="connsiteX8" fmla="*/ 1185880 w 1280714"/>
              <a:gd name="connsiteY8" fmla="*/ 723830 h 1011594"/>
              <a:gd name="connsiteX9" fmla="*/ 1185880 w 1280714"/>
              <a:gd name="connsiteY9" fmla="*/ 59217 h 1011594"/>
              <a:gd name="connsiteX10" fmla="*/ 609469 w 1280714"/>
              <a:gd name="connsiteY10" fmla="*/ 12 h 1011594"/>
              <a:gd name="connsiteX11" fmla="*/ 609478 w 1280714"/>
              <a:gd name="connsiteY11" fmla="*/ 11 h 1011594"/>
              <a:gd name="connsiteX0" fmla="*/ 609478 w 1280714"/>
              <a:gd name="connsiteY0" fmla="*/ 11 h 1011843"/>
              <a:gd name="connsiteX1" fmla="*/ 94789 w 1280714"/>
              <a:gd name="connsiteY1" fmla="*/ 59216 h 1011843"/>
              <a:gd name="connsiteX2" fmla="*/ 94789 w 1280714"/>
              <a:gd name="connsiteY2" fmla="*/ 723830 h 1011843"/>
              <a:gd name="connsiteX3" fmla="*/ 228736 w 1280714"/>
              <a:gd name="connsiteY3" fmla="*/ 753013 h 1011843"/>
              <a:gd name="connsiteX4" fmla="*/ 272089 w 1280714"/>
              <a:gd name="connsiteY4" fmla="*/ 935245 h 1011843"/>
              <a:gd name="connsiteX5" fmla="*/ 335390 w 1280714"/>
              <a:gd name="connsiteY5" fmla="*/ 1009161 h 1011843"/>
              <a:gd name="connsiteX6" fmla="*/ 323699 w 1280714"/>
              <a:gd name="connsiteY6" fmla="*/ 849435 h 1011843"/>
              <a:gd name="connsiteX7" fmla="*/ 329086 w 1280714"/>
              <a:gd name="connsiteY7" fmla="*/ 762146 h 1011843"/>
              <a:gd name="connsiteX8" fmla="*/ 1185880 w 1280714"/>
              <a:gd name="connsiteY8" fmla="*/ 723830 h 1011843"/>
              <a:gd name="connsiteX9" fmla="*/ 1185880 w 1280714"/>
              <a:gd name="connsiteY9" fmla="*/ 59217 h 1011843"/>
              <a:gd name="connsiteX10" fmla="*/ 609469 w 1280714"/>
              <a:gd name="connsiteY10" fmla="*/ 12 h 1011843"/>
              <a:gd name="connsiteX11" fmla="*/ 609478 w 1280714"/>
              <a:gd name="connsiteY11" fmla="*/ 11 h 1011843"/>
              <a:gd name="connsiteX0" fmla="*/ 609478 w 1280714"/>
              <a:gd name="connsiteY0" fmla="*/ 11 h 1016143"/>
              <a:gd name="connsiteX1" fmla="*/ 94789 w 1280714"/>
              <a:gd name="connsiteY1" fmla="*/ 59216 h 1016143"/>
              <a:gd name="connsiteX2" fmla="*/ 94789 w 1280714"/>
              <a:gd name="connsiteY2" fmla="*/ 723830 h 1016143"/>
              <a:gd name="connsiteX3" fmla="*/ 228736 w 1280714"/>
              <a:gd name="connsiteY3" fmla="*/ 753013 h 1016143"/>
              <a:gd name="connsiteX4" fmla="*/ 272089 w 1280714"/>
              <a:gd name="connsiteY4" fmla="*/ 935245 h 1016143"/>
              <a:gd name="connsiteX5" fmla="*/ 335390 w 1280714"/>
              <a:gd name="connsiteY5" fmla="*/ 1009161 h 1016143"/>
              <a:gd name="connsiteX6" fmla="*/ 323699 w 1280714"/>
              <a:gd name="connsiteY6" fmla="*/ 849435 h 1016143"/>
              <a:gd name="connsiteX7" fmla="*/ 329086 w 1280714"/>
              <a:gd name="connsiteY7" fmla="*/ 762146 h 1016143"/>
              <a:gd name="connsiteX8" fmla="*/ 1185880 w 1280714"/>
              <a:gd name="connsiteY8" fmla="*/ 723830 h 1016143"/>
              <a:gd name="connsiteX9" fmla="*/ 1185880 w 1280714"/>
              <a:gd name="connsiteY9" fmla="*/ 59217 h 1016143"/>
              <a:gd name="connsiteX10" fmla="*/ 609469 w 1280714"/>
              <a:gd name="connsiteY10" fmla="*/ 12 h 1016143"/>
              <a:gd name="connsiteX11" fmla="*/ 609478 w 1280714"/>
              <a:gd name="connsiteY11" fmla="*/ 11 h 101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0714" h="1016143">
                <a:moveTo>
                  <a:pt x="609478" y="11"/>
                </a:moveTo>
                <a:cubicBezTo>
                  <a:pt x="384097" y="546"/>
                  <a:pt x="164589" y="18919"/>
                  <a:pt x="94789" y="59216"/>
                </a:cubicBezTo>
                <a:cubicBezTo>
                  <a:pt x="-50513" y="143110"/>
                  <a:pt x="-11157" y="662636"/>
                  <a:pt x="94789" y="723830"/>
                </a:cubicBezTo>
                <a:cubicBezTo>
                  <a:pt x="115236" y="735634"/>
                  <a:pt x="163363" y="745390"/>
                  <a:pt x="228736" y="753013"/>
                </a:cubicBezTo>
                <a:cubicBezTo>
                  <a:pt x="225750" y="804881"/>
                  <a:pt x="254313" y="892554"/>
                  <a:pt x="272089" y="935245"/>
                </a:cubicBezTo>
                <a:cubicBezTo>
                  <a:pt x="289865" y="977936"/>
                  <a:pt x="343495" y="1036430"/>
                  <a:pt x="335390" y="1009161"/>
                </a:cubicBezTo>
                <a:cubicBezTo>
                  <a:pt x="327285" y="981892"/>
                  <a:pt x="324750" y="890604"/>
                  <a:pt x="323699" y="849435"/>
                </a:cubicBezTo>
                <a:cubicBezTo>
                  <a:pt x="322648" y="808266"/>
                  <a:pt x="321121" y="800262"/>
                  <a:pt x="329086" y="762146"/>
                </a:cubicBezTo>
                <a:cubicBezTo>
                  <a:pt x="627064" y="783286"/>
                  <a:pt x="1100872" y="772902"/>
                  <a:pt x="1185880" y="723830"/>
                </a:cubicBezTo>
                <a:cubicBezTo>
                  <a:pt x="1307785" y="653445"/>
                  <a:pt x="1316788" y="134824"/>
                  <a:pt x="1185880" y="59217"/>
                </a:cubicBezTo>
                <a:cubicBezTo>
                  <a:pt x="1119731" y="21027"/>
                  <a:pt x="860926" y="-584"/>
                  <a:pt x="609469" y="12"/>
                </a:cubicBezTo>
                <a:cubicBezTo>
                  <a:pt x="609472" y="12"/>
                  <a:pt x="609475" y="11"/>
                  <a:pt x="609478" y="11"/>
                </a:cubicBezTo>
                <a:close/>
              </a:path>
            </a:pathLst>
          </a:custGeom>
          <a:solidFill>
            <a:srgbClr val="92E3A9"/>
          </a:solidFill>
          <a:ln w="12700" cap="flat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11EF13A-76EA-5975-71C0-70CABB2BCAC6}"/>
              </a:ext>
            </a:extLst>
          </p:cNvPr>
          <p:cNvSpPr txBox="1"/>
          <p:nvPr/>
        </p:nvSpPr>
        <p:spPr>
          <a:xfrm>
            <a:off x="2500086" y="1996374"/>
            <a:ext cx="71918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39055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校园简介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B3923257-4A01-3227-EB70-D2892F564C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4" t="13435" r="32948" b="13439"/>
          <a:stretch/>
        </p:blipFill>
        <p:spPr>
          <a:xfrm>
            <a:off x="1082873" y="1629228"/>
            <a:ext cx="2458611" cy="3599543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F4B20B2A-5692-5BE2-97C5-A2ADC4B4B36D}"/>
              </a:ext>
            </a:extLst>
          </p:cNvPr>
          <p:cNvSpPr/>
          <p:nvPr/>
        </p:nvSpPr>
        <p:spPr>
          <a:xfrm>
            <a:off x="3541485" y="1524002"/>
            <a:ext cx="7678057" cy="1669141"/>
          </a:xfrm>
          <a:custGeom>
            <a:avLst/>
            <a:gdLst>
              <a:gd name="connsiteX0" fmla="*/ 0 w 7678057"/>
              <a:gd name="connsiteY0" fmla="*/ 278196 h 1669141"/>
              <a:gd name="connsiteX1" fmla="*/ 278196 w 7678057"/>
              <a:gd name="connsiteY1" fmla="*/ 0 h 1669141"/>
              <a:gd name="connsiteX2" fmla="*/ 7399861 w 7678057"/>
              <a:gd name="connsiteY2" fmla="*/ 0 h 1669141"/>
              <a:gd name="connsiteX3" fmla="*/ 7678057 w 7678057"/>
              <a:gd name="connsiteY3" fmla="*/ 278196 h 1669141"/>
              <a:gd name="connsiteX4" fmla="*/ 7678057 w 7678057"/>
              <a:gd name="connsiteY4" fmla="*/ 1390945 h 1669141"/>
              <a:gd name="connsiteX5" fmla="*/ 7399861 w 7678057"/>
              <a:gd name="connsiteY5" fmla="*/ 1669141 h 1669141"/>
              <a:gd name="connsiteX6" fmla="*/ 278196 w 7678057"/>
              <a:gd name="connsiteY6" fmla="*/ 1669141 h 1669141"/>
              <a:gd name="connsiteX7" fmla="*/ 0 w 7678057"/>
              <a:gd name="connsiteY7" fmla="*/ 1390945 h 1669141"/>
              <a:gd name="connsiteX8" fmla="*/ 0 w 7678057"/>
              <a:gd name="connsiteY8" fmla="*/ 278196 h 166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78057" h="1669141" fill="none" extrusionOk="0">
                <a:moveTo>
                  <a:pt x="0" y="278196"/>
                </a:moveTo>
                <a:cubicBezTo>
                  <a:pt x="-24729" y="120553"/>
                  <a:pt x="144794" y="16553"/>
                  <a:pt x="278196" y="0"/>
                </a:cubicBezTo>
                <a:cubicBezTo>
                  <a:pt x="3581742" y="130954"/>
                  <a:pt x="6144474" y="43574"/>
                  <a:pt x="7399861" y="0"/>
                </a:cubicBezTo>
                <a:cubicBezTo>
                  <a:pt x="7566484" y="19993"/>
                  <a:pt x="7697380" y="148222"/>
                  <a:pt x="7678057" y="278196"/>
                </a:cubicBezTo>
                <a:cubicBezTo>
                  <a:pt x="7772059" y="596893"/>
                  <a:pt x="7647292" y="1094877"/>
                  <a:pt x="7678057" y="1390945"/>
                </a:cubicBezTo>
                <a:cubicBezTo>
                  <a:pt x="7672764" y="1545457"/>
                  <a:pt x="7539738" y="1659643"/>
                  <a:pt x="7399861" y="1669141"/>
                </a:cubicBezTo>
                <a:cubicBezTo>
                  <a:pt x="4954635" y="1824338"/>
                  <a:pt x="1323549" y="1832161"/>
                  <a:pt x="278196" y="1669141"/>
                </a:cubicBezTo>
                <a:cubicBezTo>
                  <a:pt x="125784" y="1652489"/>
                  <a:pt x="-10997" y="1551009"/>
                  <a:pt x="0" y="1390945"/>
                </a:cubicBezTo>
                <a:cubicBezTo>
                  <a:pt x="-7734" y="1145241"/>
                  <a:pt x="68238" y="503134"/>
                  <a:pt x="0" y="278196"/>
                </a:cubicBezTo>
                <a:close/>
              </a:path>
              <a:path w="7678057" h="1669141" stroke="0" extrusionOk="0">
                <a:moveTo>
                  <a:pt x="0" y="278196"/>
                </a:moveTo>
                <a:cubicBezTo>
                  <a:pt x="-11410" y="117515"/>
                  <a:pt x="121277" y="1230"/>
                  <a:pt x="278196" y="0"/>
                </a:cubicBezTo>
                <a:cubicBezTo>
                  <a:pt x="1511558" y="132882"/>
                  <a:pt x="5649531" y="-84951"/>
                  <a:pt x="7399861" y="0"/>
                </a:cubicBezTo>
                <a:cubicBezTo>
                  <a:pt x="7535018" y="18053"/>
                  <a:pt x="7676033" y="135741"/>
                  <a:pt x="7678057" y="278196"/>
                </a:cubicBezTo>
                <a:cubicBezTo>
                  <a:pt x="7704017" y="623037"/>
                  <a:pt x="7703972" y="925664"/>
                  <a:pt x="7678057" y="1390945"/>
                </a:cubicBezTo>
                <a:cubicBezTo>
                  <a:pt x="7680298" y="1544854"/>
                  <a:pt x="7556370" y="1663244"/>
                  <a:pt x="7399861" y="1669141"/>
                </a:cubicBezTo>
                <a:cubicBezTo>
                  <a:pt x="4816962" y="1756780"/>
                  <a:pt x="2210341" y="1596462"/>
                  <a:pt x="278196" y="1669141"/>
                </a:cubicBezTo>
                <a:cubicBezTo>
                  <a:pt x="123124" y="1655511"/>
                  <a:pt x="-14659" y="1564959"/>
                  <a:pt x="0" y="1390945"/>
                </a:cubicBezTo>
                <a:cubicBezTo>
                  <a:pt x="-82422" y="952466"/>
                  <a:pt x="-85185" y="527749"/>
                  <a:pt x="0" y="27819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CD39CF-1CBF-7A00-3A71-6C6BBABD36C3}"/>
              </a:ext>
            </a:extLst>
          </p:cNvPr>
          <p:cNvSpPr txBox="1"/>
          <p:nvPr/>
        </p:nvSpPr>
        <p:spPr>
          <a:xfrm>
            <a:off x="3784599" y="1909859"/>
            <a:ext cx="71918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C81196A-E9F7-B335-418C-600EBC0731F3}"/>
              </a:ext>
            </a:extLst>
          </p:cNvPr>
          <p:cNvSpPr/>
          <p:nvPr/>
        </p:nvSpPr>
        <p:spPr>
          <a:xfrm>
            <a:off x="3541485" y="3579000"/>
            <a:ext cx="7678057" cy="1669141"/>
          </a:xfrm>
          <a:custGeom>
            <a:avLst/>
            <a:gdLst>
              <a:gd name="connsiteX0" fmla="*/ 0 w 7678057"/>
              <a:gd name="connsiteY0" fmla="*/ 278196 h 1669141"/>
              <a:gd name="connsiteX1" fmla="*/ 278196 w 7678057"/>
              <a:gd name="connsiteY1" fmla="*/ 0 h 1669141"/>
              <a:gd name="connsiteX2" fmla="*/ 7399861 w 7678057"/>
              <a:gd name="connsiteY2" fmla="*/ 0 h 1669141"/>
              <a:gd name="connsiteX3" fmla="*/ 7678057 w 7678057"/>
              <a:gd name="connsiteY3" fmla="*/ 278196 h 1669141"/>
              <a:gd name="connsiteX4" fmla="*/ 7678057 w 7678057"/>
              <a:gd name="connsiteY4" fmla="*/ 1390945 h 1669141"/>
              <a:gd name="connsiteX5" fmla="*/ 7399861 w 7678057"/>
              <a:gd name="connsiteY5" fmla="*/ 1669141 h 1669141"/>
              <a:gd name="connsiteX6" fmla="*/ 278196 w 7678057"/>
              <a:gd name="connsiteY6" fmla="*/ 1669141 h 1669141"/>
              <a:gd name="connsiteX7" fmla="*/ 0 w 7678057"/>
              <a:gd name="connsiteY7" fmla="*/ 1390945 h 1669141"/>
              <a:gd name="connsiteX8" fmla="*/ 0 w 7678057"/>
              <a:gd name="connsiteY8" fmla="*/ 278196 h 166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78057" h="1669141" fill="none" extrusionOk="0">
                <a:moveTo>
                  <a:pt x="0" y="278196"/>
                </a:moveTo>
                <a:cubicBezTo>
                  <a:pt x="-24729" y="120553"/>
                  <a:pt x="144794" y="16553"/>
                  <a:pt x="278196" y="0"/>
                </a:cubicBezTo>
                <a:cubicBezTo>
                  <a:pt x="3581742" y="130954"/>
                  <a:pt x="6144474" y="43574"/>
                  <a:pt x="7399861" y="0"/>
                </a:cubicBezTo>
                <a:cubicBezTo>
                  <a:pt x="7566484" y="19993"/>
                  <a:pt x="7697380" y="148222"/>
                  <a:pt x="7678057" y="278196"/>
                </a:cubicBezTo>
                <a:cubicBezTo>
                  <a:pt x="7772059" y="596893"/>
                  <a:pt x="7647292" y="1094877"/>
                  <a:pt x="7678057" y="1390945"/>
                </a:cubicBezTo>
                <a:cubicBezTo>
                  <a:pt x="7672764" y="1545457"/>
                  <a:pt x="7539738" y="1659643"/>
                  <a:pt x="7399861" y="1669141"/>
                </a:cubicBezTo>
                <a:cubicBezTo>
                  <a:pt x="4954635" y="1824338"/>
                  <a:pt x="1323549" y="1832161"/>
                  <a:pt x="278196" y="1669141"/>
                </a:cubicBezTo>
                <a:cubicBezTo>
                  <a:pt x="125784" y="1652489"/>
                  <a:pt x="-10997" y="1551009"/>
                  <a:pt x="0" y="1390945"/>
                </a:cubicBezTo>
                <a:cubicBezTo>
                  <a:pt x="-7734" y="1145241"/>
                  <a:pt x="68238" y="503134"/>
                  <a:pt x="0" y="278196"/>
                </a:cubicBezTo>
                <a:close/>
              </a:path>
              <a:path w="7678057" h="1669141" stroke="0" extrusionOk="0">
                <a:moveTo>
                  <a:pt x="0" y="278196"/>
                </a:moveTo>
                <a:cubicBezTo>
                  <a:pt x="-11410" y="117515"/>
                  <a:pt x="121277" y="1230"/>
                  <a:pt x="278196" y="0"/>
                </a:cubicBezTo>
                <a:cubicBezTo>
                  <a:pt x="1511558" y="132882"/>
                  <a:pt x="5649531" y="-84951"/>
                  <a:pt x="7399861" y="0"/>
                </a:cubicBezTo>
                <a:cubicBezTo>
                  <a:pt x="7535018" y="18053"/>
                  <a:pt x="7676033" y="135741"/>
                  <a:pt x="7678057" y="278196"/>
                </a:cubicBezTo>
                <a:cubicBezTo>
                  <a:pt x="7704017" y="623037"/>
                  <a:pt x="7703972" y="925664"/>
                  <a:pt x="7678057" y="1390945"/>
                </a:cubicBezTo>
                <a:cubicBezTo>
                  <a:pt x="7680298" y="1544854"/>
                  <a:pt x="7556370" y="1663244"/>
                  <a:pt x="7399861" y="1669141"/>
                </a:cubicBezTo>
                <a:cubicBezTo>
                  <a:pt x="4816962" y="1756780"/>
                  <a:pt x="2210341" y="1596462"/>
                  <a:pt x="278196" y="1669141"/>
                </a:cubicBezTo>
                <a:cubicBezTo>
                  <a:pt x="123124" y="1655511"/>
                  <a:pt x="-14659" y="1564959"/>
                  <a:pt x="0" y="1390945"/>
                </a:cubicBezTo>
                <a:cubicBezTo>
                  <a:pt x="-82422" y="952466"/>
                  <a:pt x="-85185" y="527749"/>
                  <a:pt x="0" y="27819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4C1F92-E5B4-3D6D-A90E-3666B58DAAA6}"/>
              </a:ext>
            </a:extLst>
          </p:cNvPr>
          <p:cNvSpPr txBox="1"/>
          <p:nvPr/>
        </p:nvSpPr>
        <p:spPr>
          <a:xfrm>
            <a:off x="3784599" y="3964857"/>
            <a:ext cx="71918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29020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校园简介</a:t>
              </a: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4B20B2A-5692-5BE2-97C5-A2ADC4B4B36D}"/>
              </a:ext>
            </a:extLst>
          </p:cNvPr>
          <p:cNvSpPr/>
          <p:nvPr/>
        </p:nvSpPr>
        <p:spPr>
          <a:xfrm>
            <a:off x="1146629" y="1596571"/>
            <a:ext cx="3352800" cy="3933371"/>
          </a:xfrm>
          <a:custGeom>
            <a:avLst/>
            <a:gdLst>
              <a:gd name="connsiteX0" fmla="*/ 0 w 3352800"/>
              <a:gd name="connsiteY0" fmla="*/ 558811 h 3933371"/>
              <a:gd name="connsiteX1" fmla="*/ 558811 w 3352800"/>
              <a:gd name="connsiteY1" fmla="*/ 0 h 3933371"/>
              <a:gd name="connsiteX2" fmla="*/ 2793989 w 3352800"/>
              <a:gd name="connsiteY2" fmla="*/ 0 h 3933371"/>
              <a:gd name="connsiteX3" fmla="*/ 3352800 w 3352800"/>
              <a:gd name="connsiteY3" fmla="*/ 558811 h 3933371"/>
              <a:gd name="connsiteX4" fmla="*/ 3352800 w 3352800"/>
              <a:gd name="connsiteY4" fmla="*/ 3374560 h 3933371"/>
              <a:gd name="connsiteX5" fmla="*/ 2793989 w 3352800"/>
              <a:gd name="connsiteY5" fmla="*/ 3933371 h 3933371"/>
              <a:gd name="connsiteX6" fmla="*/ 558811 w 3352800"/>
              <a:gd name="connsiteY6" fmla="*/ 3933371 h 3933371"/>
              <a:gd name="connsiteX7" fmla="*/ 0 w 3352800"/>
              <a:gd name="connsiteY7" fmla="*/ 3374560 h 3933371"/>
              <a:gd name="connsiteX8" fmla="*/ 0 w 3352800"/>
              <a:gd name="connsiteY8" fmla="*/ 558811 h 393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2800" h="3933371" fill="none" extrusionOk="0">
                <a:moveTo>
                  <a:pt x="0" y="558811"/>
                </a:moveTo>
                <a:cubicBezTo>
                  <a:pt x="-35625" y="244426"/>
                  <a:pt x="293846" y="35705"/>
                  <a:pt x="558811" y="0"/>
                </a:cubicBezTo>
                <a:cubicBezTo>
                  <a:pt x="1490809" y="130954"/>
                  <a:pt x="1799424" y="43574"/>
                  <a:pt x="2793989" y="0"/>
                </a:cubicBezTo>
                <a:cubicBezTo>
                  <a:pt x="3107535" y="7583"/>
                  <a:pt x="3386679" y="291687"/>
                  <a:pt x="3352800" y="558811"/>
                </a:cubicBezTo>
                <a:cubicBezTo>
                  <a:pt x="3202361" y="1757201"/>
                  <a:pt x="3438679" y="2167414"/>
                  <a:pt x="3352800" y="3374560"/>
                </a:cubicBezTo>
                <a:cubicBezTo>
                  <a:pt x="3340656" y="3685177"/>
                  <a:pt x="3057134" y="3901992"/>
                  <a:pt x="2793989" y="3933371"/>
                </a:cubicBezTo>
                <a:cubicBezTo>
                  <a:pt x="1711436" y="4088568"/>
                  <a:pt x="1609928" y="4096391"/>
                  <a:pt x="558811" y="3933371"/>
                </a:cubicBezTo>
                <a:cubicBezTo>
                  <a:pt x="252030" y="3908452"/>
                  <a:pt x="-4186" y="3685627"/>
                  <a:pt x="0" y="3374560"/>
                </a:cubicBezTo>
                <a:cubicBezTo>
                  <a:pt x="64656" y="2276048"/>
                  <a:pt x="-17807" y="1802843"/>
                  <a:pt x="0" y="558811"/>
                </a:cubicBezTo>
                <a:close/>
              </a:path>
              <a:path w="3352800" h="3933371" stroke="0" extrusionOk="0">
                <a:moveTo>
                  <a:pt x="0" y="558811"/>
                </a:moveTo>
                <a:cubicBezTo>
                  <a:pt x="-16892" y="239769"/>
                  <a:pt x="244081" y="2292"/>
                  <a:pt x="558811" y="0"/>
                </a:cubicBezTo>
                <a:cubicBezTo>
                  <a:pt x="1532535" y="132882"/>
                  <a:pt x="1761467" y="-84951"/>
                  <a:pt x="2793989" y="0"/>
                </a:cubicBezTo>
                <a:cubicBezTo>
                  <a:pt x="3067140" y="34640"/>
                  <a:pt x="3346544" y="284765"/>
                  <a:pt x="3352800" y="558811"/>
                </a:cubicBezTo>
                <a:cubicBezTo>
                  <a:pt x="3372987" y="1616422"/>
                  <a:pt x="3505280" y="2246500"/>
                  <a:pt x="3352800" y="3374560"/>
                </a:cubicBezTo>
                <a:cubicBezTo>
                  <a:pt x="3357667" y="3683760"/>
                  <a:pt x="3123065" y="3891279"/>
                  <a:pt x="2793989" y="3933371"/>
                </a:cubicBezTo>
                <a:cubicBezTo>
                  <a:pt x="2116220" y="4021010"/>
                  <a:pt x="1269599" y="3860692"/>
                  <a:pt x="558811" y="3933371"/>
                </a:cubicBezTo>
                <a:cubicBezTo>
                  <a:pt x="243986" y="3874227"/>
                  <a:pt x="-30723" y="3725879"/>
                  <a:pt x="0" y="3374560"/>
                </a:cubicBezTo>
                <a:cubicBezTo>
                  <a:pt x="-38581" y="1974210"/>
                  <a:pt x="63341" y="1317221"/>
                  <a:pt x="0" y="55881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F7A94CA-74C1-4A43-4758-7195CF272493}"/>
              </a:ext>
            </a:extLst>
          </p:cNvPr>
          <p:cNvSpPr/>
          <p:nvPr/>
        </p:nvSpPr>
        <p:spPr>
          <a:xfrm>
            <a:off x="2823029" y="4640942"/>
            <a:ext cx="2075542" cy="497115"/>
          </a:xfrm>
          <a:custGeom>
            <a:avLst/>
            <a:gdLst>
              <a:gd name="connsiteX0" fmla="*/ 0 w 2075542"/>
              <a:gd name="connsiteY0" fmla="*/ 82854 h 497115"/>
              <a:gd name="connsiteX1" fmla="*/ 82854 w 2075542"/>
              <a:gd name="connsiteY1" fmla="*/ 0 h 497115"/>
              <a:gd name="connsiteX2" fmla="*/ 1992688 w 2075542"/>
              <a:gd name="connsiteY2" fmla="*/ 0 h 497115"/>
              <a:gd name="connsiteX3" fmla="*/ 2075542 w 2075542"/>
              <a:gd name="connsiteY3" fmla="*/ 82854 h 497115"/>
              <a:gd name="connsiteX4" fmla="*/ 2075542 w 2075542"/>
              <a:gd name="connsiteY4" fmla="*/ 414261 h 497115"/>
              <a:gd name="connsiteX5" fmla="*/ 1992688 w 2075542"/>
              <a:gd name="connsiteY5" fmla="*/ 497115 h 497115"/>
              <a:gd name="connsiteX6" fmla="*/ 82854 w 2075542"/>
              <a:gd name="connsiteY6" fmla="*/ 497115 h 497115"/>
              <a:gd name="connsiteX7" fmla="*/ 0 w 2075542"/>
              <a:gd name="connsiteY7" fmla="*/ 414261 h 497115"/>
              <a:gd name="connsiteX8" fmla="*/ 0 w 2075542"/>
              <a:gd name="connsiteY8" fmla="*/ 82854 h 49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542" h="497115" fill="none" extrusionOk="0">
                <a:moveTo>
                  <a:pt x="0" y="82854"/>
                </a:moveTo>
                <a:cubicBezTo>
                  <a:pt x="-5734" y="36168"/>
                  <a:pt x="42439" y="4370"/>
                  <a:pt x="82854" y="0"/>
                </a:cubicBezTo>
                <a:cubicBezTo>
                  <a:pt x="876745" y="130954"/>
                  <a:pt x="1287857" y="43574"/>
                  <a:pt x="1992688" y="0"/>
                </a:cubicBezTo>
                <a:cubicBezTo>
                  <a:pt x="2042767" y="6655"/>
                  <a:pt x="2079724" y="42217"/>
                  <a:pt x="2075542" y="82854"/>
                </a:cubicBezTo>
                <a:cubicBezTo>
                  <a:pt x="2094304" y="169873"/>
                  <a:pt x="2091282" y="261081"/>
                  <a:pt x="2075542" y="414261"/>
                </a:cubicBezTo>
                <a:cubicBezTo>
                  <a:pt x="2074138" y="460251"/>
                  <a:pt x="2034548" y="494425"/>
                  <a:pt x="1992688" y="497115"/>
                </a:cubicBezTo>
                <a:cubicBezTo>
                  <a:pt x="1120420" y="652312"/>
                  <a:pt x="455357" y="660135"/>
                  <a:pt x="82854" y="497115"/>
                </a:cubicBezTo>
                <a:cubicBezTo>
                  <a:pt x="37560" y="490822"/>
                  <a:pt x="-4359" y="462565"/>
                  <a:pt x="0" y="414261"/>
                </a:cubicBezTo>
                <a:cubicBezTo>
                  <a:pt x="-11632" y="269079"/>
                  <a:pt x="-20050" y="190224"/>
                  <a:pt x="0" y="82854"/>
                </a:cubicBezTo>
                <a:close/>
              </a:path>
              <a:path w="2075542" h="497115" stroke="0" extrusionOk="0">
                <a:moveTo>
                  <a:pt x="0" y="82854"/>
                </a:moveTo>
                <a:cubicBezTo>
                  <a:pt x="-4896" y="34075"/>
                  <a:pt x="29007" y="3036"/>
                  <a:pt x="82854" y="0"/>
                </a:cubicBezTo>
                <a:cubicBezTo>
                  <a:pt x="1015590" y="132882"/>
                  <a:pt x="1779275" y="-84951"/>
                  <a:pt x="1992688" y="0"/>
                </a:cubicBezTo>
                <a:cubicBezTo>
                  <a:pt x="2036896" y="1515"/>
                  <a:pt x="2075151" y="39257"/>
                  <a:pt x="2075542" y="82854"/>
                </a:cubicBezTo>
                <a:cubicBezTo>
                  <a:pt x="2093489" y="133042"/>
                  <a:pt x="2051313" y="335536"/>
                  <a:pt x="2075542" y="414261"/>
                </a:cubicBezTo>
                <a:cubicBezTo>
                  <a:pt x="2081860" y="460770"/>
                  <a:pt x="2042021" y="489759"/>
                  <a:pt x="1992688" y="497115"/>
                </a:cubicBezTo>
                <a:cubicBezTo>
                  <a:pt x="1201969" y="584754"/>
                  <a:pt x="961116" y="424436"/>
                  <a:pt x="82854" y="497115"/>
                </a:cubicBezTo>
                <a:cubicBezTo>
                  <a:pt x="36657" y="492942"/>
                  <a:pt x="-3664" y="465112"/>
                  <a:pt x="0" y="414261"/>
                </a:cubicBezTo>
                <a:cubicBezTo>
                  <a:pt x="10804" y="284105"/>
                  <a:pt x="21689" y="229152"/>
                  <a:pt x="0" y="828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836517-A257-D9FA-5421-74316C9BC1A9}"/>
              </a:ext>
            </a:extLst>
          </p:cNvPr>
          <p:cNvSpPr txBox="1"/>
          <p:nvPr/>
        </p:nvSpPr>
        <p:spPr>
          <a:xfrm>
            <a:off x="3120572" y="4794515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1F3E49C-5249-AE49-79C6-644BBB96ADC0}"/>
              </a:ext>
            </a:extLst>
          </p:cNvPr>
          <p:cNvSpPr/>
          <p:nvPr/>
        </p:nvSpPr>
        <p:spPr>
          <a:xfrm>
            <a:off x="5058229" y="1596571"/>
            <a:ext cx="3352800" cy="3933371"/>
          </a:xfrm>
          <a:custGeom>
            <a:avLst/>
            <a:gdLst>
              <a:gd name="connsiteX0" fmla="*/ 0 w 3352800"/>
              <a:gd name="connsiteY0" fmla="*/ 558811 h 3933371"/>
              <a:gd name="connsiteX1" fmla="*/ 558811 w 3352800"/>
              <a:gd name="connsiteY1" fmla="*/ 0 h 3933371"/>
              <a:gd name="connsiteX2" fmla="*/ 2793989 w 3352800"/>
              <a:gd name="connsiteY2" fmla="*/ 0 h 3933371"/>
              <a:gd name="connsiteX3" fmla="*/ 3352800 w 3352800"/>
              <a:gd name="connsiteY3" fmla="*/ 558811 h 3933371"/>
              <a:gd name="connsiteX4" fmla="*/ 3352800 w 3352800"/>
              <a:gd name="connsiteY4" fmla="*/ 3374560 h 3933371"/>
              <a:gd name="connsiteX5" fmla="*/ 2793989 w 3352800"/>
              <a:gd name="connsiteY5" fmla="*/ 3933371 h 3933371"/>
              <a:gd name="connsiteX6" fmla="*/ 558811 w 3352800"/>
              <a:gd name="connsiteY6" fmla="*/ 3933371 h 3933371"/>
              <a:gd name="connsiteX7" fmla="*/ 0 w 3352800"/>
              <a:gd name="connsiteY7" fmla="*/ 3374560 h 3933371"/>
              <a:gd name="connsiteX8" fmla="*/ 0 w 3352800"/>
              <a:gd name="connsiteY8" fmla="*/ 558811 h 393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2800" h="3933371" fill="none" extrusionOk="0">
                <a:moveTo>
                  <a:pt x="0" y="558811"/>
                </a:moveTo>
                <a:cubicBezTo>
                  <a:pt x="-35625" y="244426"/>
                  <a:pt x="293846" y="35705"/>
                  <a:pt x="558811" y="0"/>
                </a:cubicBezTo>
                <a:cubicBezTo>
                  <a:pt x="1490809" y="130954"/>
                  <a:pt x="1799424" y="43574"/>
                  <a:pt x="2793989" y="0"/>
                </a:cubicBezTo>
                <a:cubicBezTo>
                  <a:pt x="3107535" y="7583"/>
                  <a:pt x="3386679" y="291687"/>
                  <a:pt x="3352800" y="558811"/>
                </a:cubicBezTo>
                <a:cubicBezTo>
                  <a:pt x="3202361" y="1757201"/>
                  <a:pt x="3438679" y="2167414"/>
                  <a:pt x="3352800" y="3374560"/>
                </a:cubicBezTo>
                <a:cubicBezTo>
                  <a:pt x="3340656" y="3685177"/>
                  <a:pt x="3057134" y="3901992"/>
                  <a:pt x="2793989" y="3933371"/>
                </a:cubicBezTo>
                <a:cubicBezTo>
                  <a:pt x="1711436" y="4088568"/>
                  <a:pt x="1609928" y="4096391"/>
                  <a:pt x="558811" y="3933371"/>
                </a:cubicBezTo>
                <a:cubicBezTo>
                  <a:pt x="252030" y="3908452"/>
                  <a:pt x="-4186" y="3685627"/>
                  <a:pt x="0" y="3374560"/>
                </a:cubicBezTo>
                <a:cubicBezTo>
                  <a:pt x="64656" y="2276048"/>
                  <a:pt x="-17807" y="1802843"/>
                  <a:pt x="0" y="558811"/>
                </a:cubicBezTo>
                <a:close/>
              </a:path>
              <a:path w="3352800" h="3933371" stroke="0" extrusionOk="0">
                <a:moveTo>
                  <a:pt x="0" y="558811"/>
                </a:moveTo>
                <a:cubicBezTo>
                  <a:pt x="-16892" y="239769"/>
                  <a:pt x="244081" y="2292"/>
                  <a:pt x="558811" y="0"/>
                </a:cubicBezTo>
                <a:cubicBezTo>
                  <a:pt x="1532535" y="132882"/>
                  <a:pt x="1761467" y="-84951"/>
                  <a:pt x="2793989" y="0"/>
                </a:cubicBezTo>
                <a:cubicBezTo>
                  <a:pt x="3067140" y="34640"/>
                  <a:pt x="3346544" y="284765"/>
                  <a:pt x="3352800" y="558811"/>
                </a:cubicBezTo>
                <a:cubicBezTo>
                  <a:pt x="3372987" y="1616422"/>
                  <a:pt x="3505280" y="2246500"/>
                  <a:pt x="3352800" y="3374560"/>
                </a:cubicBezTo>
                <a:cubicBezTo>
                  <a:pt x="3357667" y="3683760"/>
                  <a:pt x="3123065" y="3891279"/>
                  <a:pt x="2793989" y="3933371"/>
                </a:cubicBezTo>
                <a:cubicBezTo>
                  <a:pt x="2116220" y="4021010"/>
                  <a:pt x="1269599" y="3860692"/>
                  <a:pt x="558811" y="3933371"/>
                </a:cubicBezTo>
                <a:cubicBezTo>
                  <a:pt x="243986" y="3874227"/>
                  <a:pt x="-30723" y="3725879"/>
                  <a:pt x="0" y="3374560"/>
                </a:cubicBezTo>
                <a:cubicBezTo>
                  <a:pt x="-38581" y="1974210"/>
                  <a:pt x="63341" y="1317221"/>
                  <a:pt x="0" y="558811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3A39701-A302-A6D0-D25D-0954A131AA03}"/>
              </a:ext>
            </a:extLst>
          </p:cNvPr>
          <p:cNvSpPr/>
          <p:nvPr/>
        </p:nvSpPr>
        <p:spPr>
          <a:xfrm>
            <a:off x="6734629" y="4640942"/>
            <a:ext cx="2075542" cy="497115"/>
          </a:xfrm>
          <a:custGeom>
            <a:avLst/>
            <a:gdLst>
              <a:gd name="connsiteX0" fmla="*/ 0 w 2075542"/>
              <a:gd name="connsiteY0" fmla="*/ 82854 h 497115"/>
              <a:gd name="connsiteX1" fmla="*/ 82854 w 2075542"/>
              <a:gd name="connsiteY1" fmla="*/ 0 h 497115"/>
              <a:gd name="connsiteX2" fmla="*/ 1992688 w 2075542"/>
              <a:gd name="connsiteY2" fmla="*/ 0 h 497115"/>
              <a:gd name="connsiteX3" fmla="*/ 2075542 w 2075542"/>
              <a:gd name="connsiteY3" fmla="*/ 82854 h 497115"/>
              <a:gd name="connsiteX4" fmla="*/ 2075542 w 2075542"/>
              <a:gd name="connsiteY4" fmla="*/ 414261 h 497115"/>
              <a:gd name="connsiteX5" fmla="*/ 1992688 w 2075542"/>
              <a:gd name="connsiteY5" fmla="*/ 497115 h 497115"/>
              <a:gd name="connsiteX6" fmla="*/ 82854 w 2075542"/>
              <a:gd name="connsiteY6" fmla="*/ 497115 h 497115"/>
              <a:gd name="connsiteX7" fmla="*/ 0 w 2075542"/>
              <a:gd name="connsiteY7" fmla="*/ 414261 h 497115"/>
              <a:gd name="connsiteX8" fmla="*/ 0 w 2075542"/>
              <a:gd name="connsiteY8" fmla="*/ 82854 h 49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542" h="497115" fill="none" extrusionOk="0">
                <a:moveTo>
                  <a:pt x="0" y="82854"/>
                </a:moveTo>
                <a:cubicBezTo>
                  <a:pt x="-5734" y="36168"/>
                  <a:pt x="42439" y="4370"/>
                  <a:pt x="82854" y="0"/>
                </a:cubicBezTo>
                <a:cubicBezTo>
                  <a:pt x="876745" y="130954"/>
                  <a:pt x="1287857" y="43574"/>
                  <a:pt x="1992688" y="0"/>
                </a:cubicBezTo>
                <a:cubicBezTo>
                  <a:pt x="2042767" y="6655"/>
                  <a:pt x="2079724" y="42217"/>
                  <a:pt x="2075542" y="82854"/>
                </a:cubicBezTo>
                <a:cubicBezTo>
                  <a:pt x="2094304" y="169873"/>
                  <a:pt x="2091282" y="261081"/>
                  <a:pt x="2075542" y="414261"/>
                </a:cubicBezTo>
                <a:cubicBezTo>
                  <a:pt x="2074138" y="460251"/>
                  <a:pt x="2034548" y="494425"/>
                  <a:pt x="1992688" y="497115"/>
                </a:cubicBezTo>
                <a:cubicBezTo>
                  <a:pt x="1120420" y="652312"/>
                  <a:pt x="455357" y="660135"/>
                  <a:pt x="82854" y="497115"/>
                </a:cubicBezTo>
                <a:cubicBezTo>
                  <a:pt x="37560" y="490822"/>
                  <a:pt x="-4359" y="462565"/>
                  <a:pt x="0" y="414261"/>
                </a:cubicBezTo>
                <a:cubicBezTo>
                  <a:pt x="-11632" y="269079"/>
                  <a:pt x="-20050" y="190224"/>
                  <a:pt x="0" y="82854"/>
                </a:cubicBezTo>
                <a:close/>
              </a:path>
              <a:path w="2075542" h="497115" stroke="0" extrusionOk="0">
                <a:moveTo>
                  <a:pt x="0" y="82854"/>
                </a:moveTo>
                <a:cubicBezTo>
                  <a:pt x="-4896" y="34075"/>
                  <a:pt x="29007" y="3036"/>
                  <a:pt x="82854" y="0"/>
                </a:cubicBezTo>
                <a:cubicBezTo>
                  <a:pt x="1015590" y="132882"/>
                  <a:pt x="1779275" y="-84951"/>
                  <a:pt x="1992688" y="0"/>
                </a:cubicBezTo>
                <a:cubicBezTo>
                  <a:pt x="2036896" y="1515"/>
                  <a:pt x="2075151" y="39257"/>
                  <a:pt x="2075542" y="82854"/>
                </a:cubicBezTo>
                <a:cubicBezTo>
                  <a:pt x="2093489" y="133042"/>
                  <a:pt x="2051313" y="335536"/>
                  <a:pt x="2075542" y="414261"/>
                </a:cubicBezTo>
                <a:cubicBezTo>
                  <a:pt x="2081860" y="460770"/>
                  <a:pt x="2042021" y="489759"/>
                  <a:pt x="1992688" y="497115"/>
                </a:cubicBezTo>
                <a:cubicBezTo>
                  <a:pt x="1201969" y="584754"/>
                  <a:pt x="961116" y="424436"/>
                  <a:pt x="82854" y="497115"/>
                </a:cubicBezTo>
                <a:cubicBezTo>
                  <a:pt x="36657" y="492942"/>
                  <a:pt x="-3664" y="465112"/>
                  <a:pt x="0" y="414261"/>
                </a:cubicBezTo>
                <a:cubicBezTo>
                  <a:pt x="10804" y="284105"/>
                  <a:pt x="21689" y="229152"/>
                  <a:pt x="0" y="8285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40F83BD-7886-E0F3-2992-886EB37F1A46}"/>
              </a:ext>
            </a:extLst>
          </p:cNvPr>
          <p:cNvSpPr txBox="1"/>
          <p:nvPr/>
        </p:nvSpPr>
        <p:spPr>
          <a:xfrm>
            <a:off x="7032172" y="4794515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F057C1-4697-DAA0-177B-672CE9C2A7F4}"/>
              </a:ext>
            </a:extLst>
          </p:cNvPr>
          <p:cNvSpPr txBox="1"/>
          <p:nvPr/>
        </p:nvSpPr>
        <p:spPr>
          <a:xfrm>
            <a:off x="8810171" y="2081523"/>
            <a:ext cx="2373085" cy="255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94772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校园简介</a:t>
              </a: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0A47E675-E886-EC6C-69C4-22CB9906F2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730" y="1128481"/>
            <a:ext cx="5710539" cy="38100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F919BB55-FD0A-8084-4D0A-4A7E3B851B29}"/>
              </a:ext>
            </a:extLst>
          </p:cNvPr>
          <p:cNvSpPr txBox="1"/>
          <p:nvPr/>
        </p:nvSpPr>
        <p:spPr>
          <a:xfrm>
            <a:off x="8316686" y="2379062"/>
            <a:ext cx="2373085" cy="255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E5419DE5-CC4A-CB48-E52A-3DDC80CCE720}"/>
              </a:ext>
            </a:extLst>
          </p:cNvPr>
          <p:cNvSpPr/>
          <p:nvPr/>
        </p:nvSpPr>
        <p:spPr>
          <a:xfrm>
            <a:off x="8325549" y="2121844"/>
            <a:ext cx="2554514" cy="153573"/>
          </a:xfrm>
          <a:custGeom>
            <a:avLst/>
            <a:gdLst>
              <a:gd name="connsiteX0" fmla="*/ 0 w 2554514"/>
              <a:gd name="connsiteY0" fmla="*/ 25596 h 153573"/>
              <a:gd name="connsiteX1" fmla="*/ 25596 w 2554514"/>
              <a:gd name="connsiteY1" fmla="*/ 0 h 153573"/>
              <a:gd name="connsiteX2" fmla="*/ 2528918 w 2554514"/>
              <a:gd name="connsiteY2" fmla="*/ 0 h 153573"/>
              <a:gd name="connsiteX3" fmla="*/ 2554514 w 2554514"/>
              <a:gd name="connsiteY3" fmla="*/ 25596 h 153573"/>
              <a:gd name="connsiteX4" fmla="*/ 2554514 w 2554514"/>
              <a:gd name="connsiteY4" fmla="*/ 127977 h 153573"/>
              <a:gd name="connsiteX5" fmla="*/ 2528918 w 2554514"/>
              <a:gd name="connsiteY5" fmla="*/ 153573 h 153573"/>
              <a:gd name="connsiteX6" fmla="*/ 25596 w 2554514"/>
              <a:gd name="connsiteY6" fmla="*/ 153573 h 153573"/>
              <a:gd name="connsiteX7" fmla="*/ 0 w 2554514"/>
              <a:gd name="connsiteY7" fmla="*/ 127977 h 153573"/>
              <a:gd name="connsiteX8" fmla="*/ 0 w 2554514"/>
              <a:gd name="connsiteY8" fmla="*/ 25596 h 15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514" h="153573" fill="none" extrusionOk="0">
                <a:moveTo>
                  <a:pt x="0" y="25596"/>
                </a:moveTo>
                <a:cubicBezTo>
                  <a:pt x="-2763" y="11013"/>
                  <a:pt x="13172" y="1400"/>
                  <a:pt x="25596" y="0"/>
                </a:cubicBezTo>
                <a:cubicBezTo>
                  <a:pt x="1132049" y="130954"/>
                  <a:pt x="1629264" y="43574"/>
                  <a:pt x="2528918" y="0"/>
                </a:cubicBezTo>
                <a:cubicBezTo>
                  <a:pt x="2543591" y="827"/>
                  <a:pt x="2555420" y="12570"/>
                  <a:pt x="2554514" y="25596"/>
                </a:cubicBezTo>
                <a:cubicBezTo>
                  <a:pt x="2546301" y="38041"/>
                  <a:pt x="2561163" y="83112"/>
                  <a:pt x="2554514" y="127977"/>
                </a:cubicBezTo>
                <a:cubicBezTo>
                  <a:pt x="2552032" y="142521"/>
                  <a:pt x="2540793" y="152013"/>
                  <a:pt x="2528918" y="153573"/>
                </a:cubicBezTo>
                <a:cubicBezTo>
                  <a:pt x="2198686" y="308770"/>
                  <a:pt x="976078" y="316593"/>
                  <a:pt x="25596" y="153573"/>
                </a:cubicBezTo>
                <a:cubicBezTo>
                  <a:pt x="11586" y="151872"/>
                  <a:pt x="-1286" y="142864"/>
                  <a:pt x="0" y="127977"/>
                </a:cubicBezTo>
                <a:cubicBezTo>
                  <a:pt x="6482" y="77449"/>
                  <a:pt x="-6993" y="58604"/>
                  <a:pt x="0" y="25596"/>
                </a:cubicBezTo>
                <a:close/>
              </a:path>
              <a:path w="2554514" h="153573" stroke="0" extrusionOk="0">
                <a:moveTo>
                  <a:pt x="0" y="25596"/>
                </a:moveTo>
                <a:cubicBezTo>
                  <a:pt x="-694" y="11032"/>
                  <a:pt x="9118" y="879"/>
                  <a:pt x="25596" y="0"/>
                </a:cubicBezTo>
                <a:cubicBezTo>
                  <a:pt x="608178" y="132882"/>
                  <a:pt x="1890759" y="-84951"/>
                  <a:pt x="2528918" y="0"/>
                </a:cubicBezTo>
                <a:cubicBezTo>
                  <a:pt x="2542604" y="439"/>
                  <a:pt x="2554393" y="12129"/>
                  <a:pt x="2554514" y="25596"/>
                </a:cubicBezTo>
                <a:cubicBezTo>
                  <a:pt x="2562492" y="56445"/>
                  <a:pt x="2553398" y="80528"/>
                  <a:pt x="2554514" y="127977"/>
                </a:cubicBezTo>
                <a:cubicBezTo>
                  <a:pt x="2555556" y="142237"/>
                  <a:pt x="2543429" y="152802"/>
                  <a:pt x="2528918" y="153573"/>
                </a:cubicBezTo>
                <a:cubicBezTo>
                  <a:pt x="1565065" y="241212"/>
                  <a:pt x="332903" y="80894"/>
                  <a:pt x="25596" y="153573"/>
                </a:cubicBezTo>
                <a:cubicBezTo>
                  <a:pt x="11239" y="151467"/>
                  <a:pt x="-1341" y="143977"/>
                  <a:pt x="0" y="127977"/>
                </a:cubicBezTo>
                <a:cubicBezTo>
                  <a:pt x="1962" y="85726"/>
                  <a:pt x="6547" y="43240"/>
                  <a:pt x="0" y="2559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7189079-A604-5958-76D2-6DBC4078581B}"/>
              </a:ext>
            </a:extLst>
          </p:cNvPr>
          <p:cNvSpPr txBox="1"/>
          <p:nvPr/>
        </p:nvSpPr>
        <p:spPr>
          <a:xfrm>
            <a:off x="9095609" y="1700690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8043112-F666-7414-9E08-E89FC9501FCE}"/>
              </a:ext>
            </a:extLst>
          </p:cNvPr>
          <p:cNvSpPr txBox="1"/>
          <p:nvPr/>
        </p:nvSpPr>
        <p:spPr>
          <a:xfrm>
            <a:off x="8345048" y="1545823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02</a:t>
            </a:r>
            <a:endParaRPr lang="zh-CN" altLang="en-US" sz="32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ABCCFF5-BC4C-3CD8-8C53-BE17DDBD0624}"/>
              </a:ext>
            </a:extLst>
          </p:cNvPr>
          <p:cNvSpPr txBox="1"/>
          <p:nvPr/>
        </p:nvSpPr>
        <p:spPr>
          <a:xfrm>
            <a:off x="1493365" y="2379062"/>
            <a:ext cx="2373085" cy="255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CDCDB0D-0399-CB61-A8D9-BD42CC977230}"/>
              </a:ext>
            </a:extLst>
          </p:cNvPr>
          <p:cNvSpPr/>
          <p:nvPr/>
        </p:nvSpPr>
        <p:spPr>
          <a:xfrm>
            <a:off x="1502228" y="2121844"/>
            <a:ext cx="2554514" cy="153573"/>
          </a:xfrm>
          <a:custGeom>
            <a:avLst/>
            <a:gdLst>
              <a:gd name="connsiteX0" fmla="*/ 0 w 2554514"/>
              <a:gd name="connsiteY0" fmla="*/ 25596 h 153573"/>
              <a:gd name="connsiteX1" fmla="*/ 25596 w 2554514"/>
              <a:gd name="connsiteY1" fmla="*/ 0 h 153573"/>
              <a:gd name="connsiteX2" fmla="*/ 2528918 w 2554514"/>
              <a:gd name="connsiteY2" fmla="*/ 0 h 153573"/>
              <a:gd name="connsiteX3" fmla="*/ 2554514 w 2554514"/>
              <a:gd name="connsiteY3" fmla="*/ 25596 h 153573"/>
              <a:gd name="connsiteX4" fmla="*/ 2554514 w 2554514"/>
              <a:gd name="connsiteY4" fmla="*/ 127977 h 153573"/>
              <a:gd name="connsiteX5" fmla="*/ 2528918 w 2554514"/>
              <a:gd name="connsiteY5" fmla="*/ 153573 h 153573"/>
              <a:gd name="connsiteX6" fmla="*/ 25596 w 2554514"/>
              <a:gd name="connsiteY6" fmla="*/ 153573 h 153573"/>
              <a:gd name="connsiteX7" fmla="*/ 0 w 2554514"/>
              <a:gd name="connsiteY7" fmla="*/ 127977 h 153573"/>
              <a:gd name="connsiteX8" fmla="*/ 0 w 2554514"/>
              <a:gd name="connsiteY8" fmla="*/ 25596 h 15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4514" h="153573" fill="none" extrusionOk="0">
                <a:moveTo>
                  <a:pt x="0" y="25596"/>
                </a:moveTo>
                <a:cubicBezTo>
                  <a:pt x="-2763" y="11013"/>
                  <a:pt x="13172" y="1400"/>
                  <a:pt x="25596" y="0"/>
                </a:cubicBezTo>
                <a:cubicBezTo>
                  <a:pt x="1132049" y="130954"/>
                  <a:pt x="1629264" y="43574"/>
                  <a:pt x="2528918" y="0"/>
                </a:cubicBezTo>
                <a:cubicBezTo>
                  <a:pt x="2543591" y="827"/>
                  <a:pt x="2555420" y="12570"/>
                  <a:pt x="2554514" y="25596"/>
                </a:cubicBezTo>
                <a:cubicBezTo>
                  <a:pt x="2546301" y="38041"/>
                  <a:pt x="2561163" y="83112"/>
                  <a:pt x="2554514" y="127977"/>
                </a:cubicBezTo>
                <a:cubicBezTo>
                  <a:pt x="2552032" y="142521"/>
                  <a:pt x="2540793" y="152013"/>
                  <a:pt x="2528918" y="153573"/>
                </a:cubicBezTo>
                <a:cubicBezTo>
                  <a:pt x="2198686" y="308770"/>
                  <a:pt x="976078" y="316593"/>
                  <a:pt x="25596" y="153573"/>
                </a:cubicBezTo>
                <a:cubicBezTo>
                  <a:pt x="11586" y="151872"/>
                  <a:pt x="-1286" y="142864"/>
                  <a:pt x="0" y="127977"/>
                </a:cubicBezTo>
                <a:cubicBezTo>
                  <a:pt x="6482" y="77449"/>
                  <a:pt x="-6993" y="58604"/>
                  <a:pt x="0" y="25596"/>
                </a:cubicBezTo>
                <a:close/>
              </a:path>
              <a:path w="2554514" h="153573" stroke="0" extrusionOk="0">
                <a:moveTo>
                  <a:pt x="0" y="25596"/>
                </a:moveTo>
                <a:cubicBezTo>
                  <a:pt x="-694" y="11032"/>
                  <a:pt x="9118" y="879"/>
                  <a:pt x="25596" y="0"/>
                </a:cubicBezTo>
                <a:cubicBezTo>
                  <a:pt x="608178" y="132882"/>
                  <a:pt x="1890759" y="-84951"/>
                  <a:pt x="2528918" y="0"/>
                </a:cubicBezTo>
                <a:cubicBezTo>
                  <a:pt x="2542604" y="439"/>
                  <a:pt x="2554393" y="12129"/>
                  <a:pt x="2554514" y="25596"/>
                </a:cubicBezTo>
                <a:cubicBezTo>
                  <a:pt x="2562492" y="56445"/>
                  <a:pt x="2553398" y="80528"/>
                  <a:pt x="2554514" y="127977"/>
                </a:cubicBezTo>
                <a:cubicBezTo>
                  <a:pt x="2555556" y="142237"/>
                  <a:pt x="2543429" y="152802"/>
                  <a:pt x="2528918" y="153573"/>
                </a:cubicBezTo>
                <a:cubicBezTo>
                  <a:pt x="1565065" y="241212"/>
                  <a:pt x="332903" y="80894"/>
                  <a:pt x="25596" y="153573"/>
                </a:cubicBezTo>
                <a:cubicBezTo>
                  <a:pt x="11239" y="151467"/>
                  <a:pt x="-1341" y="143977"/>
                  <a:pt x="0" y="127977"/>
                </a:cubicBezTo>
                <a:cubicBezTo>
                  <a:pt x="1962" y="85726"/>
                  <a:pt x="6547" y="43240"/>
                  <a:pt x="0" y="25596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0EBAE00-FE5B-0487-11AE-DF3315BC6DDA}"/>
              </a:ext>
            </a:extLst>
          </p:cNvPr>
          <p:cNvSpPr txBox="1"/>
          <p:nvPr/>
        </p:nvSpPr>
        <p:spPr>
          <a:xfrm>
            <a:off x="2272288" y="1700690"/>
            <a:ext cx="16401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4E4F9A1-2098-F37F-53EC-4896A165A6AC}"/>
              </a:ext>
            </a:extLst>
          </p:cNvPr>
          <p:cNvSpPr txBox="1"/>
          <p:nvPr/>
        </p:nvSpPr>
        <p:spPr>
          <a:xfrm>
            <a:off x="1521727" y="1545823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01</a:t>
            </a:r>
            <a:endParaRPr lang="zh-CN" altLang="en-US" sz="3200" b="1" dirty="0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E443CC5-4349-E063-B008-97A20EA8DB04}"/>
              </a:ext>
            </a:extLst>
          </p:cNvPr>
          <p:cNvGrpSpPr/>
          <p:nvPr/>
        </p:nvGrpSpPr>
        <p:grpSpPr>
          <a:xfrm>
            <a:off x="5137334" y="2888343"/>
            <a:ext cx="2001812" cy="1290142"/>
            <a:chOff x="2830975" y="1341768"/>
            <a:chExt cx="6215670" cy="400592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3831FD-F8FB-59E7-8061-83E7C1C2577D}"/>
                </a:ext>
              </a:extLst>
            </p:cNvPr>
            <p:cNvSpPr/>
            <p:nvPr/>
          </p:nvSpPr>
          <p:spPr>
            <a:xfrm flipV="1">
              <a:off x="7093711" y="1341768"/>
              <a:ext cx="1067032" cy="1249851"/>
            </a:xfrm>
            <a:custGeom>
              <a:avLst/>
              <a:gdLst>
                <a:gd name="connsiteX0" fmla="*/ 20898 w 1067032"/>
                <a:gd name="connsiteY0" fmla="*/ 1239845 h 1249851"/>
                <a:gd name="connsiteX1" fmla="*/ 6231 w 1067032"/>
                <a:gd name="connsiteY1" fmla="*/ 697684 h 1249851"/>
                <a:gd name="connsiteX2" fmla="*/ -9048 w 1067032"/>
                <a:gd name="connsiteY2" fmla="*/ 90121 h 1249851"/>
                <a:gd name="connsiteX3" fmla="*/ 41677 w 1067032"/>
                <a:gd name="connsiteY3" fmla="*/ -7675 h 1249851"/>
                <a:gd name="connsiteX4" fmla="*/ 365589 w 1067032"/>
                <a:gd name="connsiteY4" fmla="*/ 13106 h 1249851"/>
                <a:gd name="connsiteX5" fmla="*/ 364977 w 1067032"/>
                <a:gd name="connsiteY5" fmla="*/ 41223 h 1249851"/>
                <a:gd name="connsiteX6" fmla="*/ 362533 w 1067032"/>
                <a:gd name="connsiteY6" fmla="*/ 174471 h 1249851"/>
                <a:gd name="connsiteX7" fmla="*/ 367422 w 1067032"/>
                <a:gd name="connsiteY7" fmla="*/ 316277 h 1249851"/>
                <a:gd name="connsiteX8" fmla="*/ 370478 w 1067032"/>
                <a:gd name="connsiteY8" fmla="*/ 340726 h 1249851"/>
                <a:gd name="connsiteX9" fmla="*/ 380867 w 1067032"/>
                <a:gd name="connsiteY9" fmla="*/ 330946 h 1249851"/>
                <a:gd name="connsiteX10" fmla="*/ 500653 w 1067032"/>
                <a:gd name="connsiteY10" fmla="*/ 152467 h 1249851"/>
                <a:gd name="connsiteX11" fmla="*/ 628995 w 1067032"/>
                <a:gd name="connsiteY11" fmla="*/ -952 h 1249851"/>
                <a:gd name="connsiteX12" fmla="*/ 833732 w 1067032"/>
                <a:gd name="connsiteY12" fmla="*/ 36944 h 1249851"/>
                <a:gd name="connsiteX13" fmla="*/ 1025023 w 1067032"/>
                <a:gd name="connsiteY13" fmla="*/ 85843 h 1249851"/>
                <a:gd name="connsiteX14" fmla="*/ 1018300 w 1067032"/>
                <a:gd name="connsiteY14" fmla="*/ 107236 h 1249851"/>
                <a:gd name="connsiteX15" fmla="*/ 677888 w 1067032"/>
                <a:gd name="connsiteY15" fmla="*/ 685459 h 1249851"/>
                <a:gd name="connsiteX16" fmla="*/ 688888 w 1067032"/>
                <a:gd name="connsiteY16" fmla="*/ 681792 h 1249851"/>
                <a:gd name="connsiteX17" fmla="*/ 876512 w 1067032"/>
                <a:gd name="connsiteY17" fmla="*/ 888999 h 1249851"/>
                <a:gd name="connsiteX18" fmla="*/ 1055580 w 1067032"/>
                <a:gd name="connsiteY18" fmla="*/ 1114543 h 1249851"/>
                <a:gd name="connsiteX19" fmla="*/ 1048858 w 1067032"/>
                <a:gd name="connsiteY19" fmla="*/ 1132269 h 1249851"/>
                <a:gd name="connsiteX20" fmla="*/ 839232 w 1067032"/>
                <a:gd name="connsiteY20" fmla="*/ 1187890 h 1249851"/>
                <a:gd name="connsiteX21" fmla="*/ 631440 w 1067032"/>
                <a:gd name="connsiteY21" fmla="*/ 1237400 h 1249851"/>
                <a:gd name="connsiteX22" fmla="*/ 524488 w 1067032"/>
                <a:gd name="connsiteY22" fmla="*/ 1092539 h 1249851"/>
                <a:gd name="connsiteX23" fmla="*/ 420592 w 1067032"/>
                <a:gd name="connsiteY23" fmla="*/ 959290 h 1249851"/>
                <a:gd name="connsiteX24" fmla="*/ 415703 w 1067032"/>
                <a:gd name="connsiteY24" fmla="*/ 954401 h 1249851"/>
                <a:gd name="connsiteX25" fmla="*/ 405925 w 1067032"/>
                <a:gd name="connsiteY25" fmla="*/ 914671 h 1249851"/>
                <a:gd name="connsiteX26" fmla="*/ 396757 w 1067032"/>
                <a:gd name="connsiteY26" fmla="*/ 893889 h 1249851"/>
                <a:gd name="connsiteX27" fmla="*/ 399202 w 1067032"/>
                <a:gd name="connsiteY27" fmla="*/ 915282 h 1249851"/>
                <a:gd name="connsiteX28" fmla="*/ 405925 w 1067032"/>
                <a:gd name="connsiteY28" fmla="*/ 985573 h 1249851"/>
                <a:gd name="connsiteX29" fmla="*/ 412647 w 1067032"/>
                <a:gd name="connsiteY29" fmla="*/ 1061977 h 1249851"/>
                <a:gd name="connsiteX30" fmla="*/ 421815 w 1067032"/>
                <a:gd name="connsiteY30" fmla="*/ 1222119 h 1249851"/>
                <a:gd name="connsiteX31" fmla="*/ 234802 w 1067032"/>
                <a:gd name="connsiteY31" fmla="*/ 1233122 h 1249851"/>
                <a:gd name="connsiteX32" fmla="*/ 37399 w 1067032"/>
                <a:gd name="connsiteY32" fmla="*/ 1241679 h 1249851"/>
                <a:gd name="connsiteX33" fmla="*/ 20898 w 1067032"/>
                <a:gd name="connsiteY33" fmla="*/ 1239845 h 124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67032" h="1249851">
                  <a:moveTo>
                    <a:pt x="20898" y="1239845"/>
                  </a:moveTo>
                  <a:cubicBezTo>
                    <a:pt x="19676" y="1237400"/>
                    <a:pt x="12953" y="993519"/>
                    <a:pt x="6231" y="697684"/>
                  </a:cubicBezTo>
                  <a:cubicBezTo>
                    <a:pt x="-492" y="402460"/>
                    <a:pt x="-7826" y="128629"/>
                    <a:pt x="-9048" y="90121"/>
                  </a:cubicBezTo>
                  <a:cubicBezTo>
                    <a:pt x="-13937" y="-10120"/>
                    <a:pt x="-15160" y="-7675"/>
                    <a:pt x="41677" y="-7675"/>
                  </a:cubicBezTo>
                  <a:cubicBezTo>
                    <a:pt x="111960" y="-7064"/>
                    <a:pt x="357644" y="8828"/>
                    <a:pt x="365589" y="13106"/>
                  </a:cubicBezTo>
                  <a:cubicBezTo>
                    <a:pt x="374756" y="18608"/>
                    <a:pt x="374145" y="41223"/>
                    <a:pt x="364977" y="41223"/>
                  </a:cubicBezTo>
                  <a:cubicBezTo>
                    <a:pt x="360088" y="41223"/>
                    <a:pt x="359477" y="74841"/>
                    <a:pt x="362533" y="174471"/>
                  </a:cubicBezTo>
                  <a:cubicBezTo>
                    <a:pt x="364977" y="247208"/>
                    <a:pt x="367422" y="311387"/>
                    <a:pt x="367422" y="316277"/>
                  </a:cubicBezTo>
                  <a:cubicBezTo>
                    <a:pt x="366811" y="321166"/>
                    <a:pt x="368644" y="332169"/>
                    <a:pt x="370478" y="340726"/>
                  </a:cubicBezTo>
                  <a:cubicBezTo>
                    <a:pt x="373533" y="354784"/>
                    <a:pt x="374756" y="353562"/>
                    <a:pt x="380867" y="330946"/>
                  </a:cubicBezTo>
                  <a:cubicBezTo>
                    <a:pt x="385145" y="315054"/>
                    <a:pt x="427926" y="251486"/>
                    <a:pt x="500653" y="152467"/>
                  </a:cubicBezTo>
                  <a:cubicBezTo>
                    <a:pt x="596604" y="22275"/>
                    <a:pt x="616161" y="-952"/>
                    <a:pt x="628995" y="-952"/>
                  </a:cubicBezTo>
                  <a:cubicBezTo>
                    <a:pt x="637552" y="-952"/>
                    <a:pt x="729225" y="16163"/>
                    <a:pt x="833732" y="36944"/>
                  </a:cubicBezTo>
                  <a:cubicBezTo>
                    <a:pt x="995076" y="69340"/>
                    <a:pt x="1023189" y="76674"/>
                    <a:pt x="1025023" y="85843"/>
                  </a:cubicBezTo>
                  <a:cubicBezTo>
                    <a:pt x="1026245" y="91955"/>
                    <a:pt x="1023189" y="101735"/>
                    <a:pt x="1018300" y="107236"/>
                  </a:cubicBezTo>
                  <a:cubicBezTo>
                    <a:pt x="1005466" y="121294"/>
                    <a:pt x="677888" y="678125"/>
                    <a:pt x="677888" y="685459"/>
                  </a:cubicBezTo>
                  <a:cubicBezTo>
                    <a:pt x="677888" y="688516"/>
                    <a:pt x="682777" y="686682"/>
                    <a:pt x="688888" y="681792"/>
                  </a:cubicBezTo>
                  <a:cubicBezTo>
                    <a:pt x="698667" y="672624"/>
                    <a:pt x="711501" y="687293"/>
                    <a:pt x="876512" y="888999"/>
                  </a:cubicBezTo>
                  <a:cubicBezTo>
                    <a:pt x="974297" y="1008189"/>
                    <a:pt x="1054358" y="1109653"/>
                    <a:pt x="1055580" y="1114543"/>
                  </a:cubicBezTo>
                  <a:cubicBezTo>
                    <a:pt x="1056803" y="1119433"/>
                    <a:pt x="1053747" y="1127379"/>
                    <a:pt x="1048858" y="1132269"/>
                  </a:cubicBezTo>
                  <a:cubicBezTo>
                    <a:pt x="1043968" y="1136547"/>
                    <a:pt x="949851" y="1161608"/>
                    <a:pt x="839232" y="1187890"/>
                  </a:cubicBezTo>
                  <a:cubicBezTo>
                    <a:pt x="729225" y="1213562"/>
                    <a:pt x="635718" y="1235566"/>
                    <a:pt x="631440" y="1237400"/>
                  </a:cubicBezTo>
                  <a:cubicBezTo>
                    <a:pt x="627162" y="1238623"/>
                    <a:pt x="583770" y="1180556"/>
                    <a:pt x="524488" y="1092539"/>
                  </a:cubicBezTo>
                  <a:cubicBezTo>
                    <a:pt x="438927" y="966625"/>
                    <a:pt x="423648" y="947066"/>
                    <a:pt x="420592" y="959290"/>
                  </a:cubicBezTo>
                  <a:cubicBezTo>
                    <a:pt x="416925" y="971515"/>
                    <a:pt x="416314" y="970904"/>
                    <a:pt x="415703" y="954401"/>
                  </a:cubicBezTo>
                  <a:cubicBezTo>
                    <a:pt x="415092" y="943398"/>
                    <a:pt x="410814" y="925673"/>
                    <a:pt x="405925" y="914671"/>
                  </a:cubicBezTo>
                  <a:lnTo>
                    <a:pt x="396757" y="893889"/>
                  </a:lnTo>
                  <a:lnTo>
                    <a:pt x="399202" y="915282"/>
                  </a:lnTo>
                  <a:cubicBezTo>
                    <a:pt x="401035" y="926895"/>
                    <a:pt x="404091" y="958679"/>
                    <a:pt x="405925" y="985573"/>
                  </a:cubicBezTo>
                  <a:cubicBezTo>
                    <a:pt x="407758" y="1012467"/>
                    <a:pt x="410814" y="1046696"/>
                    <a:pt x="412647" y="1061977"/>
                  </a:cubicBezTo>
                  <a:cubicBezTo>
                    <a:pt x="421203" y="1140826"/>
                    <a:pt x="425481" y="1218452"/>
                    <a:pt x="421815" y="1222119"/>
                  </a:cubicBezTo>
                  <a:cubicBezTo>
                    <a:pt x="419981" y="1223953"/>
                    <a:pt x="335642" y="1228843"/>
                    <a:pt x="234802" y="1233122"/>
                  </a:cubicBezTo>
                  <a:cubicBezTo>
                    <a:pt x="133962" y="1236789"/>
                    <a:pt x="45344" y="1240456"/>
                    <a:pt x="37399" y="1241679"/>
                  </a:cubicBezTo>
                  <a:cubicBezTo>
                    <a:pt x="30066" y="1242901"/>
                    <a:pt x="22732" y="1241679"/>
                    <a:pt x="20898" y="123984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63B0A88-7C93-5FD8-0F43-E535554E654B}"/>
                </a:ext>
              </a:extLst>
            </p:cNvPr>
            <p:cNvSpPr/>
            <p:nvPr/>
          </p:nvSpPr>
          <p:spPr>
            <a:xfrm flipV="1">
              <a:off x="6071553" y="1405422"/>
              <a:ext cx="922260" cy="1341849"/>
            </a:xfrm>
            <a:custGeom>
              <a:avLst/>
              <a:gdLst>
                <a:gd name="connsiteX0" fmla="*/ 516020 w 922260"/>
                <a:gd name="connsiteY0" fmla="*/ 1324180 h 1341849"/>
                <a:gd name="connsiteX1" fmla="*/ 453683 w 922260"/>
                <a:gd name="connsiteY1" fmla="*/ 1313789 h 1341849"/>
                <a:gd name="connsiteX2" fmla="*/ 436571 w 922260"/>
                <a:gd name="connsiteY2" fmla="*/ 1307065 h 1341849"/>
                <a:gd name="connsiteX3" fmla="*/ 427403 w 922260"/>
                <a:gd name="connsiteY3" fmla="*/ 1305843 h 1341849"/>
                <a:gd name="connsiteX4" fmla="*/ 418236 w 922260"/>
                <a:gd name="connsiteY4" fmla="*/ 1302787 h 1341849"/>
                <a:gd name="connsiteX5" fmla="*/ 409069 w 922260"/>
                <a:gd name="connsiteY5" fmla="*/ 1299730 h 1341849"/>
                <a:gd name="connsiteX6" fmla="*/ 399901 w 922260"/>
                <a:gd name="connsiteY6" fmla="*/ 1297286 h 1341849"/>
                <a:gd name="connsiteX7" fmla="*/ 389512 w 922260"/>
                <a:gd name="connsiteY7" fmla="*/ 1295452 h 1341849"/>
                <a:gd name="connsiteX8" fmla="*/ 384623 w 922260"/>
                <a:gd name="connsiteY8" fmla="*/ 1291173 h 1341849"/>
                <a:gd name="connsiteX9" fmla="*/ 379733 w 922260"/>
                <a:gd name="connsiteY9" fmla="*/ 1286895 h 1341849"/>
                <a:gd name="connsiteX10" fmla="*/ 369344 w 922260"/>
                <a:gd name="connsiteY10" fmla="*/ 1285672 h 1341849"/>
                <a:gd name="connsiteX11" fmla="*/ 360788 w 922260"/>
                <a:gd name="connsiteY11" fmla="*/ 1280782 h 1341849"/>
                <a:gd name="connsiteX12" fmla="*/ 204332 w 922260"/>
                <a:gd name="connsiteY12" fmla="*/ 1176873 h 1341849"/>
                <a:gd name="connsiteX13" fmla="*/ -9571 w 922260"/>
                <a:gd name="connsiteY13" fmla="*/ 624933 h 1341849"/>
                <a:gd name="connsiteX14" fmla="*/ 167052 w 922260"/>
                <a:gd name="connsiteY14" fmla="*/ 153674 h 1341849"/>
                <a:gd name="connsiteX15" fmla="*/ 500742 w 922260"/>
                <a:gd name="connsiteY15" fmla="*/ -4634 h 1341849"/>
                <a:gd name="connsiteX16" fmla="*/ 842376 w 922260"/>
                <a:gd name="connsiteY16" fmla="*/ 50376 h 1341849"/>
                <a:gd name="connsiteX17" fmla="*/ 912659 w 922260"/>
                <a:gd name="connsiteY17" fmla="*/ 110277 h 1341849"/>
                <a:gd name="connsiteX18" fmla="*/ 907769 w 922260"/>
                <a:gd name="connsiteY18" fmla="*/ 121279 h 1341849"/>
                <a:gd name="connsiteX19" fmla="*/ 901658 w 922260"/>
                <a:gd name="connsiteY19" fmla="*/ 233745 h 1341849"/>
                <a:gd name="connsiteX20" fmla="*/ 904714 w 922260"/>
                <a:gd name="connsiteY20" fmla="*/ 544250 h 1341849"/>
                <a:gd name="connsiteX21" fmla="*/ 870489 w 922260"/>
                <a:gd name="connsiteY21" fmla="*/ 534471 h 1341849"/>
                <a:gd name="connsiteX22" fmla="*/ 844210 w 922260"/>
                <a:gd name="connsiteY22" fmla="*/ 512466 h 1341849"/>
                <a:gd name="connsiteX23" fmla="*/ 841154 w 922260"/>
                <a:gd name="connsiteY23" fmla="*/ 510633 h 1341849"/>
                <a:gd name="connsiteX24" fmla="*/ 819763 w 922260"/>
                <a:gd name="connsiteY24" fmla="*/ 500853 h 1341849"/>
                <a:gd name="connsiteX25" fmla="*/ 813652 w 922260"/>
                <a:gd name="connsiteY25" fmla="*/ 498408 h 1341849"/>
                <a:gd name="connsiteX26" fmla="*/ 803262 w 922260"/>
                <a:gd name="connsiteY26" fmla="*/ 496574 h 1341849"/>
                <a:gd name="connsiteX27" fmla="*/ 792873 w 922260"/>
                <a:gd name="connsiteY27" fmla="*/ 494741 h 1341849"/>
                <a:gd name="connsiteX28" fmla="*/ 787984 w 922260"/>
                <a:gd name="connsiteY28" fmla="*/ 490462 h 1341849"/>
                <a:gd name="connsiteX29" fmla="*/ 783094 w 922260"/>
                <a:gd name="connsiteY29" fmla="*/ 486183 h 1341849"/>
                <a:gd name="connsiteX30" fmla="*/ 772705 w 922260"/>
                <a:gd name="connsiteY30" fmla="*/ 483738 h 1341849"/>
                <a:gd name="connsiteX31" fmla="*/ 764149 w 922260"/>
                <a:gd name="connsiteY31" fmla="*/ 480071 h 1341849"/>
                <a:gd name="connsiteX32" fmla="*/ 753148 w 922260"/>
                <a:gd name="connsiteY32" fmla="*/ 477626 h 1341849"/>
                <a:gd name="connsiteX33" fmla="*/ 705478 w 922260"/>
                <a:gd name="connsiteY33" fmla="*/ 462345 h 1341849"/>
                <a:gd name="connsiteX34" fmla="*/ 530077 w 922260"/>
                <a:gd name="connsiteY34" fmla="*/ 478849 h 1341849"/>
                <a:gd name="connsiteX35" fmla="*/ 451238 w 922260"/>
                <a:gd name="connsiteY35" fmla="*/ 568088 h 1341849"/>
                <a:gd name="connsiteX36" fmla="*/ 451849 w 922260"/>
                <a:gd name="connsiteY36" fmla="*/ 729453 h 1341849"/>
                <a:gd name="connsiteX37" fmla="*/ 461017 w 922260"/>
                <a:gd name="connsiteY37" fmla="*/ 720896 h 1341849"/>
                <a:gd name="connsiteX38" fmla="*/ 456739 w 922260"/>
                <a:gd name="connsiteY38" fmla="*/ 679332 h 1341849"/>
                <a:gd name="connsiteX39" fmla="*/ 460406 w 922260"/>
                <a:gd name="connsiteY39" fmla="*/ 684833 h 1341849"/>
                <a:gd name="connsiteX40" fmla="*/ 522743 w 922260"/>
                <a:gd name="connsiteY40" fmla="*/ 796077 h 1341849"/>
                <a:gd name="connsiteX41" fmla="*/ 590581 w 922260"/>
                <a:gd name="connsiteY41" fmla="*/ 844364 h 1341849"/>
                <a:gd name="connsiteX42" fmla="*/ 833209 w 922260"/>
                <a:gd name="connsiteY42" fmla="*/ 874926 h 1341849"/>
                <a:gd name="connsiteX43" fmla="*/ 864989 w 922260"/>
                <a:gd name="connsiteY43" fmla="*/ 873703 h 1341849"/>
                <a:gd name="connsiteX44" fmla="*/ 872934 w 922260"/>
                <a:gd name="connsiteY44" fmla="*/ 906098 h 1341849"/>
                <a:gd name="connsiteX45" fmla="*/ 872323 w 922260"/>
                <a:gd name="connsiteY45" fmla="*/ 920157 h 1341849"/>
                <a:gd name="connsiteX46" fmla="*/ 863766 w 922260"/>
                <a:gd name="connsiteY46" fmla="*/ 906098 h 1341849"/>
                <a:gd name="connsiteX47" fmla="*/ 861322 w 922260"/>
                <a:gd name="connsiteY47" fmla="*/ 941550 h 1341849"/>
                <a:gd name="connsiteX48" fmla="*/ 888824 w 922260"/>
                <a:gd name="connsiteY48" fmla="*/ 1280171 h 1341849"/>
                <a:gd name="connsiteX49" fmla="*/ 516020 w 922260"/>
                <a:gd name="connsiteY49" fmla="*/ 1324180 h 134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22260" h="1341849">
                  <a:moveTo>
                    <a:pt x="516020" y="1324180"/>
                  </a:moveTo>
                  <a:cubicBezTo>
                    <a:pt x="490963" y="1319290"/>
                    <a:pt x="462850" y="1314400"/>
                    <a:pt x="453683" y="1313789"/>
                  </a:cubicBezTo>
                  <a:cubicBezTo>
                    <a:pt x="443904" y="1313178"/>
                    <a:pt x="436571" y="1310121"/>
                    <a:pt x="436571" y="1307065"/>
                  </a:cubicBezTo>
                  <a:cubicBezTo>
                    <a:pt x="436571" y="1304620"/>
                    <a:pt x="432293" y="1303398"/>
                    <a:pt x="427403" y="1305843"/>
                  </a:cubicBezTo>
                  <a:cubicBezTo>
                    <a:pt x="422514" y="1307676"/>
                    <a:pt x="418236" y="1306454"/>
                    <a:pt x="418236" y="1302787"/>
                  </a:cubicBezTo>
                  <a:cubicBezTo>
                    <a:pt x="418236" y="1299119"/>
                    <a:pt x="413958" y="1297286"/>
                    <a:pt x="409069" y="1299730"/>
                  </a:cubicBezTo>
                  <a:cubicBezTo>
                    <a:pt x="404179" y="1301564"/>
                    <a:pt x="399901" y="1300342"/>
                    <a:pt x="399901" y="1297286"/>
                  </a:cubicBezTo>
                  <a:cubicBezTo>
                    <a:pt x="399901" y="1294229"/>
                    <a:pt x="395623" y="1293618"/>
                    <a:pt x="389512" y="1295452"/>
                  </a:cubicBezTo>
                  <a:cubicBezTo>
                    <a:pt x="382178" y="1298508"/>
                    <a:pt x="380956" y="1297286"/>
                    <a:pt x="384623" y="1291173"/>
                  </a:cubicBezTo>
                  <a:cubicBezTo>
                    <a:pt x="388289" y="1285061"/>
                    <a:pt x="387067" y="1283839"/>
                    <a:pt x="379733" y="1286895"/>
                  </a:cubicBezTo>
                  <a:cubicBezTo>
                    <a:pt x="373622" y="1288728"/>
                    <a:pt x="369344" y="1288728"/>
                    <a:pt x="369344" y="1285672"/>
                  </a:cubicBezTo>
                  <a:cubicBezTo>
                    <a:pt x="369344" y="1283227"/>
                    <a:pt x="365677" y="1280782"/>
                    <a:pt x="360788" y="1280782"/>
                  </a:cubicBezTo>
                  <a:cubicBezTo>
                    <a:pt x="340008" y="1280782"/>
                    <a:pt x="253225" y="1223327"/>
                    <a:pt x="204332" y="1176873"/>
                  </a:cubicBezTo>
                  <a:cubicBezTo>
                    <a:pt x="62545" y="1042403"/>
                    <a:pt x="-9571" y="856589"/>
                    <a:pt x="-9571" y="624933"/>
                  </a:cubicBezTo>
                  <a:cubicBezTo>
                    <a:pt x="-9571" y="428117"/>
                    <a:pt x="49100" y="272253"/>
                    <a:pt x="167052" y="153674"/>
                  </a:cubicBezTo>
                  <a:cubicBezTo>
                    <a:pt x="258725" y="62601"/>
                    <a:pt x="368121" y="10646"/>
                    <a:pt x="500742" y="-4634"/>
                  </a:cubicBezTo>
                  <a:cubicBezTo>
                    <a:pt x="601582" y="-15636"/>
                    <a:pt x="735424" y="5757"/>
                    <a:pt x="842376" y="50376"/>
                  </a:cubicBezTo>
                  <a:cubicBezTo>
                    <a:pt x="905325" y="76659"/>
                    <a:pt x="913270" y="83383"/>
                    <a:pt x="912659" y="110277"/>
                  </a:cubicBezTo>
                  <a:cubicBezTo>
                    <a:pt x="912659" y="127391"/>
                    <a:pt x="911436" y="129836"/>
                    <a:pt x="907769" y="121279"/>
                  </a:cubicBezTo>
                  <a:cubicBezTo>
                    <a:pt x="898602" y="97441"/>
                    <a:pt x="897380" y="122502"/>
                    <a:pt x="901658" y="233745"/>
                  </a:cubicBezTo>
                  <a:cubicBezTo>
                    <a:pt x="908381" y="410391"/>
                    <a:pt x="909603" y="536304"/>
                    <a:pt x="904714" y="544250"/>
                  </a:cubicBezTo>
                  <a:cubicBezTo>
                    <a:pt x="901658" y="549140"/>
                    <a:pt x="891880" y="546695"/>
                    <a:pt x="870489" y="534471"/>
                  </a:cubicBezTo>
                  <a:cubicBezTo>
                    <a:pt x="854599" y="525302"/>
                    <a:pt x="842376" y="515522"/>
                    <a:pt x="844210" y="512466"/>
                  </a:cubicBezTo>
                  <a:cubicBezTo>
                    <a:pt x="846654" y="509410"/>
                    <a:pt x="844821" y="508799"/>
                    <a:pt x="841154" y="510633"/>
                  </a:cubicBezTo>
                  <a:cubicBezTo>
                    <a:pt x="831987" y="516745"/>
                    <a:pt x="814874" y="508799"/>
                    <a:pt x="819763" y="500853"/>
                  </a:cubicBezTo>
                  <a:cubicBezTo>
                    <a:pt x="822208" y="497186"/>
                    <a:pt x="819763" y="495963"/>
                    <a:pt x="813652" y="498408"/>
                  </a:cubicBezTo>
                  <a:cubicBezTo>
                    <a:pt x="807540" y="500242"/>
                    <a:pt x="803262" y="499630"/>
                    <a:pt x="803262" y="496574"/>
                  </a:cubicBezTo>
                  <a:cubicBezTo>
                    <a:pt x="803262" y="493518"/>
                    <a:pt x="798984" y="492907"/>
                    <a:pt x="792873" y="494741"/>
                  </a:cubicBezTo>
                  <a:cubicBezTo>
                    <a:pt x="785539" y="497797"/>
                    <a:pt x="784317" y="496574"/>
                    <a:pt x="787984" y="490462"/>
                  </a:cubicBezTo>
                  <a:cubicBezTo>
                    <a:pt x="791650" y="484350"/>
                    <a:pt x="790428" y="483127"/>
                    <a:pt x="783094" y="486183"/>
                  </a:cubicBezTo>
                  <a:cubicBezTo>
                    <a:pt x="776983" y="488628"/>
                    <a:pt x="772705" y="487406"/>
                    <a:pt x="772705" y="483738"/>
                  </a:cubicBezTo>
                  <a:cubicBezTo>
                    <a:pt x="772705" y="480071"/>
                    <a:pt x="769038" y="478237"/>
                    <a:pt x="764149" y="480071"/>
                  </a:cubicBezTo>
                  <a:cubicBezTo>
                    <a:pt x="759259" y="481905"/>
                    <a:pt x="754370" y="481294"/>
                    <a:pt x="753148" y="477626"/>
                  </a:cubicBezTo>
                  <a:cubicBezTo>
                    <a:pt x="751926" y="474570"/>
                    <a:pt x="730535" y="467846"/>
                    <a:pt x="705478" y="462345"/>
                  </a:cubicBezTo>
                  <a:cubicBezTo>
                    <a:pt x="640696" y="448287"/>
                    <a:pt x="579580" y="454399"/>
                    <a:pt x="530077" y="478849"/>
                  </a:cubicBezTo>
                  <a:cubicBezTo>
                    <a:pt x="486685" y="499630"/>
                    <a:pt x="464072" y="525302"/>
                    <a:pt x="451238" y="568088"/>
                  </a:cubicBezTo>
                  <a:cubicBezTo>
                    <a:pt x="439015" y="608429"/>
                    <a:pt x="439626" y="691557"/>
                    <a:pt x="451849" y="729453"/>
                  </a:cubicBezTo>
                  <a:cubicBezTo>
                    <a:pt x="465295" y="769183"/>
                    <a:pt x="470184" y="763682"/>
                    <a:pt x="461017" y="720896"/>
                  </a:cubicBezTo>
                  <a:cubicBezTo>
                    <a:pt x="456739" y="702559"/>
                    <a:pt x="454905" y="683611"/>
                    <a:pt x="456739" y="679332"/>
                  </a:cubicBezTo>
                  <a:cubicBezTo>
                    <a:pt x="458572" y="674442"/>
                    <a:pt x="460406" y="676887"/>
                    <a:pt x="460406" y="684833"/>
                  </a:cubicBezTo>
                  <a:cubicBezTo>
                    <a:pt x="461628" y="710505"/>
                    <a:pt x="492185" y="765515"/>
                    <a:pt x="522743" y="796077"/>
                  </a:cubicBezTo>
                  <a:cubicBezTo>
                    <a:pt x="539244" y="812580"/>
                    <a:pt x="569802" y="833973"/>
                    <a:pt x="590581" y="844364"/>
                  </a:cubicBezTo>
                  <a:cubicBezTo>
                    <a:pt x="659641" y="876759"/>
                    <a:pt x="766593" y="890206"/>
                    <a:pt x="833209" y="874926"/>
                  </a:cubicBezTo>
                  <a:cubicBezTo>
                    <a:pt x="847877" y="871869"/>
                    <a:pt x="862544" y="871258"/>
                    <a:pt x="864989" y="873703"/>
                  </a:cubicBezTo>
                  <a:cubicBezTo>
                    <a:pt x="868045" y="876759"/>
                    <a:pt x="871711" y="891429"/>
                    <a:pt x="872934" y="906098"/>
                  </a:cubicBezTo>
                  <a:cubicBezTo>
                    <a:pt x="874156" y="921379"/>
                    <a:pt x="874156" y="927491"/>
                    <a:pt x="872323" y="920157"/>
                  </a:cubicBezTo>
                  <a:cubicBezTo>
                    <a:pt x="871100" y="912211"/>
                    <a:pt x="866822" y="906098"/>
                    <a:pt x="863766" y="906098"/>
                  </a:cubicBezTo>
                  <a:cubicBezTo>
                    <a:pt x="860100" y="906098"/>
                    <a:pt x="858877" y="920157"/>
                    <a:pt x="861322" y="941550"/>
                  </a:cubicBezTo>
                  <a:cubicBezTo>
                    <a:pt x="866822" y="997783"/>
                    <a:pt x="888824" y="1267335"/>
                    <a:pt x="888824" y="1280171"/>
                  </a:cubicBezTo>
                  <a:cubicBezTo>
                    <a:pt x="888824" y="1322346"/>
                    <a:pt x="651696" y="1350463"/>
                    <a:pt x="516020" y="1324180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AA98217-4B57-9503-F59E-FED7BD29A7BF}"/>
                </a:ext>
              </a:extLst>
            </p:cNvPr>
            <p:cNvSpPr/>
            <p:nvPr/>
          </p:nvSpPr>
          <p:spPr>
            <a:xfrm flipV="1">
              <a:off x="3964069" y="1461159"/>
              <a:ext cx="1001297" cy="1288985"/>
            </a:xfrm>
            <a:custGeom>
              <a:avLst/>
              <a:gdLst>
                <a:gd name="connsiteX0" fmla="*/ 273612 w 1001297"/>
                <a:gd name="connsiteY0" fmla="*/ 1269650 h 1288985"/>
                <a:gd name="connsiteX1" fmla="*/ 170938 w 1001297"/>
                <a:gd name="connsiteY1" fmla="*/ 1248868 h 1288985"/>
                <a:gd name="connsiteX2" fmla="*/ 126935 w 1001297"/>
                <a:gd name="connsiteY2" fmla="*/ 1242144 h 1288985"/>
                <a:gd name="connsiteX3" fmla="*/ 120823 w 1001297"/>
                <a:gd name="connsiteY3" fmla="*/ 1238477 h 1288985"/>
                <a:gd name="connsiteX4" fmla="*/ 108600 w 1001297"/>
                <a:gd name="connsiteY4" fmla="*/ 1234809 h 1288985"/>
                <a:gd name="connsiteX5" fmla="*/ 100655 w 1001297"/>
                <a:gd name="connsiteY5" fmla="*/ 1231142 h 1288985"/>
                <a:gd name="connsiteX6" fmla="*/ 91488 w 1001297"/>
                <a:gd name="connsiteY6" fmla="*/ 1228086 h 1288985"/>
                <a:gd name="connsiteX7" fmla="*/ 81709 w 1001297"/>
                <a:gd name="connsiteY7" fmla="*/ 1225641 h 1288985"/>
                <a:gd name="connsiteX8" fmla="*/ 71931 w 1001297"/>
                <a:gd name="connsiteY8" fmla="*/ 1223807 h 1288985"/>
                <a:gd name="connsiteX9" fmla="*/ 62764 w 1001297"/>
                <a:gd name="connsiteY9" fmla="*/ 1220140 h 1288985"/>
                <a:gd name="connsiteX10" fmla="*/ 57875 w 1001297"/>
                <a:gd name="connsiteY10" fmla="*/ 1216473 h 1288985"/>
                <a:gd name="connsiteX11" fmla="*/ 47485 w 1001297"/>
                <a:gd name="connsiteY11" fmla="*/ 1214028 h 1288985"/>
                <a:gd name="connsiteX12" fmla="*/ 37706 w 1001297"/>
                <a:gd name="connsiteY12" fmla="*/ 1210972 h 1288985"/>
                <a:gd name="connsiteX13" fmla="*/ 32817 w 1001297"/>
                <a:gd name="connsiteY13" fmla="*/ 1207304 h 1288985"/>
                <a:gd name="connsiteX14" fmla="*/ 27317 w 1001297"/>
                <a:gd name="connsiteY14" fmla="*/ 1204248 h 1288985"/>
                <a:gd name="connsiteX15" fmla="*/ 16927 w 1001297"/>
                <a:gd name="connsiteY15" fmla="*/ 1203026 h 1288985"/>
                <a:gd name="connsiteX16" fmla="*/ 6538 w 1001297"/>
                <a:gd name="connsiteY16" fmla="*/ 1198747 h 1288985"/>
                <a:gd name="connsiteX17" fmla="*/ -6297 w 1001297"/>
                <a:gd name="connsiteY17" fmla="*/ 646195 h 1288985"/>
                <a:gd name="connsiteX18" fmla="*/ -4463 w 1001297"/>
                <a:gd name="connsiteY18" fmla="*/ 80196 h 1288985"/>
                <a:gd name="connsiteX19" fmla="*/ 235109 w 1001297"/>
                <a:gd name="connsiteY19" fmla="*/ 736 h 1288985"/>
                <a:gd name="connsiteX20" fmla="*/ 652526 w 1001297"/>
                <a:gd name="connsiteY20" fmla="*/ 9293 h 1288985"/>
                <a:gd name="connsiteX21" fmla="*/ 912877 w 1001297"/>
                <a:gd name="connsiteY21" fmla="*/ 129706 h 1288985"/>
                <a:gd name="connsiteX22" fmla="*/ 991716 w 1001297"/>
                <a:gd name="connsiteY22" fmla="*/ 273345 h 1288985"/>
                <a:gd name="connsiteX23" fmla="*/ 994772 w 1001297"/>
                <a:gd name="connsiteY23" fmla="*/ 300850 h 1288985"/>
                <a:gd name="connsiteX24" fmla="*/ 985605 w 1001297"/>
                <a:gd name="connsiteY24" fmla="*/ 270289 h 1288985"/>
                <a:gd name="connsiteX25" fmla="*/ 958103 w 1001297"/>
                <a:gd name="connsiteY25" fmla="*/ 212222 h 1288985"/>
                <a:gd name="connsiteX26" fmla="*/ 966048 w 1001297"/>
                <a:gd name="connsiteY26" fmla="*/ 247673 h 1288985"/>
                <a:gd name="connsiteX27" fmla="*/ 973382 w 1001297"/>
                <a:gd name="connsiteY27" fmla="*/ 442044 h 1288985"/>
                <a:gd name="connsiteX28" fmla="*/ 784535 w 1001297"/>
                <a:gd name="connsiteY28" fmla="*/ 649862 h 1288985"/>
                <a:gd name="connsiteX29" fmla="*/ 786369 w 1001297"/>
                <a:gd name="connsiteY29" fmla="*/ 658420 h 1288985"/>
                <a:gd name="connsiteX30" fmla="*/ 827927 w 1001297"/>
                <a:gd name="connsiteY30" fmla="*/ 660865 h 1288985"/>
                <a:gd name="connsiteX31" fmla="*/ 911655 w 1001297"/>
                <a:gd name="connsiteY31" fmla="*/ 745825 h 1288985"/>
                <a:gd name="connsiteX32" fmla="*/ 945269 w 1001297"/>
                <a:gd name="connsiteY32" fmla="*/ 844234 h 1288985"/>
                <a:gd name="connsiteX33" fmla="*/ 934268 w 1001297"/>
                <a:gd name="connsiteY33" fmla="*/ 823452 h 1288985"/>
                <a:gd name="connsiteX34" fmla="*/ 906155 w 1001297"/>
                <a:gd name="connsiteY34" fmla="*/ 774553 h 1288985"/>
                <a:gd name="connsiteX35" fmla="*/ 909822 w 1001297"/>
                <a:gd name="connsiteY35" fmla="*/ 787389 h 1288985"/>
                <a:gd name="connsiteX36" fmla="*/ 914711 w 1001297"/>
                <a:gd name="connsiteY36" fmla="*/ 792890 h 1288985"/>
                <a:gd name="connsiteX37" fmla="*/ 922656 w 1001297"/>
                <a:gd name="connsiteY37" fmla="*/ 831398 h 1288985"/>
                <a:gd name="connsiteX38" fmla="*/ 922045 w 1001297"/>
                <a:gd name="connsiteY38" fmla="*/ 1025158 h 1288985"/>
                <a:gd name="connsiteX39" fmla="*/ 593245 w 1001297"/>
                <a:gd name="connsiteY39" fmla="*/ 1272706 h 1288985"/>
                <a:gd name="connsiteX40" fmla="*/ 273612 w 1001297"/>
                <a:gd name="connsiteY40" fmla="*/ 1269650 h 1288985"/>
                <a:gd name="connsiteX41" fmla="*/ 408065 w 1001297"/>
                <a:gd name="connsiteY41" fmla="*/ 883352 h 1288985"/>
                <a:gd name="connsiteX42" fmla="*/ 419066 w 1001297"/>
                <a:gd name="connsiteY42" fmla="*/ 876017 h 1288985"/>
                <a:gd name="connsiteX43" fmla="*/ 464291 w 1001297"/>
                <a:gd name="connsiteY43" fmla="*/ 881519 h 1288985"/>
                <a:gd name="connsiteX44" fmla="*/ 517462 w 1001297"/>
                <a:gd name="connsiteY44" fmla="*/ 863793 h 1288985"/>
                <a:gd name="connsiteX45" fmla="*/ 536407 w 1001297"/>
                <a:gd name="connsiteY45" fmla="*/ 817951 h 1288985"/>
                <a:gd name="connsiteX46" fmla="*/ 505850 w 1001297"/>
                <a:gd name="connsiteY46" fmla="*/ 761717 h 1288985"/>
                <a:gd name="connsiteX47" fmla="*/ 458180 w 1001297"/>
                <a:gd name="connsiteY47" fmla="*/ 729322 h 1288985"/>
                <a:gd name="connsiteX48" fmla="*/ 419066 w 1001297"/>
                <a:gd name="connsiteY48" fmla="*/ 722599 h 1288985"/>
                <a:gd name="connsiteX49" fmla="*/ 395842 w 1001297"/>
                <a:gd name="connsiteY49" fmla="*/ 718931 h 1288985"/>
                <a:gd name="connsiteX50" fmla="*/ 395842 w 1001297"/>
                <a:gd name="connsiteY50" fmla="*/ 811227 h 1288985"/>
                <a:gd name="connsiteX51" fmla="*/ 401954 w 1001297"/>
                <a:gd name="connsiteY51" fmla="*/ 899855 h 1288985"/>
                <a:gd name="connsiteX52" fmla="*/ 408065 w 1001297"/>
                <a:gd name="connsiteY52" fmla="*/ 883352 h 1288985"/>
                <a:gd name="connsiteX53" fmla="*/ 405009 w 1001297"/>
                <a:gd name="connsiteY53" fmla="*/ 530061 h 1288985"/>
                <a:gd name="connsiteX54" fmla="*/ 441679 w 1001297"/>
                <a:gd name="connsiteY54" fmla="*/ 517837 h 1288985"/>
                <a:gd name="connsiteX55" fmla="*/ 536407 w 1001297"/>
                <a:gd name="connsiteY55" fmla="*/ 443267 h 1288985"/>
                <a:gd name="connsiteX56" fmla="*/ 510739 w 1001297"/>
                <a:gd name="connsiteY56" fmla="*/ 386422 h 1288985"/>
                <a:gd name="connsiteX57" fmla="*/ 411732 w 1001297"/>
                <a:gd name="connsiteY57" fmla="*/ 355861 h 1288985"/>
                <a:gd name="connsiteX58" fmla="*/ 389731 w 1001297"/>
                <a:gd name="connsiteY58" fmla="*/ 360139 h 1288985"/>
                <a:gd name="connsiteX59" fmla="*/ 389731 w 1001297"/>
                <a:gd name="connsiteY59" fmla="*/ 451213 h 1288985"/>
                <a:gd name="connsiteX60" fmla="*/ 405009 w 1001297"/>
                <a:gd name="connsiteY60" fmla="*/ 530061 h 128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01297" h="1288985">
                  <a:moveTo>
                    <a:pt x="273612" y="1269650"/>
                  </a:moveTo>
                  <a:cubicBezTo>
                    <a:pt x="238165" y="1263537"/>
                    <a:pt x="192328" y="1254369"/>
                    <a:pt x="170938" y="1248868"/>
                  </a:cubicBezTo>
                  <a:cubicBezTo>
                    <a:pt x="150159" y="1243367"/>
                    <a:pt x="129991" y="1240311"/>
                    <a:pt x="126935" y="1242144"/>
                  </a:cubicBezTo>
                  <a:cubicBezTo>
                    <a:pt x="123268" y="1243978"/>
                    <a:pt x="120823" y="1242755"/>
                    <a:pt x="120823" y="1238477"/>
                  </a:cubicBezTo>
                  <a:cubicBezTo>
                    <a:pt x="120823" y="1234809"/>
                    <a:pt x="115934" y="1232976"/>
                    <a:pt x="108600" y="1234809"/>
                  </a:cubicBezTo>
                  <a:cubicBezTo>
                    <a:pt x="100655" y="1236643"/>
                    <a:pt x="97599" y="1235421"/>
                    <a:pt x="100655" y="1231142"/>
                  </a:cubicBezTo>
                  <a:cubicBezTo>
                    <a:pt x="103100" y="1227475"/>
                    <a:pt x="99433" y="1226252"/>
                    <a:pt x="91488" y="1228086"/>
                  </a:cubicBezTo>
                  <a:cubicBezTo>
                    <a:pt x="82932" y="1230531"/>
                    <a:pt x="79265" y="1229308"/>
                    <a:pt x="81709" y="1225641"/>
                  </a:cubicBezTo>
                  <a:cubicBezTo>
                    <a:pt x="84154" y="1221974"/>
                    <a:pt x="80487" y="1220751"/>
                    <a:pt x="71931" y="1223807"/>
                  </a:cubicBezTo>
                  <a:cubicBezTo>
                    <a:pt x="61541" y="1226863"/>
                    <a:pt x="59097" y="1226252"/>
                    <a:pt x="62764" y="1220140"/>
                  </a:cubicBezTo>
                  <a:cubicBezTo>
                    <a:pt x="66431" y="1214639"/>
                    <a:pt x="64597" y="1213416"/>
                    <a:pt x="57875" y="1216473"/>
                  </a:cubicBezTo>
                  <a:cubicBezTo>
                    <a:pt x="51763" y="1218917"/>
                    <a:pt x="47485" y="1217695"/>
                    <a:pt x="47485" y="1214028"/>
                  </a:cubicBezTo>
                  <a:cubicBezTo>
                    <a:pt x="47485" y="1210360"/>
                    <a:pt x="43207" y="1209138"/>
                    <a:pt x="37706" y="1210972"/>
                  </a:cubicBezTo>
                  <a:cubicBezTo>
                    <a:pt x="31595" y="1213416"/>
                    <a:pt x="29761" y="1212194"/>
                    <a:pt x="32817" y="1207304"/>
                  </a:cubicBezTo>
                  <a:cubicBezTo>
                    <a:pt x="35873" y="1202414"/>
                    <a:pt x="34040" y="1201803"/>
                    <a:pt x="27317" y="1204248"/>
                  </a:cubicBezTo>
                  <a:cubicBezTo>
                    <a:pt x="21205" y="1206082"/>
                    <a:pt x="16927" y="1206082"/>
                    <a:pt x="16927" y="1203026"/>
                  </a:cubicBezTo>
                  <a:cubicBezTo>
                    <a:pt x="16927" y="1199969"/>
                    <a:pt x="12038" y="1198136"/>
                    <a:pt x="6538" y="1198747"/>
                  </a:cubicBezTo>
                  <a:cubicBezTo>
                    <a:pt x="-3852" y="1199358"/>
                    <a:pt x="-4463" y="1168797"/>
                    <a:pt x="-6297" y="646195"/>
                  </a:cubicBezTo>
                  <a:cubicBezTo>
                    <a:pt x="-6908" y="341802"/>
                    <a:pt x="-6297" y="86920"/>
                    <a:pt x="-4463" y="80196"/>
                  </a:cubicBezTo>
                  <a:cubicBezTo>
                    <a:pt x="1037" y="55747"/>
                    <a:pt x="116545" y="17239"/>
                    <a:pt x="235109" y="736"/>
                  </a:cubicBezTo>
                  <a:cubicBezTo>
                    <a:pt x="336560" y="-13322"/>
                    <a:pt x="568798" y="-8432"/>
                    <a:pt x="652526" y="9293"/>
                  </a:cubicBezTo>
                  <a:cubicBezTo>
                    <a:pt x="774757" y="35576"/>
                    <a:pt x="854207" y="72250"/>
                    <a:pt x="912877" y="129706"/>
                  </a:cubicBezTo>
                  <a:cubicBezTo>
                    <a:pt x="954436" y="170658"/>
                    <a:pt x="986216" y="228725"/>
                    <a:pt x="991716" y="273345"/>
                  </a:cubicBezTo>
                  <a:lnTo>
                    <a:pt x="994772" y="300850"/>
                  </a:lnTo>
                  <a:lnTo>
                    <a:pt x="985605" y="270289"/>
                  </a:lnTo>
                  <a:cubicBezTo>
                    <a:pt x="973993" y="234226"/>
                    <a:pt x="963603" y="212222"/>
                    <a:pt x="958103" y="212222"/>
                  </a:cubicBezTo>
                  <a:cubicBezTo>
                    <a:pt x="955658" y="212222"/>
                    <a:pt x="959325" y="228114"/>
                    <a:pt x="966048" y="247673"/>
                  </a:cubicBezTo>
                  <a:cubicBezTo>
                    <a:pt x="983160" y="297794"/>
                    <a:pt x="987438" y="394979"/>
                    <a:pt x="973382" y="442044"/>
                  </a:cubicBezTo>
                  <a:cubicBezTo>
                    <a:pt x="945269" y="539841"/>
                    <a:pt x="872541" y="619912"/>
                    <a:pt x="784535" y="649862"/>
                  </a:cubicBezTo>
                  <a:cubicBezTo>
                    <a:pt x="749700" y="662087"/>
                    <a:pt x="750922" y="668199"/>
                    <a:pt x="786369" y="658420"/>
                  </a:cubicBezTo>
                  <a:cubicBezTo>
                    <a:pt x="805926" y="653530"/>
                    <a:pt x="814482" y="653530"/>
                    <a:pt x="827927" y="660865"/>
                  </a:cubicBezTo>
                  <a:cubicBezTo>
                    <a:pt x="847484" y="670644"/>
                    <a:pt x="895765" y="720154"/>
                    <a:pt x="911655" y="745825"/>
                  </a:cubicBezTo>
                  <a:cubicBezTo>
                    <a:pt x="925712" y="768441"/>
                    <a:pt x="945880" y="827730"/>
                    <a:pt x="945269" y="844234"/>
                  </a:cubicBezTo>
                  <a:cubicBezTo>
                    <a:pt x="945269" y="851568"/>
                    <a:pt x="940379" y="841789"/>
                    <a:pt x="934268" y="823452"/>
                  </a:cubicBezTo>
                  <a:cubicBezTo>
                    <a:pt x="920211" y="778221"/>
                    <a:pt x="912266" y="764774"/>
                    <a:pt x="906155" y="774553"/>
                  </a:cubicBezTo>
                  <a:cubicBezTo>
                    <a:pt x="903710" y="778832"/>
                    <a:pt x="904932" y="784333"/>
                    <a:pt x="909822" y="787389"/>
                  </a:cubicBezTo>
                  <a:cubicBezTo>
                    <a:pt x="914711" y="790445"/>
                    <a:pt x="916544" y="792890"/>
                    <a:pt x="914711" y="792890"/>
                  </a:cubicBezTo>
                  <a:cubicBezTo>
                    <a:pt x="912266" y="792890"/>
                    <a:pt x="915933" y="810005"/>
                    <a:pt x="922656" y="831398"/>
                  </a:cubicBezTo>
                  <a:cubicBezTo>
                    <a:pt x="939157" y="883963"/>
                    <a:pt x="938546" y="971369"/>
                    <a:pt x="922045" y="1025158"/>
                  </a:cubicBezTo>
                  <a:cubicBezTo>
                    <a:pt x="881709" y="1154738"/>
                    <a:pt x="764367" y="1242755"/>
                    <a:pt x="593245" y="1272706"/>
                  </a:cubicBezTo>
                  <a:cubicBezTo>
                    <a:pt x="519906" y="1285542"/>
                    <a:pt x="356728" y="1284319"/>
                    <a:pt x="273612" y="1269650"/>
                  </a:cubicBezTo>
                  <a:close/>
                  <a:moveTo>
                    <a:pt x="408065" y="883352"/>
                  </a:moveTo>
                  <a:cubicBezTo>
                    <a:pt x="408065" y="873573"/>
                    <a:pt x="410510" y="872350"/>
                    <a:pt x="419066" y="876017"/>
                  </a:cubicBezTo>
                  <a:cubicBezTo>
                    <a:pt x="424566" y="879074"/>
                    <a:pt x="445345" y="881519"/>
                    <a:pt x="464291" y="881519"/>
                  </a:cubicBezTo>
                  <a:cubicBezTo>
                    <a:pt x="494238" y="881519"/>
                    <a:pt x="501572" y="879074"/>
                    <a:pt x="517462" y="863793"/>
                  </a:cubicBezTo>
                  <a:cubicBezTo>
                    <a:pt x="533352" y="848512"/>
                    <a:pt x="536407" y="840566"/>
                    <a:pt x="536407" y="817951"/>
                  </a:cubicBezTo>
                  <a:cubicBezTo>
                    <a:pt x="536407" y="793501"/>
                    <a:pt x="533963" y="788000"/>
                    <a:pt x="505850" y="761717"/>
                  </a:cubicBezTo>
                  <a:cubicBezTo>
                    <a:pt x="488737" y="745825"/>
                    <a:pt x="467958" y="731156"/>
                    <a:pt x="458180" y="729322"/>
                  </a:cubicBezTo>
                  <a:cubicBezTo>
                    <a:pt x="449012" y="728100"/>
                    <a:pt x="431289" y="725044"/>
                    <a:pt x="419066" y="722599"/>
                  </a:cubicBezTo>
                  <a:lnTo>
                    <a:pt x="395842" y="718931"/>
                  </a:lnTo>
                  <a:lnTo>
                    <a:pt x="395842" y="811227"/>
                  </a:lnTo>
                  <a:cubicBezTo>
                    <a:pt x="395842" y="871128"/>
                    <a:pt x="398287" y="902300"/>
                    <a:pt x="401954" y="899855"/>
                  </a:cubicBezTo>
                  <a:cubicBezTo>
                    <a:pt x="405621" y="898022"/>
                    <a:pt x="408065" y="890687"/>
                    <a:pt x="408065" y="883352"/>
                  </a:cubicBezTo>
                  <a:close/>
                  <a:moveTo>
                    <a:pt x="405009" y="530061"/>
                  </a:moveTo>
                  <a:cubicBezTo>
                    <a:pt x="408065" y="519670"/>
                    <a:pt x="414177" y="517837"/>
                    <a:pt x="441679" y="517837"/>
                  </a:cubicBezTo>
                  <a:cubicBezTo>
                    <a:pt x="504627" y="517837"/>
                    <a:pt x="536407" y="492776"/>
                    <a:pt x="536407" y="443267"/>
                  </a:cubicBezTo>
                  <a:cubicBezTo>
                    <a:pt x="536407" y="415761"/>
                    <a:pt x="533963" y="410260"/>
                    <a:pt x="510739" y="386422"/>
                  </a:cubicBezTo>
                  <a:cubicBezTo>
                    <a:pt x="482015" y="357694"/>
                    <a:pt x="452068" y="348526"/>
                    <a:pt x="411732" y="355861"/>
                  </a:cubicBezTo>
                  <a:lnTo>
                    <a:pt x="389731" y="360139"/>
                  </a:lnTo>
                  <a:lnTo>
                    <a:pt x="389731" y="451213"/>
                  </a:lnTo>
                  <a:cubicBezTo>
                    <a:pt x="389731" y="535562"/>
                    <a:pt x="394620" y="561845"/>
                    <a:pt x="405009" y="530061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7197870-63D9-65E9-B375-0B7608B646EE}"/>
                </a:ext>
              </a:extLst>
            </p:cNvPr>
            <p:cNvSpPr/>
            <p:nvPr/>
          </p:nvSpPr>
          <p:spPr>
            <a:xfrm flipV="1">
              <a:off x="4995924" y="1475269"/>
              <a:ext cx="1130706" cy="1207010"/>
            </a:xfrm>
            <a:custGeom>
              <a:avLst/>
              <a:gdLst>
                <a:gd name="connsiteX0" fmla="*/ 761912 w 1130706"/>
                <a:gd name="connsiteY0" fmla="*/ 1198069 h 1207010"/>
                <a:gd name="connsiteX1" fmla="*/ 648849 w 1130706"/>
                <a:gd name="connsiteY1" fmla="*/ 1189512 h 1207010"/>
                <a:gd name="connsiteX2" fmla="*/ 337161 w 1130706"/>
                <a:gd name="connsiteY2" fmla="*/ 1169342 h 1207010"/>
                <a:gd name="connsiteX3" fmla="*/ 319437 w 1130706"/>
                <a:gd name="connsiteY3" fmla="*/ 1167508 h 1207010"/>
                <a:gd name="connsiteX4" fmla="*/ 155648 w 1130706"/>
                <a:gd name="connsiteY4" fmla="*/ 614345 h 1207010"/>
                <a:gd name="connsiteX5" fmla="*/ -8141 w 1130706"/>
                <a:gd name="connsiteY5" fmla="*/ 48957 h 1207010"/>
                <a:gd name="connsiteX6" fmla="*/ -196 w 1130706"/>
                <a:gd name="connsiteY6" fmla="*/ 29398 h 1207010"/>
                <a:gd name="connsiteX7" fmla="*/ 417222 w 1130706"/>
                <a:gd name="connsiteY7" fmla="*/ -7276 h 1207010"/>
                <a:gd name="connsiteX8" fmla="*/ 439835 w 1130706"/>
                <a:gd name="connsiteY8" fmla="*/ -5443 h 1207010"/>
                <a:gd name="connsiteX9" fmla="*/ 459391 w 1130706"/>
                <a:gd name="connsiteY9" fmla="*/ 83186 h 1207010"/>
                <a:gd name="connsiteX10" fmla="*/ 478337 w 1130706"/>
                <a:gd name="connsiteY10" fmla="*/ 171814 h 1207010"/>
                <a:gd name="connsiteX11" fmla="*/ 548009 w 1130706"/>
                <a:gd name="connsiteY11" fmla="*/ 176704 h 1207010"/>
                <a:gd name="connsiteX12" fmla="*/ 629903 w 1130706"/>
                <a:gd name="connsiteY12" fmla="*/ 179760 h 1207010"/>
                <a:gd name="connsiteX13" fmla="*/ 664739 w 1130706"/>
                <a:gd name="connsiteY13" fmla="*/ 89909 h 1207010"/>
                <a:gd name="connsiteX14" fmla="*/ 692852 w 1130706"/>
                <a:gd name="connsiteY14" fmla="*/ -2998 h 1207010"/>
                <a:gd name="connsiteX15" fmla="*/ 1115159 w 1130706"/>
                <a:gd name="connsiteY15" fmla="*/ 55680 h 1207010"/>
                <a:gd name="connsiteX16" fmla="*/ 1116992 w 1130706"/>
                <a:gd name="connsiteY16" fmla="*/ 84408 h 1207010"/>
                <a:gd name="connsiteX17" fmla="*/ 1012485 w 1130706"/>
                <a:gd name="connsiteY17" fmla="*/ 428531 h 1207010"/>
                <a:gd name="connsiteX18" fmla="*/ 780247 w 1130706"/>
                <a:gd name="connsiteY18" fmla="*/ 1199292 h 1207010"/>
                <a:gd name="connsiteX19" fmla="*/ 761912 w 1130706"/>
                <a:gd name="connsiteY19" fmla="*/ 1198069 h 1207010"/>
                <a:gd name="connsiteX20" fmla="*/ 558398 w 1130706"/>
                <a:gd name="connsiteY20" fmla="*/ 675468 h 1207010"/>
                <a:gd name="connsiteX21" fmla="*/ 559621 w 1130706"/>
                <a:gd name="connsiteY21" fmla="*/ 641850 h 1207010"/>
                <a:gd name="connsiteX22" fmla="*/ 581622 w 1130706"/>
                <a:gd name="connsiteY22" fmla="*/ 564224 h 1207010"/>
                <a:gd name="connsiteX23" fmla="*/ 605457 w 1130706"/>
                <a:gd name="connsiteY23" fmla="*/ 479263 h 1207010"/>
                <a:gd name="connsiteX24" fmla="*/ 566954 w 1130706"/>
                <a:gd name="connsiteY24" fmla="*/ 474373 h 1207010"/>
                <a:gd name="connsiteX25" fmla="*/ 522340 w 1130706"/>
                <a:gd name="connsiteY25" fmla="*/ 474373 h 1207010"/>
                <a:gd name="connsiteX26" fmla="*/ 526618 w 1130706"/>
                <a:gd name="connsiteY26" fmla="*/ 490876 h 1207010"/>
                <a:gd name="connsiteX27" fmla="*/ 552898 w 1130706"/>
                <a:gd name="connsiteY27" fmla="*/ 630848 h 1207010"/>
                <a:gd name="connsiteX28" fmla="*/ 533341 w 1130706"/>
                <a:gd name="connsiteY28" fmla="*/ 552610 h 1207010"/>
                <a:gd name="connsiteX29" fmla="*/ 513784 w 1130706"/>
                <a:gd name="connsiteY29" fmla="*/ 468872 h 1207010"/>
                <a:gd name="connsiteX30" fmla="*/ 529674 w 1130706"/>
                <a:gd name="connsiteY30" fmla="*/ 589895 h 1207010"/>
                <a:gd name="connsiteX31" fmla="*/ 554120 w 1130706"/>
                <a:gd name="connsiteY31" fmla="*/ 709697 h 1207010"/>
                <a:gd name="connsiteX32" fmla="*/ 557787 w 1130706"/>
                <a:gd name="connsiteY32" fmla="*/ 712753 h 1207010"/>
                <a:gd name="connsiteX33" fmla="*/ 558398 w 1130706"/>
                <a:gd name="connsiteY33" fmla="*/ 675468 h 1207010"/>
                <a:gd name="connsiteX34" fmla="*/ 457558 w 1130706"/>
                <a:gd name="connsiteY34" fmla="*/ 102134 h 1207010"/>
                <a:gd name="connsiteX35" fmla="*/ 433723 w 1130706"/>
                <a:gd name="connsiteY35" fmla="*/ 23897 h 1207010"/>
                <a:gd name="connsiteX36" fmla="*/ 466725 w 1130706"/>
                <a:gd name="connsiteY36" fmla="*/ 193207 h 1207010"/>
                <a:gd name="connsiteX37" fmla="*/ 471003 w 1130706"/>
                <a:gd name="connsiteY37" fmla="*/ 208488 h 1207010"/>
                <a:gd name="connsiteX38" fmla="*/ 472837 w 1130706"/>
                <a:gd name="connsiteY38" fmla="*/ 193207 h 1207010"/>
                <a:gd name="connsiteX39" fmla="*/ 457558 w 1130706"/>
                <a:gd name="connsiteY39" fmla="*/ 102134 h 120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30706" h="1207010">
                  <a:moveTo>
                    <a:pt x="761912" y="1198069"/>
                  </a:moveTo>
                  <a:cubicBezTo>
                    <a:pt x="757023" y="1197458"/>
                    <a:pt x="706297" y="1193179"/>
                    <a:pt x="648849" y="1189512"/>
                  </a:cubicBezTo>
                  <a:cubicBezTo>
                    <a:pt x="461225" y="1177899"/>
                    <a:pt x="355495" y="1170564"/>
                    <a:pt x="337161" y="1169342"/>
                  </a:cubicBezTo>
                  <a:lnTo>
                    <a:pt x="319437" y="1167508"/>
                  </a:lnTo>
                  <a:lnTo>
                    <a:pt x="155648" y="614345"/>
                  </a:lnTo>
                  <a:cubicBezTo>
                    <a:pt x="65809" y="310563"/>
                    <a:pt x="-7529" y="55680"/>
                    <a:pt x="-8141" y="48957"/>
                  </a:cubicBezTo>
                  <a:cubicBezTo>
                    <a:pt x="-8141" y="41622"/>
                    <a:pt x="-4474" y="33065"/>
                    <a:pt x="-196" y="29398"/>
                  </a:cubicBezTo>
                  <a:cubicBezTo>
                    <a:pt x="8361" y="22063"/>
                    <a:pt x="380553" y="-10332"/>
                    <a:pt x="417222" y="-7276"/>
                  </a:cubicBezTo>
                  <a:lnTo>
                    <a:pt x="439835" y="-5443"/>
                  </a:lnTo>
                  <a:lnTo>
                    <a:pt x="459391" y="83186"/>
                  </a:lnTo>
                  <a:lnTo>
                    <a:pt x="478337" y="171814"/>
                  </a:lnTo>
                  <a:lnTo>
                    <a:pt x="548009" y="176704"/>
                  </a:lnTo>
                  <a:cubicBezTo>
                    <a:pt x="586511" y="179149"/>
                    <a:pt x="623792" y="180371"/>
                    <a:pt x="629903" y="179760"/>
                  </a:cubicBezTo>
                  <a:cubicBezTo>
                    <a:pt x="639682" y="177926"/>
                    <a:pt x="645793" y="162035"/>
                    <a:pt x="664739" y="89909"/>
                  </a:cubicBezTo>
                  <a:cubicBezTo>
                    <a:pt x="676962" y="41622"/>
                    <a:pt x="689796" y="59"/>
                    <a:pt x="692852" y="-2998"/>
                  </a:cubicBezTo>
                  <a:cubicBezTo>
                    <a:pt x="697130" y="-7276"/>
                    <a:pt x="1093157" y="47734"/>
                    <a:pt x="1115159" y="55680"/>
                  </a:cubicBezTo>
                  <a:cubicBezTo>
                    <a:pt x="1123715" y="58737"/>
                    <a:pt x="1125548" y="81352"/>
                    <a:pt x="1116992" y="84408"/>
                  </a:cubicBezTo>
                  <a:cubicBezTo>
                    <a:pt x="1113936" y="85631"/>
                    <a:pt x="1066878" y="240272"/>
                    <a:pt x="1012485" y="428531"/>
                  </a:cubicBezTo>
                  <a:cubicBezTo>
                    <a:pt x="790636" y="1194402"/>
                    <a:pt x="789414" y="1198681"/>
                    <a:pt x="780247" y="1199292"/>
                  </a:cubicBezTo>
                  <a:cubicBezTo>
                    <a:pt x="775358" y="1199903"/>
                    <a:pt x="766801" y="1199292"/>
                    <a:pt x="761912" y="1198069"/>
                  </a:cubicBezTo>
                  <a:close/>
                  <a:moveTo>
                    <a:pt x="558398" y="675468"/>
                  </a:moveTo>
                  <a:cubicBezTo>
                    <a:pt x="555954" y="655297"/>
                    <a:pt x="556565" y="640016"/>
                    <a:pt x="559621" y="641850"/>
                  </a:cubicBezTo>
                  <a:cubicBezTo>
                    <a:pt x="562065" y="643684"/>
                    <a:pt x="572455" y="608844"/>
                    <a:pt x="581622" y="564224"/>
                  </a:cubicBezTo>
                  <a:cubicBezTo>
                    <a:pt x="591400" y="520215"/>
                    <a:pt x="601790" y="481708"/>
                    <a:pt x="605457" y="479263"/>
                  </a:cubicBezTo>
                  <a:cubicBezTo>
                    <a:pt x="609124" y="476818"/>
                    <a:pt x="592012" y="474373"/>
                    <a:pt x="566954" y="474373"/>
                  </a:cubicBezTo>
                  <a:lnTo>
                    <a:pt x="522340" y="474373"/>
                  </a:lnTo>
                  <a:lnTo>
                    <a:pt x="526618" y="490876"/>
                  </a:lnTo>
                  <a:cubicBezTo>
                    <a:pt x="537008" y="533051"/>
                    <a:pt x="554731" y="628403"/>
                    <a:pt x="552898" y="630848"/>
                  </a:cubicBezTo>
                  <a:cubicBezTo>
                    <a:pt x="551064" y="632070"/>
                    <a:pt x="542508" y="596619"/>
                    <a:pt x="533341" y="552610"/>
                  </a:cubicBezTo>
                  <a:cubicBezTo>
                    <a:pt x="524174" y="507991"/>
                    <a:pt x="515618" y="470094"/>
                    <a:pt x="513784" y="468872"/>
                  </a:cubicBezTo>
                  <a:cubicBezTo>
                    <a:pt x="504617" y="459703"/>
                    <a:pt x="508284" y="485986"/>
                    <a:pt x="529674" y="589895"/>
                  </a:cubicBezTo>
                  <a:cubicBezTo>
                    <a:pt x="543119" y="654075"/>
                    <a:pt x="554120" y="708474"/>
                    <a:pt x="554120" y="709697"/>
                  </a:cubicBezTo>
                  <a:cubicBezTo>
                    <a:pt x="554120" y="711530"/>
                    <a:pt x="555954" y="712753"/>
                    <a:pt x="557787" y="712753"/>
                  </a:cubicBezTo>
                  <a:cubicBezTo>
                    <a:pt x="560232" y="712753"/>
                    <a:pt x="560232" y="696249"/>
                    <a:pt x="558398" y="675468"/>
                  </a:cubicBezTo>
                  <a:close/>
                  <a:moveTo>
                    <a:pt x="457558" y="102134"/>
                  </a:moveTo>
                  <a:cubicBezTo>
                    <a:pt x="447780" y="59959"/>
                    <a:pt x="437390" y="25119"/>
                    <a:pt x="433723" y="23897"/>
                  </a:cubicBezTo>
                  <a:cubicBezTo>
                    <a:pt x="428223" y="22063"/>
                    <a:pt x="450224" y="135140"/>
                    <a:pt x="466725" y="193207"/>
                  </a:cubicBezTo>
                  <a:lnTo>
                    <a:pt x="471003" y="208488"/>
                  </a:lnTo>
                  <a:lnTo>
                    <a:pt x="472837" y="193207"/>
                  </a:lnTo>
                  <a:cubicBezTo>
                    <a:pt x="473448" y="184650"/>
                    <a:pt x="466725" y="143698"/>
                    <a:pt x="457558" y="102134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8592BEE-987C-02EE-3836-08C94C42EC7A}"/>
                </a:ext>
              </a:extLst>
            </p:cNvPr>
            <p:cNvSpPr/>
            <p:nvPr/>
          </p:nvSpPr>
          <p:spPr>
            <a:xfrm flipV="1">
              <a:off x="4970069" y="2734547"/>
              <a:ext cx="1003699" cy="1297543"/>
            </a:xfrm>
            <a:custGeom>
              <a:avLst/>
              <a:gdLst>
                <a:gd name="connsiteX0" fmla="*/ 735951 w 1003699"/>
                <a:gd name="connsiteY0" fmla="*/ 1288039 h 1297543"/>
                <a:gd name="connsiteX1" fmla="*/ 17235 w 1003699"/>
                <a:gd name="connsiteY1" fmla="*/ 1278259 h 1297543"/>
                <a:gd name="connsiteX2" fmla="*/ 8068 w 1003699"/>
                <a:gd name="connsiteY2" fmla="*/ 1275815 h 1297543"/>
                <a:gd name="connsiteX3" fmla="*/ -7211 w 1003699"/>
                <a:gd name="connsiteY3" fmla="*/ 825949 h 1297543"/>
                <a:gd name="connsiteX4" fmla="*/ 3179 w 1003699"/>
                <a:gd name="connsiteY4" fmla="*/ 809446 h 1297543"/>
                <a:gd name="connsiteX5" fmla="*/ 132132 w 1003699"/>
                <a:gd name="connsiteY5" fmla="*/ 814947 h 1297543"/>
                <a:gd name="connsiteX6" fmla="*/ 254363 w 1003699"/>
                <a:gd name="connsiteY6" fmla="*/ 821671 h 1297543"/>
                <a:gd name="connsiteX7" fmla="*/ 286754 w 1003699"/>
                <a:gd name="connsiteY7" fmla="*/ 44186 h 1297543"/>
                <a:gd name="connsiteX8" fmla="*/ 498213 w 1003699"/>
                <a:gd name="connsiteY8" fmla="*/ 4456 h 1297543"/>
                <a:gd name="connsiteX9" fmla="*/ 697448 w 1003699"/>
                <a:gd name="connsiteY9" fmla="*/ 25238 h 1297543"/>
                <a:gd name="connsiteX10" fmla="*/ 692559 w 1003699"/>
                <a:gd name="connsiteY10" fmla="*/ 53966 h 1297543"/>
                <a:gd name="connsiteX11" fmla="*/ 686448 w 1003699"/>
                <a:gd name="connsiteY11" fmla="*/ 129147 h 1297543"/>
                <a:gd name="connsiteX12" fmla="*/ 699282 w 1003699"/>
                <a:gd name="connsiteY12" fmla="*/ 439041 h 1297543"/>
                <a:gd name="connsiteX13" fmla="*/ 712116 w 1003699"/>
                <a:gd name="connsiteY13" fmla="*/ 782552 h 1297543"/>
                <a:gd name="connsiteX14" fmla="*/ 721895 w 1003699"/>
                <a:gd name="connsiteY14" fmla="*/ 887683 h 1297543"/>
                <a:gd name="connsiteX15" fmla="*/ 726784 w 1003699"/>
                <a:gd name="connsiteY15" fmla="*/ 869347 h 1297543"/>
                <a:gd name="connsiteX16" fmla="*/ 860015 w 1003699"/>
                <a:gd name="connsiteY16" fmla="*/ 860789 h 1297543"/>
                <a:gd name="connsiteX17" fmla="*/ 995691 w 1003699"/>
                <a:gd name="connsiteY17" fmla="*/ 888295 h 1297543"/>
                <a:gd name="connsiteX18" fmla="*/ 985913 w 1003699"/>
                <a:gd name="connsiteY18" fmla="*/ 903575 h 1297543"/>
                <a:gd name="connsiteX19" fmla="*/ 979190 w 1003699"/>
                <a:gd name="connsiteY19" fmla="*/ 914578 h 1297543"/>
                <a:gd name="connsiteX20" fmla="*/ 984690 w 1003699"/>
                <a:gd name="connsiteY20" fmla="*/ 1108338 h 1297543"/>
                <a:gd name="connsiteX21" fmla="*/ 986524 w 1003699"/>
                <a:gd name="connsiteY21" fmla="*/ 1291707 h 1297543"/>
                <a:gd name="connsiteX22" fmla="*/ 968189 w 1003699"/>
                <a:gd name="connsiteY22" fmla="*/ 1292318 h 1297543"/>
                <a:gd name="connsiteX23" fmla="*/ 735951 w 1003699"/>
                <a:gd name="connsiteY23" fmla="*/ 1288039 h 129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3699" h="1297543">
                  <a:moveTo>
                    <a:pt x="735951" y="1288039"/>
                  </a:moveTo>
                  <a:cubicBezTo>
                    <a:pt x="272697" y="1276426"/>
                    <a:pt x="20902" y="1273370"/>
                    <a:pt x="17235" y="1278259"/>
                  </a:cubicBezTo>
                  <a:cubicBezTo>
                    <a:pt x="14791" y="1281316"/>
                    <a:pt x="11124" y="1280093"/>
                    <a:pt x="8068" y="1275815"/>
                  </a:cubicBezTo>
                  <a:cubicBezTo>
                    <a:pt x="2568" y="1267257"/>
                    <a:pt x="-11489" y="851621"/>
                    <a:pt x="-7211" y="825949"/>
                  </a:cubicBezTo>
                  <a:cubicBezTo>
                    <a:pt x="-6600" y="818614"/>
                    <a:pt x="-1711" y="811280"/>
                    <a:pt x="3179" y="809446"/>
                  </a:cubicBezTo>
                  <a:cubicBezTo>
                    <a:pt x="8068" y="807612"/>
                    <a:pt x="66127" y="810057"/>
                    <a:pt x="132132" y="814947"/>
                  </a:cubicBezTo>
                  <a:cubicBezTo>
                    <a:pt x="198136" y="819837"/>
                    <a:pt x="253140" y="822893"/>
                    <a:pt x="254363" y="821671"/>
                  </a:cubicBezTo>
                  <a:cubicBezTo>
                    <a:pt x="256807" y="819837"/>
                    <a:pt x="286754" y="99808"/>
                    <a:pt x="286754" y="44186"/>
                  </a:cubicBezTo>
                  <a:cubicBezTo>
                    <a:pt x="286754" y="-13269"/>
                    <a:pt x="275142" y="-11436"/>
                    <a:pt x="498213" y="4456"/>
                  </a:cubicBezTo>
                  <a:cubicBezTo>
                    <a:pt x="629610" y="13625"/>
                    <a:pt x="694393" y="20348"/>
                    <a:pt x="697448" y="25238"/>
                  </a:cubicBezTo>
                  <a:cubicBezTo>
                    <a:pt x="705393" y="38074"/>
                    <a:pt x="702949" y="53966"/>
                    <a:pt x="692559" y="53966"/>
                  </a:cubicBezTo>
                  <a:cubicBezTo>
                    <a:pt x="683392" y="53966"/>
                    <a:pt x="682781" y="62523"/>
                    <a:pt x="686448" y="129147"/>
                  </a:cubicBezTo>
                  <a:cubicBezTo>
                    <a:pt x="688892" y="170099"/>
                    <a:pt x="694393" y="309460"/>
                    <a:pt x="699282" y="439041"/>
                  </a:cubicBezTo>
                  <a:cubicBezTo>
                    <a:pt x="704171" y="568621"/>
                    <a:pt x="709671" y="723263"/>
                    <a:pt x="712116" y="782552"/>
                  </a:cubicBezTo>
                  <a:cubicBezTo>
                    <a:pt x="714561" y="842452"/>
                    <a:pt x="718839" y="889517"/>
                    <a:pt x="721895" y="887683"/>
                  </a:cubicBezTo>
                  <a:cubicBezTo>
                    <a:pt x="724339" y="885850"/>
                    <a:pt x="726784" y="877904"/>
                    <a:pt x="726784" y="869347"/>
                  </a:cubicBezTo>
                  <a:cubicBezTo>
                    <a:pt x="726784" y="852232"/>
                    <a:pt x="716394" y="852843"/>
                    <a:pt x="860015" y="860789"/>
                  </a:cubicBezTo>
                  <a:cubicBezTo>
                    <a:pt x="994469" y="868735"/>
                    <a:pt x="995691" y="869347"/>
                    <a:pt x="995691" y="888295"/>
                  </a:cubicBezTo>
                  <a:cubicBezTo>
                    <a:pt x="995691" y="898074"/>
                    <a:pt x="992024" y="903575"/>
                    <a:pt x="985913" y="903575"/>
                  </a:cubicBezTo>
                  <a:cubicBezTo>
                    <a:pt x="979801" y="903575"/>
                    <a:pt x="977356" y="907243"/>
                    <a:pt x="979190" y="914578"/>
                  </a:cubicBezTo>
                  <a:cubicBezTo>
                    <a:pt x="981023" y="920079"/>
                    <a:pt x="983468" y="1007485"/>
                    <a:pt x="984690" y="1108338"/>
                  </a:cubicBezTo>
                  <a:lnTo>
                    <a:pt x="986524" y="1291707"/>
                  </a:lnTo>
                  <a:lnTo>
                    <a:pt x="968189" y="1292318"/>
                  </a:lnTo>
                  <a:cubicBezTo>
                    <a:pt x="958411" y="1292929"/>
                    <a:pt x="853904" y="1290484"/>
                    <a:pt x="735951" y="128803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21B59C3-4B4E-C6FF-7870-8ED4EB91619B}"/>
                </a:ext>
              </a:extLst>
            </p:cNvPr>
            <p:cNvSpPr/>
            <p:nvPr/>
          </p:nvSpPr>
          <p:spPr>
            <a:xfrm flipV="1">
              <a:off x="5969969" y="2825965"/>
              <a:ext cx="1131673" cy="1191988"/>
            </a:xfrm>
            <a:custGeom>
              <a:avLst/>
              <a:gdLst>
                <a:gd name="connsiteX0" fmla="*/ 455645 w 1131673"/>
                <a:gd name="connsiteY0" fmla="*/ 1180453 h 1191988"/>
                <a:gd name="connsiteX1" fmla="*/ 414697 w 1131673"/>
                <a:gd name="connsiteY1" fmla="*/ 1174341 h 1191988"/>
                <a:gd name="connsiteX2" fmla="*/ 406752 w 1131673"/>
                <a:gd name="connsiteY2" fmla="*/ 1170673 h 1191988"/>
                <a:gd name="connsiteX3" fmla="*/ 397585 w 1131673"/>
                <a:gd name="connsiteY3" fmla="*/ 1167617 h 1191988"/>
                <a:gd name="connsiteX4" fmla="*/ 388418 w 1131673"/>
                <a:gd name="connsiteY4" fmla="*/ 1164561 h 1191988"/>
                <a:gd name="connsiteX5" fmla="*/ 378639 w 1131673"/>
                <a:gd name="connsiteY5" fmla="*/ 1161505 h 1191988"/>
                <a:gd name="connsiteX6" fmla="*/ 373139 w 1131673"/>
                <a:gd name="connsiteY6" fmla="*/ 1158449 h 1191988"/>
                <a:gd name="connsiteX7" fmla="*/ 367027 w 1131673"/>
                <a:gd name="connsiteY7" fmla="*/ 1155393 h 1191988"/>
                <a:gd name="connsiteX8" fmla="*/ 247853 w 1131673"/>
                <a:gd name="connsiteY8" fmla="*/ 1095492 h 1191988"/>
                <a:gd name="connsiteX9" fmla="*/ 13170 w 1131673"/>
                <a:gd name="connsiteY9" fmla="*/ 755648 h 1191988"/>
                <a:gd name="connsiteX10" fmla="*/ 200794 w 1131673"/>
                <a:gd name="connsiteY10" fmla="*/ 118747 h 1191988"/>
                <a:gd name="connsiteX11" fmla="*/ 406752 w 1131673"/>
                <a:gd name="connsiteY11" fmla="*/ 13615 h 1191988"/>
                <a:gd name="connsiteX12" fmla="*/ 868173 w 1131673"/>
                <a:gd name="connsiteY12" fmla="*/ 90630 h 1191988"/>
                <a:gd name="connsiteX13" fmla="*/ 1012405 w 1131673"/>
                <a:gd name="connsiteY13" fmla="*/ 233047 h 1191988"/>
                <a:gd name="connsiteX14" fmla="*/ 1121190 w 1131673"/>
                <a:gd name="connsiteY14" fmla="*/ 508100 h 1191988"/>
                <a:gd name="connsiteX15" fmla="*/ 1113245 w 1131673"/>
                <a:gd name="connsiteY15" fmla="*/ 489152 h 1191988"/>
                <a:gd name="connsiteX16" fmla="*/ 1053352 w 1131673"/>
                <a:gd name="connsiteY16" fmla="*/ 322286 h 1191988"/>
                <a:gd name="connsiteX17" fmla="*/ 1046018 w 1131673"/>
                <a:gd name="connsiteY17" fmla="*/ 327787 h 1191988"/>
                <a:gd name="connsiteX18" fmla="*/ 1102245 w 1131673"/>
                <a:gd name="connsiteY18" fmla="*/ 498320 h 1191988"/>
                <a:gd name="connsiteX19" fmla="*/ 1057630 w 1131673"/>
                <a:gd name="connsiteY19" fmla="*/ 899287 h 1191988"/>
                <a:gd name="connsiteX20" fmla="*/ 834559 w 1131673"/>
                <a:gd name="connsiteY20" fmla="*/ 1128498 h 1191988"/>
                <a:gd name="connsiteX21" fmla="*/ 583987 w 1131673"/>
                <a:gd name="connsiteY21" fmla="*/ 1186565 h 1191988"/>
                <a:gd name="connsiteX22" fmla="*/ 455645 w 1131673"/>
                <a:gd name="connsiteY22" fmla="*/ 1180453 h 1191988"/>
                <a:gd name="connsiteX23" fmla="*/ 624323 w 1131673"/>
                <a:gd name="connsiteY23" fmla="*/ 745257 h 1191988"/>
                <a:gd name="connsiteX24" fmla="*/ 665270 w 1131673"/>
                <a:gd name="connsiteY24" fmla="*/ 709195 h 1191988"/>
                <a:gd name="connsiteX25" fmla="*/ 654881 w 1131673"/>
                <a:gd name="connsiteY25" fmla="*/ 462258 h 1191988"/>
                <a:gd name="connsiteX26" fmla="*/ 593154 w 1131673"/>
                <a:gd name="connsiteY26" fmla="*/ 415804 h 1191988"/>
                <a:gd name="connsiteX27" fmla="*/ 583987 w 1131673"/>
                <a:gd name="connsiteY27" fmla="*/ 412748 h 1191988"/>
                <a:gd name="connsiteX28" fmla="*/ 497203 w 1131673"/>
                <a:gd name="connsiteY28" fmla="*/ 415804 h 1191988"/>
                <a:gd name="connsiteX29" fmla="*/ 413475 w 1131673"/>
                <a:gd name="connsiteY29" fmla="*/ 497709 h 1191988"/>
                <a:gd name="connsiteX30" fmla="*/ 394529 w 1131673"/>
                <a:gd name="connsiteY30" fmla="*/ 602229 h 1191988"/>
                <a:gd name="connsiteX31" fmla="*/ 405530 w 1131673"/>
                <a:gd name="connsiteY31" fmla="*/ 684134 h 1191988"/>
                <a:gd name="connsiteX32" fmla="*/ 413475 w 1131673"/>
                <a:gd name="connsiteY32" fmla="*/ 673132 h 1191988"/>
                <a:gd name="connsiteX33" fmla="*/ 404308 w 1131673"/>
                <a:gd name="connsiteY33" fmla="*/ 634625 h 1191988"/>
                <a:gd name="connsiteX34" fmla="*/ 412864 w 1131673"/>
                <a:gd name="connsiteY34" fmla="*/ 643793 h 1191988"/>
                <a:gd name="connsiteX35" fmla="*/ 475813 w 1131673"/>
                <a:gd name="connsiteY35" fmla="*/ 731810 h 1191988"/>
                <a:gd name="connsiteX36" fmla="*/ 624323 w 1131673"/>
                <a:gd name="connsiteY36" fmla="*/ 745257 h 1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31673" h="1191988">
                  <a:moveTo>
                    <a:pt x="455645" y="1180453"/>
                  </a:moveTo>
                  <a:cubicBezTo>
                    <a:pt x="435477" y="1175563"/>
                    <a:pt x="417142" y="1173118"/>
                    <a:pt x="414697" y="1174341"/>
                  </a:cubicBezTo>
                  <a:cubicBezTo>
                    <a:pt x="412253" y="1176174"/>
                    <a:pt x="409197" y="1174341"/>
                    <a:pt x="406752" y="1170673"/>
                  </a:cubicBezTo>
                  <a:cubicBezTo>
                    <a:pt x="404308" y="1167006"/>
                    <a:pt x="400641" y="1165783"/>
                    <a:pt x="397585" y="1167617"/>
                  </a:cubicBezTo>
                  <a:cubicBezTo>
                    <a:pt x="394529" y="1169451"/>
                    <a:pt x="390862" y="1168228"/>
                    <a:pt x="388418" y="1164561"/>
                  </a:cubicBezTo>
                  <a:cubicBezTo>
                    <a:pt x="385973" y="1160894"/>
                    <a:pt x="381695" y="1159671"/>
                    <a:pt x="378639" y="1161505"/>
                  </a:cubicBezTo>
                  <a:cubicBezTo>
                    <a:pt x="375584" y="1163950"/>
                    <a:pt x="373139" y="1162116"/>
                    <a:pt x="373139" y="1158449"/>
                  </a:cubicBezTo>
                  <a:cubicBezTo>
                    <a:pt x="373139" y="1154781"/>
                    <a:pt x="370694" y="1152948"/>
                    <a:pt x="367027" y="1155393"/>
                  </a:cubicBezTo>
                  <a:cubicBezTo>
                    <a:pt x="359694" y="1159671"/>
                    <a:pt x="296134" y="1127887"/>
                    <a:pt x="247853" y="1095492"/>
                  </a:cubicBezTo>
                  <a:cubicBezTo>
                    <a:pt x="144568" y="1025812"/>
                    <a:pt x="49839" y="888896"/>
                    <a:pt x="13170" y="755648"/>
                  </a:cubicBezTo>
                  <a:cubicBezTo>
                    <a:pt x="-51612" y="520936"/>
                    <a:pt x="25393" y="259941"/>
                    <a:pt x="200794" y="118747"/>
                  </a:cubicBezTo>
                  <a:cubicBezTo>
                    <a:pt x="250297" y="79017"/>
                    <a:pt x="348693" y="28284"/>
                    <a:pt x="406752" y="13615"/>
                  </a:cubicBezTo>
                  <a:cubicBezTo>
                    <a:pt x="563819" y="-27949"/>
                    <a:pt x="736164" y="779"/>
                    <a:pt x="868173" y="90630"/>
                  </a:cubicBezTo>
                  <a:cubicBezTo>
                    <a:pt x="908509" y="118135"/>
                    <a:pt x="981847" y="190260"/>
                    <a:pt x="1012405" y="233047"/>
                  </a:cubicBezTo>
                  <a:cubicBezTo>
                    <a:pt x="1064964" y="306394"/>
                    <a:pt x="1111412" y="424362"/>
                    <a:pt x="1121190" y="508100"/>
                  </a:cubicBezTo>
                  <a:cubicBezTo>
                    <a:pt x="1123635" y="529493"/>
                    <a:pt x="1121190" y="523992"/>
                    <a:pt x="1113245" y="489152"/>
                  </a:cubicBezTo>
                  <a:cubicBezTo>
                    <a:pt x="1097355" y="424973"/>
                    <a:pt x="1072909" y="355904"/>
                    <a:pt x="1053352" y="322286"/>
                  </a:cubicBezTo>
                  <a:cubicBezTo>
                    <a:pt x="1033795" y="288668"/>
                    <a:pt x="1027684" y="292947"/>
                    <a:pt x="1046018" y="327787"/>
                  </a:cubicBezTo>
                  <a:cubicBezTo>
                    <a:pt x="1065575" y="366295"/>
                    <a:pt x="1091855" y="445755"/>
                    <a:pt x="1102245" y="498320"/>
                  </a:cubicBezTo>
                  <a:cubicBezTo>
                    <a:pt x="1131580" y="642571"/>
                    <a:pt x="1116301" y="777041"/>
                    <a:pt x="1057630" y="899287"/>
                  </a:cubicBezTo>
                  <a:cubicBezTo>
                    <a:pt x="1003849" y="1009920"/>
                    <a:pt x="939678" y="1075933"/>
                    <a:pt x="834559" y="1128498"/>
                  </a:cubicBezTo>
                  <a:cubicBezTo>
                    <a:pt x="747165" y="1171285"/>
                    <a:pt x="695217" y="1183509"/>
                    <a:pt x="583987" y="1186565"/>
                  </a:cubicBezTo>
                  <a:cubicBezTo>
                    <a:pt x="521038" y="1187788"/>
                    <a:pt x="480702" y="1185954"/>
                    <a:pt x="455645" y="1180453"/>
                  </a:cubicBezTo>
                  <a:close/>
                  <a:moveTo>
                    <a:pt x="624323" y="745257"/>
                  </a:moveTo>
                  <a:cubicBezTo>
                    <a:pt x="633490" y="740979"/>
                    <a:pt x="651825" y="724475"/>
                    <a:pt x="665270" y="709195"/>
                  </a:cubicBezTo>
                  <a:cubicBezTo>
                    <a:pt x="725163" y="641348"/>
                    <a:pt x="720274" y="527659"/>
                    <a:pt x="654881" y="462258"/>
                  </a:cubicBezTo>
                  <a:cubicBezTo>
                    <a:pt x="617600" y="424973"/>
                    <a:pt x="599877" y="411526"/>
                    <a:pt x="593154" y="415804"/>
                  </a:cubicBezTo>
                  <a:cubicBezTo>
                    <a:pt x="590098" y="417638"/>
                    <a:pt x="586431" y="416416"/>
                    <a:pt x="583987" y="412748"/>
                  </a:cubicBezTo>
                  <a:cubicBezTo>
                    <a:pt x="578486" y="403580"/>
                    <a:pt x="522260" y="405413"/>
                    <a:pt x="497203" y="415804"/>
                  </a:cubicBezTo>
                  <a:cubicBezTo>
                    <a:pt x="456867" y="432919"/>
                    <a:pt x="433643" y="455534"/>
                    <a:pt x="413475" y="497709"/>
                  </a:cubicBezTo>
                  <a:cubicBezTo>
                    <a:pt x="395752" y="534994"/>
                    <a:pt x="394529" y="542940"/>
                    <a:pt x="394529" y="602229"/>
                  </a:cubicBezTo>
                  <a:cubicBezTo>
                    <a:pt x="394529" y="654795"/>
                    <a:pt x="396363" y="670076"/>
                    <a:pt x="405530" y="684134"/>
                  </a:cubicBezTo>
                  <a:cubicBezTo>
                    <a:pt x="420809" y="706750"/>
                    <a:pt x="426309" y="699415"/>
                    <a:pt x="413475" y="673132"/>
                  </a:cubicBezTo>
                  <a:cubicBezTo>
                    <a:pt x="407975" y="661519"/>
                    <a:pt x="403697" y="644404"/>
                    <a:pt x="404308" y="634625"/>
                  </a:cubicBezTo>
                  <a:cubicBezTo>
                    <a:pt x="404308" y="619955"/>
                    <a:pt x="405530" y="621178"/>
                    <a:pt x="412864" y="643793"/>
                  </a:cubicBezTo>
                  <a:cubicBezTo>
                    <a:pt x="423865" y="679856"/>
                    <a:pt x="449533" y="715307"/>
                    <a:pt x="475813" y="731810"/>
                  </a:cubicBezTo>
                  <a:cubicBezTo>
                    <a:pt x="522260" y="760538"/>
                    <a:pt x="584598" y="766039"/>
                    <a:pt x="624323" y="74525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91E9B78-ADE8-F1D6-4ABB-47D60F082599}"/>
                </a:ext>
              </a:extLst>
            </p:cNvPr>
            <p:cNvSpPr/>
            <p:nvPr/>
          </p:nvSpPr>
          <p:spPr>
            <a:xfrm flipV="1">
              <a:off x="8204362" y="3916150"/>
              <a:ext cx="842283" cy="1392413"/>
            </a:xfrm>
            <a:custGeom>
              <a:avLst/>
              <a:gdLst>
                <a:gd name="connsiteX0" fmla="*/ 19242 w 842283"/>
                <a:gd name="connsiteY0" fmla="*/ 1378492 h 1392413"/>
                <a:gd name="connsiteX1" fmla="*/ -12538 w 842283"/>
                <a:gd name="connsiteY1" fmla="*/ 107745 h 1392413"/>
                <a:gd name="connsiteX2" fmla="*/ -7038 w 842283"/>
                <a:gd name="connsiteY2" fmla="*/ -1665 h 1392413"/>
                <a:gd name="connsiteX3" fmla="*/ 394489 w 842283"/>
                <a:gd name="connsiteY3" fmla="*/ 30119 h 1392413"/>
                <a:gd name="connsiteX4" fmla="*/ 797850 w 842283"/>
                <a:gd name="connsiteY4" fmla="*/ 71682 h 1392413"/>
                <a:gd name="connsiteX5" fmla="*/ 800295 w 842283"/>
                <a:gd name="connsiteY5" fmla="*/ 104077 h 1392413"/>
                <a:gd name="connsiteX6" fmla="*/ 794183 w 842283"/>
                <a:gd name="connsiteY6" fmla="*/ 126693 h 1392413"/>
                <a:gd name="connsiteX7" fmla="*/ 827186 w 842283"/>
                <a:gd name="connsiteY7" fmla="*/ 509934 h 1392413"/>
                <a:gd name="connsiteX8" fmla="*/ 829630 w 842283"/>
                <a:gd name="connsiteY8" fmla="*/ 533161 h 1392413"/>
                <a:gd name="connsiteX9" fmla="*/ 640784 w 842283"/>
                <a:gd name="connsiteY9" fmla="*/ 530716 h 1392413"/>
                <a:gd name="connsiteX10" fmla="*/ 451327 w 842283"/>
                <a:gd name="connsiteY10" fmla="*/ 528271 h 1392413"/>
                <a:gd name="connsiteX11" fmla="*/ 454994 w 842283"/>
                <a:gd name="connsiteY11" fmla="*/ 562500 h 1392413"/>
                <a:gd name="connsiteX12" fmla="*/ 467217 w 842283"/>
                <a:gd name="connsiteY12" fmla="*/ 715307 h 1392413"/>
                <a:gd name="connsiteX13" fmla="*/ 513053 w 842283"/>
                <a:gd name="connsiteY13" fmla="*/ 1289864 h 1392413"/>
                <a:gd name="connsiteX14" fmla="*/ 519165 w 842283"/>
                <a:gd name="connsiteY14" fmla="*/ 1371768 h 1392413"/>
                <a:gd name="connsiteX15" fmla="*/ 519165 w 842283"/>
                <a:gd name="connsiteY15" fmla="*/ 1389494 h 1392413"/>
                <a:gd name="connsiteX16" fmla="*/ 271037 w 842283"/>
                <a:gd name="connsiteY16" fmla="*/ 1387049 h 1392413"/>
                <a:gd name="connsiteX17" fmla="*/ 19242 w 842283"/>
                <a:gd name="connsiteY17" fmla="*/ 1378492 h 139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2283" h="1392413">
                  <a:moveTo>
                    <a:pt x="19242" y="1378492"/>
                  </a:moveTo>
                  <a:cubicBezTo>
                    <a:pt x="15575" y="1372991"/>
                    <a:pt x="-10705" y="309451"/>
                    <a:pt x="-12538" y="107745"/>
                  </a:cubicBezTo>
                  <a:cubicBezTo>
                    <a:pt x="-13150" y="41121"/>
                    <a:pt x="-11316" y="2613"/>
                    <a:pt x="-7038" y="-1665"/>
                  </a:cubicBezTo>
                  <a:cubicBezTo>
                    <a:pt x="-2149" y="-6555"/>
                    <a:pt x="112137" y="2613"/>
                    <a:pt x="394489" y="30119"/>
                  </a:cubicBezTo>
                  <a:cubicBezTo>
                    <a:pt x="611449" y="50900"/>
                    <a:pt x="792961" y="69848"/>
                    <a:pt x="797850" y="71682"/>
                  </a:cubicBezTo>
                  <a:cubicBezTo>
                    <a:pt x="807629" y="75350"/>
                    <a:pt x="809462" y="104077"/>
                    <a:pt x="800295" y="104077"/>
                  </a:cubicBezTo>
                  <a:cubicBezTo>
                    <a:pt x="797239" y="104077"/>
                    <a:pt x="794183" y="114468"/>
                    <a:pt x="794183" y="126693"/>
                  </a:cubicBezTo>
                  <a:cubicBezTo>
                    <a:pt x="794183" y="146863"/>
                    <a:pt x="820463" y="450034"/>
                    <a:pt x="827186" y="509934"/>
                  </a:cubicBezTo>
                  <a:lnTo>
                    <a:pt x="829630" y="533161"/>
                  </a:lnTo>
                  <a:lnTo>
                    <a:pt x="640784" y="530716"/>
                  </a:lnTo>
                  <a:lnTo>
                    <a:pt x="451327" y="528271"/>
                  </a:lnTo>
                  <a:lnTo>
                    <a:pt x="454994" y="562500"/>
                  </a:lnTo>
                  <a:cubicBezTo>
                    <a:pt x="456827" y="580837"/>
                    <a:pt x="462327" y="649906"/>
                    <a:pt x="467217" y="715307"/>
                  </a:cubicBezTo>
                  <a:cubicBezTo>
                    <a:pt x="492274" y="1034369"/>
                    <a:pt x="507553" y="1231797"/>
                    <a:pt x="513053" y="1289864"/>
                  </a:cubicBezTo>
                  <a:cubicBezTo>
                    <a:pt x="516720" y="1325315"/>
                    <a:pt x="519165" y="1361989"/>
                    <a:pt x="519165" y="1371768"/>
                  </a:cubicBezTo>
                  <a:lnTo>
                    <a:pt x="519165" y="1389494"/>
                  </a:lnTo>
                  <a:lnTo>
                    <a:pt x="271037" y="1387049"/>
                  </a:lnTo>
                  <a:cubicBezTo>
                    <a:pt x="123749" y="1385827"/>
                    <a:pt x="21686" y="1382159"/>
                    <a:pt x="19242" y="137849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A870440-7E8E-9AEF-F86F-29D0F0D63FFD}"/>
                </a:ext>
              </a:extLst>
            </p:cNvPr>
            <p:cNvSpPr/>
            <p:nvPr/>
          </p:nvSpPr>
          <p:spPr>
            <a:xfrm flipV="1">
              <a:off x="3795777" y="3955244"/>
              <a:ext cx="921461" cy="1341372"/>
            </a:xfrm>
            <a:custGeom>
              <a:avLst/>
              <a:gdLst>
                <a:gd name="connsiteX0" fmla="*/ 500269 w 921461"/>
                <a:gd name="connsiteY0" fmla="*/ 1326839 h 1341372"/>
                <a:gd name="connsiteX1" fmla="*/ 326702 w 921461"/>
                <a:gd name="connsiteY1" fmla="*/ 1268161 h 1341372"/>
                <a:gd name="connsiteX2" fmla="*/ 4013 w 921461"/>
                <a:gd name="connsiteY2" fmla="*/ 777955 h 1341372"/>
                <a:gd name="connsiteX3" fmla="*/ 1568 w 921461"/>
                <a:gd name="connsiteY3" fmla="*/ 495567 h 1341372"/>
                <a:gd name="connsiteX4" fmla="*/ 420819 w 921461"/>
                <a:gd name="connsiteY4" fmla="*/ 11473 h 1341372"/>
                <a:gd name="connsiteX5" fmla="*/ 717229 w 921461"/>
                <a:gd name="connsiteY5" fmla="*/ 12084 h 1341372"/>
                <a:gd name="connsiteX6" fmla="*/ 876128 w 921461"/>
                <a:gd name="connsiteY6" fmla="*/ 65261 h 1341372"/>
                <a:gd name="connsiteX7" fmla="*/ 912797 w 921461"/>
                <a:gd name="connsiteY7" fmla="*/ 95822 h 1341372"/>
                <a:gd name="connsiteX8" fmla="*/ 908519 w 921461"/>
                <a:gd name="connsiteY8" fmla="*/ 112325 h 1341372"/>
                <a:gd name="connsiteX9" fmla="*/ 907908 w 921461"/>
                <a:gd name="connsiteY9" fmla="*/ 237016 h 1341372"/>
                <a:gd name="connsiteX10" fmla="*/ 907908 w 921461"/>
                <a:gd name="connsiteY10" fmla="*/ 550577 h 1341372"/>
                <a:gd name="connsiteX11" fmla="*/ 867572 w 921461"/>
                <a:gd name="connsiteY11" fmla="*/ 532852 h 1341372"/>
                <a:gd name="connsiteX12" fmla="*/ 596831 w 921461"/>
                <a:gd name="connsiteY12" fmla="*/ 460115 h 1341372"/>
                <a:gd name="connsiteX13" fmla="*/ 495380 w 921461"/>
                <a:gd name="connsiteY13" fmla="*/ 512681 h 1341372"/>
                <a:gd name="connsiteX14" fmla="*/ 449544 w 921461"/>
                <a:gd name="connsiteY14" fmla="*/ 663655 h 1341372"/>
                <a:gd name="connsiteX15" fmla="*/ 462378 w 921461"/>
                <a:gd name="connsiteY15" fmla="*/ 742504 h 1341372"/>
                <a:gd name="connsiteX16" fmla="*/ 470323 w 921461"/>
                <a:gd name="connsiteY16" fmla="*/ 738836 h 1341372"/>
                <a:gd name="connsiteX17" fmla="*/ 458100 w 921461"/>
                <a:gd name="connsiteY17" fmla="*/ 684437 h 1341372"/>
                <a:gd name="connsiteX18" fmla="*/ 455044 w 921461"/>
                <a:gd name="connsiteY18" fmla="*/ 651430 h 1341372"/>
                <a:gd name="connsiteX19" fmla="*/ 460544 w 921461"/>
                <a:gd name="connsiteY19" fmla="*/ 678936 h 1341372"/>
                <a:gd name="connsiteX20" fmla="*/ 598054 w 921461"/>
                <a:gd name="connsiteY20" fmla="*/ 847024 h 1341372"/>
                <a:gd name="connsiteX21" fmla="*/ 851682 w 921461"/>
                <a:gd name="connsiteY21" fmla="*/ 878808 h 1341372"/>
                <a:gd name="connsiteX22" fmla="*/ 874906 w 921461"/>
                <a:gd name="connsiteY22" fmla="*/ 892255 h 1341372"/>
                <a:gd name="connsiteX23" fmla="*/ 870628 w 921461"/>
                <a:gd name="connsiteY23" fmla="*/ 910592 h 1341372"/>
                <a:gd name="connsiteX24" fmla="*/ 873073 w 921461"/>
                <a:gd name="connsiteY24" fmla="*/ 1018780 h 1341372"/>
                <a:gd name="connsiteX25" fmla="*/ 888351 w 921461"/>
                <a:gd name="connsiteY25" fmla="*/ 1189924 h 1341372"/>
                <a:gd name="connsiteX26" fmla="*/ 887129 w 921461"/>
                <a:gd name="connsiteY26" fmla="*/ 1300557 h 1341372"/>
                <a:gd name="connsiteX27" fmla="*/ 836403 w 921461"/>
                <a:gd name="connsiteY27" fmla="*/ 1313392 h 1341372"/>
                <a:gd name="connsiteX28" fmla="*/ 500269 w 921461"/>
                <a:gd name="connsiteY28" fmla="*/ 1326839 h 134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21461" h="1341372">
                  <a:moveTo>
                    <a:pt x="500269" y="1326839"/>
                  </a:moveTo>
                  <a:cubicBezTo>
                    <a:pt x="426931" y="1313392"/>
                    <a:pt x="380483" y="1297500"/>
                    <a:pt x="326702" y="1268161"/>
                  </a:cubicBezTo>
                  <a:cubicBezTo>
                    <a:pt x="156801" y="1175254"/>
                    <a:pt x="41904" y="1001665"/>
                    <a:pt x="4013" y="777955"/>
                  </a:cubicBezTo>
                  <a:cubicBezTo>
                    <a:pt x="-8210" y="703996"/>
                    <a:pt x="-10044" y="557912"/>
                    <a:pt x="1568" y="495567"/>
                  </a:cubicBezTo>
                  <a:cubicBezTo>
                    <a:pt x="45571" y="249852"/>
                    <a:pt x="200804" y="70762"/>
                    <a:pt x="420819" y="11473"/>
                  </a:cubicBezTo>
                  <a:cubicBezTo>
                    <a:pt x="493547" y="-8087"/>
                    <a:pt x="635945" y="-7476"/>
                    <a:pt x="717229" y="12084"/>
                  </a:cubicBezTo>
                  <a:cubicBezTo>
                    <a:pt x="785066" y="29198"/>
                    <a:pt x="826014" y="42645"/>
                    <a:pt x="876128" y="65261"/>
                  </a:cubicBezTo>
                  <a:cubicBezTo>
                    <a:pt x="905464" y="78097"/>
                    <a:pt x="912797" y="84209"/>
                    <a:pt x="912797" y="95822"/>
                  </a:cubicBezTo>
                  <a:cubicBezTo>
                    <a:pt x="912797" y="103157"/>
                    <a:pt x="910964" y="111103"/>
                    <a:pt x="908519" y="112325"/>
                  </a:cubicBezTo>
                  <a:cubicBezTo>
                    <a:pt x="905464" y="114159"/>
                    <a:pt x="905464" y="169781"/>
                    <a:pt x="907908" y="237016"/>
                  </a:cubicBezTo>
                  <a:cubicBezTo>
                    <a:pt x="917687" y="533463"/>
                    <a:pt x="917687" y="550577"/>
                    <a:pt x="907908" y="550577"/>
                  </a:cubicBezTo>
                  <a:cubicBezTo>
                    <a:pt x="903019" y="550577"/>
                    <a:pt x="884684" y="542631"/>
                    <a:pt x="867572" y="532852"/>
                  </a:cubicBezTo>
                  <a:cubicBezTo>
                    <a:pt x="777733" y="482120"/>
                    <a:pt x="665892" y="452169"/>
                    <a:pt x="596831" y="460115"/>
                  </a:cubicBezTo>
                  <a:cubicBezTo>
                    <a:pt x="549773" y="465005"/>
                    <a:pt x="522882" y="479063"/>
                    <a:pt x="495380" y="512681"/>
                  </a:cubicBezTo>
                  <a:cubicBezTo>
                    <a:pt x="459933" y="554856"/>
                    <a:pt x="447099" y="598865"/>
                    <a:pt x="449544" y="663655"/>
                  </a:cubicBezTo>
                  <a:cubicBezTo>
                    <a:pt x="450766" y="697884"/>
                    <a:pt x="455655" y="727834"/>
                    <a:pt x="462378" y="742504"/>
                  </a:cubicBezTo>
                  <a:cubicBezTo>
                    <a:pt x="475212" y="771843"/>
                    <a:pt x="482546" y="768786"/>
                    <a:pt x="470323" y="738836"/>
                  </a:cubicBezTo>
                  <a:cubicBezTo>
                    <a:pt x="465433" y="727223"/>
                    <a:pt x="459933" y="702774"/>
                    <a:pt x="458100" y="684437"/>
                  </a:cubicBezTo>
                  <a:lnTo>
                    <a:pt x="455044" y="651430"/>
                  </a:lnTo>
                  <a:lnTo>
                    <a:pt x="460544" y="678936"/>
                  </a:lnTo>
                  <a:cubicBezTo>
                    <a:pt x="475823" y="751061"/>
                    <a:pt x="527160" y="812795"/>
                    <a:pt x="598054" y="847024"/>
                  </a:cubicBezTo>
                  <a:cubicBezTo>
                    <a:pt x="665281" y="878808"/>
                    <a:pt x="717229" y="885531"/>
                    <a:pt x="851682" y="878808"/>
                  </a:cubicBezTo>
                  <a:cubicBezTo>
                    <a:pt x="870017" y="877585"/>
                    <a:pt x="873073" y="879419"/>
                    <a:pt x="874906" y="892255"/>
                  </a:cubicBezTo>
                  <a:cubicBezTo>
                    <a:pt x="876128" y="900201"/>
                    <a:pt x="874295" y="908758"/>
                    <a:pt x="870628" y="910592"/>
                  </a:cubicBezTo>
                  <a:cubicBezTo>
                    <a:pt x="865739" y="913648"/>
                    <a:pt x="866350" y="944821"/>
                    <a:pt x="873073" y="1018780"/>
                  </a:cubicBezTo>
                  <a:cubicBezTo>
                    <a:pt x="877962" y="1075624"/>
                    <a:pt x="885296" y="1152639"/>
                    <a:pt x="888351" y="1189924"/>
                  </a:cubicBezTo>
                  <a:cubicBezTo>
                    <a:pt x="896296" y="1279775"/>
                    <a:pt x="896296" y="1301168"/>
                    <a:pt x="887129" y="1300557"/>
                  </a:cubicBezTo>
                  <a:cubicBezTo>
                    <a:pt x="882851" y="1299945"/>
                    <a:pt x="860238" y="1306058"/>
                    <a:pt x="836403" y="1313392"/>
                  </a:cubicBezTo>
                  <a:cubicBezTo>
                    <a:pt x="748397" y="1340898"/>
                    <a:pt x="607221" y="1346399"/>
                    <a:pt x="500269" y="132683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A9CBAD6-5EF2-A871-50AD-53BDA30BF371}"/>
                </a:ext>
              </a:extLst>
            </p:cNvPr>
            <p:cNvSpPr/>
            <p:nvPr/>
          </p:nvSpPr>
          <p:spPr>
            <a:xfrm flipV="1">
              <a:off x="2830975" y="3989290"/>
              <a:ext cx="942643" cy="1333335"/>
            </a:xfrm>
            <a:custGeom>
              <a:avLst/>
              <a:gdLst>
                <a:gd name="connsiteX0" fmla="*/ 467242 w 942643"/>
                <a:gd name="connsiteY0" fmla="*/ 1327842 h 1333335"/>
                <a:gd name="connsiteX1" fmla="*/ 379236 w 942643"/>
                <a:gd name="connsiteY1" fmla="*/ 1313784 h 1333335"/>
                <a:gd name="connsiteX2" fmla="*/ 337677 w 942643"/>
                <a:gd name="connsiteY2" fmla="*/ 1307671 h 1333335"/>
                <a:gd name="connsiteX3" fmla="*/ 332788 w 942643"/>
                <a:gd name="connsiteY3" fmla="*/ 1304004 h 1333335"/>
                <a:gd name="connsiteX4" fmla="*/ 323621 w 942643"/>
                <a:gd name="connsiteY4" fmla="*/ 1300337 h 1333335"/>
                <a:gd name="connsiteX5" fmla="*/ 314454 w 942643"/>
                <a:gd name="connsiteY5" fmla="*/ 1297281 h 1333335"/>
                <a:gd name="connsiteX6" fmla="*/ 308342 w 942643"/>
                <a:gd name="connsiteY6" fmla="*/ 1294836 h 1333335"/>
                <a:gd name="connsiteX7" fmla="*/ 167166 w 942643"/>
                <a:gd name="connsiteY7" fmla="*/ 1218432 h 1333335"/>
                <a:gd name="connsiteX8" fmla="*/ 16822 w 942643"/>
                <a:gd name="connsiteY8" fmla="*/ 1009391 h 1333335"/>
                <a:gd name="connsiteX9" fmla="*/ 5210 w 942643"/>
                <a:gd name="connsiteY9" fmla="*/ 763677 h 1333335"/>
                <a:gd name="connsiteX10" fmla="*/ 132941 w 942643"/>
                <a:gd name="connsiteY10" fmla="*/ 561971 h 1333335"/>
                <a:gd name="connsiteX11" fmla="*/ 352345 w 942643"/>
                <a:gd name="connsiteY11" fmla="*/ 502682 h 1333335"/>
                <a:gd name="connsiteX12" fmla="*/ 483132 w 942643"/>
                <a:gd name="connsiteY12" fmla="*/ 485567 h 1333335"/>
                <a:gd name="connsiteX13" fmla="*/ 508800 w 942643"/>
                <a:gd name="connsiteY13" fmla="*/ 459895 h 1333335"/>
                <a:gd name="connsiteX14" fmla="*/ 495966 w 942643"/>
                <a:gd name="connsiteY14" fmla="*/ 444615 h 1333335"/>
                <a:gd name="connsiteX15" fmla="*/ 470298 w 942643"/>
                <a:gd name="connsiteY15" fmla="*/ 423833 h 1333335"/>
                <a:gd name="connsiteX16" fmla="*/ 380458 w 942643"/>
                <a:gd name="connsiteY16" fmla="*/ 411608 h 1333335"/>
                <a:gd name="connsiteX17" fmla="*/ 86494 w 942643"/>
                <a:gd name="connsiteY17" fmla="*/ 478232 h 1333335"/>
                <a:gd name="connsiteX18" fmla="*/ 35768 w 942643"/>
                <a:gd name="connsiteY18" fmla="*/ 496569 h 1333335"/>
                <a:gd name="connsiteX19" fmla="*/ -4568 w 942643"/>
                <a:gd name="connsiteY19" fmla="*/ 123108 h 1333335"/>
                <a:gd name="connsiteX20" fmla="*/ 95050 w 942643"/>
                <a:gd name="connsiteY20" fmla="*/ 69319 h 1333335"/>
                <a:gd name="connsiteX21" fmla="*/ 372513 w 942643"/>
                <a:gd name="connsiteY21" fmla="*/ -2194 h 1333335"/>
                <a:gd name="connsiteX22" fmla="*/ 612696 w 942643"/>
                <a:gd name="connsiteY22" fmla="*/ 27145 h 1333335"/>
                <a:gd name="connsiteX23" fmla="*/ 923162 w 942643"/>
                <a:gd name="connsiteY23" fmla="*/ 323591 h 1333335"/>
                <a:gd name="connsiteX24" fmla="*/ 937830 w 942643"/>
                <a:gd name="connsiteY24" fmla="*/ 382880 h 1333335"/>
                <a:gd name="connsiteX25" fmla="*/ 922551 w 942643"/>
                <a:gd name="connsiteY25" fmla="*/ 351097 h 1333335"/>
                <a:gd name="connsiteX26" fmla="*/ 900549 w 942643"/>
                <a:gd name="connsiteY26" fmla="*/ 299142 h 1333335"/>
                <a:gd name="connsiteX27" fmla="*/ 897494 w 942643"/>
                <a:gd name="connsiteY27" fmla="*/ 304643 h 1333335"/>
                <a:gd name="connsiteX28" fmla="*/ 926218 w 942643"/>
                <a:gd name="connsiteY28" fmla="*/ 590087 h 1333335"/>
                <a:gd name="connsiteX29" fmla="*/ 695813 w 942643"/>
                <a:gd name="connsiteY29" fmla="*/ 830912 h 1333335"/>
                <a:gd name="connsiteX30" fmla="*/ 555859 w 942643"/>
                <a:gd name="connsiteY30" fmla="*/ 836413 h 1333335"/>
                <a:gd name="connsiteX31" fmla="*/ 433628 w 942643"/>
                <a:gd name="connsiteY31" fmla="*/ 841914 h 1333335"/>
                <a:gd name="connsiteX32" fmla="*/ 404904 w 942643"/>
                <a:gd name="connsiteY32" fmla="*/ 859640 h 1333335"/>
                <a:gd name="connsiteX33" fmla="*/ 406127 w 942643"/>
                <a:gd name="connsiteY33" fmla="*/ 894480 h 1333335"/>
                <a:gd name="connsiteX34" fmla="*/ 412238 w 942643"/>
                <a:gd name="connsiteY34" fmla="*/ 881033 h 1333335"/>
                <a:gd name="connsiteX35" fmla="*/ 423850 w 942643"/>
                <a:gd name="connsiteY35" fmla="*/ 878588 h 1333335"/>
                <a:gd name="connsiteX36" fmla="*/ 650588 w 942643"/>
                <a:gd name="connsiteY36" fmla="*/ 907316 h 1333335"/>
                <a:gd name="connsiteX37" fmla="*/ 768540 w 942643"/>
                <a:gd name="connsiteY37" fmla="*/ 884089 h 1333335"/>
                <a:gd name="connsiteX38" fmla="*/ 845546 w 942643"/>
                <a:gd name="connsiteY38" fmla="*/ 906705 h 1333335"/>
                <a:gd name="connsiteX39" fmla="*/ 840656 w 942643"/>
                <a:gd name="connsiteY39" fmla="*/ 912817 h 1333335"/>
                <a:gd name="connsiteX40" fmla="*/ 846157 w 942643"/>
                <a:gd name="connsiteY40" fmla="*/ 1087017 h 1333335"/>
                <a:gd name="connsiteX41" fmla="*/ 852879 w 942643"/>
                <a:gd name="connsiteY41" fmla="*/ 1272220 h 1333335"/>
                <a:gd name="connsiteX42" fmla="*/ 690313 w 942643"/>
                <a:gd name="connsiteY42" fmla="*/ 1318674 h 1333335"/>
                <a:gd name="connsiteX43" fmla="*/ 467242 w 942643"/>
                <a:gd name="connsiteY43" fmla="*/ 1327842 h 133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42643" h="1333335">
                  <a:moveTo>
                    <a:pt x="467242" y="1327842"/>
                  </a:moveTo>
                  <a:cubicBezTo>
                    <a:pt x="438518" y="1325397"/>
                    <a:pt x="398793" y="1319285"/>
                    <a:pt x="379236" y="1313784"/>
                  </a:cubicBezTo>
                  <a:cubicBezTo>
                    <a:pt x="359068" y="1308894"/>
                    <a:pt x="340733" y="1305838"/>
                    <a:pt x="337677" y="1307671"/>
                  </a:cubicBezTo>
                  <a:cubicBezTo>
                    <a:pt x="335233" y="1309505"/>
                    <a:pt x="332788" y="1307671"/>
                    <a:pt x="332788" y="1304004"/>
                  </a:cubicBezTo>
                  <a:cubicBezTo>
                    <a:pt x="332788" y="1299725"/>
                    <a:pt x="328510" y="1297892"/>
                    <a:pt x="323621" y="1300337"/>
                  </a:cubicBezTo>
                  <a:cubicBezTo>
                    <a:pt x="318732" y="1302170"/>
                    <a:pt x="314454" y="1300948"/>
                    <a:pt x="314454" y="1297281"/>
                  </a:cubicBezTo>
                  <a:cubicBezTo>
                    <a:pt x="314454" y="1293613"/>
                    <a:pt x="312009" y="1292391"/>
                    <a:pt x="308342" y="1294836"/>
                  </a:cubicBezTo>
                  <a:cubicBezTo>
                    <a:pt x="299175" y="1300337"/>
                    <a:pt x="209335" y="1252049"/>
                    <a:pt x="167166" y="1218432"/>
                  </a:cubicBezTo>
                  <a:cubicBezTo>
                    <a:pt x="97494" y="1163421"/>
                    <a:pt x="44935" y="1090074"/>
                    <a:pt x="16822" y="1009391"/>
                  </a:cubicBezTo>
                  <a:cubicBezTo>
                    <a:pt x="-4568" y="948879"/>
                    <a:pt x="-10069" y="832746"/>
                    <a:pt x="5210" y="763677"/>
                  </a:cubicBezTo>
                  <a:cubicBezTo>
                    <a:pt x="24767" y="676271"/>
                    <a:pt x="69992" y="605368"/>
                    <a:pt x="132941" y="561971"/>
                  </a:cubicBezTo>
                  <a:cubicBezTo>
                    <a:pt x="193445" y="520407"/>
                    <a:pt x="236837" y="508794"/>
                    <a:pt x="352345" y="502682"/>
                  </a:cubicBezTo>
                  <a:cubicBezTo>
                    <a:pt x="434240" y="499014"/>
                    <a:pt x="460519" y="495347"/>
                    <a:pt x="483132" y="485567"/>
                  </a:cubicBezTo>
                  <a:cubicBezTo>
                    <a:pt x="505133" y="475176"/>
                    <a:pt x="510634" y="470286"/>
                    <a:pt x="508800" y="459895"/>
                  </a:cubicBezTo>
                  <a:cubicBezTo>
                    <a:pt x="507578" y="452561"/>
                    <a:pt x="502078" y="445837"/>
                    <a:pt x="495966" y="444615"/>
                  </a:cubicBezTo>
                  <a:cubicBezTo>
                    <a:pt x="481910" y="442781"/>
                    <a:pt x="466631" y="429945"/>
                    <a:pt x="470298" y="423833"/>
                  </a:cubicBezTo>
                  <a:cubicBezTo>
                    <a:pt x="474576" y="417109"/>
                    <a:pt x="434851" y="411608"/>
                    <a:pt x="380458" y="411608"/>
                  </a:cubicBezTo>
                  <a:cubicBezTo>
                    <a:pt x="281451" y="411608"/>
                    <a:pt x="170833" y="436669"/>
                    <a:pt x="86494" y="478232"/>
                  </a:cubicBezTo>
                  <a:cubicBezTo>
                    <a:pt x="60825" y="491068"/>
                    <a:pt x="37601" y="499625"/>
                    <a:pt x="35768" y="496569"/>
                  </a:cubicBezTo>
                  <a:cubicBezTo>
                    <a:pt x="30268" y="487401"/>
                    <a:pt x="-8235" y="135944"/>
                    <a:pt x="-4568" y="123108"/>
                  </a:cubicBezTo>
                  <a:cubicBezTo>
                    <a:pt x="-901" y="109049"/>
                    <a:pt x="11933" y="102326"/>
                    <a:pt x="95050" y="69319"/>
                  </a:cubicBezTo>
                  <a:cubicBezTo>
                    <a:pt x="194057" y="29590"/>
                    <a:pt x="301619" y="2084"/>
                    <a:pt x="372513" y="-2194"/>
                  </a:cubicBezTo>
                  <a:cubicBezTo>
                    <a:pt x="441573" y="-5862"/>
                    <a:pt x="544858" y="6363"/>
                    <a:pt x="612696" y="27145"/>
                  </a:cubicBezTo>
                  <a:cubicBezTo>
                    <a:pt x="764873" y="74209"/>
                    <a:pt x="878548" y="182397"/>
                    <a:pt x="923162" y="323591"/>
                  </a:cubicBezTo>
                  <a:cubicBezTo>
                    <a:pt x="931107" y="348652"/>
                    <a:pt x="937830" y="375546"/>
                    <a:pt x="937830" y="382880"/>
                  </a:cubicBezTo>
                  <a:cubicBezTo>
                    <a:pt x="937218" y="390215"/>
                    <a:pt x="930496" y="376157"/>
                    <a:pt x="922551" y="351097"/>
                  </a:cubicBezTo>
                  <a:cubicBezTo>
                    <a:pt x="914606" y="326647"/>
                    <a:pt x="904827" y="302809"/>
                    <a:pt x="900549" y="299142"/>
                  </a:cubicBezTo>
                  <a:cubicBezTo>
                    <a:pt x="895049" y="294252"/>
                    <a:pt x="894438" y="295475"/>
                    <a:pt x="897494" y="304643"/>
                  </a:cubicBezTo>
                  <a:cubicBezTo>
                    <a:pt x="927440" y="388382"/>
                    <a:pt x="940274" y="516740"/>
                    <a:pt x="926218" y="590087"/>
                  </a:cubicBezTo>
                  <a:cubicBezTo>
                    <a:pt x="902383" y="711111"/>
                    <a:pt x="814988" y="802795"/>
                    <a:pt x="695813" y="830912"/>
                  </a:cubicBezTo>
                  <a:cubicBezTo>
                    <a:pt x="661589" y="838858"/>
                    <a:pt x="635309" y="840080"/>
                    <a:pt x="555859" y="836413"/>
                  </a:cubicBezTo>
                  <a:cubicBezTo>
                    <a:pt x="472131" y="832746"/>
                    <a:pt x="453797" y="833357"/>
                    <a:pt x="433628" y="841914"/>
                  </a:cubicBezTo>
                  <a:cubicBezTo>
                    <a:pt x="420183" y="847415"/>
                    <a:pt x="407349" y="855361"/>
                    <a:pt x="404904" y="859640"/>
                  </a:cubicBezTo>
                  <a:cubicBezTo>
                    <a:pt x="398182" y="870031"/>
                    <a:pt x="398793" y="894480"/>
                    <a:pt x="406127" y="894480"/>
                  </a:cubicBezTo>
                  <a:cubicBezTo>
                    <a:pt x="409793" y="894480"/>
                    <a:pt x="412238" y="888368"/>
                    <a:pt x="412238" y="881033"/>
                  </a:cubicBezTo>
                  <a:cubicBezTo>
                    <a:pt x="412238" y="868808"/>
                    <a:pt x="412849" y="868808"/>
                    <a:pt x="423850" y="878588"/>
                  </a:cubicBezTo>
                  <a:cubicBezTo>
                    <a:pt x="452574" y="904871"/>
                    <a:pt x="561971" y="918929"/>
                    <a:pt x="650588" y="907316"/>
                  </a:cubicBezTo>
                  <a:cubicBezTo>
                    <a:pt x="679312" y="903648"/>
                    <a:pt x="732482" y="893257"/>
                    <a:pt x="768540" y="884089"/>
                  </a:cubicBezTo>
                  <a:cubicBezTo>
                    <a:pt x="842490" y="865752"/>
                    <a:pt x="846157" y="866975"/>
                    <a:pt x="845546" y="906705"/>
                  </a:cubicBezTo>
                  <a:cubicBezTo>
                    <a:pt x="844934" y="925653"/>
                    <a:pt x="844323" y="926264"/>
                    <a:pt x="840656" y="912817"/>
                  </a:cubicBezTo>
                  <a:cubicBezTo>
                    <a:pt x="829044" y="871864"/>
                    <a:pt x="830878" y="925653"/>
                    <a:pt x="846157" y="1087017"/>
                  </a:cubicBezTo>
                  <a:cubicBezTo>
                    <a:pt x="860824" y="1247160"/>
                    <a:pt x="861436" y="1264885"/>
                    <a:pt x="852879" y="1272220"/>
                  </a:cubicBezTo>
                  <a:cubicBezTo>
                    <a:pt x="836989" y="1285056"/>
                    <a:pt x="755706" y="1308283"/>
                    <a:pt x="690313" y="1318674"/>
                  </a:cubicBezTo>
                  <a:cubicBezTo>
                    <a:pt x="615752" y="1330287"/>
                    <a:pt x="536302" y="1333343"/>
                    <a:pt x="467242" y="132784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55737CD-6796-3D34-3438-CD36C9806E34}"/>
                </a:ext>
              </a:extLst>
            </p:cNvPr>
            <p:cNvSpPr/>
            <p:nvPr/>
          </p:nvSpPr>
          <p:spPr>
            <a:xfrm flipV="1">
              <a:off x="4796092" y="4073847"/>
              <a:ext cx="1049472" cy="1273841"/>
            </a:xfrm>
            <a:custGeom>
              <a:avLst/>
              <a:gdLst>
                <a:gd name="connsiteX0" fmla="*/ 593573 w 1049472"/>
                <a:gd name="connsiteY0" fmla="*/ 1185527 h 1273841"/>
                <a:gd name="connsiteX1" fmla="*/ 589295 w 1049472"/>
                <a:gd name="connsiteY1" fmla="*/ 863409 h 1273841"/>
                <a:gd name="connsiteX2" fmla="*/ 596629 w 1049472"/>
                <a:gd name="connsiteY2" fmla="*/ 624418 h 1273841"/>
                <a:gd name="connsiteX3" fmla="*/ 514734 w 1049472"/>
                <a:gd name="connsiteY3" fmla="*/ 620750 h 1273841"/>
                <a:gd name="connsiteX4" fmla="*/ 424283 w 1049472"/>
                <a:gd name="connsiteY4" fmla="*/ 620139 h 1273841"/>
                <a:gd name="connsiteX5" fmla="*/ 424283 w 1049472"/>
                <a:gd name="connsiteY5" fmla="*/ 637254 h 1273841"/>
                <a:gd name="connsiteX6" fmla="*/ 430395 w 1049472"/>
                <a:gd name="connsiteY6" fmla="*/ 769890 h 1273841"/>
                <a:gd name="connsiteX7" fmla="*/ 438951 w 1049472"/>
                <a:gd name="connsiteY7" fmla="*/ 974652 h 1273841"/>
                <a:gd name="connsiteX8" fmla="*/ 446285 w 1049472"/>
                <a:gd name="connsiteY8" fmla="*/ 1149464 h 1273841"/>
                <a:gd name="connsiteX9" fmla="*/ 450563 w 1049472"/>
                <a:gd name="connsiteY9" fmla="*/ 1235648 h 1273841"/>
                <a:gd name="connsiteX10" fmla="*/ 366224 w 1049472"/>
                <a:gd name="connsiteY10" fmla="*/ 1239315 h 1273841"/>
                <a:gd name="connsiteX11" fmla="*/ 204880 w 1049472"/>
                <a:gd name="connsiteY11" fmla="*/ 1244205 h 1273841"/>
                <a:gd name="connsiteX12" fmla="*/ 80204 w 1049472"/>
                <a:gd name="connsiteY12" fmla="*/ 1249095 h 1273841"/>
                <a:gd name="connsiteX13" fmla="*/ 27645 w 1049472"/>
                <a:gd name="connsiteY13" fmla="*/ 1246650 h 1273841"/>
                <a:gd name="connsiteX14" fmla="*/ -7190 w 1049472"/>
                <a:gd name="connsiteY14" fmla="*/ 3408 h 1273841"/>
                <a:gd name="connsiteX15" fmla="*/ 338722 w 1049472"/>
                <a:gd name="connsiteY15" fmla="*/ 2186 h 1273841"/>
                <a:gd name="connsiteX16" fmla="*/ 404727 w 1049472"/>
                <a:gd name="connsiteY16" fmla="*/ 17466 h 1273841"/>
                <a:gd name="connsiteX17" fmla="*/ 399837 w 1049472"/>
                <a:gd name="connsiteY17" fmla="*/ 33358 h 1273841"/>
                <a:gd name="connsiteX18" fmla="*/ 399226 w 1049472"/>
                <a:gd name="connsiteY18" fmla="*/ 219783 h 1273841"/>
                <a:gd name="connsiteX19" fmla="*/ 409005 w 1049472"/>
                <a:gd name="connsiteY19" fmla="*/ 405597 h 1273841"/>
                <a:gd name="connsiteX20" fmla="*/ 416339 w 1049472"/>
                <a:gd name="connsiteY20" fmla="*/ 395206 h 1273841"/>
                <a:gd name="connsiteX21" fmla="*/ 497622 w 1049472"/>
                <a:gd name="connsiteY21" fmla="*/ 381759 h 1273841"/>
                <a:gd name="connsiteX22" fmla="*/ 575238 w 1049472"/>
                <a:gd name="connsiteY22" fmla="*/ 381759 h 1273841"/>
                <a:gd name="connsiteX23" fmla="*/ 579516 w 1049472"/>
                <a:gd name="connsiteY23" fmla="*/ 334695 h 1273841"/>
                <a:gd name="connsiteX24" fmla="*/ 583183 w 1049472"/>
                <a:gd name="connsiteY24" fmla="*/ 162328 h 1273841"/>
                <a:gd name="connsiteX25" fmla="*/ 588684 w 1049472"/>
                <a:gd name="connsiteY25" fmla="*/ 27857 h 1273841"/>
                <a:gd name="connsiteX26" fmla="*/ 813588 w 1049472"/>
                <a:gd name="connsiteY26" fmla="*/ 32747 h 1273841"/>
                <a:gd name="connsiteX27" fmla="*/ 1037270 w 1049472"/>
                <a:gd name="connsiteY27" fmla="*/ 49862 h 1273841"/>
                <a:gd name="connsiteX28" fmla="*/ 1035436 w 1049472"/>
                <a:gd name="connsiteY28" fmla="*/ 85313 h 1273841"/>
                <a:gd name="connsiteX29" fmla="*/ 1029325 w 1049472"/>
                <a:gd name="connsiteY29" fmla="*/ 169663 h 1273841"/>
                <a:gd name="connsiteX30" fmla="*/ 1023213 w 1049472"/>
                <a:gd name="connsiteY30" fmla="*/ 439826 h 1273841"/>
                <a:gd name="connsiteX31" fmla="*/ 1010379 w 1049472"/>
                <a:gd name="connsiteY31" fmla="*/ 946536 h 1273841"/>
                <a:gd name="connsiteX32" fmla="*/ 996323 w 1049472"/>
                <a:gd name="connsiteY32" fmla="*/ 1265598 h 1273841"/>
                <a:gd name="connsiteX33" fmla="*/ 793420 w 1049472"/>
                <a:gd name="connsiteY33" fmla="*/ 1269265 h 1273841"/>
                <a:gd name="connsiteX34" fmla="*/ 597240 w 1049472"/>
                <a:gd name="connsiteY34" fmla="*/ 1271099 h 1273841"/>
                <a:gd name="connsiteX35" fmla="*/ 593573 w 1049472"/>
                <a:gd name="connsiteY35" fmla="*/ 1185527 h 127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49472" h="1273841">
                  <a:moveTo>
                    <a:pt x="593573" y="1185527"/>
                  </a:moveTo>
                  <a:cubicBezTo>
                    <a:pt x="591128" y="1138462"/>
                    <a:pt x="589295" y="993601"/>
                    <a:pt x="589295" y="863409"/>
                  </a:cubicBezTo>
                  <a:cubicBezTo>
                    <a:pt x="589295" y="678206"/>
                    <a:pt x="590517" y="626863"/>
                    <a:pt x="596629" y="624418"/>
                  </a:cubicBezTo>
                  <a:cubicBezTo>
                    <a:pt x="600907" y="623195"/>
                    <a:pt x="564238" y="621362"/>
                    <a:pt x="514734" y="620750"/>
                  </a:cubicBezTo>
                  <a:lnTo>
                    <a:pt x="424283" y="620139"/>
                  </a:lnTo>
                  <a:lnTo>
                    <a:pt x="424283" y="637254"/>
                  </a:lnTo>
                  <a:cubicBezTo>
                    <a:pt x="424283" y="646422"/>
                    <a:pt x="426728" y="706323"/>
                    <a:pt x="430395" y="769890"/>
                  </a:cubicBezTo>
                  <a:cubicBezTo>
                    <a:pt x="433451" y="834070"/>
                    <a:pt x="437118" y="925754"/>
                    <a:pt x="438951" y="974652"/>
                  </a:cubicBezTo>
                  <a:cubicBezTo>
                    <a:pt x="440785" y="1023551"/>
                    <a:pt x="444452" y="1101788"/>
                    <a:pt x="446285" y="1149464"/>
                  </a:cubicBezTo>
                  <a:lnTo>
                    <a:pt x="450563" y="1235648"/>
                  </a:lnTo>
                  <a:lnTo>
                    <a:pt x="366224" y="1239315"/>
                  </a:lnTo>
                  <a:cubicBezTo>
                    <a:pt x="319776" y="1241760"/>
                    <a:pt x="247049" y="1243594"/>
                    <a:pt x="204880" y="1244205"/>
                  </a:cubicBezTo>
                  <a:cubicBezTo>
                    <a:pt x="162710" y="1244205"/>
                    <a:pt x="106484" y="1246650"/>
                    <a:pt x="80204" y="1249095"/>
                  </a:cubicBezTo>
                  <a:cubicBezTo>
                    <a:pt x="49647" y="1251540"/>
                    <a:pt x="30701" y="1250928"/>
                    <a:pt x="27645" y="1246650"/>
                  </a:cubicBezTo>
                  <a:cubicBezTo>
                    <a:pt x="21534" y="1238704"/>
                    <a:pt x="-12691" y="12577"/>
                    <a:pt x="-7190" y="3408"/>
                  </a:cubicBezTo>
                  <a:cubicBezTo>
                    <a:pt x="-2301" y="-3927"/>
                    <a:pt x="223825" y="-5149"/>
                    <a:pt x="338722" y="2186"/>
                  </a:cubicBezTo>
                  <a:cubicBezTo>
                    <a:pt x="394948" y="5242"/>
                    <a:pt x="402893" y="7075"/>
                    <a:pt x="404727" y="17466"/>
                  </a:cubicBezTo>
                  <a:cubicBezTo>
                    <a:pt x="405949" y="23579"/>
                    <a:pt x="403504" y="30913"/>
                    <a:pt x="399837" y="33358"/>
                  </a:cubicBezTo>
                  <a:cubicBezTo>
                    <a:pt x="393726" y="37026"/>
                    <a:pt x="393726" y="77367"/>
                    <a:pt x="399226" y="219783"/>
                  </a:cubicBezTo>
                  <a:cubicBezTo>
                    <a:pt x="402893" y="320025"/>
                    <a:pt x="407171" y="403764"/>
                    <a:pt x="409005" y="405597"/>
                  </a:cubicBezTo>
                  <a:cubicBezTo>
                    <a:pt x="410838" y="407431"/>
                    <a:pt x="413894" y="402541"/>
                    <a:pt x="416339" y="395206"/>
                  </a:cubicBezTo>
                  <a:cubicBezTo>
                    <a:pt x="419394" y="382371"/>
                    <a:pt x="422450" y="381759"/>
                    <a:pt x="497622" y="381759"/>
                  </a:cubicBezTo>
                  <a:lnTo>
                    <a:pt x="575238" y="381759"/>
                  </a:lnTo>
                  <a:lnTo>
                    <a:pt x="579516" y="334695"/>
                  </a:lnTo>
                  <a:cubicBezTo>
                    <a:pt x="581350" y="309023"/>
                    <a:pt x="583183" y="231397"/>
                    <a:pt x="583183" y="162328"/>
                  </a:cubicBezTo>
                  <a:cubicBezTo>
                    <a:pt x="583183" y="93259"/>
                    <a:pt x="585628" y="32747"/>
                    <a:pt x="588684" y="27857"/>
                  </a:cubicBezTo>
                  <a:cubicBezTo>
                    <a:pt x="593573" y="19911"/>
                    <a:pt x="623519" y="20522"/>
                    <a:pt x="813588" y="32747"/>
                  </a:cubicBezTo>
                  <a:cubicBezTo>
                    <a:pt x="933985" y="40693"/>
                    <a:pt x="1034214" y="48028"/>
                    <a:pt x="1037270" y="49862"/>
                  </a:cubicBezTo>
                  <a:cubicBezTo>
                    <a:pt x="1043993" y="53529"/>
                    <a:pt x="1042770" y="81034"/>
                    <a:pt x="1035436" y="85313"/>
                  </a:cubicBezTo>
                  <a:cubicBezTo>
                    <a:pt x="1031770" y="87758"/>
                    <a:pt x="1029325" y="122598"/>
                    <a:pt x="1029325" y="169663"/>
                  </a:cubicBezTo>
                  <a:cubicBezTo>
                    <a:pt x="1029325" y="214282"/>
                    <a:pt x="1026880" y="335917"/>
                    <a:pt x="1023213" y="439826"/>
                  </a:cubicBezTo>
                  <a:cubicBezTo>
                    <a:pt x="1020158" y="544347"/>
                    <a:pt x="1014046" y="771724"/>
                    <a:pt x="1010379" y="946536"/>
                  </a:cubicBezTo>
                  <a:cubicBezTo>
                    <a:pt x="1004879" y="1159244"/>
                    <a:pt x="1000601" y="1263764"/>
                    <a:pt x="996323" y="1265598"/>
                  </a:cubicBezTo>
                  <a:cubicBezTo>
                    <a:pt x="992656" y="1266820"/>
                    <a:pt x="901594" y="1268654"/>
                    <a:pt x="793420" y="1269265"/>
                  </a:cubicBezTo>
                  <a:lnTo>
                    <a:pt x="597240" y="1271099"/>
                  </a:lnTo>
                  <a:lnTo>
                    <a:pt x="593573" y="1185527"/>
                  </a:ln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3E6075A-9371-FD3C-9B55-674B6F12EAB2}"/>
                </a:ext>
              </a:extLst>
            </p:cNvPr>
            <p:cNvSpPr/>
            <p:nvPr/>
          </p:nvSpPr>
          <p:spPr>
            <a:xfrm flipV="1">
              <a:off x="7028565" y="4078971"/>
              <a:ext cx="1125417" cy="1187654"/>
            </a:xfrm>
            <a:custGeom>
              <a:avLst/>
              <a:gdLst>
                <a:gd name="connsiteX0" fmla="*/ 452789 w 1125417"/>
                <a:gd name="connsiteY0" fmla="*/ 1180188 h 1187654"/>
                <a:gd name="connsiteX1" fmla="*/ 420398 w 1125417"/>
                <a:gd name="connsiteY1" fmla="*/ 1177743 h 1187654"/>
                <a:gd name="connsiteX2" fmla="*/ 416731 w 1125417"/>
                <a:gd name="connsiteY2" fmla="*/ 1173464 h 1187654"/>
                <a:gd name="connsiteX3" fmla="*/ 403286 w 1125417"/>
                <a:gd name="connsiteY3" fmla="*/ 1171019 h 1187654"/>
                <a:gd name="connsiteX4" fmla="*/ 393507 w 1125417"/>
                <a:gd name="connsiteY4" fmla="*/ 1169797 h 1187654"/>
                <a:gd name="connsiteX5" fmla="*/ 385562 w 1125417"/>
                <a:gd name="connsiteY5" fmla="*/ 1160017 h 1187654"/>
                <a:gd name="connsiteX6" fmla="*/ 362949 w 1125417"/>
                <a:gd name="connsiteY6" fmla="*/ 1160017 h 1187654"/>
                <a:gd name="connsiteX7" fmla="*/ 359894 w 1125417"/>
                <a:gd name="connsiteY7" fmla="*/ 1158184 h 1187654"/>
                <a:gd name="connsiteX8" fmla="*/ 340948 w 1125417"/>
                <a:gd name="connsiteY8" fmla="*/ 1147182 h 1187654"/>
                <a:gd name="connsiteX9" fmla="*/ 345837 w 1125417"/>
                <a:gd name="connsiteY9" fmla="*/ 1150238 h 1187654"/>
                <a:gd name="connsiteX10" fmla="*/ 350726 w 1125417"/>
                <a:gd name="connsiteY10" fmla="*/ 1153905 h 1187654"/>
                <a:gd name="connsiteX11" fmla="*/ 284722 w 1125417"/>
                <a:gd name="connsiteY11" fmla="*/ 1122121 h 1187654"/>
                <a:gd name="connsiteX12" fmla="*/ 292056 w 1125417"/>
                <a:gd name="connsiteY12" fmla="*/ 1123344 h 1187654"/>
                <a:gd name="connsiteX13" fmla="*/ 294500 w 1125417"/>
                <a:gd name="connsiteY13" fmla="*/ 1120287 h 1187654"/>
                <a:gd name="connsiteX14" fmla="*/ 284111 w 1125417"/>
                <a:gd name="connsiteY14" fmla="*/ 1117231 h 1187654"/>
                <a:gd name="connsiteX15" fmla="*/ 249275 w 1125417"/>
                <a:gd name="connsiteY15" fmla="*/ 1100117 h 1187654"/>
                <a:gd name="connsiteX16" fmla="*/ 122766 w 1125417"/>
                <a:gd name="connsiteY16" fmla="*/ 972981 h 1187654"/>
                <a:gd name="connsiteX17" fmla="*/ 118488 w 1125417"/>
                <a:gd name="connsiteY17" fmla="*/ 968091 h 1187654"/>
                <a:gd name="connsiteX18" fmla="*/ 111154 w 1125417"/>
                <a:gd name="connsiteY18" fmla="*/ 959534 h 1187654"/>
                <a:gd name="connsiteX19" fmla="*/ 105043 w 1125417"/>
                <a:gd name="connsiteY19" fmla="*/ 950365 h 1187654"/>
                <a:gd name="connsiteX20" fmla="*/ 98931 w 1125417"/>
                <a:gd name="connsiteY20" fmla="*/ 941197 h 1187654"/>
                <a:gd name="connsiteX21" fmla="*/ 93431 w 1125417"/>
                <a:gd name="connsiteY21" fmla="*/ 932029 h 1187654"/>
                <a:gd name="connsiteX22" fmla="*/ 13370 w 1125417"/>
                <a:gd name="connsiteY22" fmla="*/ 763940 h 1187654"/>
                <a:gd name="connsiteX23" fmla="*/ 194882 w 1125417"/>
                <a:gd name="connsiteY23" fmla="*/ 125205 h 1187654"/>
                <a:gd name="connsiteX24" fmla="*/ 727808 w 1125417"/>
                <a:gd name="connsiteY24" fmla="*/ 26186 h 1187654"/>
                <a:gd name="connsiteX25" fmla="*/ 1046218 w 1125417"/>
                <a:gd name="connsiteY25" fmla="*/ 291460 h 1187654"/>
                <a:gd name="connsiteX26" fmla="*/ 1112223 w 1125417"/>
                <a:gd name="connsiteY26" fmla="*/ 471772 h 1187654"/>
                <a:gd name="connsiteX27" fmla="*/ 1088388 w 1125417"/>
                <a:gd name="connsiteY27" fmla="*/ 416150 h 1187654"/>
                <a:gd name="connsiteX28" fmla="*/ 1032773 w 1125417"/>
                <a:gd name="connsiteY28" fmla="*/ 309796 h 1187654"/>
                <a:gd name="connsiteX29" fmla="*/ 1042552 w 1125417"/>
                <a:gd name="connsiteY29" fmla="*/ 329967 h 1187654"/>
                <a:gd name="connsiteX30" fmla="*/ 1044996 w 1125417"/>
                <a:gd name="connsiteY30" fmla="*/ 337913 h 1187654"/>
                <a:gd name="connsiteX31" fmla="*/ 1048663 w 1125417"/>
                <a:gd name="connsiteY31" fmla="*/ 343414 h 1187654"/>
                <a:gd name="connsiteX32" fmla="*/ 1051719 w 1125417"/>
                <a:gd name="connsiteY32" fmla="*/ 349526 h 1187654"/>
                <a:gd name="connsiteX33" fmla="*/ 1054775 w 1125417"/>
                <a:gd name="connsiteY33" fmla="*/ 355639 h 1187654"/>
                <a:gd name="connsiteX34" fmla="*/ 1059664 w 1125417"/>
                <a:gd name="connsiteY34" fmla="*/ 363585 h 1187654"/>
                <a:gd name="connsiteX35" fmla="*/ 1074943 w 1125417"/>
                <a:gd name="connsiteY35" fmla="*/ 419818 h 1187654"/>
                <a:gd name="connsiteX36" fmla="*/ 1109778 w 1125417"/>
                <a:gd name="connsiteY36" fmla="*/ 639861 h 1187654"/>
                <a:gd name="connsiteX37" fmla="*/ 1073720 w 1125417"/>
                <a:gd name="connsiteY37" fmla="*/ 856236 h 1187654"/>
                <a:gd name="connsiteX38" fmla="*/ 738809 w 1125417"/>
                <a:gd name="connsiteY38" fmla="*/ 1166130 h 1187654"/>
                <a:gd name="connsiteX39" fmla="*/ 581131 w 1125417"/>
                <a:gd name="connsiteY39" fmla="*/ 1184467 h 1187654"/>
                <a:gd name="connsiteX40" fmla="*/ 452789 w 1125417"/>
                <a:gd name="connsiteY40" fmla="*/ 1180188 h 1187654"/>
                <a:gd name="connsiteX41" fmla="*/ 616578 w 1125417"/>
                <a:gd name="connsiteY41" fmla="*/ 750493 h 1187654"/>
                <a:gd name="connsiteX42" fmla="*/ 662414 w 1125417"/>
                <a:gd name="connsiteY42" fmla="*/ 713208 h 1187654"/>
                <a:gd name="connsiteX43" fmla="*/ 693583 w 1125417"/>
                <a:gd name="connsiteY43" fmla="*/ 532895 h 1187654"/>
                <a:gd name="connsiteX44" fmla="*/ 680138 w 1125417"/>
                <a:gd name="connsiteY44" fmla="*/ 488887 h 1187654"/>
                <a:gd name="connsiteX45" fmla="*/ 674026 w 1125417"/>
                <a:gd name="connsiteY45" fmla="*/ 479718 h 1187654"/>
                <a:gd name="connsiteX46" fmla="*/ 661803 w 1125417"/>
                <a:gd name="connsiteY46" fmla="*/ 469327 h 1187654"/>
                <a:gd name="connsiteX47" fmla="*/ 625134 w 1125417"/>
                <a:gd name="connsiteY47" fmla="*/ 431431 h 1187654"/>
                <a:gd name="connsiteX48" fmla="*/ 605577 w 1125417"/>
                <a:gd name="connsiteY48" fmla="*/ 423485 h 1187654"/>
                <a:gd name="connsiteX49" fmla="*/ 543851 w 1125417"/>
                <a:gd name="connsiteY49" fmla="*/ 404537 h 1187654"/>
                <a:gd name="connsiteX50" fmla="*/ 407564 w 1125417"/>
                <a:gd name="connsiteY50" fmla="*/ 502334 h 1187654"/>
                <a:gd name="connsiteX51" fmla="*/ 388618 w 1125417"/>
                <a:gd name="connsiteY51" fmla="*/ 647807 h 1187654"/>
                <a:gd name="connsiteX52" fmla="*/ 400841 w 1125417"/>
                <a:gd name="connsiteY52" fmla="*/ 684480 h 1187654"/>
                <a:gd name="connsiteX53" fmla="*/ 403286 w 1125417"/>
                <a:gd name="connsiteY53" fmla="*/ 692426 h 1187654"/>
                <a:gd name="connsiteX54" fmla="*/ 406952 w 1125417"/>
                <a:gd name="connsiteY54" fmla="*/ 697927 h 1187654"/>
                <a:gd name="connsiteX55" fmla="*/ 410008 w 1125417"/>
                <a:gd name="connsiteY55" fmla="*/ 703429 h 1187654"/>
                <a:gd name="connsiteX56" fmla="*/ 412453 w 1125417"/>
                <a:gd name="connsiteY56" fmla="*/ 712597 h 1187654"/>
                <a:gd name="connsiteX57" fmla="*/ 412453 w 1125417"/>
                <a:gd name="connsiteY57" fmla="*/ 675923 h 1187654"/>
                <a:gd name="connsiteX58" fmla="*/ 401452 w 1125417"/>
                <a:gd name="connsiteY58" fmla="*/ 633748 h 1187654"/>
                <a:gd name="connsiteX59" fmla="*/ 409397 w 1125417"/>
                <a:gd name="connsiteY59" fmla="*/ 639861 h 1187654"/>
                <a:gd name="connsiteX60" fmla="*/ 501070 w 1125417"/>
                <a:gd name="connsiteY60" fmla="*/ 750493 h 1187654"/>
                <a:gd name="connsiteX61" fmla="*/ 616578 w 1125417"/>
                <a:gd name="connsiteY61" fmla="*/ 750493 h 118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125417" h="1187654">
                  <a:moveTo>
                    <a:pt x="452789" y="1180188"/>
                  </a:moveTo>
                  <a:cubicBezTo>
                    <a:pt x="439955" y="1177132"/>
                    <a:pt x="425287" y="1175909"/>
                    <a:pt x="420398" y="1177743"/>
                  </a:cubicBezTo>
                  <a:cubicBezTo>
                    <a:pt x="415509" y="1179577"/>
                    <a:pt x="414286" y="1177743"/>
                    <a:pt x="416731" y="1173464"/>
                  </a:cubicBezTo>
                  <a:cubicBezTo>
                    <a:pt x="419787" y="1168575"/>
                    <a:pt x="415509" y="1167963"/>
                    <a:pt x="403286" y="1171019"/>
                  </a:cubicBezTo>
                  <a:cubicBezTo>
                    <a:pt x="392285" y="1173464"/>
                    <a:pt x="388618" y="1172853"/>
                    <a:pt x="393507" y="1169797"/>
                  </a:cubicBezTo>
                  <a:cubicBezTo>
                    <a:pt x="400230" y="1165518"/>
                    <a:pt x="397785" y="1163074"/>
                    <a:pt x="385562" y="1160017"/>
                  </a:cubicBezTo>
                  <a:cubicBezTo>
                    <a:pt x="377006" y="1157572"/>
                    <a:pt x="366616" y="1157572"/>
                    <a:pt x="362949" y="1160017"/>
                  </a:cubicBezTo>
                  <a:cubicBezTo>
                    <a:pt x="359283" y="1162462"/>
                    <a:pt x="358060" y="1161851"/>
                    <a:pt x="359894" y="1158184"/>
                  </a:cubicBezTo>
                  <a:cubicBezTo>
                    <a:pt x="364172" y="1151460"/>
                    <a:pt x="346448" y="1141069"/>
                    <a:pt x="340948" y="1147182"/>
                  </a:cubicBezTo>
                  <a:cubicBezTo>
                    <a:pt x="339114" y="1149015"/>
                    <a:pt x="341559" y="1150238"/>
                    <a:pt x="345837" y="1150238"/>
                  </a:cubicBezTo>
                  <a:cubicBezTo>
                    <a:pt x="350115" y="1150238"/>
                    <a:pt x="352560" y="1152071"/>
                    <a:pt x="350726" y="1153905"/>
                  </a:cubicBezTo>
                  <a:cubicBezTo>
                    <a:pt x="347059" y="1157572"/>
                    <a:pt x="284722" y="1127622"/>
                    <a:pt x="284722" y="1122121"/>
                  </a:cubicBezTo>
                  <a:cubicBezTo>
                    <a:pt x="284722" y="1120287"/>
                    <a:pt x="287778" y="1120899"/>
                    <a:pt x="292056" y="1123344"/>
                  </a:cubicBezTo>
                  <a:cubicBezTo>
                    <a:pt x="296334" y="1125788"/>
                    <a:pt x="296945" y="1125177"/>
                    <a:pt x="294500" y="1120287"/>
                  </a:cubicBezTo>
                  <a:cubicBezTo>
                    <a:pt x="292056" y="1116620"/>
                    <a:pt x="287166" y="1114786"/>
                    <a:pt x="284111" y="1117231"/>
                  </a:cubicBezTo>
                  <a:cubicBezTo>
                    <a:pt x="281055" y="1119065"/>
                    <a:pt x="265165" y="1111730"/>
                    <a:pt x="249275" y="1100117"/>
                  </a:cubicBezTo>
                  <a:cubicBezTo>
                    <a:pt x="208328" y="1070778"/>
                    <a:pt x="117877" y="980316"/>
                    <a:pt x="122766" y="972981"/>
                  </a:cubicBezTo>
                  <a:cubicBezTo>
                    <a:pt x="125211" y="969314"/>
                    <a:pt x="123377" y="967480"/>
                    <a:pt x="118488" y="968091"/>
                  </a:cubicBezTo>
                  <a:cubicBezTo>
                    <a:pt x="114210" y="969314"/>
                    <a:pt x="111154" y="965035"/>
                    <a:pt x="111154" y="959534"/>
                  </a:cubicBezTo>
                  <a:cubicBezTo>
                    <a:pt x="111766" y="953422"/>
                    <a:pt x="109321" y="949754"/>
                    <a:pt x="105043" y="950365"/>
                  </a:cubicBezTo>
                  <a:cubicBezTo>
                    <a:pt x="101376" y="950977"/>
                    <a:pt x="98931" y="946698"/>
                    <a:pt x="98931" y="941197"/>
                  </a:cubicBezTo>
                  <a:cubicBezTo>
                    <a:pt x="99543" y="935085"/>
                    <a:pt x="97098" y="931417"/>
                    <a:pt x="93431" y="932029"/>
                  </a:cubicBezTo>
                  <a:cubicBezTo>
                    <a:pt x="83041" y="933862"/>
                    <a:pt x="29871" y="822007"/>
                    <a:pt x="13370" y="763940"/>
                  </a:cubicBezTo>
                  <a:cubicBezTo>
                    <a:pt x="-53857" y="528617"/>
                    <a:pt x="20704" y="265788"/>
                    <a:pt x="194882" y="125205"/>
                  </a:cubicBezTo>
                  <a:cubicBezTo>
                    <a:pt x="347059" y="1737"/>
                    <a:pt x="544462" y="-34937"/>
                    <a:pt x="727808" y="26186"/>
                  </a:cubicBezTo>
                  <a:cubicBezTo>
                    <a:pt x="861650" y="70806"/>
                    <a:pt x="975936" y="166157"/>
                    <a:pt x="1046218" y="291460"/>
                  </a:cubicBezTo>
                  <a:cubicBezTo>
                    <a:pt x="1072498" y="338524"/>
                    <a:pt x="1106723" y="432654"/>
                    <a:pt x="1112223" y="471772"/>
                  </a:cubicBezTo>
                  <a:cubicBezTo>
                    <a:pt x="1116501" y="504779"/>
                    <a:pt x="1116501" y="504779"/>
                    <a:pt x="1088388" y="416150"/>
                  </a:cubicBezTo>
                  <a:cubicBezTo>
                    <a:pt x="1066387" y="345859"/>
                    <a:pt x="1026050" y="268844"/>
                    <a:pt x="1032773" y="309796"/>
                  </a:cubicBezTo>
                  <a:cubicBezTo>
                    <a:pt x="1034607" y="319576"/>
                    <a:pt x="1038885" y="328745"/>
                    <a:pt x="1042552" y="329967"/>
                  </a:cubicBezTo>
                  <a:cubicBezTo>
                    <a:pt x="1045607" y="331190"/>
                    <a:pt x="1047441" y="334857"/>
                    <a:pt x="1044996" y="337913"/>
                  </a:cubicBezTo>
                  <a:cubicBezTo>
                    <a:pt x="1043163" y="340969"/>
                    <a:pt x="1044996" y="343414"/>
                    <a:pt x="1048663" y="343414"/>
                  </a:cubicBezTo>
                  <a:cubicBezTo>
                    <a:pt x="1052330" y="343414"/>
                    <a:pt x="1053552" y="346470"/>
                    <a:pt x="1051719" y="349526"/>
                  </a:cubicBezTo>
                  <a:cubicBezTo>
                    <a:pt x="1049885" y="353194"/>
                    <a:pt x="1051108" y="355639"/>
                    <a:pt x="1054775" y="355639"/>
                  </a:cubicBezTo>
                  <a:cubicBezTo>
                    <a:pt x="1058442" y="355639"/>
                    <a:pt x="1060886" y="359306"/>
                    <a:pt x="1059664" y="363585"/>
                  </a:cubicBezTo>
                  <a:cubicBezTo>
                    <a:pt x="1059053" y="367252"/>
                    <a:pt x="1065775" y="392924"/>
                    <a:pt x="1074943" y="419818"/>
                  </a:cubicBezTo>
                  <a:cubicBezTo>
                    <a:pt x="1101833" y="499278"/>
                    <a:pt x="1109778" y="551232"/>
                    <a:pt x="1109778" y="639861"/>
                  </a:cubicBezTo>
                  <a:cubicBezTo>
                    <a:pt x="1109778" y="730934"/>
                    <a:pt x="1101833" y="779832"/>
                    <a:pt x="1073720" y="856236"/>
                  </a:cubicBezTo>
                  <a:cubicBezTo>
                    <a:pt x="1016883" y="1011488"/>
                    <a:pt x="903209" y="1116620"/>
                    <a:pt x="738809" y="1166130"/>
                  </a:cubicBezTo>
                  <a:cubicBezTo>
                    <a:pt x="691750" y="1180799"/>
                    <a:pt x="672804" y="1182633"/>
                    <a:pt x="581131" y="1184467"/>
                  </a:cubicBezTo>
                  <a:cubicBezTo>
                    <a:pt x="524294" y="1185689"/>
                    <a:pt x="466234" y="1183855"/>
                    <a:pt x="452789" y="1180188"/>
                  </a:cubicBezTo>
                  <a:close/>
                  <a:moveTo>
                    <a:pt x="616578" y="750493"/>
                  </a:moveTo>
                  <a:cubicBezTo>
                    <a:pt x="627579" y="746215"/>
                    <a:pt x="648358" y="729100"/>
                    <a:pt x="662414" y="713208"/>
                  </a:cubicBezTo>
                  <a:cubicBezTo>
                    <a:pt x="705806" y="663699"/>
                    <a:pt x="717418" y="597075"/>
                    <a:pt x="693583" y="532895"/>
                  </a:cubicBezTo>
                  <a:cubicBezTo>
                    <a:pt x="686861" y="514558"/>
                    <a:pt x="680749" y="494388"/>
                    <a:pt x="680138" y="488887"/>
                  </a:cubicBezTo>
                  <a:cubicBezTo>
                    <a:pt x="679527" y="483386"/>
                    <a:pt x="677082" y="479107"/>
                    <a:pt x="674026" y="479718"/>
                  </a:cubicBezTo>
                  <a:cubicBezTo>
                    <a:pt x="670971" y="480330"/>
                    <a:pt x="665470" y="475440"/>
                    <a:pt x="661803" y="469327"/>
                  </a:cubicBezTo>
                  <a:cubicBezTo>
                    <a:pt x="650191" y="449768"/>
                    <a:pt x="633079" y="432042"/>
                    <a:pt x="625134" y="431431"/>
                  </a:cubicBezTo>
                  <a:cubicBezTo>
                    <a:pt x="604966" y="429598"/>
                    <a:pt x="601910" y="428375"/>
                    <a:pt x="605577" y="423485"/>
                  </a:cubicBezTo>
                  <a:cubicBezTo>
                    <a:pt x="609855" y="416150"/>
                    <a:pt x="570741" y="404537"/>
                    <a:pt x="543851" y="404537"/>
                  </a:cubicBezTo>
                  <a:cubicBezTo>
                    <a:pt x="491292" y="404537"/>
                    <a:pt x="430787" y="447934"/>
                    <a:pt x="407564" y="502334"/>
                  </a:cubicBezTo>
                  <a:cubicBezTo>
                    <a:pt x="388618" y="545731"/>
                    <a:pt x="380673" y="606854"/>
                    <a:pt x="388618" y="647807"/>
                  </a:cubicBezTo>
                  <a:cubicBezTo>
                    <a:pt x="392285" y="667366"/>
                    <a:pt x="397785" y="683869"/>
                    <a:pt x="400841" y="684480"/>
                  </a:cubicBezTo>
                  <a:cubicBezTo>
                    <a:pt x="404508" y="685703"/>
                    <a:pt x="405730" y="689370"/>
                    <a:pt x="403286" y="692426"/>
                  </a:cubicBezTo>
                  <a:cubicBezTo>
                    <a:pt x="401452" y="695483"/>
                    <a:pt x="403286" y="697927"/>
                    <a:pt x="406952" y="697927"/>
                  </a:cubicBezTo>
                  <a:cubicBezTo>
                    <a:pt x="410619" y="697927"/>
                    <a:pt x="412453" y="700372"/>
                    <a:pt x="410008" y="703429"/>
                  </a:cubicBezTo>
                  <a:cubicBezTo>
                    <a:pt x="408175" y="706485"/>
                    <a:pt x="409397" y="710763"/>
                    <a:pt x="412453" y="712597"/>
                  </a:cubicBezTo>
                  <a:cubicBezTo>
                    <a:pt x="423454" y="719932"/>
                    <a:pt x="423454" y="699761"/>
                    <a:pt x="412453" y="675923"/>
                  </a:cubicBezTo>
                  <a:cubicBezTo>
                    <a:pt x="406341" y="663087"/>
                    <a:pt x="401452" y="644139"/>
                    <a:pt x="401452" y="633748"/>
                  </a:cubicBezTo>
                  <a:cubicBezTo>
                    <a:pt x="401452" y="616634"/>
                    <a:pt x="402063" y="616634"/>
                    <a:pt x="409397" y="639861"/>
                  </a:cubicBezTo>
                  <a:cubicBezTo>
                    <a:pt x="425898" y="693038"/>
                    <a:pt x="458289" y="731545"/>
                    <a:pt x="501070" y="750493"/>
                  </a:cubicBezTo>
                  <a:cubicBezTo>
                    <a:pt x="525516" y="760884"/>
                    <a:pt x="591521" y="761495"/>
                    <a:pt x="616578" y="750493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113052C-C6C1-8EC7-F317-0C3879BAF89E}"/>
                </a:ext>
              </a:extLst>
            </p:cNvPr>
            <p:cNvSpPr/>
            <p:nvPr/>
          </p:nvSpPr>
          <p:spPr>
            <a:xfrm flipV="1">
              <a:off x="5853417" y="4090443"/>
              <a:ext cx="1132105" cy="1189600"/>
            </a:xfrm>
            <a:custGeom>
              <a:avLst/>
              <a:gdLst>
                <a:gd name="connsiteX0" fmla="*/ 486806 w 1132105"/>
                <a:gd name="connsiteY0" fmla="*/ 1184460 h 1189600"/>
                <a:gd name="connsiteX1" fmla="*/ 433025 w 1132105"/>
                <a:gd name="connsiteY1" fmla="*/ 1172235 h 1189600"/>
                <a:gd name="connsiteX2" fmla="*/ 390855 w 1132105"/>
                <a:gd name="connsiteY2" fmla="*/ 1167346 h 1189600"/>
                <a:gd name="connsiteX3" fmla="*/ 389022 w 1132105"/>
                <a:gd name="connsiteY3" fmla="*/ 1163678 h 1189600"/>
                <a:gd name="connsiteX4" fmla="*/ 384133 w 1132105"/>
                <a:gd name="connsiteY4" fmla="*/ 1159400 h 1189600"/>
                <a:gd name="connsiteX5" fmla="*/ 373743 w 1132105"/>
                <a:gd name="connsiteY5" fmla="*/ 1156955 h 1189600"/>
                <a:gd name="connsiteX6" fmla="*/ 364576 w 1132105"/>
                <a:gd name="connsiteY6" fmla="*/ 1153898 h 1189600"/>
                <a:gd name="connsiteX7" fmla="*/ 355408 w 1132105"/>
                <a:gd name="connsiteY7" fmla="*/ 1150842 h 1189600"/>
                <a:gd name="connsiteX8" fmla="*/ 349297 w 1132105"/>
                <a:gd name="connsiteY8" fmla="*/ 1148397 h 1189600"/>
                <a:gd name="connsiteX9" fmla="*/ 343185 w 1132105"/>
                <a:gd name="connsiteY9" fmla="*/ 1145341 h 1189600"/>
                <a:gd name="connsiteX10" fmla="*/ 337074 w 1132105"/>
                <a:gd name="connsiteY10" fmla="*/ 1142285 h 1189600"/>
                <a:gd name="connsiteX11" fmla="*/ 213010 w 1132105"/>
                <a:gd name="connsiteY11" fmla="*/ 1067104 h 1189600"/>
                <a:gd name="connsiteX12" fmla="*/ 13774 w 1132105"/>
                <a:gd name="connsiteY12" fmla="*/ 754765 h 1189600"/>
                <a:gd name="connsiteX13" fmla="*/ 224011 w 1132105"/>
                <a:gd name="connsiteY13" fmla="*/ 101360 h 1189600"/>
                <a:gd name="connsiteX14" fmla="*/ 582757 w 1132105"/>
                <a:gd name="connsiteY14" fmla="*/ -1937 h 1189600"/>
                <a:gd name="connsiteX15" fmla="*/ 963506 w 1132105"/>
                <a:gd name="connsiteY15" fmla="*/ 174097 h 1189600"/>
                <a:gd name="connsiteX16" fmla="*/ 1121794 w 1132105"/>
                <a:gd name="connsiteY16" fmla="*/ 507217 h 1189600"/>
                <a:gd name="connsiteX17" fmla="*/ 1113849 w 1132105"/>
                <a:gd name="connsiteY17" fmla="*/ 488269 h 1189600"/>
                <a:gd name="connsiteX18" fmla="*/ 1067402 w 1132105"/>
                <a:gd name="connsiteY18" fmla="*/ 360522 h 1189600"/>
                <a:gd name="connsiteX19" fmla="*/ 1070457 w 1132105"/>
                <a:gd name="connsiteY19" fmla="*/ 384360 h 1189600"/>
                <a:gd name="connsiteX20" fmla="*/ 1113238 w 1132105"/>
                <a:gd name="connsiteY20" fmla="*/ 700366 h 1189600"/>
                <a:gd name="connsiteX21" fmla="*/ 720878 w 1132105"/>
                <a:gd name="connsiteY21" fmla="*/ 1169790 h 1189600"/>
                <a:gd name="connsiteX22" fmla="*/ 486806 w 1132105"/>
                <a:gd name="connsiteY22" fmla="*/ 1184460 h 1189600"/>
                <a:gd name="connsiteX23" fmla="*/ 632872 w 1132105"/>
                <a:gd name="connsiteY23" fmla="*/ 739485 h 1189600"/>
                <a:gd name="connsiteX24" fmla="*/ 698265 w 1132105"/>
                <a:gd name="connsiteY24" fmla="*/ 656357 h 1189600"/>
                <a:gd name="connsiteX25" fmla="*/ 695821 w 1132105"/>
                <a:gd name="connsiteY25" fmla="*/ 523720 h 1189600"/>
                <a:gd name="connsiteX26" fmla="*/ 623705 w 1132105"/>
                <a:gd name="connsiteY26" fmla="*/ 433258 h 1189600"/>
                <a:gd name="connsiteX27" fmla="*/ 615148 w 1132105"/>
                <a:gd name="connsiteY27" fmla="*/ 423479 h 1189600"/>
                <a:gd name="connsiteX28" fmla="*/ 608426 w 1132105"/>
                <a:gd name="connsiteY28" fmla="*/ 422256 h 1189600"/>
                <a:gd name="connsiteX29" fmla="*/ 601703 w 1132105"/>
                <a:gd name="connsiteY29" fmla="*/ 419811 h 1189600"/>
                <a:gd name="connsiteX30" fmla="*/ 545477 w 1132105"/>
                <a:gd name="connsiteY30" fmla="*/ 405753 h 1189600"/>
                <a:gd name="connsiteX31" fmla="*/ 393300 w 1132105"/>
                <a:gd name="connsiteY31" fmla="*/ 615405 h 1189600"/>
                <a:gd name="connsiteX32" fmla="*/ 406745 w 1132105"/>
                <a:gd name="connsiteY32" fmla="*/ 683863 h 1189600"/>
                <a:gd name="connsiteX33" fmla="*/ 413468 w 1132105"/>
                <a:gd name="connsiteY33" fmla="*/ 686919 h 1189600"/>
                <a:gd name="connsiteX34" fmla="*/ 406745 w 1132105"/>
                <a:gd name="connsiteY34" fmla="*/ 644133 h 1189600"/>
                <a:gd name="connsiteX35" fmla="*/ 403689 w 1132105"/>
                <a:gd name="connsiteY35" fmla="*/ 616627 h 1189600"/>
                <a:gd name="connsiteX36" fmla="*/ 414690 w 1132105"/>
                <a:gd name="connsiteY36" fmla="*/ 647189 h 1189600"/>
                <a:gd name="connsiteX37" fmla="*/ 439748 w 1132105"/>
                <a:gd name="connsiteY37" fmla="*/ 697921 h 1189600"/>
                <a:gd name="connsiteX38" fmla="*/ 528365 w 1132105"/>
                <a:gd name="connsiteY38" fmla="*/ 754765 h 1189600"/>
                <a:gd name="connsiteX39" fmla="*/ 632872 w 1132105"/>
                <a:gd name="connsiteY39" fmla="*/ 739485 h 118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32105" h="1189600">
                  <a:moveTo>
                    <a:pt x="486806" y="1184460"/>
                  </a:moveTo>
                  <a:cubicBezTo>
                    <a:pt x="477028" y="1182626"/>
                    <a:pt x="452582" y="1177125"/>
                    <a:pt x="433025" y="1172235"/>
                  </a:cubicBezTo>
                  <a:cubicBezTo>
                    <a:pt x="413468" y="1167346"/>
                    <a:pt x="394522" y="1164901"/>
                    <a:pt x="390855" y="1167346"/>
                  </a:cubicBezTo>
                  <a:cubicBezTo>
                    <a:pt x="386577" y="1170402"/>
                    <a:pt x="385966" y="1169179"/>
                    <a:pt x="389022" y="1163678"/>
                  </a:cubicBezTo>
                  <a:cubicBezTo>
                    <a:pt x="392689" y="1157566"/>
                    <a:pt x="391466" y="1156343"/>
                    <a:pt x="384133" y="1159400"/>
                  </a:cubicBezTo>
                  <a:cubicBezTo>
                    <a:pt x="378021" y="1161844"/>
                    <a:pt x="373743" y="1160622"/>
                    <a:pt x="373743" y="1156955"/>
                  </a:cubicBezTo>
                  <a:cubicBezTo>
                    <a:pt x="373743" y="1153287"/>
                    <a:pt x="369465" y="1151454"/>
                    <a:pt x="364576" y="1153898"/>
                  </a:cubicBezTo>
                  <a:cubicBezTo>
                    <a:pt x="359686" y="1155732"/>
                    <a:pt x="355408" y="1154510"/>
                    <a:pt x="355408" y="1150842"/>
                  </a:cubicBezTo>
                  <a:cubicBezTo>
                    <a:pt x="355408" y="1147175"/>
                    <a:pt x="352964" y="1146564"/>
                    <a:pt x="349297" y="1148397"/>
                  </a:cubicBezTo>
                  <a:cubicBezTo>
                    <a:pt x="346241" y="1150231"/>
                    <a:pt x="343185" y="1149009"/>
                    <a:pt x="343185" y="1145341"/>
                  </a:cubicBezTo>
                  <a:cubicBezTo>
                    <a:pt x="343185" y="1141674"/>
                    <a:pt x="340130" y="1140451"/>
                    <a:pt x="337074" y="1142285"/>
                  </a:cubicBezTo>
                  <a:cubicBezTo>
                    <a:pt x="328518" y="1147175"/>
                    <a:pt x="264347" y="1108056"/>
                    <a:pt x="213010" y="1067104"/>
                  </a:cubicBezTo>
                  <a:cubicBezTo>
                    <a:pt x="128060" y="998035"/>
                    <a:pt x="44332" y="867232"/>
                    <a:pt x="13774" y="754765"/>
                  </a:cubicBezTo>
                  <a:cubicBezTo>
                    <a:pt x="-54064" y="506606"/>
                    <a:pt x="30275" y="244388"/>
                    <a:pt x="224011" y="101360"/>
                  </a:cubicBezTo>
                  <a:cubicBezTo>
                    <a:pt x="327907" y="24345"/>
                    <a:pt x="442192" y="-8661"/>
                    <a:pt x="582757" y="-1937"/>
                  </a:cubicBezTo>
                  <a:cubicBezTo>
                    <a:pt x="734323" y="4786"/>
                    <a:pt x="858998" y="62853"/>
                    <a:pt x="963506" y="174097"/>
                  </a:cubicBezTo>
                  <a:cubicBezTo>
                    <a:pt x="1047234" y="263948"/>
                    <a:pt x="1108349" y="392306"/>
                    <a:pt x="1121794" y="507217"/>
                  </a:cubicBezTo>
                  <a:cubicBezTo>
                    <a:pt x="1124239" y="527999"/>
                    <a:pt x="1121794" y="521887"/>
                    <a:pt x="1113849" y="488269"/>
                  </a:cubicBezTo>
                  <a:cubicBezTo>
                    <a:pt x="1101015" y="435092"/>
                    <a:pt x="1081458" y="381304"/>
                    <a:pt x="1067402" y="360522"/>
                  </a:cubicBezTo>
                  <a:cubicBezTo>
                    <a:pt x="1055179" y="343408"/>
                    <a:pt x="1055790" y="350742"/>
                    <a:pt x="1070457" y="384360"/>
                  </a:cubicBezTo>
                  <a:cubicBezTo>
                    <a:pt x="1105904" y="466876"/>
                    <a:pt x="1123017" y="595234"/>
                    <a:pt x="1113238" y="700366"/>
                  </a:cubicBezTo>
                  <a:cubicBezTo>
                    <a:pt x="1090625" y="937523"/>
                    <a:pt x="942115" y="1115391"/>
                    <a:pt x="720878" y="1169790"/>
                  </a:cubicBezTo>
                  <a:cubicBezTo>
                    <a:pt x="670763" y="1182626"/>
                    <a:pt x="528976" y="1191184"/>
                    <a:pt x="486806" y="1184460"/>
                  </a:cubicBezTo>
                  <a:close/>
                  <a:moveTo>
                    <a:pt x="632872" y="739485"/>
                  </a:moveTo>
                  <a:cubicBezTo>
                    <a:pt x="659151" y="724204"/>
                    <a:pt x="682375" y="694865"/>
                    <a:pt x="698265" y="656357"/>
                  </a:cubicBezTo>
                  <a:cubicBezTo>
                    <a:pt x="709877" y="627018"/>
                    <a:pt x="708655" y="562228"/>
                    <a:pt x="695821" y="523720"/>
                  </a:cubicBezTo>
                  <a:cubicBezTo>
                    <a:pt x="684209" y="490103"/>
                    <a:pt x="643873" y="439371"/>
                    <a:pt x="623705" y="433258"/>
                  </a:cubicBezTo>
                  <a:cubicBezTo>
                    <a:pt x="617593" y="430813"/>
                    <a:pt x="613315" y="426535"/>
                    <a:pt x="615148" y="423479"/>
                  </a:cubicBezTo>
                  <a:cubicBezTo>
                    <a:pt x="616982" y="420423"/>
                    <a:pt x="613926" y="419811"/>
                    <a:pt x="608426" y="422256"/>
                  </a:cubicBezTo>
                  <a:cubicBezTo>
                    <a:pt x="601703" y="424701"/>
                    <a:pt x="599258" y="423479"/>
                    <a:pt x="601703" y="419811"/>
                  </a:cubicBezTo>
                  <a:cubicBezTo>
                    <a:pt x="607203" y="411254"/>
                    <a:pt x="585813" y="405753"/>
                    <a:pt x="545477" y="405753"/>
                  </a:cubicBezTo>
                  <a:cubicBezTo>
                    <a:pt x="450748" y="405753"/>
                    <a:pt x="386577" y="493770"/>
                    <a:pt x="393300" y="615405"/>
                  </a:cubicBezTo>
                  <a:cubicBezTo>
                    <a:pt x="395133" y="647800"/>
                    <a:pt x="400023" y="672249"/>
                    <a:pt x="406745" y="683863"/>
                  </a:cubicBezTo>
                  <a:cubicBezTo>
                    <a:pt x="416524" y="700366"/>
                    <a:pt x="417135" y="700977"/>
                    <a:pt x="413468" y="686919"/>
                  </a:cubicBezTo>
                  <a:cubicBezTo>
                    <a:pt x="411634" y="678362"/>
                    <a:pt x="408579" y="659413"/>
                    <a:pt x="406745" y="644133"/>
                  </a:cubicBezTo>
                  <a:lnTo>
                    <a:pt x="403689" y="616627"/>
                  </a:lnTo>
                  <a:lnTo>
                    <a:pt x="414690" y="647189"/>
                  </a:lnTo>
                  <a:cubicBezTo>
                    <a:pt x="420802" y="664303"/>
                    <a:pt x="432414" y="686919"/>
                    <a:pt x="439748" y="697921"/>
                  </a:cubicBezTo>
                  <a:cubicBezTo>
                    <a:pt x="455637" y="719314"/>
                    <a:pt x="498418" y="746819"/>
                    <a:pt x="528365" y="754765"/>
                  </a:cubicBezTo>
                  <a:cubicBezTo>
                    <a:pt x="559534" y="762711"/>
                    <a:pt x="604759" y="755988"/>
                    <a:pt x="632872" y="7394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6067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E0AB395C-A72E-8D70-3083-90F1F75CB096}"/>
              </a:ext>
            </a:extLst>
          </p:cNvPr>
          <p:cNvSpPr txBox="1"/>
          <p:nvPr/>
        </p:nvSpPr>
        <p:spPr>
          <a:xfrm>
            <a:off x="2571095" y="299537"/>
            <a:ext cx="6405921" cy="53860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>
                  <a:gradFill>
                    <a:gsLst>
                      <a:gs pos="52200">
                        <a:srgbClr val="92E3A9">
                          <a:alpha val="36000"/>
                        </a:srgbClr>
                      </a:gs>
                      <a:gs pos="0">
                        <a:srgbClr val="263238"/>
                      </a:gs>
                      <a:gs pos="100000">
                        <a:srgbClr val="263238"/>
                      </a:gs>
                    </a:gsLst>
                    <a:lin ang="5400000" scaled="1"/>
                  </a:gradFill>
                </a:ln>
                <a:noFill/>
              </a:rPr>
              <a:t>02 </a:t>
            </a:r>
            <a:endParaRPr lang="zh-CN" altLang="en-US" sz="34400" dirty="0">
              <a:ln>
                <a:gradFill>
                  <a:gsLst>
                    <a:gs pos="52200">
                      <a:srgbClr val="92E3A9">
                        <a:alpha val="36000"/>
                      </a:srgbClr>
                    </a:gs>
                    <a:gs pos="0">
                      <a:srgbClr val="263238"/>
                    </a:gs>
                    <a:gs pos="100000">
                      <a:srgbClr val="263238"/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60" name="任意多边形: 形状 259">
            <a:extLst>
              <a:ext uri="{FF2B5EF4-FFF2-40B4-BE49-F238E27FC236}">
                <a16:creationId xmlns:a16="http://schemas.microsoft.com/office/drawing/2014/main" id="{B8230557-C953-7C3B-48BB-683061B6B551}"/>
              </a:ext>
            </a:extLst>
          </p:cNvPr>
          <p:cNvSpPr/>
          <p:nvPr/>
        </p:nvSpPr>
        <p:spPr>
          <a:xfrm>
            <a:off x="7215243" y="4662501"/>
            <a:ext cx="4954760" cy="4268094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82F123D-609F-1ADE-A1DC-0295DA1263E0}"/>
              </a:ext>
            </a:extLst>
          </p:cNvPr>
          <p:cNvSpPr/>
          <p:nvPr/>
        </p:nvSpPr>
        <p:spPr>
          <a:xfrm>
            <a:off x="0" y="5956810"/>
            <a:ext cx="12192000" cy="9011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41ABBB42-B189-C7F3-DBE7-03DA657E551E}"/>
              </a:ext>
            </a:extLst>
          </p:cNvPr>
          <p:cNvSpPr/>
          <p:nvPr/>
        </p:nvSpPr>
        <p:spPr>
          <a:xfrm>
            <a:off x="-1634260" y="-65257"/>
            <a:ext cx="2852617" cy="2457281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6E3B42A9-53DA-93D2-154F-1F955574CAD5}"/>
              </a:ext>
            </a:extLst>
          </p:cNvPr>
          <p:cNvGrpSpPr/>
          <p:nvPr/>
        </p:nvGrpSpPr>
        <p:grpSpPr>
          <a:xfrm>
            <a:off x="600704" y="536196"/>
            <a:ext cx="1142315" cy="1142238"/>
            <a:chOff x="1919482" y="409509"/>
            <a:chExt cx="581660" cy="58162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A16642-F6D3-8F83-23D6-7AFD665FD187}"/>
                </a:ext>
              </a:extLst>
            </p:cNvPr>
            <p:cNvSpPr/>
            <p:nvPr/>
          </p:nvSpPr>
          <p:spPr>
            <a:xfrm>
              <a:off x="2408088" y="648757"/>
              <a:ext cx="93054" cy="264794"/>
            </a:xfrm>
            <a:custGeom>
              <a:avLst/>
              <a:gdLst>
                <a:gd name="connsiteX0" fmla="*/ 88392 w 93054"/>
                <a:gd name="connsiteY0" fmla="*/ 0 h 264794"/>
                <a:gd name="connsiteX1" fmla="*/ 0 w 93054"/>
                <a:gd name="connsiteY1" fmla="*/ 264795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054" h="264794">
                  <a:moveTo>
                    <a:pt x="88392" y="0"/>
                  </a:moveTo>
                  <a:cubicBezTo>
                    <a:pt x="106081" y="97568"/>
                    <a:pt x="72751" y="197417"/>
                    <a:pt x="0" y="2647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EB1462-DE91-F4FD-6F9A-F0E79534AEA8}"/>
                </a:ext>
              </a:extLst>
            </p:cNvPr>
            <p:cNvSpPr/>
            <p:nvPr/>
          </p:nvSpPr>
          <p:spPr>
            <a:xfrm>
              <a:off x="2203872" y="409509"/>
              <a:ext cx="203454" cy="76846"/>
            </a:xfrm>
            <a:custGeom>
              <a:avLst/>
              <a:gdLst>
                <a:gd name="connsiteX0" fmla="*/ 0 w 203454"/>
                <a:gd name="connsiteY0" fmla="*/ 75 h 76846"/>
                <a:gd name="connsiteX1" fmla="*/ 203454 w 203454"/>
                <a:gd name="connsiteY1" fmla="*/ 76846 h 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54" h="76846">
                  <a:moveTo>
                    <a:pt x="0" y="75"/>
                  </a:moveTo>
                  <a:cubicBezTo>
                    <a:pt x="75198" y="-1629"/>
                    <a:pt x="148127" y="25890"/>
                    <a:pt x="203454" y="768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618CC2-68CA-0451-933B-464B708E2E1D}"/>
                </a:ext>
              </a:extLst>
            </p:cNvPr>
            <p:cNvSpPr/>
            <p:nvPr/>
          </p:nvSpPr>
          <p:spPr>
            <a:xfrm>
              <a:off x="1919482" y="414156"/>
              <a:ext cx="239336" cy="337756"/>
            </a:xfrm>
            <a:custGeom>
              <a:avLst/>
              <a:gdLst>
                <a:gd name="connsiteX0" fmla="*/ 4641 w 239336"/>
                <a:gd name="connsiteY0" fmla="*/ 337757 h 337756"/>
                <a:gd name="connsiteX1" fmla="*/ 239337 w 239336"/>
                <a:gd name="connsiteY1" fmla="*/ 0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36" h="337756">
                  <a:moveTo>
                    <a:pt x="4641" y="337757"/>
                  </a:moveTo>
                  <a:cubicBezTo>
                    <a:pt x="-23780" y="179686"/>
                    <a:pt x="81280" y="28492"/>
                    <a:pt x="239337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7F8E10-55E2-6262-20EF-89B11623387F}"/>
                </a:ext>
              </a:extLst>
            </p:cNvPr>
            <p:cNvSpPr/>
            <p:nvPr/>
          </p:nvSpPr>
          <p:spPr>
            <a:xfrm>
              <a:off x="1941839" y="812015"/>
              <a:ext cx="320040" cy="179115"/>
            </a:xfrm>
            <a:custGeom>
              <a:avLst/>
              <a:gdLst>
                <a:gd name="connsiteX0" fmla="*/ 320040 w 320040"/>
                <a:gd name="connsiteY0" fmla="*/ 174498 h 179115"/>
                <a:gd name="connsiteX1" fmla="*/ 0 w 320040"/>
                <a:gd name="connsiteY1" fmla="*/ 0 h 17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40" h="179115">
                  <a:moveTo>
                    <a:pt x="320040" y="174498"/>
                  </a:moveTo>
                  <a:cubicBezTo>
                    <a:pt x="185624" y="198672"/>
                    <a:pt x="52490" y="126082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8A028AF-E3F8-ADA3-8EC0-AC9070767D35}"/>
                </a:ext>
              </a:extLst>
            </p:cNvPr>
            <p:cNvSpPr/>
            <p:nvPr/>
          </p:nvSpPr>
          <p:spPr>
            <a:xfrm>
              <a:off x="2031946" y="443844"/>
              <a:ext cx="430911" cy="211008"/>
            </a:xfrm>
            <a:custGeom>
              <a:avLst/>
              <a:gdLst>
                <a:gd name="connsiteX0" fmla="*/ 0 w 430911"/>
                <a:gd name="connsiteY0" fmla="*/ 72039 h 211008"/>
                <a:gd name="connsiteX1" fmla="*/ 362971 w 430911"/>
                <a:gd name="connsiteY1" fmla="*/ 78388 h 211008"/>
                <a:gd name="connsiteX2" fmla="*/ 430911 w 430911"/>
                <a:gd name="connsiteY2" fmla="*/ 211009 h 2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911" h="211008">
                  <a:moveTo>
                    <a:pt x="0" y="72039"/>
                  </a:moveTo>
                  <a:cubicBezTo>
                    <a:pt x="101985" y="-26440"/>
                    <a:pt x="264493" y="-23597"/>
                    <a:pt x="362971" y="78388"/>
                  </a:cubicBezTo>
                  <a:cubicBezTo>
                    <a:pt x="398233" y="114905"/>
                    <a:pt x="421876" y="161057"/>
                    <a:pt x="430911" y="211009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2E808B-FEF9-C90F-E8FE-2B6BC5146013}"/>
                </a:ext>
              </a:extLst>
            </p:cNvPr>
            <p:cNvSpPr/>
            <p:nvPr/>
          </p:nvSpPr>
          <p:spPr>
            <a:xfrm>
              <a:off x="1953710" y="584273"/>
              <a:ext cx="511718" cy="373029"/>
            </a:xfrm>
            <a:custGeom>
              <a:avLst/>
              <a:gdLst>
                <a:gd name="connsiteX0" fmla="*/ 511718 w 511718"/>
                <a:gd name="connsiteY0" fmla="*/ 144209 h 373029"/>
                <a:gd name="connsiteX1" fmla="*/ 228821 w 511718"/>
                <a:gd name="connsiteY1" fmla="*/ 371496 h 373029"/>
                <a:gd name="connsiteX2" fmla="*/ 1533 w 511718"/>
                <a:gd name="connsiteY2" fmla="*/ 88599 h 373029"/>
                <a:gd name="connsiteX3" fmla="*/ 27943 w 511718"/>
                <a:gd name="connsiteY3" fmla="*/ 0 h 3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18" h="373029">
                  <a:moveTo>
                    <a:pt x="511718" y="144209"/>
                  </a:moveTo>
                  <a:cubicBezTo>
                    <a:pt x="496362" y="285092"/>
                    <a:pt x="369705" y="386853"/>
                    <a:pt x="228821" y="371496"/>
                  </a:cubicBezTo>
                  <a:cubicBezTo>
                    <a:pt x="87937" y="356140"/>
                    <a:pt x="-13823" y="229483"/>
                    <a:pt x="1533" y="88599"/>
                  </a:cubicBezTo>
                  <a:cubicBezTo>
                    <a:pt x="4900" y="57711"/>
                    <a:pt x="13848" y="27690"/>
                    <a:pt x="27943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F8C6B41-53C2-EDEC-F403-5F4DA42F6CF0}"/>
                </a:ext>
              </a:extLst>
            </p:cNvPr>
            <p:cNvSpPr/>
            <p:nvPr/>
          </p:nvSpPr>
          <p:spPr>
            <a:xfrm>
              <a:off x="2084333" y="509120"/>
              <a:ext cx="126015" cy="270033"/>
            </a:xfrm>
            <a:custGeom>
              <a:avLst/>
              <a:gdLst>
                <a:gd name="connsiteX0" fmla="*/ 106299 w 126015"/>
                <a:gd name="connsiteY0" fmla="*/ 0 h 270033"/>
                <a:gd name="connsiteX1" fmla="*/ 126016 w 126015"/>
                <a:gd name="connsiteY1" fmla="*/ 191167 h 270033"/>
                <a:gd name="connsiteX2" fmla="*/ 0 w 126015"/>
                <a:gd name="connsiteY2" fmla="*/ 270034 h 27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15" h="270033">
                  <a:moveTo>
                    <a:pt x="106299" y="0"/>
                  </a:moveTo>
                  <a:lnTo>
                    <a:pt x="126016" y="191167"/>
                  </a:lnTo>
                  <a:lnTo>
                    <a:pt x="0" y="270034"/>
                  </a:ln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C3001436-D9DC-BC40-4E5A-609A1C9701B9}"/>
              </a:ext>
            </a:extLst>
          </p:cNvPr>
          <p:cNvSpPr/>
          <p:nvPr/>
        </p:nvSpPr>
        <p:spPr>
          <a:xfrm>
            <a:off x="0" y="5966950"/>
            <a:ext cx="12192000" cy="231600"/>
          </a:xfrm>
          <a:custGeom>
            <a:avLst/>
            <a:gdLst>
              <a:gd name="connsiteX0" fmla="*/ 0 w 3679317"/>
              <a:gd name="connsiteY0" fmla="*/ 0 h 9525"/>
              <a:gd name="connsiteX1" fmla="*/ 3679317 w 367931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79317" h="9525">
                <a:moveTo>
                  <a:pt x="0" y="0"/>
                </a:moveTo>
                <a:lnTo>
                  <a:pt x="3679317" y="0"/>
                </a:lnTo>
              </a:path>
            </a:pathLst>
          </a:custGeom>
          <a:ln w="2857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83D40A6A-FCAF-2BCD-31D0-FF985E59445F}"/>
              </a:ext>
            </a:extLst>
          </p:cNvPr>
          <p:cNvGrpSpPr/>
          <p:nvPr/>
        </p:nvGrpSpPr>
        <p:grpSpPr>
          <a:xfrm>
            <a:off x="8075254" y="2058164"/>
            <a:ext cx="4073148" cy="4317473"/>
            <a:chOff x="9307012" y="2680213"/>
            <a:chExt cx="3486301" cy="369542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BAC3762-4139-6C3C-018A-B6946AC7EF33}"/>
                </a:ext>
              </a:extLst>
            </p:cNvPr>
            <p:cNvSpPr/>
            <p:nvPr/>
          </p:nvSpPr>
          <p:spPr>
            <a:xfrm>
              <a:off x="10952258" y="3199086"/>
              <a:ext cx="541041" cy="1995211"/>
            </a:xfrm>
            <a:custGeom>
              <a:avLst/>
              <a:gdLst>
                <a:gd name="connsiteX0" fmla="*/ 0 w 382142"/>
                <a:gd name="connsiteY0" fmla="*/ 939652 h 1409234"/>
                <a:gd name="connsiteX1" fmla="*/ 110395 w 382142"/>
                <a:gd name="connsiteY1" fmla="*/ 694384 h 1409234"/>
                <a:gd name="connsiteX2" fmla="*/ 141637 w 382142"/>
                <a:gd name="connsiteY2" fmla="*/ 539888 h 1409234"/>
                <a:gd name="connsiteX3" fmla="*/ 216789 w 382142"/>
                <a:gd name="connsiteY3" fmla="*/ 51541 h 1409234"/>
                <a:gd name="connsiteX4" fmla="*/ 382143 w 382142"/>
                <a:gd name="connsiteY4" fmla="*/ 81545 h 1409234"/>
                <a:gd name="connsiteX5" fmla="*/ 352044 w 382142"/>
                <a:gd name="connsiteY5" fmla="*/ 667618 h 1409234"/>
                <a:gd name="connsiteX6" fmla="*/ 167640 w 382142"/>
                <a:gd name="connsiteY6" fmla="*/ 1409235 h 14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142" h="1409234">
                  <a:moveTo>
                    <a:pt x="0" y="939652"/>
                  </a:moveTo>
                  <a:lnTo>
                    <a:pt x="110395" y="694384"/>
                  </a:lnTo>
                  <a:cubicBezTo>
                    <a:pt x="116378" y="642087"/>
                    <a:pt x="126830" y="590400"/>
                    <a:pt x="141637" y="539888"/>
                  </a:cubicBezTo>
                  <a:cubicBezTo>
                    <a:pt x="164211" y="468546"/>
                    <a:pt x="224314" y="182986"/>
                    <a:pt x="216789" y="51541"/>
                  </a:cubicBezTo>
                  <a:cubicBezTo>
                    <a:pt x="209264" y="-79904"/>
                    <a:pt x="382143" y="81545"/>
                    <a:pt x="382143" y="81545"/>
                  </a:cubicBezTo>
                  <a:cubicBezTo>
                    <a:pt x="382143" y="81545"/>
                    <a:pt x="370808" y="595895"/>
                    <a:pt x="352044" y="667618"/>
                  </a:cubicBezTo>
                  <a:cubicBezTo>
                    <a:pt x="333280" y="739342"/>
                    <a:pt x="167640" y="1409235"/>
                    <a:pt x="167640" y="1409235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11E1016-BFD3-25C4-1E22-D8417B3E2822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3C159FA-A237-69BB-832A-922F02444586}"/>
                </a:ext>
              </a:extLst>
            </p:cNvPr>
            <p:cNvSpPr/>
            <p:nvPr/>
          </p:nvSpPr>
          <p:spPr>
            <a:xfrm>
              <a:off x="11050371" y="4522937"/>
              <a:ext cx="258714" cy="1113959"/>
            </a:xfrm>
            <a:custGeom>
              <a:avLst/>
              <a:gdLst>
                <a:gd name="connsiteX0" fmla="*/ 182733 w 182732"/>
                <a:gd name="connsiteY0" fmla="*/ 178818 h 786798"/>
                <a:gd name="connsiteX1" fmla="*/ 177685 w 182732"/>
                <a:gd name="connsiteY1" fmla="*/ 185580 h 786798"/>
                <a:gd name="connsiteX2" fmla="*/ 48716 w 182732"/>
                <a:gd name="connsiteY2" fmla="*/ 786798 h 786798"/>
                <a:gd name="connsiteX3" fmla="*/ 21093 w 182732"/>
                <a:gd name="connsiteY3" fmla="*/ 512859 h 786798"/>
                <a:gd name="connsiteX4" fmla="*/ 84435 w 182732"/>
                <a:gd name="connsiteY4" fmla="*/ 522384 h 786798"/>
                <a:gd name="connsiteX5" fmla="*/ 42144 w 182732"/>
                <a:gd name="connsiteY5" fmla="*/ 343981 h 786798"/>
                <a:gd name="connsiteX6" fmla="*/ 107961 w 182732"/>
                <a:gd name="connsiteY6" fmla="*/ 386558 h 786798"/>
                <a:gd name="connsiteX7" fmla="*/ 127678 w 182732"/>
                <a:gd name="connsiteY7" fmla="*/ 224633 h 786798"/>
                <a:gd name="connsiteX8" fmla="*/ 9759 w 182732"/>
                <a:gd name="connsiteY8" fmla="*/ 1843 h 786798"/>
                <a:gd name="connsiteX9" fmla="*/ 182733 w 182732"/>
                <a:gd name="connsiteY9" fmla="*/ 178818 h 78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32" h="786798">
                  <a:moveTo>
                    <a:pt x="182733" y="178818"/>
                  </a:moveTo>
                  <a:lnTo>
                    <a:pt x="177685" y="185580"/>
                  </a:lnTo>
                  <a:cubicBezTo>
                    <a:pt x="177685" y="185580"/>
                    <a:pt x="135298" y="614205"/>
                    <a:pt x="48716" y="786798"/>
                  </a:cubicBezTo>
                  <a:cubicBezTo>
                    <a:pt x="-8434" y="714504"/>
                    <a:pt x="7759" y="539910"/>
                    <a:pt x="21093" y="512859"/>
                  </a:cubicBezTo>
                  <a:cubicBezTo>
                    <a:pt x="40143" y="474759"/>
                    <a:pt x="84435" y="522384"/>
                    <a:pt x="84435" y="522384"/>
                  </a:cubicBezTo>
                  <a:cubicBezTo>
                    <a:pt x="84435" y="522384"/>
                    <a:pt x="47383" y="383700"/>
                    <a:pt x="42144" y="343981"/>
                  </a:cubicBezTo>
                  <a:cubicBezTo>
                    <a:pt x="36905" y="304262"/>
                    <a:pt x="81863" y="365127"/>
                    <a:pt x="107961" y="386558"/>
                  </a:cubicBezTo>
                  <a:cubicBezTo>
                    <a:pt x="134060" y="407989"/>
                    <a:pt x="140061" y="267210"/>
                    <a:pt x="127678" y="224633"/>
                  </a:cubicBezTo>
                  <a:cubicBezTo>
                    <a:pt x="115296" y="182056"/>
                    <a:pt x="-39866" y="-21398"/>
                    <a:pt x="9759" y="1843"/>
                  </a:cubicBezTo>
                  <a:cubicBezTo>
                    <a:pt x="46239" y="19179"/>
                    <a:pt x="136822" y="123954"/>
                    <a:pt x="182733" y="17881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6DABDFD-F18D-9041-448E-571F4EBBFCDE}"/>
                </a:ext>
              </a:extLst>
            </p:cNvPr>
            <p:cNvSpPr/>
            <p:nvPr/>
          </p:nvSpPr>
          <p:spPr>
            <a:xfrm>
              <a:off x="10780316" y="4349155"/>
              <a:ext cx="567609" cy="1348760"/>
            </a:xfrm>
            <a:custGeom>
              <a:avLst/>
              <a:gdLst>
                <a:gd name="connsiteX0" fmla="*/ 400907 w 400907"/>
                <a:gd name="connsiteY0" fmla="*/ 264700 h 952640"/>
                <a:gd name="connsiteX1" fmla="*/ 373475 w 400907"/>
                <a:gd name="connsiteY1" fmla="*/ 301562 h 952640"/>
                <a:gd name="connsiteX2" fmla="*/ 368427 w 400907"/>
                <a:gd name="connsiteY2" fmla="*/ 308324 h 952640"/>
                <a:gd name="connsiteX3" fmla="*/ 239459 w 400907"/>
                <a:gd name="connsiteY3" fmla="*/ 909542 h 952640"/>
                <a:gd name="connsiteX4" fmla="*/ 226314 w 400907"/>
                <a:gd name="connsiteY4" fmla="*/ 933355 h 952640"/>
                <a:gd name="connsiteX5" fmla="*/ 0 w 400907"/>
                <a:gd name="connsiteY5" fmla="*/ 276130 h 952640"/>
                <a:gd name="connsiteX6" fmla="*/ 119253 w 400907"/>
                <a:gd name="connsiteY6" fmla="*/ 89154 h 952640"/>
                <a:gd name="connsiteX7" fmla="*/ 150971 w 400907"/>
                <a:gd name="connsiteY7" fmla="*/ 0 h 952640"/>
                <a:gd name="connsiteX8" fmla="*/ 400907 w 400907"/>
                <a:gd name="connsiteY8" fmla="*/ 264700 h 95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907" h="952640">
                  <a:moveTo>
                    <a:pt x="400907" y="264700"/>
                  </a:moveTo>
                  <a:lnTo>
                    <a:pt x="373475" y="301562"/>
                  </a:lnTo>
                  <a:lnTo>
                    <a:pt x="368427" y="308324"/>
                  </a:lnTo>
                  <a:cubicBezTo>
                    <a:pt x="368427" y="308324"/>
                    <a:pt x="326041" y="736949"/>
                    <a:pt x="239459" y="909542"/>
                  </a:cubicBezTo>
                  <a:cubicBezTo>
                    <a:pt x="235267" y="918115"/>
                    <a:pt x="230791" y="926116"/>
                    <a:pt x="226314" y="933355"/>
                  </a:cubicBezTo>
                  <a:cubicBezTo>
                    <a:pt x="131064" y="1086612"/>
                    <a:pt x="0" y="276130"/>
                    <a:pt x="0" y="276130"/>
                  </a:cubicBezTo>
                  <a:cubicBezTo>
                    <a:pt x="0" y="276130"/>
                    <a:pt x="43720" y="118300"/>
                    <a:pt x="119253" y="89154"/>
                  </a:cubicBezTo>
                  <a:lnTo>
                    <a:pt x="150971" y="0"/>
                  </a:lnTo>
                  <a:cubicBezTo>
                    <a:pt x="150971" y="0"/>
                    <a:pt x="383572" y="185452"/>
                    <a:pt x="400907" y="264700"/>
                  </a:cubicBezTo>
                  <a:close/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4224107-DA75-92C4-6D8A-08DC86900468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2" name="图形 7">
              <a:extLst>
                <a:ext uri="{FF2B5EF4-FFF2-40B4-BE49-F238E27FC236}">
                  <a16:creationId xmlns:a16="http://schemas.microsoft.com/office/drawing/2014/main" id="{07535DA1-B549-E934-8EF5-D2EEB7CE97C1}"/>
                </a:ext>
              </a:extLst>
            </p:cNvPr>
            <p:cNvGrpSpPr/>
            <p:nvPr/>
          </p:nvGrpSpPr>
          <p:grpSpPr>
            <a:xfrm>
              <a:off x="9763096" y="4881696"/>
              <a:ext cx="1440111" cy="1134685"/>
              <a:chOff x="1854175" y="4043072"/>
              <a:chExt cx="1017162" cy="801437"/>
            </a:xfrm>
            <a:solidFill>
              <a:srgbClr val="92E3A9">
                <a:alpha val="40000"/>
              </a:srgbClr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7F19E32-BA17-AEDE-FC74-8B773896A9F1}"/>
                  </a:ext>
                </a:extLst>
              </p:cNvPr>
              <p:cNvSpPr/>
              <p:nvPr/>
            </p:nvSpPr>
            <p:spPr>
              <a:xfrm>
                <a:off x="1854175" y="4597502"/>
                <a:ext cx="1017162" cy="247007"/>
              </a:xfrm>
              <a:custGeom>
                <a:avLst/>
                <a:gdLst>
                  <a:gd name="connsiteX0" fmla="*/ 1015079 w 1017162"/>
                  <a:gd name="connsiteY0" fmla="*/ 247008 h 247007"/>
                  <a:gd name="connsiteX1" fmla="*/ 0 w 1017162"/>
                  <a:gd name="connsiteY1" fmla="*/ 247008 h 247007"/>
                  <a:gd name="connsiteX2" fmla="*/ 144685 w 1017162"/>
                  <a:gd name="connsiteY2" fmla="*/ 882 h 247007"/>
                  <a:gd name="connsiteX3" fmla="*/ 288322 w 1017162"/>
                  <a:gd name="connsiteY3" fmla="*/ 198907 h 247007"/>
                  <a:gd name="connsiteX4" fmla="*/ 532352 w 1017162"/>
                  <a:gd name="connsiteY4" fmla="*/ 152996 h 247007"/>
                  <a:gd name="connsiteX5" fmla="*/ 835438 w 1017162"/>
                  <a:gd name="connsiteY5" fmla="*/ 209003 h 247007"/>
                  <a:gd name="connsiteX6" fmla="*/ 1016413 w 1017162"/>
                  <a:gd name="connsiteY6" fmla="*/ 108038 h 247007"/>
                  <a:gd name="connsiteX7" fmla="*/ 1015079 w 1017162"/>
                  <a:gd name="connsiteY7" fmla="*/ 247008 h 24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162" h="247007">
                    <a:moveTo>
                      <a:pt x="1015079" y="247008"/>
                    </a:moveTo>
                    <a:lnTo>
                      <a:pt x="0" y="247008"/>
                    </a:lnTo>
                    <a:cubicBezTo>
                      <a:pt x="26289" y="106419"/>
                      <a:pt x="97441" y="-11405"/>
                      <a:pt x="144685" y="882"/>
                    </a:cubicBezTo>
                    <a:cubicBezTo>
                      <a:pt x="220885" y="20694"/>
                      <a:pt x="247269" y="159664"/>
                      <a:pt x="288322" y="198907"/>
                    </a:cubicBezTo>
                    <a:cubicBezTo>
                      <a:pt x="329375" y="238150"/>
                      <a:pt x="410051" y="183476"/>
                      <a:pt x="532352" y="152996"/>
                    </a:cubicBezTo>
                    <a:cubicBezTo>
                      <a:pt x="654653" y="122516"/>
                      <a:pt x="769525" y="218242"/>
                      <a:pt x="835438" y="209003"/>
                    </a:cubicBezTo>
                    <a:cubicBezTo>
                      <a:pt x="873538" y="203574"/>
                      <a:pt x="955358" y="150901"/>
                      <a:pt x="1016413" y="108038"/>
                    </a:cubicBezTo>
                    <a:cubicBezTo>
                      <a:pt x="1017746" y="152361"/>
                      <a:pt x="1017302" y="198684"/>
                      <a:pt x="1015079" y="247008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7702D5B-6720-9B84-E5E9-449E5C5CFBCD}"/>
                  </a:ext>
                </a:extLst>
              </p:cNvPr>
              <p:cNvSpPr/>
              <p:nvPr/>
            </p:nvSpPr>
            <p:spPr>
              <a:xfrm>
                <a:off x="1987620" y="4043072"/>
                <a:ext cx="649128" cy="398530"/>
              </a:xfrm>
              <a:custGeom>
                <a:avLst/>
                <a:gdLst>
                  <a:gd name="connsiteX0" fmla="*/ 80200 w 649128"/>
                  <a:gd name="connsiteY0" fmla="*/ 168787 h 398530"/>
                  <a:gd name="connsiteX1" fmla="*/ 0 w 649128"/>
                  <a:gd name="connsiteY1" fmla="*/ 319949 h 398530"/>
                  <a:gd name="connsiteX2" fmla="*/ 107252 w 649128"/>
                  <a:gd name="connsiteY2" fmla="*/ 284230 h 398530"/>
                  <a:gd name="connsiteX3" fmla="*/ 369380 w 649128"/>
                  <a:gd name="connsiteY3" fmla="*/ 398530 h 398530"/>
                  <a:gd name="connsiteX4" fmla="*/ 477679 w 649128"/>
                  <a:gd name="connsiteY4" fmla="*/ 154595 h 398530"/>
                  <a:gd name="connsiteX5" fmla="*/ 649129 w 649128"/>
                  <a:gd name="connsiteY5" fmla="*/ 115161 h 398530"/>
                  <a:gd name="connsiteX6" fmla="*/ 452914 w 649128"/>
                  <a:gd name="connsiteY6" fmla="*/ 4 h 398530"/>
                  <a:gd name="connsiteX7" fmla="*/ 283178 w 649128"/>
                  <a:gd name="connsiteY7" fmla="*/ 105541 h 398530"/>
                  <a:gd name="connsiteX8" fmla="*/ 80200 w 649128"/>
                  <a:gd name="connsiteY8" fmla="*/ 168787 h 39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128" h="398530">
                    <a:moveTo>
                      <a:pt x="80200" y="168787"/>
                    </a:moveTo>
                    <a:cubicBezTo>
                      <a:pt x="80200" y="168787"/>
                      <a:pt x="21146" y="194409"/>
                      <a:pt x="0" y="319949"/>
                    </a:cubicBezTo>
                    <a:cubicBezTo>
                      <a:pt x="0" y="319949"/>
                      <a:pt x="66675" y="287278"/>
                      <a:pt x="107252" y="284230"/>
                    </a:cubicBezTo>
                    <a:cubicBezTo>
                      <a:pt x="147828" y="281182"/>
                      <a:pt x="369380" y="398530"/>
                      <a:pt x="369380" y="398530"/>
                    </a:cubicBezTo>
                    <a:cubicBezTo>
                      <a:pt x="369380" y="398530"/>
                      <a:pt x="420815" y="204887"/>
                      <a:pt x="477679" y="154595"/>
                    </a:cubicBezTo>
                    <a:cubicBezTo>
                      <a:pt x="534543" y="104303"/>
                      <a:pt x="649129" y="115161"/>
                      <a:pt x="649129" y="115161"/>
                    </a:cubicBezTo>
                    <a:cubicBezTo>
                      <a:pt x="649129" y="115161"/>
                      <a:pt x="545783" y="1624"/>
                      <a:pt x="452914" y="4"/>
                    </a:cubicBezTo>
                    <a:cubicBezTo>
                      <a:pt x="414814" y="-663"/>
                      <a:pt x="353187" y="79443"/>
                      <a:pt x="283178" y="105541"/>
                    </a:cubicBezTo>
                    <a:cubicBezTo>
                      <a:pt x="184023" y="142117"/>
                      <a:pt x="80200" y="168787"/>
                      <a:pt x="80200" y="168787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B2B1BD-868F-A793-7910-E12114E7C1A7}"/>
                </a:ext>
              </a:extLst>
            </p:cNvPr>
            <p:cNvSpPr/>
            <p:nvPr/>
          </p:nvSpPr>
          <p:spPr>
            <a:xfrm>
              <a:off x="9746644" y="4657166"/>
              <a:ext cx="1456430" cy="1358945"/>
            </a:xfrm>
            <a:custGeom>
              <a:avLst/>
              <a:gdLst>
                <a:gd name="connsiteX0" fmla="*/ 948976 w 1028688"/>
                <a:gd name="connsiteY0" fmla="*/ 357283 h 959834"/>
                <a:gd name="connsiteX1" fmla="*/ 1027938 w 1028688"/>
                <a:gd name="connsiteY1" fmla="*/ 820864 h 959834"/>
                <a:gd name="connsiteX2" fmla="*/ 1026604 w 1028688"/>
                <a:gd name="connsiteY2" fmla="*/ 959834 h 959834"/>
                <a:gd name="connsiteX3" fmla="*/ 952 w 1028688"/>
                <a:gd name="connsiteY3" fmla="*/ 959834 h 959834"/>
                <a:gd name="connsiteX4" fmla="*/ 0 w 1028688"/>
                <a:gd name="connsiteY4" fmla="*/ 478822 h 959834"/>
                <a:gd name="connsiteX5" fmla="*/ 377952 w 1028688"/>
                <a:gd name="connsiteY5" fmla="*/ 235934 h 959834"/>
                <a:gd name="connsiteX6" fmla="*/ 750760 w 1028688"/>
                <a:gd name="connsiteY6" fmla="*/ 0 h 959834"/>
                <a:gd name="connsiteX7" fmla="*/ 788194 w 1028688"/>
                <a:gd name="connsiteY7" fmla="*/ 44387 h 95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8688" h="959834">
                  <a:moveTo>
                    <a:pt x="948976" y="357283"/>
                  </a:moveTo>
                  <a:cubicBezTo>
                    <a:pt x="998627" y="506918"/>
                    <a:pt x="1025252" y="663229"/>
                    <a:pt x="1027938" y="820864"/>
                  </a:cubicBezTo>
                  <a:cubicBezTo>
                    <a:pt x="1029272" y="865314"/>
                    <a:pt x="1028827" y="911638"/>
                    <a:pt x="1026604" y="959834"/>
                  </a:cubicBezTo>
                  <a:lnTo>
                    <a:pt x="952" y="959834"/>
                  </a:lnTo>
                  <a:lnTo>
                    <a:pt x="0" y="478822"/>
                  </a:lnTo>
                  <a:cubicBezTo>
                    <a:pt x="0" y="478822"/>
                    <a:pt x="116491" y="291751"/>
                    <a:pt x="377952" y="235934"/>
                  </a:cubicBezTo>
                  <a:cubicBezTo>
                    <a:pt x="580358" y="192786"/>
                    <a:pt x="750760" y="0"/>
                    <a:pt x="750760" y="0"/>
                  </a:cubicBezTo>
                  <a:cubicBezTo>
                    <a:pt x="764168" y="13985"/>
                    <a:pt x="776671" y="28811"/>
                    <a:pt x="788194" y="4438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7459CA5-AF43-CFD8-B379-2C5B12BDBCBA}"/>
                </a:ext>
              </a:extLst>
            </p:cNvPr>
            <p:cNvSpPr/>
            <p:nvPr/>
          </p:nvSpPr>
          <p:spPr>
            <a:xfrm>
              <a:off x="9911145" y="4805543"/>
              <a:ext cx="918394" cy="529814"/>
            </a:xfrm>
            <a:custGeom>
              <a:avLst/>
              <a:gdLst>
                <a:gd name="connsiteX0" fmla="*/ 424165 w 648669"/>
                <a:gd name="connsiteY0" fmla="*/ 303347 h 374212"/>
                <a:gd name="connsiteX1" fmla="*/ 528940 w 648669"/>
                <a:gd name="connsiteY1" fmla="*/ 90272 h 374212"/>
                <a:gd name="connsiteX2" fmla="*/ 648669 w 648669"/>
                <a:gd name="connsiteY2" fmla="*/ 141993 h 374212"/>
                <a:gd name="connsiteX3" fmla="*/ 172419 w 648669"/>
                <a:gd name="connsiteY3" fmla="*/ 85701 h 374212"/>
                <a:gd name="connsiteX4" fmla="*/ 969 w 648669"/>
                <a:gd name="connsiteY4" fmla="*/ 374213 h 374212"/>
                <a:gd name="connsiteX5" fmla="*/ 111555 w 648669"/>
                <a:gd name="connsiteY5" fmla="*/ 279534 h 374212"/>
                <a:gd name="connsiteX6" fmla="*/ 300721 w 648669"/>
                <a:gd name="connsiteY6" fmla="*/ 374213 h 37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669" h="374212">
                  <a:moveTo>
                    <a:pt x="424165" y="303347"/>
                  </a:moveTo>
                  <a:cubicBezTo>
                    <a:pt x="424165" y="303347"/>
                    <a:pt x="495412" y="93797"/>
                    <a:pt x="528940" y="90272"/>
                  </a:cubicBezTo>
                  <a:cubicBezTo>
                    <a:pt x="562468" y="86748"/>
                    <a:pt x="648669" y="141993"/>
                    <a:pt x="648669" y="141993"/>
                  </a:cubicBezTo>
                  <a:cubicBezTo>
                    <a:pt x="497507" y="-100894"/>
                    <a:pt x="268336" y="29312"/>
                    <a:pt x="172419" y="85701"/>
                  </a:cubicBezTo>
                  <a:cubicBezTo>
                    <a:pt x="-23415" y="201429"/>
                    <a:pt x="969" y="374213"/>
                    <a:pt x="969" y="374213"/>
                  </a:cubicBezTo>
                  <a:cubicBezTo>
                    <a:pt x="969" y="374213"/>
                    <a:pt x="77169" y="290393"/>
                    <a:pt x="111555" y="279534"/>
                  </a:cubicBezTo>
                  <a:cubicBezTo>
                    <a:pt x="145940" y="268676"/>
                    <a:pt x="300721" y="374213"/>
                    <a:pt x="300721" y="37421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FE4B83-9F33-52F1-65F9-93341F305504}"/>
                </a:ext>
              </a:extLst>
            </p:cNvPr>
            <p:cNvSpPr/>
            <p:nvPr/>
          </p:nvSpPr>
          <p:spPr>
            <a:xfrm>
              <a:off x="10065579" y="4673080"/>
              <a:ext cx="467411" cy="598625"/>
            </a:xfrm>
            <a:custGeom>
              <a:avLst/>
              <a:gdLst>
                <a:gd name="connsiteX0" fmla="*/ 330136 w 330136"/>
                <a:gd name="connsiteY0" fmla="*/ 214313 h 422814"/>
                <a:gd name="connsiteX1" fmla="*/ 231172 w 330136"/>
                <a:gd name="connsiteY1" fmla="*/ 422815 h 422814"/>
                <a:gd name="connsiteX2" fmla="*/ 28194 w 330136"/>
                <a:gd name="connsiteY2" fmla="*/ 267176 h 422814"/>
                <a:gd name="connsiteX3" fmla="*/ 35909 w 330136"/>
                <a:gd name="connsiteY3" fmla="*/ 256699 h 422814"/>
                <a:gd name="connsiteX4" fmla="*/ 27051 w 330136"/>
                <a:gd name="connsiteY4" fmla="*/ 116396 h 422814"/>
                <a:gd name="connsiteX5" fmla="*/ 0 w 330136"/>
                <a:gd name="connsiteY5" fmla="*/ 52864 h 422814"/>
                <a:gd name="connsiteX6" fmla="*/ 307372 w 330136"/>
                <a:gd name="connsiteY6" fmla="*/ 0 h 422814"/>
                <a:gd name="connsiteX7" fmla="*/ 294608 w 330136"/>
                <a:gd name="connsiteY7" fmla="*/ 116586 h 422814"/>
                <a:gd name="connsiteX8" fmla="*/ 302895 w 330136"/>
                <a:gd name="connsiteY8" fmla="*/ 152305 h 422814"/>
                <a:gd name="connsiteX9" fmla="*/ 330136 w 330136"/>
                <a:gd name="connsiteY9" fmla="*/ 214313 h 4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136" h="422814">
                  <a:moveTo>
                    <a:pt x="330136" y="214313"/>
                  </a:moveTo>
                  <a:cubicBezTo>
                    <a:pt x="316325" y="336042"/>
                    <a:pt x="231172" y="422815"/>
                    <a:pt x="231172" y="422815"/>
                  </a:cubicBezTo>
                  <a:cubicBezTo>
                    <a:pt x="58864" y="380810"/>
                    <a:pt x="28194" y="267176"/>
                    <a:pt x="28194" y="267176"/>
                  </a:cubicBezTo>
                  <a:cubicBezTo>
                    <a:pt x="31395" y="264194"/>
                    <a:pt x="34012" y="260641"/>
                    <a:pt x="35909" y="256699"/>
                  </a:cubicBezTo>
                  <a:cubicBezTo>
                    <a:pt x="45434" y="239459"/>
                    <a:pt x="56293" y="198406"/>
                    <a:pt x="27051" y="116396"/>
                  </a:cubicBezTo>
                  <a:cubicBezTo>
                    <a:pt x="19320" y="94693"/>
                    <a:pt x="10287" y="73477"/>
                    <a:pt x="0" y="52864"/>
                  </a:cubicBezTo>
                  <a:lnTo>
                    <a:pt x="307372" y="0"/>
                  </a:lnTo>
                  <a:cubicBezTo>
                    <a:pt x="292624" y="36986"/>
                    <a:pt x="288212" y="77286"/>
                    <a:pt x="294608" y="116586"/>
                  </a:cubicBezTo>
                  <a:cubicBezTo>
                    <a:pt x="296559" y="128666"/>
                    <a:pt x="299327" y="140600"/>
                    <a:pt x="302895" y="152305"/>
                  </a:cubicBezTo>
                  <a:cubicBezTo>
                    <a:pt x="309202" y="174084"/>
                    <a:pt x="318362" y="194934"/>
                    <a:pt x="330136" y="21431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8B6CA31-B741-97ED-284F-001BA60CD828}"/>
                </a:ext>
              </a:extLst>
            </p:cNvPr>
            <p:cNvSpPr/>
            <p:nvPr/>
          </p:nvSpPr>
          <p:spPr>
            <a:xfrm>
              <a:off x="10136439" y="5223151"/>
              <a:ext cx="572940" cy="444762"/>
            </a:xfrm>
            <a:custGeom>
              <a:avLst/>
              <a:gdLst>
                <a:gd name="connsiteX0" fmla="*/ 392768 w 404672"/>
                <a:gd name="connsiteY0" fmla="*/ 4482 h 314139"/>
                <a:gd name="connsiteX1" fmla="*/ 196267 w 404672"/>
                <a:gd name="connsiteY1" fmla="*/ 48106 h 314139"/>
                <a:gd name="connsiteX2" fmla="*/ 148 w 404672"/>
                <a:gd name="connsiteY2" fmla="*/ 129545 h 314139"/>
                <a:gd name="connsiteX3" fmla="*/ 83968 w 404672"/>
                <a:gd name="connsiteY3" fmla="*/ 228795 h 314139"/>
                <a:gd name="connsiteX4" fmla="*/ 177408 w 404672"/>
                <a:gd name="connsiteY4" fmla="*/ 121544 h 314139"/>
                <a:gd name="connsiteX5" fmla="*/ 132736 w 404672"/>
                <a:gd name="connsiteY5" fmla="*/ 314139 h 314139"/>
                <a:gd name="connsiteX6" fmla="*/ 177408 w 404672"/>
                <a:gd name="connsiteY6" fmla="*/ 314139 h 314139"/>
                <a:gd name="connsiteX7" fmla="*/ 205983 w 404672"/>
                <a:gd name="connsiteY7" fmla="*/ 116591 h 314139"/>
                <a:gd name="connsiteX8" fmla="*/ 274563 w 404672"/>
                <a:gd name="connsiteY8" fmla="*/ 272420 h 314139"/>
                <a:gd name="connsiteX9" fmla="*/ 300090 w 404672"/>
                <a:gd name="connsiteY9" fmla="*/ 236701 h 314139"/>
                <a:gd name="connsiteX10" fmla="*/ 225224 w 404672"/>
                <a:gd name="connsiteY10" fmla="*/ 97731 h 314139"/>
                <a:gd name="connsiteX11" fmla="*/ 379529 w 404672"/>
                <a:gd name="connsiteY11" fmla="*/ 151357 h 314139"/>
                <a:gd name="connsiteX12" fmla="*/ 392768 w 404672"/>
                <a:gd name="connsiteY12" fmla="*/ 4482 h 314139"/>
                <a:gd name="connsiteX13" fmla="*/ 75395 w 404672"/>
                <a:gd name="connsiteY13" fmla="*/ 177170 h 314139"/>
                <a:gd name="connsiteX14" fmla="*/ 52630 w 404672"/>
                <a:gd name="connsiteY14" fmla="*/ 143451 h 314139"/>
                <a:gd name="connsiteX15" fmla="*/ 152833 w 404672"/>
                <a:gd name="connsiteY15" fmla="*/ 93921 h 314139"/>
                <a:gd name="connsiteX16" fmla="*/ 75395 w 404672"/>
                <a:gd name="connsiteY16" fmla="*/ 177170 h 314139"/>
                <a:gd name="connsiteX17" fmla="*/ 361145 w 404672"/>
                <a:gd name="connsiteY17" fmla="*/ 92778 h 314139"/>
                <a:gd name="connsiteX18" fmla="*/ 235034 w 404672"/>
                <a:gd name="connsiteY18" fmla="*/ 66013 h 314139"/>
                <a:gd name="connsiteX19" fmla="*/ 366098 w 404672"/>
                <a:gd name="connsiteY19" fmla="*/ 43153 h 314139"/>
                <a:gd name="connsiteX20" fmla="*/ 361336 w 404672"/>
                <a:gd name="connsiteY20" fmla="*/ 92778 h 3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4672" h="314139">
                  <a:moveTo>
                    <a:pt x="392768" y="4482"/>
                  </a:moveTo>
                  <a:cubicBezTo>
                    <a:pt x="374957" y="-17426"/>
                    <a:pt x="196267" y="48106"/>
                    <a:pt x="196267" y="48106"/>
                  </a:cubicBezTo>
                  <a:cubicBezTo>
                    <a:pt x="196267" y="48106"/>
                    <a:pt x="-6234" y="95731"/>
                    <a:pt x="148" y="129545"/>
                  </a:cubicBezTo>
                  <a:cubicBezTo>
                    <a:pt x="6529" y="163358"/>
                    <a:pt x="43391" y="238701"/>
                    <a:pt x="83968" y="228795"/>
                  </a:cubicBezTo>
                  <a:cubicBezTo>
                    <a:pt x="124544" y="218889"/>
                    <a:pt x="177408" y="121544"/>
                    <a:pt x="177408" y="121544"/>
                  </a:cubicBezTo>
                  <a:lnTo>
                    <a:pt x="132736" y="314139"/>
                  </a:lnTo>
                  <a:lnTo>
                    <a:pt x="177408" y="314139"/>
                  </a:lnTo>
                  <a:lnTo>
                    <a:pt x="205983" y="116591"/>
                  </a:lnTo>
                  <a:cubicBezTo>
                    <a:pt x="245702" y="166216"/>
                    <a:pt x="274563" y="272420"/>
                    <a:pt x="274563" y="272420"/>
                  </a:cubicBezTo>
                  <a:lnTo>
                    <a:pt x="300090" y="236701"/>
                  </a:lnTo>
                  <a:cubicBezTo>
                    <a:pt x="283421" y="179551"/>
                    <a:pt x="225224" y="97731"/>
                    <a:pt x="225224" y="97731"/>
                  </a:cubicBezTo>
                  <a:cubicBezTo>
                    <a:pt x="225224" y="97731"/>
                    <a:pt x="349049" y="147357"/>
                    <a:pt x="379529" y="151357"/>
                  </a:cubicBezTo>
                  <a:cubicBezTo>
                    <a:pt x="410008" y="155358"/>
                    <a:pt x="410675" y="26294"/>
                    <a:pt x="392768" y="4482"/>
                  </a:cubicBezTo>
                  <a:close/>
                  <a:moveTo>
                    <a:pt x="75395" y="177170"/>
                  </a:moveTo>
                  <a:cubicBezTo>
                    <a:pt x="62537" y="180123"/>
                    <a:pt x="57583" y="164216"/>
                    <a:pt x="52630" y="143451"/>
                  </a:cubicBezTo>
                  <a:cubicBezTo>
                    <a:pt x="47678" y="122687"/>
                    <a:pt x="152833" y="93921"/>
                    <a:pt x="152833" y="93921"/>
                  </a:cubicBezTo>
                  <a:cubicBezTo>
                    <a:pt x="152833" y="93921"/>
                    <a:pt x="88349" y="174217"/>
                    <a:pt x="75395" y="177170"/>
                  </a:cubicBezTo>
                  <a:close/>
                  <a:moveTo>
                    <a:pt x="361145" y="92778"/>
                  </a:moveTo>
                  <a:cubicBezTo>
                    <a:pt x="348191" y="100684"/>
                    <a:pt x="235034" y="66013"/>
                    <a:pt x="235034" y="66013"/>
                  </a:cubicBezTo>
                  <a:cubicBezTo>
                    <a:pt x="235034" y="66013"/>
                    <a:pt x="362098" y="29246"/>
                    <a:pt x="366098" y="43153"/>
                  </a:cubicBezTo>
                  <a:cubicBezTo>
                    <a:pt x="370099" y="57059"/>
                    <a:pt x="374195" y="84873"/>
                    <a:pt x="361336" y="92778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472CE1B-CE5F-A9F7-A8DE-D0B909771C7F}"/>
                </a:ext>
              </a:extLst>
            </p:cNvPr>
            <p:cNvSpPr/>
            <p:nvPr/>
          </p:nvSpPr>
          <p:spPr>
            <a:xfrm>
              <a:off x="10365094" y="5278058"/>
              <a:ext cx="81722" cy="93306"/>
            </a:xfrm>
            <a:custGeom>
              <a:avLst/>
              <a:gdLst>
                <a:gd name="connsiteX0" fmla="*/ 20098 w 57721"/>
                <a:gd name="connsiteY0" fmla="*/ 65903 h 65903"/>
                <a:gd name="connsiteX1" fmla="*/ 0 w 57721"/>
                <a:gd name="connsiteY1" fmla="*/ 18278 h 65903"/>
                <a:gd name="connsiteX2" fmla="*/ 57721 w 57721"/>
                <a:gd name="connsiteY2" fmla="*/ 1324 h 65903"/>
                <a:gd name="connsiteX3" fmla="*/ 52864 w 57721"/>
                <a:gd name="connsiteY3" fmla="*/ 47139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1" h="65903">
                  <a:moveTo>
                    <a:pt x="20098" y="65903"/>
                  </a:moveTo>
                  <a:lnTo>
                    <a:pt x="0" y="18278"/>
                  </a:lnTo>
                  <a:cubicBezTo>
                    <a:pt x="0" y="18278"/>
                    <a:pt x="34766" y="-5820"/>
                    <a:pt x="57721" y="1324"/>
                  </a:cubicBezTo>
                  <a:lnTo>
                    <a:pt x="52864" y="47139"/>
                  </a:lnTo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9D86E7E-2DB9-AE03-951B-51A0094C961F}"/>
                </a:ext>
              </a:extLst>
            </p:cNvPr>
            <p:cNvSpPr/>
            <p:nvPr/>
          </p:nvSpPr>
          <p:spPr>
            <a:xfrm>
              <a:off x="11086710" y="2680213"/>
              <a:ext cx="553651" cy="672303"/>
            </a:xfrm>
            <a:custGeom>
              <a:avLst/>
              <a:gdLst>
                <a:gd name="connsiteX0" fmla="*/ 185166 w 391048"/>
                <a:gd name="connsiteY0" fmla="*/ 474127 h 474853"/>
                <a:gd name="connsiteX1" fmla="*/ 74676 w 391048"/>
                <a:gd name="connsiteY1" fmla="*/ 375258 h 474853"/>
                <a:gd name="connsiteX2" fmla="*/ 0 w 391048"/>
                <a:gd name="connsiteY2" fmla="*/ 205903 h 474853"/>
                <a:gd name="connsiteX3" fmla="*/ 50482 w 391048"/>
                <a:gd name="connsiteY3" fmla="*/ 187996 h 474853"/>
                <a:gd name="connsiteX4" fmla="*/ 128302 w 391048"/>
                <a:gd name="connsiteY4" fmla="*/ 267911 h 474853"/>
                <a:gd name="connsiteX5" fmla="*/ 149162 w 391048"/>
                <a:gd name="connsiteY5" fmla="*/ 163136 h 474853"/>
                <a:gd name="connsiteX6" fmla="*/ 187261 w 391048"/>
                <a:gd name="connsiteY6" fmla="*/ 7498 h 474853"/>
                <a:gd name="connsiteX7" fmla="*/ 214693 w 391048"/>
                <a:gd name="connsiteY7" fmla="*/ 34739 h 474853"/>
                <a:gd name="connsiteX8" fmla="*/ 214693 w 391048"/>
                <a:gd name="connsiteY8" fmla="*/ 163136 h 474853"/>
                <a:gd name="connsiteX9" fmla="*/ 271843 w 391048"/>
                <a:gd name="connsiteY9" fmla="*/ 6164 h 474853"/>
                <a:gd name="connsiteX10" fmla="*/ 311848 w 391048"/>
                <a:gd name="connsiteY10" fmla="*/ 22166 h 474853"/>
                <a:gd name="connsiteX11" fmla="*/ 280225 w 391048"/>
                <a:gd name="connsiteY11" fmla="*/ 192568 h 474853"/>
                <a:gd name="connsiteX12" fmla="*/ 337375 w 391048"/>
                <a:gd name="connsiteY12" fmla="*/ 76840 h 474853"/>
                <a:gd name="connsiteX13" fmla="*/ 368903 w 391048"/>
                <a:gd name="connsiteY13" fmla="*/ 97890 h 474853"/>
                <a:gd name="connsiteX14" fmla="*/ 322612 w 391048"/>
                <a:gd name="connsiteY14" fmla="*/ 249337 h 474853"/>
                <a:gd name="connsiteX15" fmla="*/ 370237 w 391048"/>
                <a:gd name="connsiteY15" fmla="*/ 168946 h 474853"/>
                <a:gd name="connsiteX16" fmla="*/ 383667 w 391048"/>
                <a:gd name="connsiteY16" fmla="*/ 232573 h 474853"/>
                <a:gd name="connsiteX17" fmla="*/ 343948 w 391048"/>
                <a:gd name="connsiteY17" fmla="*/ 379354 h 474853"/>
                <a:gd name="connsiteX18" fmla="*/ 244983 w 391048"/>
                <a:gd name="connsiteY18" fmla="*/ 474604 h 4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048" h="474853">
                  <a:moveTo>
                    <a:pt x="185166" y="474127"/>
                  </a:moveTo>
                  <a:cubicBezTo>
                    <a:pt x="176689" y="476223"/>
                    <a:pt x="85249" y="448886"/>
                    <a:pt x="74676" y="375258"/>
                  </a:cubicBezTo>
                  <a:cubicBezTo>
                    <a:pt x="64103" y="301630"/>
                    <a:pt x="0" y="205903"/>
                    <a:pt x="0" y="205903"/>
                  </a:cubicBezTo>
                  <a:cubicBezTo>
                    <a:pt x="0" y="205903"/>
                    <a:pt x="15811" y="169042"/>
                    <a:pt x="50482" y="187996"/>
                  </a:cubicBezTo>
                  <a:cubicBezTo>
                    <a:pt x="70104" y="198664"/>
                    <a:pt x="79915" y="246861"/>
                    <a:pt x="128302" y="267911"/>
                  </a:cubicBezTo>
                  <a:cubicBezTo>
                    <a:pt x="139309" y="233917"/>
                    <a:pt x="146309" y="198754"/>
                    <a:pt x="149162" y="163136"/>
                  </a:cubicBezTo>
                  <a:cubicBezTo>
                    <a:pt x="155448" y="97890"/>
                    <a:pt x="161734" y="13879"/>
                    <a:pt x="187261" y="7498"/>
                  </a:cubicBezTo>
                  <a:cubicBezTo>
                    <a:pt x="212788" y="1116"/>
                    <a:pt x="214693" y="20071"/>
                    <a:pt x="214693" y="34739"/>
                  </a:cubicBezTo>
                  <a:cubicBezTo>
                    <a:pt x="214693" y="49408"/>
                    <a:pt x="206216" y="148372"/>
                    <a:pt x="214693" y="163136"/>
                  </a:cubicBezTo>
                  <a:cubicBezTo>
                    <a:pt x="223171" y="177900"/>
                    <a:pt x="261175" y="14070"/>
                    <a:pt x="271843" y="6164"/>
                  </a:cubicBezTo>
                  <a:cubicBezTo>
                    <a:pt x="298418" y="-14124"/>
                    <a:pt x="311848" y="22166"/>
                    <a:pt x="311848" y="22166"/>
                  </a:cubicBezTo>
                  <a:cubicBezTo>
                    <a:pt x="311848" y="22166"/>
                    <a:pt x="276034" y="179900"/>
                    <a:pt x="280225" y="192568"/>
                  </a:cubicBezTo>
                  <a:cubicBezTo>
                    <a:pt x="284416" y="205237"/>
                    <a:pt x="334994" y="91603"/>
                    <a:pt x="337375" y="76840"/>
                  </a:cubicBezTo>
                  <a:cubicBezTo>
                    <a:pt x="339757" y="62076"/>
                    <a:pt x="368141" y="71125"/>
                    <a:pt x="368903" y="97890"/>
                  </a:cubicBezTo>
                  <a:cubicBezTo>
                    <a:pt x="369570" y="118559"/>
                    <a:pt x="318421" y="236764"/>
                    <a:pt x="322612" y="249337"/>
                  </a:cubicBezTo>
                  <a:cubicBezTo>
                    <a:pt x="326803" y="261910"/>
                    <a:pt x="360712" y="175233"/>
                    <a:pt x="370237" y="168946"/>
                  </a:cubicBezTo>
                  <a:cubicBezTo>
                    <a:pt x="379762" y="162660"/>
                    <a:pt x="402812" y="173137"/>
                    <a:pt x="383667" y="232573"/>
                  </a:cubicBezTo>
                  <a:cubicBezTo>
                    <a:pt x="367038" y="280520"/>
                    <a:pt x="353767" y="329565"/>
                    <a:pt x="343948" y="379354"/>
                  </a:cubicBezTo>
                  <a:cubicBezTo>
                    <a:pt x="333375" y="438313"/>
                    <a:pt x="284988" y="478414"/>
                    <a:pt x="244983" y="474604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FFA9F4A-D7CA-632A-D20A-7F245B538DA6}"/>
                </a:ext>
              </a:extLst>
            </p:cNvPr>
            <p:cNvSpPr/>
            <p:nvPr/>
          </p:nvSpPr>
          <p:spPr>
            <a:xfrm>
              <a:off x="11268361" y="3059661"/>
              <a:ext cx="110312" cy="102760"/>
            </a:xfrm>
            <a:custGeom>
              <a:avLst/>
              <a:gdLst>
                <a:gd name="connsiteX0" fmla="*/ 0 w 77914"/>
                <a:gd name="connsiteY0" fmla="*/ 0 h 72580"/>
                <a:gd name="connsiteX1" fmla="*/ 77914 w 77914"/>
                <a:gd name="connsiteY1" fmla="*/ 7258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914" h="72580">
                  <a:moveTo>
                    <a:pt x="0" y="0"/>
                  </a:moveTo>
                  <a:cubicBezTo>
                    <a:pt x="24193" y="9525"/>
                    <a:pt x="65246" y="30575"/>
                    <a:pt x="77914" y="7258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75A55-8EB8-DDF5-04C1-DF30EB40C723}"/>
                </a:ext>
              </a:extLst>
            </p:cNvPr>
            <p:cNvSpPr/>
            <p:nvPr/>
          </p:nvSpPr>
          <p:spPr>
            <a:xfrm>
              <a:off x="11342936" y="2910780"/>
              <a:ext cx="214421" cy="157915"/>
            </a:xfrm>
            <a:custGeom>
              <a:avLst/>
              <a:gdLst>
                <a:gd name="connsiteX0" fmla="*/ 0 w 151447"/>
                <a:gd name="connsiteY0" fmla="*/ 0 h 111537"/>
                <a:gd name="connsiteX1" fmla="*/ 151447 w 151447"/>
                <a:gd name="connsiteY1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47" h="111537">
                  <a:moveTo>
                    <a:pt x="0" y="0"/>
                  </a:moveTo>
                  <a:cubicBezTo>
                    <a:pt x="0" y="0"/>
                    <a:pt x="111442" y="1048"/>
                    <a:pt x="151447" y="11153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338A27F-ABFE-B81A-128A-6EB4967A840A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F6AE03B-D0D5-AE20-7BA3-B6B3A36579BC}"/>
                </a:ext>
              </a:extLst>
            </p:cNvPr>
            <p:cNvSpPr/>
            <p:nvPr/>
          </p:nvSpPr>
          <p:spPr>
            <a:xfrm>
              <a:off x="9614889" y="5581795"/>
              <a:ext cx="422845" cy="479224"/>
            </a:xfrm>
            <a:custGeom>
              <a:avLst/>
              <a:gdLst>
                <a:gd name="connsiteX0" fmla="*/ 294227 w 298659"/>
                <a:gd name="connsiteY0" fmla="*/ 308476 h 338480"/>
                <a:gd name="connsiteX1" fmla="*/ 193358 w 298659"/>
                <a:gd name="connsiteY1" fmla="*/ 338480 h 338480"/>
                <a:gd name="connsiteX2" fmla="*/ 179737 w 298659"/>
                <a:gd name="connsiteY2" fmla="*/ 268948 h 338480"/>
                <a:gd name="connsiteX3" fmla="*/ 0 w 298659"/>
                <a:gd name="connsiteY3" fmla="*/ 60826 h 338480"/>
                <a:gd name="connsiteX4" fmla="*/ 156972 w 298659"/>
                <a:gd name="connsiteY4" fmla="*/ 110737 h 338480"/>
                <a:gd name="connsiteX5" fmla="*/ 157734 w 298659"/>
                <a:gd name="connsiteY5" fmla="*/ 19773 h 338480"/>
                <a:gd name="connsiteX6" fmla="*/ 264509 w 298659"/>
                <a:gd name="connsiteY6" fmla="*/ 136264 h 338480"/>
                <a:gd name="connsiteX7" fmla="*/ 269081 w 298659"/>
                <a:gd name="connsiteY7" fmla="*/ 3390 h 338480"/>
                <a:gd name="connsiteX8" fmla="*/ 269081 w 298659"/>
                <a:gd name="connsiteY8" fmla="*/ 3390 h 338480"/>
                <a:gd name="connsiteX9" fmla="*/ 294227 w 298659"/>
                <a:gd name="connsiteY9" fmla="*/ 308476 h 3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659" h="338480">
                  <a:moveTo>
                    <a:pt x="294227" y="308476"/>
                  </a:moveTo>
                  <a:lnTo>
                    <a:pt x="193358" y="338480"/>
                  </a:lnTo>
                  <a:cubicBezTo>
                    <a:pt x="184251" y="316435"/>
                    <a:pt x="179621" y="292799"/>
                    <a:pt x="179737" y="268948"/>
                  </a:cubicBezTo>
                  <a:cubicBezTo>
                    <a:pt x="174308" y="99688"/>
                    <a:pt x="0" y="60826"/>
                    <a:pt x="0" y="60826"/>
                  </a:cubicBezTo>
                  <a:cubicBezTo>
                    <a:pt x="67437" y="25869"/>
                    <a:pt x="146495" y="92830"/>
                    <a:pt x="156972" y="110737"/>
                  </a:cubicBezTo>
                  <a:cubicBezTo>
                    <a:pt x="144494" y="79114"/>
                    <a:pt x="122396" y="11296"/>
                    <a:pt x="157734" y="19773"/>
                  </a:cubicBezTo>
                  <a:cubicBezTo>
                    <a:pt x="212312" y="33013"/>
                    <a:pt x="264509" y="136264"/>
                    <a:pt x="264509" y="136264"/>
                  </a:cubicBezTo>
                  <a:cubicBezTo>
                    <a:pt x="264509" y="136264"/>
                    <a:pt x="238125" y="-25185"/>
                    <a:pt x="269081" y="3390"/>
                  </a:cubicBezTo>
                  <a:lnTo>
                    <a:pt x="269081" y="3390"/>
                  </a:lnTo>
                  <a:cubicBezTo>
                    <a:pt x="293084" y="73780"/>
                    <a:pt x="306038" y="171888"/>
                    <a:pt x="294227" y="30847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F999267-A270-7B8F-84A8-66A99883CF52}"/>
                </a:ext>
              </a:extLst>
            </p:cNvPr>
            <p:cNvSpPr/>
            <p:nvPr/>
          </p:nvSpPr>
          <p:spPr>
            <a:xfrm>
              <a:off x="9428859" y="5335357"/>
              <a:ext cx="608899" cy="810619"/>
            </a:xfrm>
            <a:custGeom>
              <a:avLst/>
              <a:gdLst>
                <a:gd name="connsiteX0" fmla="*/ 386855 w 430070"/>
                <a:gd name="connsiteY0" fmla="*/ 142875 h 572547"/>
                <a:gd name="connsiteX1" fmla="*/ 425622 w 430070"/>
                <a:gd name="connsiteY1" fmla="*/ 482537 h 572547"/>
                <a:gd name="connsiteX2" fmla="*/ 259887 w 430070"/>
                <a:gd name="connsiteY2" fmla="*/ 531781 h 572547"/>
                <a:gd name="connsiteX3" fmla="*/ 45479 w 430070"/>
                <a:gd name="connsiteY3" fmla="*/ 572548 h 572547"/>
                <a:gd name="connsiteX4" fmla="*/ 60052 w 430070"/>
                <a:gd name="connsiteY4" fmla="*/ 234887 h 572547"/>
                <a:gd name="connsiteX5" fmla="*/ 224454 w 430070"/>
                <a:gd name="connsiteY5" fmla="*/ 0 h 572547"/>
                <a:gd name="connsiteX6" fmla="*/ 261506 w 430070"/>
                <a:gd name="connsiteY6" fmla="*/ 10668 h 57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070" h="572547">
                  <a:moveTo>
                    <a:pt x="386855" y="142875"/>
                  </a:moveTo>
                  <a:cubicBezTo>
                    <a:pt x="419240" y="214503"/>
                    <a:pt x="439528" y="321850"/>
                    <a:pt x="425622" y="482537"/>
                  </a:cubicBezTo>
                  <a:lnTo>
                    <a:pt x="259887" y="531781"/>
                  </a:lnTo>
                  <a:lnTo>
                    <a:pt x="45479" y="572548"/>
                  </a:lnTo>
                  <a:cubicBezTo>
                    <a:pt x="45479" y="572548"/>
                    <a:pt x="-65964" y="352044"/>
                    <a:pt x="60052" y="234887"/>
                  </a:cubicBezTo>
                  <a:cubicBezTo>
                    <a:pt x="60052" y="234887"/>
                    <a:pt x="93771" y="115729"/>
                    <a:pt x="224454" y="0"/>
                  </a:cubicBezTo>
                  <a:cubicBezTo>
                    <a:pt x="237248" y="1780"/>
                    <a:pt x="249724" y="5372"/>
                    <a:pt x="261506" y="10668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EB04764-1FA1-6B22-024C-EB40766D3020}"/>
                </a:ext>
              </a:extLst>
            </p:cNvPr>
            <p:cNvSpPr/>
            <p:nvPr/>
          </p:nvSpPr>
          <p:spPr>
            <a:xfrm>
              <a:off x="9335563" y="5718377"/>
              <a:ext cx="544663" cy="490848"/>
            </a:xfrm>
            <a:custGeom>
              <a:avLst/>
              <a:gdLst>
                <a:gd name="connsiteX0" fmla="*/ 19745 w 384700"/>
                <a:gd name="connsiteY0" fmla="*/ 286588 h 346690"/>
                <a:gd name="connsiteX1" fmla="*/ 62417 w 384700"/>
                <a:gd name="connsiteY1" fmla="*/ 101326 h 346690"/>
                <a:gd name="connsiteX2" fmla="*/ 127949 w 384700"/>
                <a:gd name="connsiteY2" fmla="*/ 361 h 346690"/>
                <a:gd name="connsiteX3" fmla="*/ 320449 w 384700"/>
                <a:gd name="connsiteY3" fmla="*/ 69608 h 346690"/>
                <a:gd name="connsiteX4" fmla="*/ 368074 w 384700"/>
                <a:gd name="connsiteY4" fmla="*/ 266299 h 346690"/>
                <a:gd name="connsiteX5" fmla="*/ 19745 w 384700"/>
                <a:gd name="connsiteY5" fmla="*/ 286588 h 34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700" h="346690">
                  <a:moveTo>
                    <a:pt x="19745" y="286588"/>
                  </a:moveTo>
                  <a:cubicBezTo>
                    <a:pt x="-30452" y="219913"/>
                    <a:pt x="26698" y="153238"/>
                    <a:pt x="62417" y="101326"/>
                  </a:cubicBezTo>
                  <a:cubicBezTo>
                    <a:pt x="98135" y="49415"/>
                    <a:pt x="127949" y="361"/>
                    <a:pt x="127949" y="361"/>
                  </a:cubicBezTo>
                  <a:cubicBezTo>
                    <a:pt x="127949" y="361"/>
                    <a:pt x="253774" y="-9164"/>
                    <a:pt x="320449" y="69608"/>
                  </a:cubicBezTo>
                  <a:cubicBezTo>
                    <a:pt x="387124" y="148380"/>
                    <a:pt x="399887" y="210864"/>
                    <a:pt x="368074" y="266299"/>
                  </a:cubicBezTo>
                  <a:cubicBezTo>
                    <a:pt x="336260" y="321735"/>
                    <a:pt x="108041" y="404698"/>
                    <a:pt x="19745" y="286588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D4E2F-9F6E-8298-B675-2A771AB13B68}"/>
                </a:ext>
              </a:extLst>
            </p:cNvPr>
            <p:cNvSpPr/>
            <p:nvPr/>
          </p:nvSpPr>
          <p:spPr>
            <a:xfrm>
              <a:off x="10104012" y="4838547"/>
              <a:ext cx="390139" cy="206430"/>
            </a:xfrm>
            <a:custGeom>
              <a:avLst/>
              <a:gdLst>
                <a:gd name="connsiteX0" fmla="*/ 275558 w 275558"/>
                <a:gd name="connsiteY0" fmla="*/ 35528 h 145803"/>
                <a:gd name="connsiteX1" fmla="*/ 8858 w 275558"/>
                <a:gd name="connsiteY1" fmla="*/ 140303 h 145803"/>
                <a:gd name="connsiteX2" fmla="*/ 0 w 275558"/>
                <a:gd name="connsiteY2" fmla="*/ 0 h 145803"/>
                <a:gd name="connsiteX3" fmla="*/ 267367 w 275558"/>
                <a:gd name="connsiteY3" fmla="*/ 0 h 145803"/>
                <a:gd name="connsiteX4" fmla="*/ 275558 w 275558"/>
                <a:gd name="connsiteY4" fmla="*/ 35528 h 1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58" h="145803">
                  <a:moveTo>
                    <a:pt x="275558" y="35528"/>
                  </a:moveTo>
                  <a:cubicBezTo>
                    <a:pt x="227933" y="85630"/>
                    <a:pt x="129159" y="167831"/>
                    <a:pt x="8858" y="140303"/>
                  </a:cubicBezTo>
                  <a:cubicBezTo>
                    <a:pt x="18383" y="123063"/>
                    <a:pt x="29242" y="82010"/>
                    <a:pt x="0" y="0"/>
                  </a:cubicBezTo>
                  <a:lnTo>
                    <a:pt x="267367" y="0"/>
                  </a:lnTo>
                  <a:cubicBezTo>
                    <a:pt x="269294" y="12014"/>
                    <a:pt x="272031" y="23883"/>
                    <a:pt x="275558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64ECD4F-75AA-AF4C-7251-557E7B0338F4}"/>
                </a:ext>
              </a:extLst>
            </p:cNvPr>
            <p:cNvSpPr/>
            <p:nvPr/>
          </p:nvSpPr>
          <p:spPr>
            <a:xfrm>
              <a:off x="10701695" y="4174109"/>
              <a:ext cx="101300" cy="376644"/>
            </a:xfrm>
            <a:custGeom>
              <a:avLst/>
              <a:gdLst>
                <a:gd name="connsiteX0" fmla="*/ 0 w 71549"/>
                <a:gd name="connsiteY0" fmla="*/ 18004 h 266027"/>
                <a:gd name="connsiteX1" fmla="*/ 59246 w 71549"/>
                <a:gd name="connsiteY1" fmla="*/ 6955 h 266027"/>
                <a:gd name="connsiteX2" fmla="*/ 65723 w 71549"/>
                <a:gd name="connsiteY2" fmla="*/ 177357 h 266027"/>
                <a:gd name="connsiteX3" fmla="*/ 40196 w 71549"/>
                <a:gd name="connsiteY3" fmla="*/ 234507 h 266027"/>
                <a:gd name="connsiteX4" fmla="*/ 3905 w 71549"/>
                <a:gd name="connsiteY4" fmla="*/ 241270 h 2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49" h="266027">
                  <a:moveTo>
                    <a:pt x="0" y="18004"/>
                  </a:moveTo>
                  <a:cubicBezTo>
                    <a:pt x="0" y="18004"/>
                    <a:pt x="39338" y="-13619"/>
                    <a:pt x="59246" y="6955"/>
                  </a:cubicBezTo>
                  <a:cubicBezTo>
                    <a:pt x="79153" y="27529"/>
                    <a:pt x="69914" y="162498"/>
                    <a:pt x="65723" y="177357"/>
                  </a:cubicBezTo>
                  <a:cubicBezTo>
                    <a:pt x="61532" y="192216"/>
                    <a:pt x="56198" y="185168"/>
                    <a:pt x="40196" y="234507"/>
                  </a:cubicBezTo>
                  <a:cubicBezTo>
                    <a:pt x="24194" y="283847"/>
                    <a:pt x="8573" y="266607"/>
                    <a:pt x="3905" y="24127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1B4578B-F9AB-C9B6-1E1E-1F7401582955}"/>
                </a:ext>
              </a:extLst>
            </p:cNvPr>
            <p:cNvSpPr/>
            <p:nvPr/>
          </p:nvSpPr>
          <p:spPr>
            <a:xfrm>
              <a:off x="9634132" y="4375650"/>
              <a:ext cx="196222" cy="344745"/>
            </a:xfrm>
            <a:custGeom>
              <a:avLst/>
              <a:gdLst>
                <a:gd name="connsiteX0" fmla="*/ 60798 w 138593"/>
                <a:gd name="connsiteY0" fmla="*/ 4432 h 243496"/>
                <a:gd name="connsiteX1" fmla="*/ 1458 w 138593"/>
                <a:gd name="connsiteY1" fmla="*/ 15481 h 243496"/>
                <a:gd name="connsiteX2" fmla="*/ 56703 w 138593"/>
                <a:gd name="connsiteY2" fmla="*/ 176834 h 243496"/>
                <a:gd name="connsiteX3" fmla="*/ 100994 w 138593"/>
                <a:gd name="connsiteY3" fmla="*/ 221030 h 243496"/>
                <a:gd name="connsiteX4" fmla="*/ 137380 w 138593"/>
                <a:gd name="connsiteY4" fmla="*/ 214363 h 24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93" h="243496">
                  <a:moveTo>
                    <a:pt x="60798" y="4432"/>
                  </a:moveTo>
                  <a:cubicBezTo>
                    <a:pt x="60798" y="4432"/>
                    <a:pt x="12697" y="-10904"/>
                    <a:pt x="1458" y="15481"/>
                  </a:cubicBezTo>
                  <a:cubicBezTo>
                    <a:pt x="-9782" y="41865"/>
                    <a:pt x="47368" y="164451"/>
                    <a:pt x="56703" y="176834"/>
                  </a:cubicBezTo>
                  <a:cubicBezTo>
                    <a:pt x="66037" y="189216"/>
                    <a:pt x="68038" y="180739"/>
                    <a:pt x="100994" y="221030"/>
                  </a:cubicBezTo>
                  <a:cubicBezTo>
                    <a:pt x="133951" y="261321"/>
                    <a:pt x="142047" y="240080"/>
                    <a:pt x="137380" y="214363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9E05D32-8BAE-3542-00BF-B76F34506AF8}"/>
                </a:ext>
              </a:extLst>
            </p:cNvPr>
            <p:cNvSpPr/>
            <p:nvPr/>
          </p:nvSpPr>
          <p:spPr>
            <a:xfrm>
              <a:off x="9715039" y="3697518"/>
              <a:ext cx="1001127" cy="1233548"/>
            </a:xfrm>
            <a:custGeom>
              <a:avLst/>
              <a:gdLst>
                <a:gd name="connsiteX0" fmla="*/ 276640 w 707104"/>
                <a:gd name="connsiteY0" fmla="*/ 7342 h 871265"/>
                <a:gd name="connsiteX1" fmla="*/ 689168 w 707104"/>
                <a:gd name="connsiteY1" fmla="*/ 393581 h 871265"/>
                <a:gd name="connsiteX2" fmla="*/ 426849 w 707104"/>
                <a:gd name="connsiteY2" fmla="*/ 855067 h 871265"/>
                <a:gd name="connsiteX3" fmla="*/ 18989 w 707104"/>
                <a:gd name="connsiteY3" fmla="*/ 505405 h 871265"/>
                <a:gd name="connsiteX4" fmla="*/ 276640 w 707104"/>
                <a:gd name="connsiteY4" fmla="*/ 7342 h 8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04" h="871265">
                  <a:moveTo>
                    <a:pt x="276640" y="7342"/>
                  </a:moveTo>
                  <a:cubicBezTo>
                    <a:pt x="546864" y="-42854"/>
                    <a:pt x="644686" y="172887"/>
                    <a:pt x="689168" y="393581"/>
                  </a:cubicBezTo>
                  <a:cubicBezTo>
                    <a:pt x="760701" y="748578"/>
                    <a:pt x="607062" y="821539"/>
                    <a:pt x="426849" y="855067"/>
                  </a:cubicBezTo>
                  <a:cubicBezTo>
                    <a:pt x="242636" y="889262"/>
                    <a:pt x="116049" y="906502"/>
                    <a:pt x="18989" y="505405"/>
                  </a:cubicBezTo>
                  <a:cubicBezTo>
                    <a:pt x="-32827" y="291378"/>
                    <a:pt x="11464" y="56587"/>
                    <a:pt x="276640" y="7342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5C42288-2925-99EE-776A-81D345F6DACE}"/>
                </a:ext>
              </a:extLst>
            </p:cNvPr>
            <p:cNvSpPr/>
            <p:nvPr/>
          </p:nvSpPr>
          <p:spPr>
            <a:xfrm>
              <a:off x="9874217" y="4137203"/>
              <a:ext cx="187315" cy="104606"/>
            </a:xfrm>
            <a:custGeom>
              <a:avLst/>
              <a:gdLst>
                <a:gd name="connsiteX0" fmla="*/ 132302 w 132302"/>
                <a:gd name="connsiteY0" fmla="*/ 3495 h 73884"/>
                <a:gd name="connsiteX1" fmla="*/ 0 w 132302"/>
                <a:gd name="connsiteY1" fmla="*/ 73884 h 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02" h="73884">
                  <a:moveTo>
                    <a:pt x="132302" y="3495"/>
                  </a:moveTo>
                  <a:cubicBezTo>
                    <a:pt x="132302" y="3495"/>
                    <a:pt x="54578" y="-23747"/>
                    <a:pt x="0" y="73884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61BFD24-C869-3F95-B71B-C7224349EA83}"/>
                </a:ext>
              </a:extLst>
            </p:cNvPr>
            <p:cNvSpPr/>
            <p:nvPr/>
          </p:nvSpPr>
          <p:spPr>
            <a:xfrm>
              <a:off x="10299419" y="4067940"/>
              <a:ext cx="222646" cy="53441"/>
            </a:xfrm>
            <a:custGeom>
              <a:avLst/>
              <a:gdLst>
                <a:gd name="connsiteX0" fmla="*/ 0 w 157257"/>
                <a:gd name="connsiteY0" fmla="*/ 14791 h 37746"/>
                <a:gd name="connsiteX1" fmla="*/ 157258 w 157257"/>
                <a:gd name="connsiteY1" fmla="*/ 37747 h 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57" h="37746">
                  <a:moveTo>
                    <a:pt x="0" y="14791"/>
                  </a:moveTo>
                  <a:cubicBezTo>
                    <a:pt x="0" y="14791"/>
                    <a:pt x="76200" y="-30643"/>
                    <a:pt x="157258" y="37747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5F9258-1466-2426-20D5-DCB33991A861}"/>
                </a:ext>
              </a:extLst>
            </p:cNvPr>
            <p:cNvSpPr/>
            <p:nvPr/>
          </p:nvSpPr>
          <p:spPr>
            <a:xfrm>
              <a:off x="9982802" y="4280762"/>
              <a:ext cx="77040" cy="112509"/>
            </a:xfrm>
            <a:custGeom>
              <a:avLst/>
              <a:gdLst>
                <a:gd name="connsiteX0" fmla="*/ 53418 w 54414"/>
                <a:gd name="connsiteY0" fmla="*/ 34875 h 79466"/>
                <a:gd name="connsiteX1" fmla="*/ 34368 w 54414"/>
                <a:gd name="connsiteY1" fmla="*/ 79167 h 79466"/>
                <a:gd name="connsiteX2" fmla="*/ 1030 w 54414"/>
                <a:gd name="connsiteY2" fmla="*/ 44591 h 79466"/>
                <a:gd name="connsiteX3" fmla="*/ 20080 w 54414"/>
                <a:gd name="connsiteY3" fmla="*/ 300 h 79466"/>
                <a:gd name="connsiteX4" fmla="*/ 53418 w 54414"/>
                <a:gd name="connsiteY4" fmla="*/ 34875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14" h="79466">
                  <a:moveTo>
                    <a:pt x="53418" y="34875"/>
                  </a:moveTo>
                  <a:cubicBezTo>
                    <a:pt x="57418" y="56687"/>
                    <a:pt x="49036" y="76500"/>
                    <a:pt x="34368" y="79167"/>
                  </a:cubicBezTo>
                  <a:cubicBezTo>
                    <a:pt x="19699" y="81834"/>
                    <a:pt x="5126" y="66403"/>
                    <a:pt x="1030" y="44591"/>
                  </a:cubicBezTo>
                  <a:cubicBezTo>
                    <a:pt x="-3066" y="22778"/>
                    <a:pt x="5412" y="2967"/>
                    <a:pt x="20080" y="300"/>
                  </a:cubicBezTo>
                  <a:cubicBezTo>
                    <a:pt x="34749" y="-2367"/>
                    <a:pt x="49322" y="13063"/>
                    <a:pt x="53418" y="34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5E318DD-8F26-D566-CD46-B11654C1C211}"/>
                </a:ext>
              </a:extLst>
            </p:cNvPr>
            <p:cNvSpPr/>
            <p:nvPr/>
          </p:nvSpPr>
          <p:spPr>
            <a:xfrm>
              <a:off x="10363636" y="4209958"/>
              <a:ext cx="77175" cy="112648"/>
            </a:xfrm>
            <a:custGeom>
              <a:avLst/>
              <a:gdLst>
                <a:gd name="connsiteX0" fmla="*/ 53513 w 54509"/>
                <a:gd name="connsiteY0" fmla="*/ 34880 h 79564"/>
                <a:gd name="connsiteX1" fmla="*/ 34463 w 54509"/>
                <a:gd name="connsiteY1" fmla="*/ 79267 h 79564"/>
                <a:gd name="connsiteX2" fmla="*/ 1030 w 54509"/>
                <a:gd name="connsiteY2" fmla="*/ 44595 h 79564"/>
                <a:gd name="connsiteX3" fmla="*/ 20080 w 54509"/>
                <a:gd name="connsiteY3" fmla="*/ 304 h 79564"/>
                <a:gd name="connsiteX4" fmla="*/ 53513 w 54509"/>
                <a:gd name="connsiteY4" fmla="*/ 34880 h 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09" h="79564">
                  <a:moveTo>
                    <a:pt x="53513" y="34880"/>
                  </a:moveTo>
                  <a:cubicBezTo>
                    <a:pt x="57513" y="56692"/>
                    <a:pt x="49131" y="76600"/>
                    <a:pt x="34463" y="79267"/>
                  </a:cubicBezTo>
                  <a:cubicBezTo>
                    <a:pt x="19794" y="81934"/>
                    <a:pt x="5126" y="66408"/>
                    <a:pt x="1030" y="44595"/>
                  </a:cubicBezTo>
                  <a:cubicBezTo>
                    <a:pt x="-3066" y="22783"/>
                    <a:pt x="5412" y="2971"/>
                    <a:pt x="20080" y="304"/>
                  </a:cubicBezTo>
                  <a:cubicBezTo>
                    <a:pt x="34749" y="-2363"/>
                    <a:pt x="49227" y="12782"/>
                    <a:pt x="53513" y="348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1A039CD-2C8E-DC62-3F23-E931BB10AAA2}"/>
                </a:ext>
              </a:extLst>
            </p:cNvPr>
            <p:cNvSpPr/>
            <p:nvPr/>
          </p:nvSpPr>
          <p:spPr>
            <a:xfrm>
              <a:off x="9633466" y="3624547"/>
              <a:ext cx="1076057" cy="851236"/>
            </a:xfrm>
            <a:custGeom>
              <a:avLst/>
              <a:gdLst>
                <a:gd name="connsiteX0" fmla="*/ 706303 w 760028"/>
                <a:gd name="connsiteY0" fmla="*/ 152608 h 601235"/>
                <a:gd name="connsiteX1" fmla="*/ 507802 w 760028"/>
                <a:gd name="connsiteY1" fmla="*/ 26783 h 601235"/>
                <a:gd name="connsiteX2" fmla="*/ 86225 w 760028"/>
                <a:gd name="connsiteY2" fmla="*/ 105079 h 601235"/>
                <a:gd name="connsiteX3" fmla="*/ 18217 w 760028"/>
                <a:gd name="connsiteY3" fmla="*/ 413022 h 601235"/>
                <a:gd name="connsiteX4" fmla="*/ 88416 w 760028"/>
                <a:gd name="connsiteY4" fmla="*/ 601236 h 601235"/>
                <a:gd name="connsiteX5" fmla="*/ 114038 w 760028"/>
                <a:gd name="connsiteY5" fmla="*/ 367492 h 601235"/>
                <a:gd name="connsiteX6" fmla="*/ 157663 w 760028"/>
                <a:gd name="connsiteY6" fmla="*/ 218236 h 601235"/>
                <a:gd name="connsiteX7" fmla="*/ 151852 w 760028"/>
                <a:gd name="connsiteY7" fmla="*/ 328630 h 601235"/>
                <a:gd name="connsiteX8" fmla="*/ 171664 w 760028"/>
                <a:gd name="connsiteY8" fmla="*/ 315105 h 601235"/>
                <a:gd name="connsiteX9" fmla="*/ 209764 w 760028"/>
                <a:gd name="connsiteY9" fmla="*/ 294340 h 601235"/>
                <a:gd name="connsiteX10" fmla="*/ 254532 w 760028"/>
                <a:gd name="connsiteY10" fmla="*/ 200233 h 601235"/>
                <a:gd name="connsiteX11" fmla="*/ 229767 w 760028"/>
                <a:gd name="connsiteY11" fmla="*/ 284911 h 601235"/>
                <a:gd name="connsiteX12" fmla="*/ 342733 w 760028"/>
                <a:gd name="connsiteY12" fmla="*/ 246239 h 601235"/>
                <a:gd name="connsiteX13" fmla="*/ 359212 w 760028"/>
                <a:gd name="connsiteY13" fmla="*/ 242810 h 601235"/>
                <a:gd name="connsiteX14" fmla="*/ 382929 w 760028"/>
                <a:gd name="connsiteY14" fmla="*/ 210139 h 601235"/>
                <a:gd name="connsiteX15" fmla="*/ 413028 w 760028"/>
                <a:gd name="connsiteY15" fmla="*/ 162038 h 601235"/>
                <a:gd name="connsiteX16" fmla="*/ 378547 w 760028"/>
                <a:gd name="connsiteY16" fmla="*/ 239381 h 601235"/>
                <a:gd name="connsiteX17" fmla="*/ 432649 w 760028"/>
                <a:gd name="connsiteY17" fmla="*/ 235190 h 601235"/>
                <a:gd name="connsiteX18" fmla="*/ 467130 w 760028"/>
                <a:gd name="connsiteY18" fmla="*/ 134511 h 601235"/>
                <a:gd name="connsiteX19" fmla="*/ 448747 w 760028"/>
                <a:gd name="connsiteY19" fmla="*/ 236714 h 601235"/>
                <a:gd name="connsiteX20" fmla="*/ 497229 w 760028"/>
                <a:gd name="connsiteY20" fmla="*/ 122414 h 601235"/>
                <a:gd name="connsiteX21" fmla="*/ 617815 w 760028"/>
                <a:gd name="connsiteY21" fmla="*/ 217188 h 601235"/>
                <a:gd name="connsiteX22" fmla="*/ 682204 w 760028"/>
                <a:gd name="connsiteY22" fmla="*/ 306342 h 601235"/>
                <a:gd name="connsiteX23" fmla="*/ 755452 w 760028"/>
                <a:gd name="connsiteY23" fmla="*/ 494937 h 601235"/>
                <a:gd name="connsiteX24" fmla="*/ 706303 w 760028"/>
                <a:gd name="connsiteY24" fmla="*/ 152608 h 6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0028" h="601235">
                  <a:moveTo>
                    <a:pt x="706303" y="152608"/>
                  </a:moveTo>
                  <a:cubicBezTo>
                    <a:pt x="661051" y="84335"/>
                    <a:pt x="588857" y="38572"/>
                    <a:pt x="507802" y="26783"/>
                  </a:cubicBezTo>
                  <a:cubicBezTo>
                    <a:pt x="396169" y="-30367"/>
                    <a:pt x="223671" y="7733"/>
                    <a:pt x="86225" y="105079"/>
                  </a:cubicBezTo>
                  <a:cubicBezTo>
                    <a:pt x="-51221" y="202424"/>
                    <a:pt x="16407" y="398734"/>
                    <a:pt x="18217" y="413022"/>
                  </a:cubicBezTo>
                  <a:cubicBezTo>
                    <a:pt x="28313" y="494651"/>
                    <a:pt x="88416" y="601236"/>
                    <a:pt x="88416" y="601236"/>
                  </a:cubicBezTo>
                  <a:cubicBezTo>
                    <a:pt x="88416" y="601236"/>
                    <a:pt x="94702" y="424547"/>
                    <a:pt x="114038" y="367492"/>
                  </a:cubicBezTo>
                  <a:cubicBezTo>
                    <a:pt x="118705" y="294436"/>
                    <a:pt x="157663" y="218236"/>
                    <a:pt x="157663" y="218236"/>
                  </a:cubicBezTo>
                  <a:cubicBezTo>
                    <a:pt x="146423" y="246811"/>
                    <a:pt x="148709" y="296531"/>
                    <a:pt x="151852" y="328630"/>
                  </a:cubicBezTo>
                  <a:cubicBezTo>
                    <a:pt x="158139" y="324154"/>
                    <a:pt x="164902" y="319582"/>
                    <a:pt x="171664" y="315105"/>
                  </a:cubicBezTo>
                  <a:cubicBezTo>
                    <a:pt x="171664" y="315105"/>
                    <a:pt x="185761" y="306247"/>
                    <a:pt x="209764" y="294340"/>
                  </a:cubicBezTo>
                  <a:cubicBezTo>
                    <a:pt x="214051" y="265765"/>
                    <a:pt x="225290" y="220903"/>
                    <a:pt x="254532" y="200233"/>
                  </a:cubicBezTo>
                  <a:cubicBezTo>
                    <a:pt x="238025" y="225361"/>
                    <a:pt x="229401" y="254848"/>
                    <a:pt x="229767" y="284911"/>
                  </a:cubicBezTo>
                  <a:cubicBezTo>
                    <a:pt x="266069" y="268363"/>
                    <a:pt x="303906" y="255410"/>
                    <a:pt x="342733" y="246239"/>
                  </a:cubicBezTo>
                  <a:lnTo>
                    <a:pt x="359212" y="242810"/>
                  </a:lnTo>
                  <a:cubicBezTo>
                    <a:pt x="366516" y="231496"/>
                    <a:pt x="374434" y="220589"/>
                    <a:pt x="382929" y="210139"/>
                  </a:cubicBezTo>
                  <a:cubicBezTo>
                    <a:pt x="408170" y="179659"/>
                    <a:pt x="413028" y="162038"/>
                    <a:pt x="413028" y="162038"/>
                  </a:cubicBezTo>
                  <a:cubicBezTo>
                    <a:pt x="413028" y="162038"/>
                    <a:pt x="420362" y="175849"/>
                    <a:pt x="378547" y="239381"/>
                  </a:cubicBezTo>
                  <a:cubicBezTo>
                    <a:pt x="396408" y="236276"/>
                    <a:pt x="414523" y="234873"/>
                    <a:pt x="432649" y="235190"/>
                  </a:cubicBezTo>
                  <a:cubicBezTo>
                    <a:pt x="451361" y="204553"/>
                    <a:pt x="463131" y="170187"/>
                    <a:pt x="467130" y="134511"/>
                  </a:cubicBezTo>
                  <a:cubicBezTo>
                    <a:pt x="468792" y="169529"/>
                    <a:pt x="462507" y="204470"/>
                    <a:pt x="448747" y="236714"/>
                  </a:cubicBezTo>
                  <a:cubicBezTo>
                    <a:pt x="477798" y="210806"/>
                    <a:pt x="497229" y="122414"/>
                    <a:pt x="497229" y="122414"/>
                  </a:cubicBezTo>
                  <a:cubicBezTo>
                    <a:pt x="586764" y="126034"/>
                    <a:pt x="605719" y="195185"/>
                    <a:pt x="617815" y="217188"/>
                  </a:cubicBezTo>
                  <a:cubicBezTo>
                    <a:pt x="629912" y="239191"/>
                    <a:pt x="660487" y="261765"/>
                    <a:pt x="682204" y="306342"/>
                  </a:cubicBezTo>
                  <a:cubicBezTo>
                    <a:pt x="703921" y="350919"/>
                    <a:pt x="755452" y="494937"/>
                    <a:pt x="755452" y="494937"/>
                  </a:cubicBezTo>
                  <a:cubicBezTo>
                    <a:pt x="755452" y="494937"/>
                    <a:pt x="782217" y="267671"/>
                    <a:pt x="706303" y="1526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1CFBE20-40D3-E2FD-F43C-BDAD4819B91F}"/>
                </a:ext>
              </a:extLst>
            </p:cNvPr>
            <p:cNvSpPr/>
            <p:nvPr/>
          </p:nvSpPr>
          <p:spPr>
            <a:xfrm>
              <a:off x="10628333" y="4216322"/>
              <a:ext cx="80914" cy="187044"/>
            </a:xfrm>
            <a:custGeom>
              <a:avLst/>
              <a:gdLst>
                <a:gd name="connsiteX0" fmla="*/ 0 w 57150"/>
                <a:gd name="connsiteY0" fmla="*/ 132112 h 132111"/>
                <a:gd name="connsiteX1" fmla="*/ 57150 w 57150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132111">
                  <a:moveTo>
                    <a:pt x="0" y="132112"/>
                  </a:moveTo>
                  <a:cubicBezTo>
                    <a:pt x="0" y="132112"/>
                    <a:pt x="32956" y="109252"/>
                    <a:pt x="5715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29222EA-6A2B-8DE0-8219-9B324EC175C8}"/>
                </a:ext>
              </a:extLst>
            </p:cNvPr>
            <p:cNvSpPr/>
            <p:nvPr/>
          </p:nvSpPr>
          <p:spPr>
            <a:xfrm>
              <a:off x="9741924" y="4413077"/>
              <a:ext cx="127439" cy="130675"/>
            </a:xfrm>
            <a:custGeom>
              <a:avLst/>
              <a:gdLst>
                <a:gd name="connsiteX0" fmla="*/ 90011 w 90011"/>
                <a:gd name="connsiteY0" fmla="*/ 92297 h 92297"/>
                <a:gd name="connsiteX1" fmla="*/ 0 w 90011"/>
                <a:gd name="connsiteY1" fmla="*/ 0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11" h="92297">
                  <a:moveTo>
                    <a:pt x="90011" y="92297"/>
                  </a:moveTo>
                  <a:cubicBezTo>
                    <a:pt x="90011" y="92297"/>
                    <a:pt x="32861" y="79534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89F06FC-44D3-5EF5-90B3-91CBDA8F5A67}"/>
                </a:ext>
              </a:extLst>
            </p:cNvPr>
            <p:cNvSpPr/>
            <p:nvPr/>
          </p:nvSpPr>
          <p:spPr>
            <a:xfrm>
              <a:off x="9832816" y="4352895"/>
              <a:ext cx="827368" cy="595618"/>
            </a:xfrm>
            <a:custGeom>
              <a:avLst/>
              <a:gdLst>
                <a:gd name="connsiteX0" fmla="*/ 0 w 584377"/>
                <a:gd name="connsiteY0" fmla="*/ 126231 h 420690"/>
                <a:gd name="connsiteX1" fmla="*/ 271558 w 584377"/>
                <a:gd name="connsiteY1" fmla="*/ 3930 h 420690"/>
                <a:gd name="connsiteX2" fmla="*/ 582930 w 584377"/>
                <a:gd name="connsiteY2" fmla="*/ 17837 h 420690"/>
                <a:gd name="connsiteX3" fmla="*/ 557022 w 584377"/>
                <a:gd name="connsiteY3" fmla="*/ 320160 h 420690"/>
                <a:gd name="connsiteX4" fmla="*/ 137922 w 584377"/>
                <a:gd name="connsiteY4" fmla="*/ 404171 h 420690"/>
                <a:gd name="connsiteX5" fmla="*/ 0 w 584377"/>
                <a:gd name="connsiteY5" fmla="*/ 126231 h 42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377" h="420690">
                  <a:moveTo>
                    <a:pt x="0" y="126231"/>
                  </a:moveTo>
                  <a:cubicBezTo>
                    <a:pt x="0" y="126231"/>
                    <a:pt x="215741" y="17932"/>
                    <a:pt x="271558" y="3930"/>
                  </a:cubicBezTo>
                  <a:cubicBezTo>
                    <a:pt x="327374" y="-10071"/>
                    <a:pt x="582930" y="17837"/>
                    <a:pt x="582930" y="17837"/>
                  </a:cubicBezTo>
                  <a:cubicBezTo>
                    <a:pt x="582930" y="17837"/>
                    <a:pt x="593598" y="262248"/>
                    <a:pt x="557022" y="320160"/>
                  </a:cubicBezTo>
                  <a:cubicBezTo>
                    <a:pt x="520446" y="378072"/>
                    <a:pt x="279654" y="454844"/>
                    <a:pt x="137922" y="404171"/>
                  </a:cubicBezTo>
                  <a:cubicBezTo>
                    <a:pt x="100298" y="390836"/>
                    <a:pt x="0" y="126231"/>
                    <a:pt x="0" y="126231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CCB02AA-A42B-BA53-A5FB-5988AE071069}"/>
                </a:ext>
              </a:extLst>
            </p:cNvPr>
            <p:cNvSpPr/>
            <p:nvPr/>
          </p:nvSpPr>
          <p:spPr>
            <a:xfrm>
              <a:off x="10517212" y="3659924"/>
              <a:ext cx="563445" cy="537382"/>
            </a:xfrm>
            <a:custGeom>
              <a:avLst/>
              <a:gdLst>
                <a:gd name="connsiteX0" fmla="*/ 397955 w 397966"/>
                <a:gd name="connsiteY0" fmla="*/ 250970 h 379557"/>
                <a:gd name="connsiteX1" fmla="*/ 392525 w 397966"/>
                <a:gd name="connsiteY1" fmla="*/ 231920 h 379557"/>
                <a:gd name="connsiteX2" fmla="*/ 304038 w 397966"/>
                <a:gd name="connsiteY2" fmla="*/ 83806 h 379557"/>
                <a:gd name="connsiteX3" fmla="*/ 359855 w 397966"/>
                <a:gd name="connsiteY3" fmla="*/ 144766 h 379557"/>
                <a:gd name="connsiteX4" fmla="*/ 213741 w 397966"/>
                <a:gd name="connsiteY4" fmla="*/ 81 h 379557"/>
                <a:gd name="connsiteX5" fmla="*/ 0 w 397966"/>
                <a:gd name="connsiteY5" fmla="*/ 155148 h 379557"/>
                <a:gd name="connsiteX6" fmla="*/ 34862 w 397966"/>
                <a:gd name="connsiteY6" fmla="*/ 194201 h 379557"/>
                <a:gd name="connsiteX7" fmla="*/ 34862 w 397966"/>
                <a:gd name="connsiteY7" fmla="*/ 194201 h 379557"/>
                <a:gd name="connsiteX8" fmla="*/ 44387 w 397966"/>
                <a:gd name="connsiteY8" fmla="*/ 204488 h 379557"/>
                <a:gd name="connsiteX9" fmla="*/ 176117 w 397966"/>
                <a:gd name="connsiteY9" fmla="*/ 147338 h 379557"/>
                <a:gd name="connsiteX10" fmla="*/ 288417 w 397966"/>
                <a:gd name="connsiteY10" fmla="*/ 379557 h 379557"/>
                <a:gd name="connsiteX11" fmla="*/ 284321 w 397966"/>
                <a:gd name="connsiteY11" fmla="*/ 267163 h 379557"/>
                <a:gd name="connsiteX12" fmla="*/ 330137 w 397966"/>
                <a:gd name="connsiteY12" fmla="*/ 371938 h 379557"/>
                <a:gd name="connsiteX13" fmla="*/ 375476 w 397966"/>
                <a:gd name="connsiteY13" fmla="*/ 328218 h 379557"/>
                <a:gd name="connsiteX14" fmla="*/ 325374 w 397966"/>
                <a:gd name="connsiteY14" fmla="*/ 197154 h 379557"/>
                <a:gd name="connsiteX15" fmla="*/ 390525 w 397966"/>
                <a:gd name="connsiteY15" fmla="*/ 297071 h 379557"/>
                <a:gd name="connsiteX16" fmla="*/ 397955 w 397966"/>
                <a:gd name="connsiteY16" fmla="*/ 250970 h 37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66" h="379557">
                  <a:moveTo>
                    <a:pt x="397955" y="250970"/>
                  </a:moveTo>
                  <a:cubicBezTo>
                    <a:pt x="397955" y="250970"/>
                    <a:pt x="396049" y="243921"/>
                    <a:pt x="392525" y="231920"/>
                  </a:cubicBezTo>
                  <a:cubicBezTo>
                    <a:pt x="372332" y="187438"/>
                    <a:pt x="339471" y="122668"/>
                    <a:pt x="304038" y="83806"/>
                  </a:cubicBezTo>
                  <a:cubicBezTo>
                    <a:pt x="325124" y="101708"/>
                    <a:pt x="343876" y="122188"/>
                    <a:pt x="359855" y="144766"/>
                  </a:cubicBezTo>
                  <a:cubicBezTo>
                    <a:pt x="328613" y="75043"/>
                    <a:pt x="278892" y="-2871"/>
                    <a:pt x="213741" y="81"/>
                  </a:cubicBezTo>
                  <a:cubicBezTo>
                    <a:pt x="96679" y="5415"/>
                    <a:pt x="0" y="155148"/>
                    <a:pt x="0" y="155148"/>
                  </a:cubicBezTo>
                  <a:lnTo>
                    <a:pt x="34862" y="194201"/>
                  </a:lnTo>
                  <a:lnTo>
                    <a:pt x="34862" y="194201"/>
                  </a:lnTo>
                  <a:lnTo>
                    <a:pt x="44387" y="204488"/>
                  </a:lnTo>
                  <a:cubicBezTo>
                    <a:pt x="44387" y="204488"/>
                    <a:pt x="125635" y="127240"/>
                    <a:pt x="176117" y="147338"/>
                  </a:cubicBezTo>
                  <a:cubicBezTo>
                    <a:pt x="226600" y="167436"/>
                    <a:pt x="288417" y="379557"/>
                    <a:pt x="288417" y="379557"/>
                  </a:cubicBezTo>
                  <a:cubicBezTo>
                    <a:pt x="294156" y="342170"/>
                    <a:pt x="292766" y="304034"/>
                    <a:pt x="284321" y="267163"/>
                  </a:cubicBezTo>
                  <a:cubicBezTo>
                    <a:pt x="310705" y="321550"/>
                    <a:pt x="330137" y="371938"/>
                    <a:pt x="330137" y="371938"/>
                  </a:cubicBezTo>
                  <a:cubicBezTo>
                    <a:pt x="348376" y="360999"/>
                    <a:pt x="363882" y="346047"/>
                    <a:pt x="375476" y="328218"/>
                  </a:cubicBezTo>
                  <a:cubicBezTo>
                    <a:pt x="366427" y="286403"/>
                    <a:pt x="350711" y="232967"/>
                    <a:pt x="325374" y="197154"/>
                  </a:cubicBezTo>
                  <a:cubicBezTo>
                    <a:pt x="325374" y="197154"/>
                    <a:pt x="360331" y="223252"/>
                    <a:pt x="390525" y="297071"/>
                  </a:cubicBezTo>
                  <a:cubicBezTo>
                    <a:pt x="395654" y="282250"/>
                    <a:pt x="398168" y="266651"/>
                    <a:pt x="397955" y="250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B8A2E40-A4BE-E47E-7A5E-9F97777E0D37}"/>
                </a:ext>
              </a:extLst>
            </p:cNvPr>
            <p:cNvSpPr/>
            <p:nvPr/>
          </p:nvSpPr>
          <p:spPr>
            <a:xfrm>
              <a:off x="9307012" y="3908649"/>
              <a:ext cx="480626" cy="561472"/>
            </a:xfrm>
            <a:custGeom>
              <a:avLst/>
              <a:gdLst>
                <a:gd name="connsiteX0" fmla="*/ 2381 w 339470"/>
                <a:gd name="connsiteY0" fmla="*/ 307513 h 396572"/>
                <a:gd name="connsiteX1" fmla="*/ 762 w 339470"/>
                <a:gd name="connsiteY1" fmla="*/ 288463 h 396572"/>
                <a:gd name="connsiteX2" fmla="*/ 30194 w 339470"/>
                <a:gd name="connsiteY2" fmla="*/ 118442 h 396572"/>
                <a:gd name="connsiteX3" fmla="*/ 0 w 339470"/>
                <a:gd name="connsiteY3" fmla="*/ 195404 h 396572"/>
                <a:gd name="connsiteX4" fmla="*/ 84392 w 339470"/>
                <a:gd name="connsiteY4" fmla="*/ 7952 h 396572"/>
                <a:gd name="connsiteX5" fmla="*/ 339471 w 339470"/>
                <a:gd name="connsiteY5" fmla="*/ 75865 h 396572"/>
                <a:gd name="connsiteX6" fmla="*/ 320992 w 339470"/>
                <a:gd name="connsiteY6" fmla="*/ 124824 h 396572"/>
                <a:gd name="connsiteX7" fmla="*/ 320992 w 339470"/>
                <a:gd name="connsiteY7" fmla="*/ 124824 h 396572"/>
                <a:gd name="connsiteX8" fmla="*/ 316135 w 339470"/>
                <a:gd name="connsiteY8" fmla="*/ 137682 h 396572"/>
                <a:gd name="connsiteX9" fmla="*/ 172593 w 339470"/>
                <a:gd name="connsiteY9" fmla="*/ 131491 h 396572"/>
                <a:gd name="connsiteX10" fmla="*/ 151162 w 339470"/>
                <a:gd name="connsiteY10" fmla="*/ 388666 h 396572"/>
                <a:gd name="connsiteX11" fmla="*/ 114681 w 339470"/>
                <a:gd name="connsiteY11" fmla="*/ 282272 h 396572"/>
                <a:gd name="connsiteX12" fmla="*/ 109538 w 339470"/>
                <a:gd name="connsiteY12" fmla="*/ 396572 h 396572"/>
                <a:gd name="connsiteX13" fmla="*/ 51530 w 339470"/>
                <a:gd name="connsiteY13" fmla="*/ 372093 h 396572"/>
                <a:gd name="connsiteX14" fmla="*/ 51530 w 339470"/>
                <a:gd name="connsiteY14" fmla="*/ 231789 h 396572"/>
                <a:gd name="connsiteX15" fmla="*/ 26670 w 339470"/>
                <a:gd name="connsiteY15" fmla="*/ 348471 h 396572"/>
                <a:gd name="connsiteX16" fmla="*/ 2381 w 339470"/>
                <a:gd name="connsiteY16" fmla="*/ 307513 h 3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9470" h="396572">
                  <a:moveTo>
                    <a:pt x="2381" y="307513"/>
                  </a:moveTo>
                  <a:cubicBezTo>
                    <a:pt x="2381" y="307513"/>
                    <a:pt x="1619" y="300274"/>
                    <a:pt x="762" y="288463"/>
                  </a:cubicBezTo>
                  <a:cubicBezTo>
                    <a:pt x="3620" y="239790"/>
                    <a:pt x="11049" y="167401"/>
                    <a:pt x="30194" y="118442"/>
                  </a:cubicBezTo>
                  <a:cubicBezTo>
                    <a:pt x="16922" y="142719"/>
                    <a:pt x="6777" y="168579"/>
                    <a:pt x="0" y="195404"/>
                  </a:cubicBezTo>
                  <a:cubicBezTo>
                    <a:pt x="4096" y="119204"/>
                    <a:pt x="22479" y="28526"/>
                    <a:pt x="84392" y="7952"/>
                  </a:cubicBezTo>
                  <a:cubicBezTo>
                    <a:pt x="195548" y="-29196"/>
                    <a:pt x="339471" y="75865"/>
                    <a:pt x="339471" y="75865"/>
                  </a:cubicBezTo>
                  <a:lnTo>
                    <a:pt x="320992" y="124824"/>
                  </a:lnTo>
                  <a:lnTo>
                    <a:pt x="320992" y="124824"/>
                  </a:lnTo>
                  <a:lnTo>
                    <a:pt x="316135" y="137682"/>
                  </a:lnTo>
                  <a:cubicBezTo>
                    <a:pt x="316135" y="137682"/>
                    <a:pt x="212503" y="94725"/>
                    <a:pt x="172593" y="131491"/>
                  </a:cubicBezTo>
                  <a:cubicBezTo>
                    <a:pt x="132683" y="168258"/>
                    <a:pt x="151162" y="388666"/>
                    <a:pt x="151162" y="388666"/>
                  </a:cubicBezTo>
                  <a:cubicBezTo>
                    <a:pt x="132443" y="355800"/>
                    <a:pt x="120068" y="319709"/>
                    <a:pt x="114681" y="282272"/>
                  </a:cubicBezTo>
                  <a:cubicBezTo>
                    <a:pt x="109633" y="342565"/>
                    <a:pt x="109538" y="396572"/>
                    <a:pt x="109538" y="396572"/>
                  </a:cubicBezTo>
                  <a:cubicBezTo>
                    <a:pt x="88581" y="392967"/>
                    <a:pt x="68734" y="384592"/>
                    <a:pt x="51530" y="372093"/>
                  </a:cubicBezTo>
                  <a:cubicBezTo>
                    <a:pt x="44958" y="329802"/>
                    <a:pt x="40291" y="273985"/>
                    <a:pt x="51530" y="231789"/>
                  </a:cubicBezTo>
                  <a:cubicBezTo>
                    <a:pt x="51530" y="231789"/>
                    <a:pt x="28385" y="268746"/>
                    <a:pt x="26670" y="348471"/>
                  </a:cubicBezTo>
                  <a:cubicBezTo>
                    <a:pt x="16243" y="336342"/>
                    <a:pt x="8022" y="322480"/>
                    <a:pt x="2381" y="3075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273D24D-D955-FED9-74D4-89A8B3971001}"/>
                </a:ext>
              </a:extLst>
            </p:cNvPr>
            <p:cNvSpPr/>
            <p:nvPr/>
          </p:nvSpPr>
          <p:spPr>
            <a:xfrm>
              <a:off x="9341689" y="5883278"/>
              <a:ext cx="1618447" cy="382986"/>
            </a:xfrm>
            <a:custGeom>
              <a:avLst/>
              <a:gdLst>
                <a:gd name="connsiteX0" fmla="*/ 210966 w 1143122"/>
                <a:gd name="connsiteY0" fmla="*/ 0 h 270506"/>
                <a:gd name="connsiteX1" fmla="*/ 737508 w 1143122"/>
                <a:gd name="connsiteY1" fmla="*/ 72962 h 270506"/>
                <a:gd name="connsiteX2" fmla="*/ 1016114 w 1143122"/>
                <a:gd name="connsiteY2" fmla="*/ 18288 h 270506"/>
                <a:gd name="connsiteX3" fmla="*/ 1141939 w 1143122"/>
                <a:gd name="connsiteY3" fmla="*/ 179165 h 270506"/>
                <a:gd name="connsiteX4" fmla="*/ 1050976 w 1143122"/>
                <a:gd name="connsiteY4" fmla="*/ 230886 h 270506"/>
                <a:gd name="connsiteX5" fmla="*/ 987158 w 1143122"/>
                <a:gd name="connsiteY5" fmla="*/ 210503 h 270506"/>
                <a:gd name="connsiteX6" fmla="*/ 773988 w 1143122"/>
                <a:gd name="connsiteY6" fmla="*/ 225457 h 270506"/>
                <a:gd name="connsiteX7" fmla="*/ 57994 w 1143122"/>
                <a:gd name="connsiteY7" fmla="*/ 215932 h 270506"/>
                <a:gd name="connsiteX8" fmla="*/ 61328 w 1143122"/>
                <a:gd name="connsiteY8" fmla="*/ 36386 h 27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122" h="270506">
                  <a:moveTo>
                    <a:pt x="210966" y="0"/>
                  </a:moveTo>
                  <a:cubicBezTo>
                    <a:pt x="210966" y="0"/>
                    <a:pt x="632637" y="82868"/>
                    <a:pt x="737508" y="72962"/>
                  </a:cubicBezTo>
                  <a:cubicBezTo>
                    <a:pt x="842378" y="63055"/>
                    <a:pt x="967727" y="-3810"/>
                    <a:pt x="1016114" y="18288"/>
                  </a:cubicBezTo>
                  <a:cubicBezTo>
                    <a:pt x="1064501" y="40386"/>
                    <a:pt x="1131176" y="161163"/>
                    <a:pt x="1141939" y="179165"/>
                  </a:cubicBezTo>
                  <a:cubicBezTo>
                    <a:pt x="1152702" y="197168"/>
                    <a:pt x="1087456" y="232696"/>
                    <a:pt x="1050976" y="230886"/>
                  </a:cubicBezTo>
                  <a:cubicBezTo>
                    <a:pt x="1028616" y="228138"/>
                    <a:pt x="1006970" y="221224"/>
                    <a:pt x="987158" y="210503"/>
                  </a:cubicBezTo>
                  <a:cubicBezTo>
                    <a:pt x="987158" y="210503"/>
                    <a:pt x="954106" y="281940"/>
                    <a:pt x="773988" y="225457"/>
                  </a:cubicBezTo>
                  <a:cubicBezTo>
                    <a:pt x="773988" y="225457"/>
                    <a:pt x="202488" y="332899"/>
                    <a:pt x="57994" y="215932"/>
                  </a:cubicBezTo>
                  <a:cubicBezTo>
                    <a:pt x="-32303" y="142875"/>
                    <a:pt x="-6109" y="75724"/>
                    <a:pt x="61328" y="36386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C2E50A7-F868-CB85-89CE-228049F5BD6D}"/>
                </a:ext>
              </a:extLst>
            </p:cNvPr>
            <p:cNvSpPr/>
            <p:nvPr/>
          </p:nvSpPr>
          <p:spPr>
            <a:xfrm>
              <a:off x="10735796" y="6009369"/>
              <a:ext cx="80952" cy="171941"/>
            </a:xfrm>
            <a:custGeom>
              <a:avLst/>
              <a:gdLst>
                <a:gd name="connsiteX0" fmla="*/ 2489 w 57177"/>
                <a:gd name="connsiteY0" fmla="*/ 121444 h 121443"/>
                <a:gd name="connsiteX1" fmla="*/ 40589 w 57177"/>
                <a:gd name="connsiteY1" fmla="*/ 71056 h 121443"/>
                <a:gd name="connsiteX2" fmla="*/ 55829 w 57177"/>
                <a:gd name="connsiteY2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77" h="121443">
                  <a:moveTo>
                    <a:pt x="2489" y="121444"/>
                  </a:moveTo>
                  <a:cubicBezTo>
                    <a:pt x="2489" y="121444"/>
                    <a:pt x="-14561" y="86582"/>
                    <a:pt x="40589" y="71056"/>
                  </a:cubicBezTo>
                  <a:cubicBezTo>
                    <a:pt x="40589" y="71056"/>
                    <a:pt x="62782" y="24955"/>
                    <a:pt x="55829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DC9C4B-28B5-97FA-211C-BD75FF54D202}"/>
                </a:ext>
              </a:extLst>
            </p:cNvPr>
            <p:cNvSpPr/>
            <p:nvPr/>
          </p:nvSpPr>
          <p:spPr>
            <a:xfrm>
              <a:off x="10793397" y="6109971"/>
              <a:ext cx="77541" cy="34147"/>
            </a:xfrm>
            <a:custGeom>
              <a:avLst/>
              <a:gdLst>
                <a:gd name="connsiteX0" fmla="*/ 0 w 54768"/>
                <a:gd name="connsiteY0" fmla="*/ 0 h 24118"/>
                <a:gd name="connsiteX1" fmla="*/ 54769 w 54768"/>
                <a:gd name="connsiteY1" fmla="*/ 23146 h 2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68" h="24118">
                  <a:moveTo>
                    <a:pt x="0" y="0"/>
                  </a:moveTo>
                  <a:cubicBezTo>
                    <a:pt x="0" y="0"/>
                    <a:pt x="24289" y="29813"/>
                    <a:pt x="54769" y="2314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B35E4A0-DF4C-B80B-5C00-9D23F3130E74}"/>
                </a:ext>
              </a:extLst>
            </p:cNvPr>
            <p:cNvSpPr/>
            <p:nvPr/>
          </p:nvSpPr>
          <p:spPr>
            <a:xfrm>
              <a:off x="10437511" y="6124132"/>
              <a:ext cx="7671" cy="78351"/>
            </a:xfrm>
            <a:custGeom>
              <a:avLst/>
              <a:gdLst>
                <a:gd name="connsiteX0" fmla="*/ 0 w 5418"/>
                <a:gd name="connsiteY0" fmla="*/ 55340 h 55340"/>
                <a:gd name="connsiteX1" fmla="*/ 0 w 5418"/>
                <a:gd name="connsiteY1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18" h="55340">
                  <a:moveTo>
                    <a:pt x="0" y="55340"/>
                  </a:moveTo>
                  <a:cubicBezTo>
                    <a:pt x="0" y="55340"/>
                    <a:pt x="12192" y="40386"/>
                    <a:pt x="0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6" name="图形 7">
              <a:extLst>
                <a:ext uri="{FF2B5EF4-FFF2-40B4-BE49-F238E27FC236}">
                  <a16:creationId xmlns:a16="http://schemas.microsoft.com/office/drawing/2014/main" id="{0A1C98DB-6B75-4705-D572-1CDE6E5FB1CB}"/>
                </a:ext>
              </a:extLst>
            </p:cNvPr>
            <p:cNvGrpSpPr/>
            <p:nvPr/>
          </p:nvGrpSpPr>
          <p:grpSpPr>
            <a:xfrm>
              <a:off x="9764309" y="3690922"/>
              <a:ext cx="513841" cy="309089"/>
              <a:chOff x="1855032" y="3202019"/>
              <a:chExt cx="362930" cy="218312"/>
            </a:xfrm>
            <a:noFill/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6CB2D-8717-11AA-D133-2289AEE0B748}"/>
                  </a:ext>
                </a:extLst>
              </p:cNvPr>
              <p:cNvSpPr/>
              <p:nvPr/>
            </p:nvSpPr>
            <p:spPr>
              <a:xfrm>
                <a:off x="2086395" y="3202019"/>
                <a:ext cx="91820" cy="160877"/>
              </a:xfrm>
              <a:custGeom>
                <a:avLst/>
                <a:gdLst>
                  <a:gd name="connsiteX0" fmla="*/ 91821 w 91820"/>
                  <a:gd name="connsiteY0" fmla="*/ 0 h 160877"/>
                  <a:gd name="connsiteX1" fmla="*/ 0 w 91820"/>
                  <a:gd name="connsiteY1" fmla="*/ 160877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820" h="160877">
                    <a:moveTo>
                      <a:pt x="91821" y="0"/>
                    </a:moveTo>
                    <a:cubicBezTo>
                      <a:pt x="76814" y="61139"/>
                      <a:pt x="45009" y="116862"/>
                      <a:pt x="0" y="160877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55FA5B3-24BD-DD86-0252-C8219DAEC9E9}"/>
                  </a:ext>
                </a:extLst>
              </p:cNvPr>
              <p:cNvSpPr/>
              <p:nvPr/>
            </p:nvSpPr>
            <p:spPr>
              <a:xfrm>
                <a:off x="2195551" y="3202019"/>
                <a:ext cx="22411" cy="139350"/>
              </a:xfrm>
              <a:custGeom>
                <a:avLst/>
                <a:gdLst>
                  <a:gd name="connsiteX0" fmla="*/ 22288 w 22411"/>
                  <a:gd name="connsiteY0" fmla="*/ 0 h 139350"/>
                  <a:gd name="connsiteX1" fmla="*/ 0 w 22411"/>
                  <a:gd name="connsiteY1" fmla="*/ 139351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1" h="139350">
                    <a:moveTo>
                      <a:pt x="22288" y="0"/>
                    </a:moveTo>
                    <a:cubicBezTo>
                      <a:pt x="22288" y="0"/>
                      <a:pt x="25432" y="80105"/>
                      <a:pt x="0" y="139351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4B12D4-9764-D7C9-DC19-A8EA28BA93C3}"/>
                  </a:ext>
                </a:extLst>
              </p:cNvPr>
              <p:cNvSpPr/>
              <p:nvPr/>
            </p:nvSpPr>
            <p:spPr>
              <a:xfrm>
                <a:off x="1953235" y="3218021"/>
                <a:ext cx="158781" cy="186594"/>
              </a:xfrm>
              <a:custGeom>
                <a:avLst/>
                <a:gdLst>
                  <a:gd name="connsiteX0" fmla="*/ 158782 w 158781"/>
                  <a:gd name="connsiteY0" fmla="*/ 0 h 186594"/>
                  <a:gd name="connsiteX1" fmla="*/ 0 w 158781"/>
                  <a:gd name="connsiteY1" fmla="*/ 186595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186594">
                    <a:moveTo>
                      <a:pt x="158782" y="0"/>
                    </a:moveTo>
                    <a:cubicBezTo>
                      <a:pt x="132302" y="51625"/>
                      <a:pt x="25432" y="93916"/>
                      <a:pt x="0" y="186595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92A668E-1546-E227-869C-3311E875A612}"/>
                  </a:ext>
                </a:extLst>
              </p:cNvPr>
              <p:cNvSpPr/>
              <p:nvPr/>
            </p:nvSpPr>
            <p:spPr>
              <a:xfrm>
                <a:off x="1855032" y="3245834"/>
                <a:ext cx="131254" cy="174498"/>
              </a:xfrm>
              <a:custGeom>
                <a:avLst/>
                <a:gdLst>
                  <a:gd name="connsiteX0" fmla="*/ 131254 w 131254"/>
                  <a:gd name="connsiteY0" fmla="*/ 0 h 174498"/>
                  <a:gd name="connsiteX1" fmla="*/ 0 w 131254"/>
                  <a:gd name="connsiteY1" fmla="*/ 174498 h 17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54" h="174498">
                    <a:moveTo>
                      <a:pt x="131254" y="0"/>
                    </a:moveTo>
                    <a:cubicBezTo>
                      <a:pt x="118015" y="7906"/>
                      <a:pt x="6382" y="78962"/>
                      <a:pt x="0" y="174498"/>
                    </a:cubicBezTo>
                  </a:path>
                </a:pathLst>
              </a:custGeom>
              <a:noFill/>
              <a:ln w="1003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4370093-5BB5-C7F0-57F9-6EA905672111}"/>
                </a:ext>
              </a:extLst>
            </p:cNvPr>
            <p:cNvSpPr/>
            <p:nvPr/>
          </p:nvSpPr>
          <p:spPr>
            <a:xfrm>
              <a:off x="10410676" y="5194298"/>
              <a:ext cx="460264" cy="720940"/>
            </a:xfrm>
            <a:custGeom>
              <a:avLst/>
              <a:gdLst>
                <a:gd name="connsiteX0" fmla="*/ 325088 w 325088"/>
                <a:gd name="connsiteY0" fmla="*/ 0 h 509206"/>
                <a:gd name="connsiteX1" fmla="*/ 0 w 325088"/>
                <a:gd name="connsiteY1" fmla="*/ 509206 h 50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088" h="509206">
                  <a:moveTo>
                    <a:pt x="325088" y="0"/>
                  </a:moveTo>
                  <a:cubicBezTo>
                    <a:pt x="325088" y="0"/>
                    <a:pt x="273748" y="358330"/>
                    <a:pt x="0" y="509206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2D62AC4-34E5-4345-93B5-CAC3F9624D23}"/>
                </a:ext>
              </a:extLst>
            </p:cNvPr>
            <p:cNvSpPr/>
            <p:nvPr/>
          </p:nvSpPr>
          <p:spPr>
            <a:xfrm>
              <a:off x="11158722" y="4161569"/>
              <a:ext cx="151577" cy="52211"/>
            </a:xfrm>
            <a:custGeom>
              <a:avLst/>
              <a:gdLst>
                <a:gd name="connsiteX0" fmla="*/ 0 w 107060"/>
                <a:gd name="connsiteY0" fmla="*/ 34671 h 36877"/>
                <a:gd name="connsiteX1" fmla="*/ 107061 w 107060"/>
                <a:gd name="connsiteY1" fmla="*/ 0 h 3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060" h="36877">
                  <a:moveTo>
                    <a:pt x="0" y="34671"/>
                  </a:moveTo>
                  <a:cubicBezTo>
                    <a:pt x="23813" y="47530"/>
                    <a:pt x="107061" y="0"/>
                    <a:pt x="107061" y="0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C04031-0006-8A23-A60E-52D0016456F5}"/>
                </a:ext>
              </a:extLst>
            </p:cNvPr>
            <p:cNvSpPr/>
            <p:nvPr/>
          </p:nvSpPr>
          <p:spPr>
            <a:xfrm>
              <a:off x="11007278" y="6063906"/>
              <a:ext cx="1786035" cy="311731"/>
            </a:xfrm>
            <a:custGeom>
              <a:avLst/>
              <a:gdLst>
                <a:gd name="connsiteX0" fmla="*/ 87344 w 1261491"/>
                <a:gd name="connsiteY0" fmla="*/ 215606 h 220178"/>
                <a:gd name="connsiteX1" fmla="*/ 0 w 1261491"/>
                <a:gd name="connsiteY1" fmla="*/ 72731 h 220178"/>
                <a:gd name="connsiteX2" fmla="*/ 376523 w 1261491"/>
                <a:gd name="connsiteY2" fmla="*/ 22059 h 220178"/>
                <a:gd name="connsiteX3" fmla="*/ 559594 w 1261491"/>
                <a:gd name="connsiteY3" fmla="*/ 51205 h 220178"/>
                <a:gd name="connsiteX4" fmla="*/ 733330 w 1261491"/>
                <a:gd name="connsiteY4" fmla="*/ 1770 h 220178"/>
                <a:gd name="connsiteX5" fmla="*/ 1074992 w 1261491"/>
                <a:gd name="connsiteY5" fmla="*/ 24154 h 220178"/>
                <a:gd name="connsiteX6" fmla="*/ 1261491 w 1261491"/>
                <a:gd name="connsiteY6" fmla="*/ 142836 h 220178"/>
                <a:gd name="connsiteX7" fmla="*/ 713422 w 1261491"/>
                <a:gd name="connsiteY7" fmla="*/ 208272 h 220178"/>
                <a:gd name="connsiteX8" fmla="*/ 637699 w 1261491"/>
                <a:gd name="connsiteY8" fmla="*/ 220178 h 220178"/>
                <a:gd name="connsiteX9" fmla="*/ 87344 w 1261491"/>
                <a:gd name="connsiteY9" fmla="*/ 215606 h 2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1491" h="220178">
                  <a:moveTo>
                    <a:pt x="87344" y="215606"/>
                  </a:moveTo>
                  <a:lnTo>
                    <a:pt x="0" y="72731"/>
                  </a:lnTo>
                  <a:cubicBezTo>
                    <a:pt x="0" y="72731"/>
                    <a:pt x="316516" y="46061"/>
                    <a:pt x="376523" y="22059"/>
                  </a:cubicBezTo>
                  <a:cubicBezTo>
                    <a:pt x="436531" y="-1945"/>
                    <a:pt x="559594" y="51205"/>
                    <a:pt x="559594" y="51205"/>
                  </a:cubicBezTo>
                  <a:cubicBezTo>
                    <a:pt x="559594" y="51205"/>
                    <a:pt x="633603" y="-11184"/>
                    <a:pt x="733330" y="1770"/>
                  </a:cubicBezTo>
                  <a:cubicBezTo>
                    <a:pt x="889445" y="22059"/>
                    <a:pt x="1054322" y="22439"/>
                    <a:pt x="1074992" y="24154"/>
                  </a:cubicBezTo>
                  <a:lnTo>
                    <a:pt x="1261491" y="142836"/>
                  </a:lnTo>
                  <a:cubicBezTo>
                    <a:pt x="1261491" y="142836"/>
                    <a:pt x="823341" y="160647"/>
                    <a:pt x="713422" y="208272"/>
                  </a:cubicBezTo>
                  <a:lnTo>
                    <a:pt x="637699" y="220178"/>
                  </a:lnTo>
                  <a:cubicBezTo>
                    <a:pt x="637699" y="220178"/>
                    <a:pt x="317659" y="206177"/>
                    <a:pt x="87344" y="215606"/>
                  </a:cubicBezTo>
                  <a:close/>
                </a:path>
              </a:pathLst>
            </a:custGeom>
            <a:solidFill>
              <a:srgbClr val="92E3A9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61E3700-69DB-DDAF-E9F3-136A09B3E6A6}"/>
                </a:ext>
              </a:extLst>
            </p:cNvPr>
            <p:cNvSpPr/>
            <p:nvPr/>
          </p:nvSpPr>
          <p:spPr>
            <a:xfrm>
              <a:off x="11040184" y="5960177"/>
              <a:ext cx="1617059" cy="390783"/>
            </a:xfrm>
            <a:custGeom>
              <a:avLst/>
              <a:gdLst>
                <a:gd name="connsiteX0" fmla="*/ 0 w 1142142"/>
                <a:gd name="connsiteY0" fmla="*/ 131233 h 276013"/>
                <a:gd name="connsiteX1" fmla="*/ 79343 w 1142142"/>
                <a:gd name="connsiteY1" fmla="*/ 264107 h 276013"/>
                <a:gd name="connsiteX2" fmla="*/ 615410 w 1142142"/>
                <a:gd name="connsiteY2" fmla="*/ 276014 h 276013"/>
                <a:gd name="connsiteX3" fmla="*/ 656368 w 1142142"/>
                <a:gd name="connsiteY3" fmla="*/ 264107 h 276013"/>
                <a:gd name="connsiteX4" fmla="*/ 1142143 w 1142142"/>
                <a:gd name="connsiteY4" fmla="*/ 200956 h 276013"/>
                <a:gd name="connsiteX5" fmla="*/ 988600 w 1142142"/>
                <a:gd name="connsiteY5" fmla="*/ 69511 h 276013"/>
                <a:gd name="connsiteX6" fmla="*/ 533972 w 1142142"/>
                <a:gd name="connsiteY6" fmla="*/ 73417 h 276013"/>
                <a:gd name="connsiteX7" fmla="*/ 359283 w 1142142"/>
                <a:gd name="connsiteY7" fmla="*/ 17886 h 276013"/>
                <a:gd name="connsiteX8" fmla="*/ 0 w 1142142"/>
                <a:gd name="connsiteY8" fmla="*/ 131233 h 27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142" h="276013">
                  <a:moveTo>
                    <a:pt x="0" y="131233"/>
                  </a:moveTo>
                  <a:lnTo>
                    <a:pt x="79343" y="264107"/>
                  </a:lnTo>
                  <a:cubicBezTo>
                    <a:pt x="79343" y="264107"/>
                    <a:pt x="502253" y="236294"/>
                    <a:pt x="615410" y="276014"/>
                  </a:cubicBezTo>
                  <a:lnTo>
                    <a:pt x="656368" y="264107"/>
                  </a:lnTo>
                  <a:cubicBezTo>
                    <a:pt x="656368" y="264107"/>
                    <a:pt x="827151" y="193527"/>
                    <a:pt x="1142143" y="200956"/>
                  </a:cubicBezTo>
                  <a:lnTo>
                    <a:pt x="988600" y="69511"/>
                  </a:lnTo>
                  <a:cubicBezTo>
                    <a:pt x="988600" y="69511"/>
                    <a:pt x="684847" y="-89461"/>
                    <a:pt x="533972" y="73417"/>
                  </a:cubicBezTo>
                  <a:cubicBezTo>
                    <a:pt x="533972" y="73417"/>
                    <a:pt x="503872" y="39317"/>
                    <a:pt x="359283" y="17886"/>
                  </a:cubicBezTo>
                  <a:cubicBezTo>
                    <a:pt x="214694" y="-3545"/>
                    <a:pt x="0" y="131233"/>
                    <a:pt x="0" y="131233"/>
                  </a:cubicBezTo>
                  <a:close/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5DEC810-DA6F-CED3-49D9-196CD4AF767B}"/>
                </a:ext>
              </a:extLst>
            </p:cNvPr>
            <p:cNvSpPr/>
            <p:nvPr/>
          </p:nvSpPr>
          <p:spPr>
            <a:xfrm>
              <a:off x="11796727" y="6064120"/>
              <a:ext cx="806709" cy="202284"/>
            </a:xfrm>
            <a:custGeom>
              <a:avLst/>
              <a:gdLst>
                <a:gd name="connsiteX0" fmla="*/ 0 w 569785"/>
                <a:gd name="connsiteY0" fmla="*/ 0 h 142875"/>
                <a:gd name="connsiteX1" fmla="*/ 93345 w 569785"/>
                <a:gd name="connsiteY1" fmla="*/ 142875 h 142875"/>
                <a:gd name="connsiteX2" fmla="*/ 311658 w 569785"/>
                <a:gd name="connsiteY2" fmla="*/ 64770 h 142875"/>
                <a:gd name="connsiteX3" fmla="*/ 569786 w 569785"/>
                <a:gd name="connsiteY3" fmla="*/ 11039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85" h="142875">
                  <a:moveTo>
                    <a:pt x="0" y="0"/>
                  </a:moveTo>
                  <a:lnTo>
                    <a:pt x="93345" y="142875"/>
                  </a:lnTo>
                  <a:cubicBezTo>
                    <a:pt x="93345" y="142875"/>
                    <a:pt x="166783" y="79629"/>
                    <a:pt x="311658" y="64770"/>
                  </a:cubicBezTo>
                  <a:cubicBezTo>
                    <a:pt x="400242" y="56378"/>
                    <a:pt x="489445" y="72145"/>
                    <a:pt x="569786" y="110395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7CF28B0-936B-3229-D0A8-822C0AFC6225}"/>
                </a:ext>
              </a:extLst>
            </p:cNvPr>
            <p:cNvSpPr/>
            <p:nvPr/>
          </p:nvSpPr>
          <p:spPr>
            <a:xfrm>
              <a:off x="11203089" y="6177452"/>
              <a:ext cx="725795" cy="120103"/>
            </a:xfrm>
            <a:custGeom>
              <a:avLst/>
              <a:gdLst>
                <a:gd name="connsiteX0" fmla="*/ 512636 w 512635"/>
                <a:gd name="connsiteY0" fmla="*/ 62637 h 84830"/>
                <a:gd name="connsiteX1" fmla="*/ 304038 w 512635"/>
                <a:gd name="connsiteY1" fmla="*/ 2725 h 84830"/>
                <a:gd name="connsiteX2" fmla="*/ 0 w 512635"/>
                <a:gd name="connsiteY2" fmla="*/ 84830 h 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635" h="84830">
                  <a:moveTo>
                    <a:pt x="512636" y="62637"/>
                  </a:moveTo>
                  <a:cubicBezTo>
                    <a:pt x="512636" y="62637"/>
                    <a:pt x="445103" y="23299"/>
                    <a:pt x="304038" y="2725"/>
                  </a:cubicBezTo>
                  <a:cubicBezTo>
                    <a:pt x="162973" y="-17849"/>
                    <a:pt x="0" y="84830"/>
                    <a:pt x="0" y="84830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119086-351D-537F-E9AD-00D5CEC72A04}"/>
                </a:ext>
              </a:extLst>
            </p:cNvPr>
            <p:cNvSpPr/>
            <p:nvPr/>
          </p:nvSpPr>
          <p:spPr>
            <a:xfrm>
              <a:off x="11332956" y="6198137"/>
              <a:ext cx="1169068" cy="96857"/>
            </a:xfrm>
            <a:custGeom>
              <a:avLst/>
              <a:gdLst>
                <a:gd name="connsiteX0" fmla="*/ 0 w 825722"/>
                <a:gd name="connsiteY0" fmla="*/ 58315 h 68411"/>
                <a:gd name="connsiteX1" fmla="*/ 232315 w 825722"/>
                <a:gd name="connsiteY1" fmla="*/ 27739 h 68411"/>
                <a:gd name="connsiteX2" fmla="*/ 420910 w 825722"/>
                <a:gd name="connsiteY2" fmla="*/ 68411 h 68411"/>
                <a:gd name="connsiteX3" fmla="*/ 825722 w 825722"/>
                <a:gd name="connsiteY3" fmla="*/ 15452 h 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722" h="68411">
                  <a:moveTo>
                    <a:pt x="0" y="58315"/>
                  </a:moveTo>
                  <a:cubicBezTo>
                    <a:pt x="74682" y="32980"/>
                    <a:pt x="153621" y="22591"/>
                    <a:pt x="232315" y="27739"/>
                  </a:cubicBezTo>
                  <a:cubicBezTo>
                    <a:pt x="353378" y="38312"/>
                    <a:pt x="420910" y="68411"/>
                    <a:pt x="420910" y="68411"/>
                  </a:cubicBezTo>
                  <a:cubicBezTo>
                    <a:pt x="420910" y="68411"/>
                    <a:pt x="650938" y="-39126"/>
                    <a:pt x="825722" y="15452"/>
                  </a:cubicBezTo>
                </a:path>
              </a:pathLst>
            </a:custGeom>
            <a:noFill/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D227312-0627-22D4-D7F1-6E547F67116A}"/>
                </a:ext>
              </a:extLst>
            </p:cNvPr>
            <p:cNvSpPr/>
            <p:nvPr/>
          </p:nvSpPr>
          <p:spPr>
            <a:xfrm>
              <a:off x="11867796" y="6283357"/>
              <a:ext cx="102222" cy="28898"/>
            </a:xfrm>
            <a:custGeom>
              <a:avLst/>
              <a:gdLst>
                <a:gd name="connsiteX0" fmla="*/ 0 w 72200"/>
                <a:gd name="connsiteY0" fmla="*/ 20411 h 20411"/>
                <a:gd name="connsiteX1" fmla="*/ 43148 w 72200"/>
                <a:gd name="connsiteY1" fmla="*/ 28 h 20411"/>
                <a:gd name="connsiteX2" fmla="*/ 72200 w 72200"/>
                <a:gd name="connsiteY2" fmla="*/ 20411 h 2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00" h="20411">
                  <a:moveTo>
                    <a:pt x="0" y="20411"/>
                  </a:moveTo>
                  <a:cubicBezTo>
                    <a:pt x="10263" y="7068"/>
                    <a:pt x="26323" y="-519"/>
                    <a:pt x="43148" y="28"/>
                  </a:cubicBezTo>
                  <a:cubicBezTo>
                    <a:pt x="72866" y="28"/>
                    <a:pt x="72200" y="20411"/>
                    <a:pt x="72200" y="20411"/>
                  </a:cubicBezTo>
                </a:path>
              </a:pathLst>
            </a:custGeom>
            <a:solidFill>
              <a:srgbClr val="FFFFFF"/>
            </a:solidFill>
            <a:ln w="10036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8F98F8F3-5AAC-8F4E-CD5D-B254F48EC061}"/>
              </a:ext>
            </a:extLst>
          </p:cNvPr>
          <p:cNvGrpSpPr/>
          <p:nvPr/>
        </p:nvGrpSpPr>
        <p:grpSpPr>
          <a:xfrm>
            <a:off x="11109464" y="1860885"/>
            <a:ext cx="859324" cy="769322"/>
            <a:chOff x="10179293" y="-1353515"/>
            <a:chExt cx="360201" cy="322475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DCE9051-5036-09D5-CE50-46C93B2A6D7F}"/>
                </a:ext>
              </a:extLst>
            </p:cNvPr>
            <p:cNvSpPr/>
            <p:nvPr/>
          </p:nvSpPr>
          <p:spPr>
            <a:xfrm rot="16759200">
              <a:off x="10179293" y="-1290855"/>
              <a:ext cx="207835" cy="207835"/>
            </a:xfrm>
            <a:custGeom>
              <a:avLst/>
              <a:gdLst>
                <a:gd name="connsiteX0" fmla="*/ 207836 w 207835"/>
                <a:gd name="connsiteY0" fmla="*/ 103918 h 207835"/>
                <a:gd name="connsiteX1" fmla="*/ 103918 w 207835"/>
                <a:gd name="connsiteY1" fmla="*/ 207836 h 207835"/>
                <a:gd name="connsiteX2" fmla="*/ 0 w 207835"/>
                <a:gd name="connsiteY2" fmla="*/ 103918 h 207835"/>
                <a:gd name="connsiteX3" fmla="*/ 103918 w 207835"/>
                <a:gd name="connsiteY3" fmla="*/ 0 h 207835"/>
                <a:gd name="connsiteX4" fmla="*/ 207836 w 207835"/>
                <a:gd name="connsiteY4" fmla="*/ 103918 h 20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35" h="207835">
                  <a:moveTo>
                    <a:pt x="207836" y="103918"/>
                  </a:moveTo>
                  <a:cubicBezTo>
                    <a:pt x="207836" y="161310"/>
                    <a:pt x="161310" y="207836"/>
                    <a:pt x="103918" y="207836"/>
                  </a:cubicBezTo>
                  <a:cubicBezTo>
                    <a:pt x="46526" y="207836"/>
                    <a:pt x="0" y="161310"/>
                    <a:pt x="0" y="103918"/>
                  </a:cubicBezTo>
                  <a:cubicBezTo>
                    <a:pt x="0" y="46526"/>
                    <a:pt x="46526" y="0"/>
                    <a:pt x="103918" y="0"/>
                  </a:cubicBezTo>
                  <a:cubicBezTo>
                    <a:pt x="161310" y="0"/>
                    <a:pt x="207836" y="46525"/>
                    <a:pt x="207836" y="10391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3551DB9-64C5-8A5C-C895-8F4417913671}"/>
                </a:ext>
              </a:extLst>
            </p:cNvPr>
            <p:cNvSpPr/>
            <p:nvPr/>
          </p:nvSpPr>
          <p:spPr>
            <a:xfrm rot="20904600">
              <a:off x="10308990" y="-1261544"/>
              <a:ext cx="230504" cy="230504"/>
            </a:xfrm>
            <a:custGeom>
              <a:avLst/>
              <a:gdLst>
                <a:gd name="connsiteX0" fmla="*/ 230505 w 230504"/>
                <a:gd name="connsiteY0" fmla="*/ 115253 h 230504"/>
                <a:gd name="connsiteX1" fmla="*/ 115253 w 230504"/>
                <a:gd name="connsiteY1" fmla="*/ 230505 h 230504"/>
                <a:gd name="connsiteX2" fmla="*/ 0 w 230504"/>
                <a:gd name="connsiteY2" fmla="*/ 115253 h 230504"/>
                <a:gd name="connsiteX3" fmla="*/ 115253 w 230504"/>
                <a:gd name="connsiteY3" fmla="*/ 0 h 230504"/>
                <a:gd name="connsiteX4" fmla="*/ 230505 w 230504"/>
                <a:gd name="connsiteY4" fmla="*/ 115253 h 2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4" h="230504">
                  <a:moveTo>
                    <a:pt x="230505" y="115253"/>
                  </a:moveTo>
                  <a:cubicBezTo>
                    <a:pt x="230505" y="178905"/>
                    <a:pt x="178905" y="230505"/>
                    <a:pt x="115253" y="230505"/>
                  </a:cubicBezTo>
                  <a:cubicBezTo>
                    <a:pt x="51600" y="230505"/>
                    <a:pt x="0" y="178905"/>
                    <a:pt x="0" y="115253"/>
                  </a:cubicBezTo>
                  <a:cubicBezTo>
                    <a:pt x="0" y="51600"/>
                    <a:pt x="51600" y="0"/>
                    <a:pt x="115253" y="0"/>
                  </a:cubicBezTo>
                  <a:cubicBezTo>
                    <a:pt x="178905" y="0"/>
                    <a:pt x="230505" y="51600"/>
                    <a:pt x="230505" y="11525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A1A28B4-91F4-E3B7-B4E8-A9B27A520A04}"/>
                </a:ext>
              </a:extLst>
            </p:cNvPr>
            <p:cNvSpPr/>
            <p:nvPr/>
          </p:nvSpPr>
          <p:spPr>
            <a:xfrm>
              <a:off x="10330063" y="-1229868"/>
              <a:ext cx="47815" cy="17049"/>
            </a:xfrm>
            <a:custGeom>
              <a:avLst/>
              <a:gdLst>
                <a:gd name="connsiteX0" fmla="*/ 47815 w 47815"/>
                <a:gd name="connsiteY0" fmla="*/ 0 h 17049"/>
                <a:gd name="connsiteX1" fmla="*/ 0 w 47815"/>
                <a:gd name="connsiteY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15" h="17049">
                  <a:moveTo>
                    <a:pt x="47815" y="0"/>
                  </a:moveTo>
                  <a:lnTo>
                    <a:pt x="0" y="1705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1886726-8338-4846-1181-85F274655A8E}"/>
                </a:ext>
              </a:extLst>
            </p:cNvPr>
            <p:cNvSpPr/>
            <p:nvPr/>
          </p:nvSpPr>
          <p:spPr>
            <a:xfrm>
              <a:off x="10315775" y="-1210151"/>
              <a:ext cx="68770" cy="24860"/>
            </a:xfrm>
            <a:custGeom>
              <a:avLst/>
              <a:gdLst>
                <a:gd name="connsiteX0" fmla="*/ 68770 w 68770"/>
                <a:gd name="connsiteY0" fmla="*/ 0 h 24860"/>
                <a:gd name="connsiteX1" fmla="*/ 0 w 68770"/>
                <a:gd name="connsiteY1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0" h="24860">
                  <a:moveTo>
                    <a:pt x="68770" y="0"/>
                  </a:moveTo>
                  <a:lnTo>
                    <a:pt x="0" y="2486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2049E35-4689-41F8-FFEF-247228E75CA0}"/>
                </a:ext>
              </a:extLst>
            </p:cNvPr>
            <p:cNvSpPr/>
            <p:nvPr/>
          </p:nvSpPr>
          <p:spPr>
            <a:xfrm>
              <a:off x="10310346" y="-1186339"/>
              <a:ext cx="76771" cy="29527"/>
            </a:xfrm>
            <a:custGeom>
              <a:avLst/>
              <a:gdLst>
                <a:gd name="connsiteX0" fmla="*/ 76772 w 76771"/>
                <a:gd name="connsiteY0" fmla="*/ 0 h 29527"/>
                <a:gd name="connsiteX1" fmla="*/ 0 w 76771"/>
                <a:gd name="connsiteY1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29527">
                  <a:moveTo>
                    <a:pt x="76772" y="0"/>
                  </a:moveTo>
                  <a:lnTo>
                    <a:pt x="0" y="2952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E2B23D2-6473-96CF-9E12-CBEEB74F52D4}"/>
                </a:ext>
              </a:extLst>
            </p:cNvPr>
            <p:cNvSpPr/>
            <p:nvPr/>
          </p:nvSpPr>
          <p:spPr>
            <a:xfrm>
              <a:off x="10311680" y="-1153858"/>
              <a:ext cx="70008" cy="32004"/>
            </a:xfrm>
            <a:custGeom>
              <a:avLst/>
              <a:gdLst>
                <a:gd name="connsiteX0" fmla="*/ 70009 w 70008"/>
                <a:gd name="connsiteY0" fmla="*/ 0 h 32004"/>
                <a:gd name="connsiteX1" fmla="*/ 0 w 70008"/>
                <a:gd name="connsiteY1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32004">
                  <a:moveTo>
                    <a:pt x="70009" y="0"/>
                  </a:moveTo>
                  <a:lnTo>
                    <a:pt x="0" y="3200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8341449-4A75-579B-CEAE-1C79BBCFA47F}"/>
                </a:ext>
              </a:extLst>
            </p:cNvPr>
            <p:cNvSpPr/>
            <p:nvPr/>
          </p:nvSpPr>
          <p:spPr>
            <a:xfrm>
              <a:off x="10316156" y="-1128903"/>
              <a:ext cx="53149" cy="22097"/>
            </a:xfrm>
            <a:custGeom>
              <a:avLst/>
              <a:gdLst>
                <a:gd name="connsiteX0" fmla="*/ 53149 w 53149"/>
                <a:gd name="connsiteY0" fmla="*/ 0 h 22097"/>
                <a:gd name="connsiteX1" fmla="*/ 0 w 53149"/>
                <a:gd name="connsiteY1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149" h="22097">
                  <a:moveTo>
                    <a:pt x="53149" y="0"/>
                  </a:moveTo>
                  <a:lnTo>
                    <a:pt x="0" y="2209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5CE3540-07EB-27A6-1ADB-F6A3FF0F1A87}"/>
                </a:ext>
              </a:extLst>
            </p:cNvPr>
            <p:cNvSpPr/>
            <p:nvPr/>
          </p:nvSpPr>
          <p:spPr>
            <a:xfrm>
              <a:off x="10295256" y="-1353515"/>
              <a:ext cx="46046" cy="38874"/>
            </a:xfrm>
            <a:custGeom>
              <a:avLst/>
              <a:gdLst>
                <a:gd name="connsiteX0" fmla="*/ 38140 w 46046"/>
                <a:gd name="connsiteY0" fmla="*/ 8204 h 38874"/>
                <a:gd name="connsiteX1" fmla="*/ 40 w 46046"/>
                <a:gd name="connsiteY1" fmla="*/ 17729 h 38874"/>
                <a:gd name="connsiteX2" fmla="*/ 46046 w 46046"/>
                <a:gd name="connsiteY2" fmla="*/ 8204 h 38874"/>
                <a:gd name="connsiteX3" fmla="*/ 34997 w 46046"/>
                <a:gd name="connsiteY3" fmla="*/ 38874 h 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46" h="38874">
                  <a:moveTo>
                    <a:pt x="38140" y="8204"/>
                  </a:moveTo>
                  <a:cubicBezTo>
                    <a:pt x="35188" y="-1321"/>
                    <a:pt x="1469" y="-7227"/>
                    <a:pt x="40" y="17729"/>
                  </a:cubicBezTo>
                  <a:cubicBezTo>
                    <a:pt x="-1388" y="42684"/>
                    <a:pt x="35569" y="21920"/>
                    <a:pt x="46046" y="8204"/>
                  </a:cubicBezTo>
                  <a:cubicBezTo>
                    <a:pt x="46046" y="8204"/>
                    <a:pt x="26996" y="33826"/>
                    <a:pt x="34997" y="38874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CC2A35F-3C8C-4D34-7981-8B4C3AF0D815}"/>
                </a:ext>
              </a:extLst>
            </p:cNvPr>
            <p:cNvSpPr/>
            <p:nvPr/>
          </p:nvSpPr>
          <p:spPr>
            <a:xfrm>
              <a:off x="10490178" y="-1314259"/>
              <a:ext cx="40543" cy="62198"/>
            </a:xfrm>
            <a:custGeom>
              <a:avLst/>
              <a:gdLst>
                <a:gd name="connsiteX0" fmla="*/ 29908 w 40543"/>
                <a:gd name="connsiteY0" fmla="*/ 0 h 62198"/>
                <a:gd name="connsiteX1" fmla="*/ 0 w 40543"/>
                <a:gd name="connsiteY1" fmla="*/ 62198 h 62198"/>
                <a:gd name="connsiteX2" fmla="*/ 30956 w 40543"/>
                <a:gd name="connsiteY2" fmla="*/ 33623 h 62198"/>
                <a:gd name="connsiteX3" fmla="*/ 13716 w 40543"/>
                <a:gd name="connsiteY3" fmla="*/ 57531 h 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43" h="62198">
                  <a:moveTo>
                    <a:pt x="29908" y="0"/>
                  </a:moveTo>
                  <a:lnTo>
                    <a:pt x="0" y="62198"/>
                  </a:lnTo>
                  <a:cubicBezTo>
                    <a:pt x="0" y="62198"/>
                    <a:pt x="14954" y="31051"/>
                    <a:pt x="30956" y="33623"/>
                  </a:cubicBezTo>
                  <a:cubicBezTo>
                    <a:pt x="50673" y="37147"/>
                    <a:pt x="37529" y="69437"/>
                    <a:pt x="13716" y="5753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C44E5129-6B4F-6A85-11EB-5F7DE7F629E0}"/>
              </a:ext>
            </a:extLst>
          </p:cNvPr>
          <p:cNvGrpSpPr/>
          <p:nvPr/>
        </p:nvGrpSpPr>
        <p:grpSpPr>
          <a:xfrm>
            <a:off x="8749682" y="1057488"/>
            <a:ext cx="1029316" cy="1054776"/>
            <a:chOff x="11796151" y="-1083373"/>
            <a:chExt cx="304228" cy="311753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8A3FE95-FC09-D9E1-CCA3-ED6F2AE3AE39}"/>
                </a:ext>
              </a:extLst>
            </p:cNvPr>
            <p:cNvSpPr/>
            <p:nvPr/>
          </p:nvSpPr>
          <p:spPr>
            <a:xfrm>
              <a:off x="11796151" y="-1083373"/>
              <a:ext cx="304228" cy="311753"/>
            </a:xfrm>
            <a:custGeom>
              <a:avLst/>
              <a:gdLst>
                <a:gd name="connsiteX0" fmla="*/ 0 w 304228"/>
                <a:gd name="connsiteY0" fmla="*/ 86963 h 311753"/>
                <a:gd name="connsiteX1" fmla="*/ 126397 w 304228"/>
                <a:gd name="connsiteY1" fmla="*/ 0 h 311753"/>
                <a:gd name="connsiteX2" fmla="*/ 293751 w 304228"/>
                <a:gd name="connsiteY2" fmla="*/ 11716 h 311753"/>
                <a:gd name="connsiteX3" fmla="*/ 304229 w 304228"/>
                <a:gd name="connsiteY3" fmla="*/ 223933 h 311753"/>
                <a:gd name="connsiteX4" fmla="*/ 181356 w 304228"/>
                <a:gd name="connsiteY4" fmla="*/ 311753 h 311753"/>
                <a:gd name="connsiteX5" fmla="*/ 29718 w 304228"/>
                <a:gd name="connsiteY5" fmla="*/ 300704 h 311753"/>
                <a:gd name="connsiteX6" fmla="*/ 0 w 304228"/>
                <a:gd name="connsiteY6" fmla="*/ 8696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228" h="311753">
                  <a:moveTo>
                    <a:pt x="0" y="86963"/>
                  </a:moveTo>
                  <a:lnTo>
                    <a:pt x="126397" y="0"/>
                  </a:lnTo>
                  <a:lnTo>
                    <a:pt x="293751" y="11716"/>
                  </a:lnTo>
                  <a:lnTo>
                    <a:pt x="304229" y="223933"/>
                  </a:lnTo>
                  <a:lnTo>
                    <a:pt x="181356" y="311753"/>
                  </a:lnTo>
                  <a:lnTo>
                    <a:pt x="29718" y="300704"/>
                  </a:lnTo>
                  <a:lnTo>
                    <a:pt x="0" y="86963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0E7303-9BE7-3318-19A9-419265E131E6}"/>
                </a:ext>
              </a:extLst>
            </p:cNvPr>
            <p:cNvSpPr/>
            <p:nvPr/>
          </p:nvSpPr>
          <p:spPr>
            <a:xfrm>
              <a:off x="11825869" y="-870775"/>
              <a:ext cx="274510" cy="88106"/>
            </a:xfrm>
            <a:custGeom>
              <a:avLst/>
              <a:gdLst>
                <a:gd name="connsiteX0" fmla="*/ 0 w 274510"/>
                <a:gd name="connsiteY0" fmla="*/ 88106 h 88106"/>
                <a:gd name="connsiteX1" fmla="*/ 122396 w 274510"/>
                <a:gd name="connsiteY1" fmla="*/ 0 h 88106"/>
                <a:gd name="connsiteX2" fmla="*/ 274511 w 274510"/>
                <a:gd name="connsiteY2" fmla="*/ 11335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510" h="88106">
                  <a:moveTo>
                    <a:pt x="0" y="88106"/>
                  </a:moveTo>
                  <a:lnTo>
                    <a:pt x="122396" y="0"/>
                  </a:lnTo>
                  <a:lnTo>
                    <a:pt x="274511" y="11335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B3C2AAB-D097-E995-17A6-9C1243C26BF0}"/>
                </a:ext>
              </a:extLst>
            </p:cNvPr>
            <p:cNvSpPr/>
            <p:nvPr/>
          </p:nvSpPr>
          <p:spPr>
            <a:xfrm>
              <a:off x="11922548" y="-1083373"/>
              <a:ext cx="25717" cy="212598"/>
            </a:xfrm>
            <a:custGeom>
              <a:avLst/>
              <a:gdLst>
                <a:gd name="connsiteX0" fmla="*/ 25718 w 25717"/>
                <a:gd name="connsiteY0" fmla="*/ 212598 h 212598"/>
                <a:gd name="connsiteX1" fmla="*/ 0 w 25717"/>
                <a:gd name="connsiteY1" fmla="*/ 0 h 2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" h="212598">
                  <a:moveTo>
                    <a:pt x="25718" y="212598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FB51CC25-924A-8DE0-5F0E-7B966D7C765A}"/>
                </a:ext>
              </a:extLst>
            </p:cNvPr>
            <p:cNvSpPr/>
            <p:nvPr/>
          </p:nvSpPr>
          <p:spPr>
            <a:xfrm>
              <a:off x="11796151" y="-1071657"/>
              <a:ext cx="293750" cy="94583"/>
            </a:xfrm>
            <a:custGeom>
              <a:avLst/>
              <a:gdLst>
                <a:gd name="connsiteX0" fmla="*/ 0 w 293750"/>
                <a:gd name="connsiteY0" fmla="*/ 75247 h 94583"/>
                <a:gd name="connsiteX1" fmla="*/ 166973 w 293750"/>
                <a:gd name="connsiteY1" fmla="*/ 94583 h 94583"/>
                <a:gd name="connsiteX2" fmla="*/ 293751 w 293750"/>
                <a:gd name="connsiteY2" fmla="*/ 0 h 9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50" h="94583">
                  <a:moveTo>
                    <a:pt x="0" y="75247"/>
                  </a:moveTo>
                  <a:lnTo>
                    <a:pt x="166973" y="94583"/>
                  </a:lnTo>
                  <a:lnTo>
                    <a:pt x="293751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338105-C233-5D4F-E933-FD41BD0C53C0}"/>
                </a:ext>
              </a:extLst>
            </p:cNvPr>
            <p:cNvSpPr/>
            <p:nvPr/>
          </p:nvSpPr>
          <p:spPr>
            <a:xfrm>
              <a:off x="11963124" y="-977074"/>
              <a:ext cx="14382" cy="205454"/>
            </a:xfrm>
            <a:custGeom>
              <a:avLst/>
              <a:gdLst>
                <a:gd name="connsiteX0" fmla="*/ 0 w 14382"/>
                <a:gd name="connsiteY0" fmla="*/ 0 h 205454"/>
                <a:gd name="connsiteX1" fmla="*/ 14383 w 14382"/>
                <a:gd name="connsiteY1" fmla="*/ 205454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82" h="205454">
                  <a:moveTo>
                    <a:pt x="0" y="0"/>
                  </a:moveTo>
                  <a:lnTo>
                    <a:pt x="14383" y="20545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AA127550-AA58-D692-AA3D-9A309EA77474}"/>
              </a:ext>
            </a:extLst>
          </p:cNvPr>
          <p:cNvGrpSpPr/>
          <p:nvPr/>
        </p:nvGrpSpPr>
        <p:grpSpPr>
          <a:xfrm>
            <a:off x="10188176" y="270737"/>
            <a:ext cx="874633" cy="873198"/>
            <a:chOff x="13215376" y="-1709356"/>
            <a:chExt cx="174307" cy="174021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830D621-F822-19B4-2C55-72501B37E10C}"/>
                </a:ext>
              </a:extLst>
            </p:cNvPr>
            <p:cNvSpPr/>
            <p:nvPr/>
          </p:nvSpPr>
          <p:spPr>
            <a:xfrm>
              <a:off x="13215376" y="-1709356"/>
              <a:ext cx="174307" cy="174021"/>
            </a:xfrm>
            <a:custGeom>
              <a:avLst/>
              <a:gdLst>
                <a:gd name="connsiteX0" fmla="*/ 56007 w 174307"/>
                <a:gd name="connsiteY0" fmla="*/ 0 h 174021"/>
                <a:gd name="connsiteX1" fmla="*/ 0 w 174307"/>
                <a:gd name="connsiteY1" fmla="*/ 174022 h 174021"/>
                <a:gd name="connsiteX2" fmla="*/ 174307 w 174307"/>
                <a:gd name="connsiteY2" fmla="*/ 150495 h 174021"/>
                <a:gd name="connsiteX3" fmla="*/ 56007 w 174307"/>
                <a:gd name="connsiteY3" fmla="*/ 0 h 17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07" h="174021">
                  <a:moveTo>
                    <a:pt x="56007" y="0"/>
                  </a:moveTo>
                  <a:lnTo>
                    <a:pt x="0" y="174022"/>
                  </a:lnTo>
                  <a:lnTo>
                    <a:pt x="174307" y="150495"/>
                  </a:lnTo>
                  <a:lnTo>
                    <a:pt x="56007" y="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1A39C02-73E0-BAF8-75EC-EA8F0C766BFE}"/>
                </a:ext>
              </a:extLst>
            </p:cNvPr>
            <p:cNvSpPr/>
            <p:nvPr/>
          </p:nvSpPr>
          <p:spPr>
            <a:xfrm>
              <a:off x="13271383" y="-1709356"/>
              <a:ext cx="31146" cy="161258"/>
            </a:xfrm>
            <a:custGeom>
              <a:avLst/>
              <a:gdLst>
                <a:gd name="connsiteX0" fmla="*/ 0 w 31146"/>
                <a:gd name="connsiteY0" fmla="*/ 0 h 161258"/>
                <a:gd name="connsiteX1" fmla="*/ 31147 w 31146"/>
                <a:gd name="connsiteY1" fmla="*/ 161258 h 1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146" h="161258">
                  <a:moveTo>
                    <a:pt x="0" y="0"/>
                  </a:moveTo>
                  <a:lnTo>
                    <a:pt x="31147" y="161258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500180C-1BAC-FBB2-7DD5-C46CB8DBD4A8}"/>
                </a:ext>
              </a:extLst>
            </p:cNvPr>
            <p:cNvSpPr/>
            <p:nvPr/>
          </p:nvSpPr>
          <p:spPr>
            <a:xfrm>
              <a:off x="13297577" y="-1577149"/>
              <a:ext cx="25145" cy="27336"/>
            </a:xfrm>
            <a:custGeom>
              <a:avLst/>
              <a:gdLst>
                <a:gd name="connsiteX0" fmla="*/ 0 w 25145"/>
                <a:gd name="connsiteY0" fmla="*/ 3238 h 27336"/>
                <a:gd name="connsiteX1" fmla="*/ 20383 w 25145"/>
                <a:gd name="connsiteY1" fmla="*/ 0 h 27336"/>
                <a:gd name="connsiteX2" fmla="*/ 25146 w 25145"/>
                <a:gd name="connsiteY2" fmla="*/ 27337 h 2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45" h="27336">
                  <a:moveTo>
                    <a:pt x="0" y="3238"/>
                  </a:moveTo>
                  <a:lnTo>
                    <a:pt x="20383" y="0"/>
                  </a:lnTo>
                  <a:lnTo>
                    <a:pt x="25146" y="27337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1E6F1D-47E0-6B9A-0BC0-7B6967C5125F}"/>
              </a:ext>
            </a:extLst>
          </p:cNvPr>
          <p:cNvGrpSpPr/>
          <p:nvPr/>
        </p:nvGrpSpPr>
        <p:grpSpPr>
          <a:xfrm>
            <a:off x="3181482" y="-529877"/>
            <a:ext cx="1027704" cy="1606387"/>
            <a:chOff x="11667087" y="-3113056"/>
            <a:chExt cx="279580" cy="43700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060E59F-EDAC-FD56-FF55-32152470A794}"/>
                </a:ext>
              </a:extLst>
            </p:cNvPr>
            <p:cNvSpPr/>
            <p:nvPr/>
          </p:nvSpPr>
          <p:spPr>
            <a:xfrm>
              <a:off x="11747669" y="-3113056"/>
              <a:ext cx="198998" cy="352329"/>
            </a:xfrm>
            <a:custGeom>
              <a:avLst/>
              <a:gdLst>
                <a:gd name="connsiteX0" fmla="*/ 12097 w 198998"/>
                <a:gd name="connsiteY0" fmla="*/ 0 h 352329"/>
                <a:gd name="connsiteX1" fmla="*/ 0 w 198998"/>
                <a:gd name="connsiteY1" fmla="*/ 227743 h 352329"/>
                <a:gd name="connsiteX2" fmla="*/ 142875 w 198998"/>
                <a:gd name="connsiteY2" fmla="*/ 303943 h 352329"/>
                <a:gd name="connsiteX3" fmla="*/ 198977 w 198998"/>
                <a:gd name="connsiteY3" fmla="*/ 352330 h 35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998" h="352329">
                  <a:moveTo>
                    <a:pt x="12097" y="0"/>
                  </a:moveTo>
                  <a:cubicBezTo>
                    <a:pt x="95250" y="46768"/>
                    <a:pt x="0" y="161068"/>
                    <a:pt x="0" y="227743"/>
                  </a:cubicBezTo>
                  <a:cubicBezTo>
                    <a:pt x="0" y="294418"/>
                    <a:pt x="95250" y="284893"/>
                    <a:pt x="142875" y="303943"/>
                  </a:cubicBezTo>
                  <a:cubicBezTo>
                    <a:pt x="161925" y="303943"/>
                    <a:pt x="200025" y="303943"/>
                    <a:pt x="198977" y="35233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A39182-F3AF-8242-8F6D-7A5BBB1BA312}"/>
                </a:ext>
              </a:extLst>
            </p:cNvPr>
            <p:cNvSpPr/>
            <p:nvPr/>
          </p:nvSpPr>
          <p:spPr>
            <a:xfrm>
              <a:off x="11667087" y="-3052381"/>
              <a:ext cx="214647" cy="376332"/>
            </a:xfrm>
            <a:custGeom>
              <a:avLst/>
              <a:gdLst>
                <a:gd name="connsiteX0" fmla="*/ 0 w 214647"/>
                <a:gd name="connsiteY0" fmla="*/ 0 h 376332"/>
                <a:gd name="connsiteX1" fmla="*/ 160211 w 214647"/>
                <a:gd name="connsiteY1" fmla="*/ 68866 h 376332"/>
                <a:gd name="connsiteX2" fmla="*/ 174212 w 214647"/>
                <a:gd name="connsiteY2" fmla="*/ 257556 h 376332"/>
                <a:gd name="connsiteX3" fmla="*/ 170688 w 214647"/>
                <a:gd name="connsiteY3" fmla="*/ 376333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47" h="376332">
                  <a:moveTo>
                    <a:pt x="0" y="0"/>
                  </a:moveTo>
                  <a:cubicBezTo>
                    <a:pt x="14478" y="78772"/>
                    <a:pt x="104775" y="50864"/>
                    <a:pt x="160211" y="68866"/>
                  </a:cubicBezTo>
                  <a:cubicBezTo>
                    <a:pt x="255461" y="99822"/>
                    <a:pt x="202597" y="198120"/>
                    <a:pt x="174212" y="257556"/>
                  </a:cubicBezTo>
                  <a:cubicBezTo>
                    <a:pt x="157163" y="292989"/>
                    <a:pt x="140208" y="342710"/>
                    <a:pt x="170688" y="37633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4AA368B-6673-F386-8EA5-67E75213459D}"/>
                </a:ext>
              </a:extLst>
            </p:cNvPr>
            <p:cNvSpPr/>
            <p:nvPr/>
          </p:nvSpPr>
          <p:spPr>
            <a:xfrm>
              <a:off x="11679279" y="-3104197"/>
              <a:ext cx="99155" cy="82391"/>
            </a:xfrm>
            <a:custGeom>
              <a:avLst/>
              <a:gdLst>
                <a:gd name="connsiteX0" fmla="*/ 0 w 99155"/>
                <a:gd name="connsiteY0" fmla="*/ 82391 h 82391"/>
                <a:gd name="connsiteX1" fmla="*/ 99155 w 99155"/>
                <a:gd name="connsiteY1" fmla="*/ 0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82391">
                  <a:moveTo>
                    <a:pt x="0" y="82391"/>
                  </a:moveTo>
                  <a:lnTo>
                    <a:pt x="991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274775-8447-7DC4-4257-3529790A9B32}"/>
                </a:ext>
              </a:extLst>
            </p:cNvPr>
            <p:cNvSpPr/>
            <p:nvPr/>
          </p:nvSpPr>
          <p:spPr>
            <a:xfrm>
              <a:off x="11718141" y="-3059144"/>
              <a:ext cx="74676" cy="61912"/>
            </a:xfrm>
            <a:custGeom>
              <a:avLst/>
              <a:gdLst>
                <a:gd name="connsiteX0" fmla="*/ 0 w 74676"/>
                <a:gd name="connsiteY0" fmla="*/ 61913 h 61912"/>
                <a:gd name="connsiteX1" fmla="*/ 74676 w 74676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6" h="61912">
                  <a:moveTo>
                    <a:pt x="0" y="61913"/>
                  </a:moveTo>
                  <a:lnTo>
                    <a:pt x="7467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636EB1B-601C-0A1D-A7CA-78734038E6DE}"/>
                </a:ext>
              </a:extLst>
            </p:cNvPr>
            <p:cNvSpPr/>
            <p:nvPr/>
          </p:nvSpPr>
          <p:spPr>
            <a:xfrm>
              <a:off x="11762051" y="-2984087"/>
              <a:ext cx="63055" cy="49530"/>
            </a:xfrm>
            <a:custGeom>
              <a:avLst/>
              <a:gdLst>
                <a:gd name="connsiteX0" fmla="*/ 0 w 63055"/>
                <a:gd name="connsiteY0" fmla="*/ 49530 h 49530"/>
                <a:gd name="connsiteX1" fmla="*/ 63055 w 63055"/>
                <a:gd name="connsiteY1" fmla="*/ 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055" h="49530">
                  <a:moveTo>
                    <a:pt x="0" y="49530"/>
                  </a:moveTo>
                  <a:lnTo>
                    <a:pt x="63055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B0F280-B87D-D28B-4A94-4EB07114B07C}"/>
                </a:ext>
              </a:extLst>
            </p:cNvPr>
            <p:cNvSpPr/>
            <p:nvPr/>
          </p:nvSpPr>
          <p:spPr>
            <a:xfrm>
              <a:off x="11749002" y="-2949035"/>
              <a:ext cx="123253" cy="88582"/>
            </a:xfrm>
            <a:custGeom>
              <a:avLst/>
              <a:gdLst>
                <a:gd name="connsiteX0" fmla="*/ 0 w 123253"/>
                <a:gd name="connsiteY0" fmla="*/ 88583 h 88582"/>
                <a:gd name="connsiteX1" fmla="*/ 123254 w 123253"/>
                <a:gd name="connsiteY1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253" h="88582">
                  <a:moveTo>
                    <a:pt x="0" y="88583"/>
                  </a:moveTo>
                  <a:lnTo>
                    <a:pt x="123254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0D302EF-CC29-EC54-3718-FB3897E9665E}"/>
                </a:ext>
              </a:extLst>
            </p:cNvPr>
            <p:cNvSpPr/>
            <p:nvPr/>
          </p:nvSpPr>
          <p:spPr>
            <a:xfrm>
              <a:off x="11796246" y="-2888932"/>
              <a:ext cx="85915" cy="63055"/>
            </a:xfrm>
            <a:custGeom>
              <a:avLst/>
              <a:gdLst>
                <a:gd name="connsiteX0" fmla="*/ 0 w 85915"/>
                <a:gd name="connsiteY0" fmla="*/ 63056 h 63055"/>
                <a:gd name="connsiteX1" fmla="*/ 85916 w 85915"/>
                <a:gd name="connsiteY1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15" h="63055">
                  <a:moveTo>
                    <a:pt x="0" y="63056"/>
                  </a:moveTo>
                  <a:lnTo>
                    <a:pt x="85916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5AB448-8829-DE51-3173-2B248A4A1F3C}"/>
                </a:ext>
              </a:extLst>
            </p:cNvPr>
            <p:cNvSpPr/>
            <p:nvPr/>
          </p:nvSpPr>
          <p:spPr>
            <a:xfrm>
              <a:off x="11832822" y="-2779300"/>
              <a:ext cx="107346" cy="87439"/>
            </a:xfrm>
            <a:custGeom>
              <a:avLst/>
              <a:gdLst>
                <a:gd name="connsiteX0" fmla="*/ 0 w 107346"/>
                <a:gd name="connsiteY0" fmla="*/ 87440 h 87439"/>
                <a:gd name="connsiteX1" fmla="*/ 107347 w 107346"/>
                <a:gd name="connsiteY1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346" h="87439">
                  <a:moveTo>
                    <a:pt x="0" y="87440"/>
                  </a:moveTo>
                  <a:lnTo>
                    <a:pt x="107347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70C8675-8943-F1CC-8799-3464935BDA35}"/>
                </a:ext>
              </a:extLst>
            </p:cNvPr>
            <p:cNvSpPr/>
            <p:nvPr/>
          </p:nvSpPr>
          <p:spPr>
            <a:xfrm>
              <a:off x="11835489" y="-2809875"/>
              <a:ext cx="70008" cy="49244"/>
            </a:xfrm>
            <a:custGeom>
              <a:avLst/>
              <a:gdLst>
                <a:gd name="connsiteX0" fmla="*/ 0 w 70008"/>
                <a:gd name="connsiteY0" fmla="*/ 49244 h 49244"/>
                <a:gd name="connsiteX1" fmla="*/ 70009 w 70008"/>
                <a:gd name="connsiteY1" fmla="*/ 0 h 4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8" h="49244">
                  <a:moveTo>
                    <a:pt x="0" y="49244"/>
                  </a:moveTo>
                  <a:lnTo>
                    <a:pt x="7000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04D53BA9-2109-C0A9-CCAB-FC4DDB52D190}"/>
              </a:ext>
            </a:extLst>
          </p:cNvPr>
          <p:cNvGrpSpPr/>
          <p:nvPr/>
        </p:nvGrpSpPr>
        <p:grpSpPr>
          <a:xfrm>
            <a:off x="6455432" y="69104"/>
            <a:ext cx="725097" cy="690552"/>
            <a:chOff x="10009467" y="-611359"/>
            <a:chExt cx="725097" cy="690552"/>
          </a:xfrm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AEC0B98-9C37-5F07-8E40-12ABE8266E6E}"/>
                </a:ext>
              </a:extLst>
            </p:cNvPr>
            <p:cNvSpPr/>
            <p:nvPr/>
          </p:nvSpPr>
          <p:spPr>
            <a:xfrm rot="20292000">
              <a:off x="10160372" y="-454065"/>
              <a:ext cx="398906" cy="398906"/>
            </a:xfrm>
            <a:custGeom>
              <a:avLst/>
              <a:gdLst>
                <a:gd name="connsiteX0" fmla="*/ 398907 w 398906"/>
                <a:gd name="connsiteY0" fmla="*/ 199454 h 398906"/>
                <a:gd name="connsiteX1" fmla="*/ 199453 w 398906"/>
                <a:gd name="connsiteY1" fmla="*/ 398907 h 398906"/>
                <a:gd name="connsiteX2" fmla="*/ 0 w 398906"/>
                <a:gd name="connsiteY2" fmla="*/ 199454 h 398906"/>
                <a:gd name="connsiteX3" fmla="*/ 199453 w 398906"/>
                <a:gd name="connsiteY3" fmla="*/ 0 h 398906"/>
                <a:gd name="connsiteX4" fmla="*/ 398907 w 398906"/>
                <a:gd name="connsiteY4" fmla="*/ 199454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06" h="398906">
                  <a:moveTo>
                    <a:pt x="398907" y="199454"/>
                  </a:moveTo>
                  <a:cubicBezTo>
                    <a:pt x="398907" y="309609"/>
                    <a:pt x="309609" y="398907"/>
                    <a:pt x="199453" y="398907"/>
                  </a:cubicBezTo>
                  <a:cubicBezTo>
                    <a:pt x="89298" y="398907"/>
                    <a:pt x="0" y="309609"/>
                    <a:pt x="0" y="199454"/>
                  </a:cubicBezTo>
                  <a:cubicBezTo>
                    <a:pt x="0" y="89298"/>
                    <a:pt x="89298" y="0"/>
                    <a:pt x="199453" y="0"/>
                  </a:cubicBezTo>
                  <a:cubicBezTo>
                    <a:pt x="309609" y="0"/>
                    <a:pt x="398907" y="89298"/>
                    <a:pt x="398907" y="199454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35D3AB0-557F-7342-AE66-E83BED1AB195}"/>
                </a:ext>
              </a:extLst>
            </p:cNvPr>
            <p:cNvSpPr/>
            <p:nvPr/>
          </p:nvSpPr>
          <p:spPr>
            <a:xfrm>
              <a:off x="10148533" y="-563179"/>
              <a:ext cx="422492" cy="617246"/>
            </a:xfrm>
            <a:custGeom>
              <a:avLst/>
              <a:gdLst>
                <a:gd name="connsiteX0" fmla="*/ 261445 w 422492"/>
                <a:gd name="connsiteY0" fmla="*/ 115599 h 617246"/>
                <a:gd name="connsiteX1" fmla="*/ 412892 w 422492"/>
                <a:gd name="connsiteY1" fmla="*/ 2823 h 617246"/>
                <a:gd name="connsiteX2" fmla="*/ 274018 w 422492"/>
                <a:gd name="connsiteY2" fmla="*/ 349914 h 617246"/>
                <a:gd name="connsiteX3" fmla="*/ 9604 w 422492"/>
                <a:gd name="connsiteY3" fmla="*/ 614424 h 617246"/>
                <a:gd name="connsiteX4" fmla="*/ 53610 w 422492"/>
                <a:gd name="connsiteY4" fmla="*/ 430782 h 61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492" h="617246">
                  <a:moveTo>
                    <a:pt x="261445" y="115599"/>
                  </a:moveTo>
                  <a:cubicBezTo>
                    <a:pt x="330977" y="33970"/>
                    <a:pt x="390128" y="-12226"/>
                    <a:pt x="412892" y="2823"/>
                  </a:cubicBezTo>
                  <a:cubicBezTo>
                    <a:pt x="447564" y="25588"/>
                    <a:pt x="385365" y="181036"/>
                    <a:pt x="274018" y="349914"/>
                  </a:cubicBezTo>
                  <a:cubicBezTo>
                    <a:pt x="162671" y="518793"/>
                    <a:pt x="44275" y="637283"/>
                    <a:pt x="9604" y="614424"/>
                  </a:cubicBezTo>
                  <a:cubicBezTo>
                    <a:pt x="-13256" y="599469"/>
                    <a:pt x="5984" y="526889"/>
                    <a:pt x="53610" y="430782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522D36-6309-676E-DA6E-F9A268F4330D}"/>
                </a:ext>
              </a:extLst>
            </p:cNvPr>
            <p:cNvSpPr/>
            <p:nvPr/>
          </p:nvSpPr>
          <p:spPr>
            <a:xfrm>
              <a:off x="10009467" y="-338341"/>
              <a:ext cx="725097" cy="183437"/>
            </a:xfrm>
            <a:custGeom>
              <a:avLst/>
              <a:gdLst>
                <a:gd name="connsiteX0" fmla="*/ 155146 w 725097"/>
                <a:gd name="connsiteY0" fmla="*/ 124695 h 183437"/>
                <a:gd name="connsiteX1" fmla="*/ 175 w 725097"/>
                <a:gd name="connsiteY1" fmla="*/ 38209 h 183437"/>
                <a:gd name="connsiteX2" fmla="*/ 373459 w 725097"/>
                <a:gd name="connsiteY2" fmla="*/ 17539 h 183437"/>
                <a:gd name="connsiteX3" fmla="*/ 724932 w 725097"/>
                <a:gd name="connsiteY3" fmla="*/ 145365 h 183437"/>
                <a:gd name="connsiteX4" fmla="*/ 523478 w 725097"/>
                <a:gd name="connsiteY4" fmla="*/ 182608 h 18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97" h="183437">
                  <a:moveTo>
                    <a:pt x="155146" y="124695"/>
                  </a:moveTo>
                  <a:cubicBezTo>
                    <a:pt x="58182" y="96787"/>
                    <a:pt x="-3731" y="64212"/>
                    <a:pt x="175" y="38209"/>
                  </a:cubicBezTo>
                  <a:cubicBezTo>
                    <a:pt x="5794" y="-2939"/>
                    <a:pt x="173339" y="-12464"/>
                    <a:pt x="373459" y="17539"/>
                  </a:cubicBezTo>
                  <a:cubicBezTo>
                    <a:pt x="573580" y="47543"/>
                    <a:pt x="730933" y="104407"/>
                    <a:pt x="724932" y="145365"/>
                  </a:cubicBezTo>
                  <a:cubicBezTo>
                    <a:pt x="720646" y="173940"/>
                    <a:pt x="639207" y="186989"/>
                    <a:pt x="523478" y="182608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95DEEEE-405D-845B-3704-09D667A7C616}"/>
                </a:ext>
              </a:extLst>
            </p:cNvPr>
            <p:cNvSpPr/>
            <p:nvPr/>
          </p:nvSpPr>
          <p:spPr>
            <a:xfrm>
              <a:off x="10097366" y="-611359"/>
              <a:ext cx="460057" cy="690552"/>
            </a:xfrm>
            <a:custGeom>
              <a:avLst/>
              <a:gdLst>
                <a:gd name="connsiteX0" fmla="*/ 92679 w 460057"/>
                <a:gd name="connsiteY0" fmla="*/ 253220 h 690552"/>
                <a:gd name="connsiteX1" fmla="*/ 7716 w 460057"/>
                <a:gd name="connsiteY1" fmla="*/ 2141 h 690552"/>
                <a:gd name="connsiteX2" fmla="*/ 288989 w 460057"/>
                <a:gd name="connsiteY2" fmla="*/ 306941 h 690552"/>
                <a:gd name="connsiteX3" fmla="*/ 452343 w 460057"/>
                <a:gd name="connsiteY3" fmla="*/ 688417 h 690552"/>
                <a:gd name="connsiteX4" fmla="*/ 293085 w 460057"/>
                <a:gd name="connsiteY4" fmla="*/ 553543 h 69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057" h="690552">
                  <a:moveTo>
                    <a:pt x="92679" y="253220"/>
                  </a:moveTo>
                  <a:cubicBezTo>
                    <a:pt x="19527" y="121203"/>
                    <a:pt x="-17049" y="18238"/>
                    <a:pt x="7716" y="2141"/>
                  </a:cubicBezTo>
                  <a:cubicBezTo>
                    <a:pt x="40291" y="-18910"/>
                    <a:pt x="166212" y="117679"/>
                    <a:pt x="288989" y="306941"/>
                  </a:cubicBezTo>
                  <a:cubicBezTo>
                    <a:pt x="411766" y="496202"/>
                    <a:pt x="484823" y="667271"/>
                    <a:pt x="452343" y="688417"/>
                  </a:cubicBezTo>
                  <a:cubicBezTo>
                    <a:pt x="430816" y="702323"/>
                    <a:pt x="368428" y="647269"/>
                    <a:pt x="293085" y="553543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EB7C7E6-762A-ADD0-7A49-F45D3BC0F676}"/>
                </a:ext>
              </a:extLst>
            </p:cNvPr>
            <p:cNvSpPr/>
            <p:nvPr/>
          </p:nvSpPr>
          <p:spPr>
            <a:xfrm>
              <a:off x="10529357" y="-524801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43F1D9-F495-A929-DF18-F59855ECB1DE}"/>
                </a:ext>
              </a:extLst>
            </p:cNvPr>
            <p:cNvSpPr/>
            <p:nvPr/>
          </p:nvSpPr>
          <p:spPr>
            <a:xfrm>
              <a:off x="10420867" y="-22928"/>
              <a:ext cx="65539" cy="65539"/>
            </a:xfrm>
            <a:custGeom>
              <a:avLst/>
              <a:gdLst>
                <a:gd name="connsiteX0" fmla="*/ 60167 w 65539"/>
                <a:gd name="connsiteY0" fmla="*/ 50742 h 65539"/>
                <a:gd name="connsiteX1" fmla="*/ 14798 w 65539"/>
                <a:gd name="connsiteY1" fmla="*/ 60167 h 65539"/>
                <a:gd name="connsiteX2" fmla="*/ 5372 w 65539"/>
                <a:gd name="connsiteY2" fmla="*/ 14798 h 65539"/>
                <a:gd name="connsiteX3" fmla="*/ 50642 w 65539"/>
                <a:gd name="connsiteY3" fmla="*/ 5307 h 65539"/>
                <a:gd name="connsiteX4" fmla="*/ 60232 w 65539"/>
                <a:gd name="connsiteY4" fmla="*/ 50642 h 65539"/>
                <a:gd name="connsiteX5" fmla="*/ 60167 w 65539"/>
                <a:gd name="connsiteY5" fmla="*/ 50742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39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9" y="15178"/>
                    <a:pt x="70103" y="35475"/>
                    <a:pt x="60232" y="50642"/>
                  </a:cubicBezTo>
                  <a:cubicBezTo>
                    <a:pt x="60211" y="50675"/>
                    <a:pt x="60189" y="50708"/>
                    <a:pt x="60167" y="507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01C6725-7BC8-6B60-3874-140F388798F5}"/>
                </a:ext>
              </a:extLst>
            </p:cNvPr>
            <p:cNvSpPr/>
            <p:nvPr/>
          </p:nvSpPr>
          <p:spPr>
            <a:xfrm>
              <a:off x="10245797" y="-363447"/>
              <a:ext cx="65502" cy="65539"/>
            </a:xfrm>
            <a:custGeom>
              <a:avLst/>
              <a:gdLst>
                <a:gd name="connsiteX0" fmla="*/ 60167 w 65502"/>
                <a:gd name="connsiteY0" fmla="*/ 50742 h 65539"/>
                <a:gd name="connsiteX1" fmla="*/ 14798 w 65502"/>
                <a:gd name="connsiteY1" fmla="*/ 60167 h 65539"/>
                <a:gd name="connsiteX2" fmla="*/ 5372 w 65502"/>
                <a:gd name="connsiteY2" fmla="*/ 14798 h 65539"/>
                <a:gd name="connsiteX3" fmla="*/ 50642 w 65502"/>
                <a:gd name="connsiteY3" fmla="*/ 5307 h 65539"/>
                <a:gd name="connsiteX4" fmla="*/ 60167 w 65502"/>
                <a:gd name="connsiteY4" fmla="*/ 50741 h 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2" h="65539">
                  <a:moveTo>
                    <a:pt x="60167" y="50742"/>
                  </a:moveTo>
                  <a:cubicBezTo>
                    <a:pt x="50242" y="65873"/>
                    <a:pt x="29929" y="70093"/>
                    <a:pt x="14798" y="60167"/>
                  </a:cubicBezTo>
                  <a:cubicBezTo>
                    <a:pt x="-333" y="50242"/>
                    <a:pt x="-4553" y="29929"/>
                    <a:pt x="5372" y="14798"/>
                  </a:cubicBezTo>
                  <a:cubicBezTo>
                    <a:pt x="15272" y="-294"/>
                    <a:pt x="35514" y="-4538"/>
                    <a:pt x="50642" y="5307"/>
                  </a:cubicBezTo>
                  <a:cubicBezTo>
                    <a:pt x="65801" y="15235"/>
                    <a:pt x="70062" y="35561"/>
                    <a:pt x="60167" y="507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0B893150-8CE4-6A03-2B91-AF349FF0CD45}"/>
              </a:ext>
            </a:extLst>
          </p:cNvPr>
          <p:cNvGrpSpPr/>
          <p:nvPr/>
        </p:nvGrpSpPr>
        <p:grpSpPr>
          <a:xfrm>
            <a:off x="292197" y="2319946"/>
            <a:ext cx="943052" cy="1084932"/>
            <a:chOff x="12144290" y="-2151793"/>
            <a:chExt cx="557783" cy="641700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9314166-1F55-CFE1-D27B-1C6EFA14EA71}"/>
                </a:ext>
              </a:extLst>
            </p:cNvPr>
            <p:cNvSpPr/>
            <p:nvPr/>
          </p:nvSpPr>
          <p:spPr>
            <a:xfrm>
              <a:off x="12338790" y="-1932718"/>
              <a:ext cx="224408" cy="194310"/>
            </a:xfrm>
            <a:custGeom>
              <a:avLst/>
              <a:gdLst>
                <a:gd name="connsiteX0" fmla="*/ 56102 w 224408"/>
                <a:gd name="connsiteY0" fmla="*/ 194310 h 194310"/>
                <a:gd name="connsiteX1" fmla="*/ 168307 w 224408"/>
                <a:gd name="connsiteY1" fmla="*/ 194310 h 194310"/>
                <a:gd name="connsiteX2" fmla="*/ 224409 w 224408"/>
                <a:gd name="connsiteY2" fmla="*/ 97155 h 194310"/>
                <a:gd name="connsiteX3" fmla="*/ 168307 w 224408"/>
                <a:gd name="connsiteY3" fmla="*/ 0 h 194310"/>
                <a:gd name="connsiteX4" fmla="*/ 56102 w 224408"/>
                <a:gd name="connsiteY4" fmla="*/ 0 h 194310"/>
                <a:gd name="connsiteX5" fmla="*/ 0 w 224408"/>
                <a:gd name="connsiteY5" fmla="*/ 97155 h 194310"/>
                <a:gd name="connsiteX6" fmla="*/ 56102 w 224408"/>
                <a:gd name="connsiteY6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310">
                  <a:moveTo>
                    <a:pt x="56102" y="194310"/>
                  </a:moveTo>
                  <a:lnTo>
                    <a:pt x="168307" y="194310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310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F1186AA-35CD-B77C-874F-06A910DB1688}"/>
                </a:ext>
              </a:extLst>
            </p:cNvPr>
            <p:cNvSpPr/>
            <p:nvPr/>
          </p:nvSpPr>
          <p:spPr>
            <a:xfrm>
              <a:off x="12210298" y="-1622298"/>
              <a:ext cx="168306" cy="97155"/>
            </a:xfrm>
            <a:custGeom>
              <a:avLst/>
              <a:gdLst>
                <a:gd name="connsiteX0" fmla="*/ 168307 w 168306"/>
                <a:gd name="connsiteY0" fmla="*/ 97155 h 97155"/>
                <a:gd name="connsiteX1" fmla="*/ 112204 w 168306"/>
                <a:gd name="connsiteY1" fmla="*/ 0 h 97155"/>
                <a:gd name="connsiteX2" fmla="*/ 0 w 168306"/>
                <a:gd name="connsiteY2" fmla="*/ 0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306" h="97155">
                  <a:moveTo>
                    <a:pt x="168307" y="97155"/>
                  </a:moveTo>
                  <a:lnTo>
                    <a:pt x="112204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13ADF50-95C4-4908-EF24-412F3AD5133A}"/>
                </a:ext>
              </a:extLst>
            </p:cNvPr>
            <p:cNvSpPr/>
            <p:nvPr/>
          </p:nvSpPr>
          <p:spPr>
            <a:xfrm>
              <a:off x="12169245" y="-2029968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250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250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250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250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B701108-5038-5502-E63A-D005D0D6FBA7}"/>
                </a:ext>
              </a:extLst>
            </p:cNvPr>
            <p:cNvSpPr/>
            <p:nvPr/>
          </p:nvSpPr>
          <p:spPr>
            <a:xfrm>
              <a:off x="12338790" y="-2127123"/>
              <a:ext cx="224408" cy="194405"/>
            </a:xfrm>
            <a:custGeom>
              <a:avLst/>
              <a:gdLst>
                <a:gd name="connsiteX0" fmla="*/ 56102 w 224408"/>
                <a:gd name="connsiteY0" fmla="*/ 194405 h 194405"/>
                <a:gd name="connsiteX1" fmla="*/ 168307 w 224408"/>
                <a:gd name="connsiteY1" fmla="*/ 194405 h 194405"/>
                <a:gd name="connsiteX2" fmla="*/ 224409 w 224408"/>
                <a:gd name="connsiteY2" fmla="*/ 97155 h 194405"/>
                <a:gd name="connsiteX3" fmla="*/ 168307 w 224408"/>
                <a:gd name="connsiteY3" fmla="*/ 0 h 194405"/>
                <a:gd name="connsiteX4" fmla="*/ 56102 w 224408"/>
                <a:gd name="connsiteY4" fmla="*/ 0 h 194405"/>
                <a:gd name="connsiteX5" fmla="*/ 0 w 224408"/>
                <a:gd name="connsiteY5" fmla="*/ 97155 h 194405"/>
                <a:gd name="connsiteX6" fmla="*/ 56102 w 224408"/>
                <a:gd name="connsiteY6" fmla="*/ 194405 h 19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408" h="194405">
                  <a:moveTo>
                    <a:pt x="56102" y="194405"/>
                  </a:moveTo>
                  <a:lnTo>
                    <a:pt x="168307" y="194405"/>
                  </a:lnTo>
                  <a:lnTo>
                    <a:pt x="224409" y="97155"/>
                  </a:lnTo>
                  <a:lnTo>
                    <a:pt x="168307" y="0"/>
                  </a:lnTo>
                  <a:lnTo>
                    <a:pt x="56102" y="0"/>
                  </a:lnTo>
                  <a:lnTo>
                    <a:pt x="0" y="97155"/>
                  </a:lnTo>
                  <a:lnTo>
                    <a:pt x="56102" y="194405"/>
                  </a:ln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FA7814CC-9FC1-E92D-D5E3-D30D06454DD4}"/>
                </a:ext>
              </a:extLst>
            </p:cNvPr>
            <p:cNvSpPr/>
            <p:nvPr/>
          </p:nvSpPr>
          <p:spPr>
            <a:xfrm>
              <a:off x="12378605" y="-194776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8EB3CB3-F4DD-CF9C-BF57-6CD842A075DD}"/>
                </a:ext>
              </a:extLst>
            </p:cNvPr>
            <p:cNvSpPr/>
            <p:nvPr/>
          </p:nvSpPr>
          <p:spPr>
            <a:xfrm>
              <a:off x="12144290" y="-2151793"/>
              <a:ext cx="30098" cy="30099"/>
            </a:xfrm>
            <a:custGeom>
              <a:avLst/>
              <a:gdLst>
                <a:gd name="connsiteX0" fmla="*/ 30099 w 30098"/>
                <a:gd name="connsiteY0" fmla="*/ 15050 h 30099"/>
                <a:gd name="connsiteX1" fmla="*/ 15050 w 30098"/>
                <a:gd name="connsiteY1" fmla="*/ 30099 h 30099"/>
                <a:gd name="connsiteX2" fmla="*/ 0 w 30098"/>
                <a:gd name="connsiteY2" fmla="*/ 15050 h 30099"/>
                <a:gd name="connsiteX3" fmla="*/ 15050 w 30098"/>
                <a:gd name="connsiteY3" fmla="*/ 0 h 30099"/>
                <a:gd name="connsiteX4" fmla="*/ 30099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50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50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19CF175-CD09-2B9B-E44A-0D9F4510BCD3}"/>
                </a:ext>
              </a:extLst>
            </p:cNvPr>
            <p:cNvSpPr/>
            <p:nvPr/>
          </p:nvSpPr>
          <p:spPr>
            <a:xfrm>
              <a:off x="12363555" y="-1540192"/>
              <a:ext cx="30098" cy="30099"/>
            </a:xfrm>
            <a:custGeom>
              <a:avLst/>
              <a:gdLst>
                <a:gd name="connsiteX0" fmla="*/ 0 w 30098"/>
                <a:gd name="connsiteY0" fmla="*/ 15050 h 30099"/>
                <a:gd name="connsiteX1" fmla="*/ 15049 w 30098"/>
                <a:gd name="connsiteY1" fmla="*/ 0 h 30099"/>
                <a:gd name="connsiteX2" fmla="*/ 30099 w 30098"/>
                <a:gd name="connsiteY2" fmla="*/ 15050 h 30099"/>
                <a:gd name="connsiteX3" fmla="*/ 15049 w 30098"/>
                <a:gd name="connsiteY3" fmla="*/ 30099 h 30099"/>
                <a:gd name="connsiteX4" fmla="*/ 0 w 30098"/>
                <a:gd name="connsiteY4" fmla="*/ 15050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0" y="15050"/>
                  </a:moveTo>
                  <a:cubicBezTo>
                    <a:pt x="0" y="6738"/>
                    <a:pt x="6738" y="0"/>
                    <a:pt x="15049" y="0"/>
                  </a:cubicBezTo>
                  <a:cubicBezTo>
                    <a:pt x="23361" y="0"/>
                    <a:pt x="30099" y="6738"/>
                    <a:pt x="30099" y="15050"/>
                  </a:cubicBezTo>
                  <a:cubicBezTo>
                    <a:pt x="30099" y="23361"/>
                    <a:pt x="23361" y="30099"/>
                    <a:pt x="15049" y="30099"/>
                  </a:cubicBezTo>
                  <a:cubicBezTo>
                    <a:pt x="6738" y="30099"/>
                    <a:pt x="0" y="23361"/>
                    <a:pt x="0" y="15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19495C7-6849-98F0-BE28-5F95D86A5A80}"/>
                </a:ext>
              </a:extLst>
            </p:cNvPr>
            <p:cNvSpPr/>
            <p:nvPr/>
          </p:nvSpPr>
          <p:spPr>
            <a:xfrm>
              <a:off x="12195248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08B05A7-0306-AC7F-2BAC-7C4BE1BD8ACC}"/>
                </a:ext>
              </a:extLst>
            </p:cNvPr>
            <p:cNvSpPr/>
            <p:nvPr/>
          </p:nvSpPr>
          <p:spPr>
            <a:xfrm>
              <a:off x="12671784" y="-2042350"/>
              <a:ext cx="30289" cy="30289"/>
            </a:xfrm>
            <a:custGeom>
              <a:avLst/>
              <a:gdLst>
                <a:gd name="connsiteX0" fmla="*/ 0 w 30289"/>
                <a:gd name="connsiteY0" fmla="*/ 15144 h 30289"/>
                <a:gd name="connsiteX1" fmla="*/ 15145 w 30289"/>
                <a:gd name="connsiteY1" fmla="*/ 0 h 30289"/>
                <a:gd name="connsiteX2" fmla="*/ 30290 w 30289"/>
                <a:gd name="connsiteY2" fmla="*/ 15145 h 30289"/>
                <a:gd name="connsiteX3" fmla="*/ 15145 w 30289"/>
                <a:gd name="connsiteY3" fmla="*/ 30289 h 30289"/>
                <a:gd name="connsiteX4" fmla="*/ 15050 w 30289"/>
                <a:gd name="connsiteY4" fmla="*/ 30289 h 30289"/>
                <a:gd name="connsiteX5" fmla="*/ 0 w 30289"/>
                <a:gd name="connsiteY5" fmla="*/ 15240 h 30289"/>
                <a:gd name="connsiteX6" fmla="*/ 0 w 30289"/>
                <a:gd name="connsiteY6" fmla="*/ 15144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9" h="30289">
                  <a:moveTo>
                    <a:pt x="0" y="15144"/>
                  </a:moveTo>
                  <a:cubicBezTo>
                    <a:pt x="1" y="6780"/>
                    <a:pt x="6781" y="0"/>
                    <a:pt x="15145" y="0"/>
                  </a:cubicBezTo>
                  <a:cubicBezTo>
                    <a:pt x="23510" y="0"/>
                    <a:pt x="30290" y="6781"/>
                    <a:pt x="30290" y="15145"/>
                  </a:cubicBezTo>
                  <a:cubicBezTo>
                    <a:pt x="30289" y="23509"/>
                    <a:pt x="23509" y="30290"/>
                    <a:pt x="15145" y="30289"/>
                  </a:cubicBezTo>
                  <a:cubicBezTo>
                    <a:pt x="15113" y="30289"/>
                    <a:pt x="15081" y="30289"/>
                    <a:pt x="15050" y="30289"/>
                  </a:cubicBezTo>
                  <a:cubicBezTo>
                    <a:pt x="6738" y="30289"/>
                    <a:pt x="0" y="23552"/>
                    <a:pt x="0" y="15240"/>
                  </a:cubicBezTo>
                  <a:cubicBezTo>
                    <a:pt x="0" y="15208"/>
                    <a:pt x="0" y="15176"/>
                    <a:pt x="0" y="15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C95FB43-55ED-2117-1279-7BF9EF996306}"/>
                </a:ext>
              </a:extLst>
            </p:cNvPr>
            <p:cNvSpPr/>
            <p:nvPr/>
          </p:nvSpPr>
          <p:spPr>
            <a:xfrm>
              <a:off x="12306310" y="-1637347"/>
              <a:ext cx="30098" cy="30099"/>
            </a:xfrm>
            <a:custGeom>
              <a:avLst/>
              <a:gdLst>
                <a:gd name="connsiteX0" fmla="*/ 30099 w 30098"/>
                <a:gd name="connsiteY0" fmla="*/ 15049 h 30099"/>
                <a:gd name="connsiteX1" fmla="*/ 15050 w 30098"/>
                <a:gd name="connsiteY1" fmla="*/ 30099 h 30099"/>
                <a:gd name="connsiteX2" fmla="*/ 0 w 30098"/>
                <a:gd name="connsiteY2" fmla="*/ 15049 h 30099"/>
                <a:gd name="connsiteX3" fmla="*/ 15050 w 30098"/>
                <a:gd name="connsiteY3" fmla="*/ 0 h 30099"/>
                <a:gd name="connsiteX4" fmla="*/ 30099 w 30098"/>
                <a:gd name="connsiteY4" fmla="*/ 15049 h 3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8" h="30099">
                  <a:moveTo>
                    <a:pt x="30099" y="15049"/>
                  </a:moveTo>
                  <a:cubicBezTo>
                    <a:pt x="30099" y="23361"/>
                    <a:pt x="23361" y="30099"/>
                    <a:pt x="15050" y="30099"/>
                  </a:cubicBezTo>
                  <a:cubicBezTo>
                    <a:pt x="6738" y="30099"/>
                    <a:pt x="0" y="23361"/>
                    <a:pt x="0" y="15049"/>
                  </a:cubicBezTo>
                  <a:cubicBezTo>
                    <a:pt x="0" y="6738"/>
                    <a:pt x="6738" y="0"/>
                    <a:pt x="15050" y="0"/>
                  </a:cubicBezTo>
                  <a:cubicBezTo>
                    <a:pt x="23361" y="0"/>
                    <a:pt x="30099" y="6738"/>
                    <a:pt x="30099" y="15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7FD5A88-F97B-DD1B-280F-0C856F57DCDD}"/>
                </a:ext>
              </a:extLst>
            </p:cNvPr>
            <p:cNvSpPr/>
            <p:nvPr/>
          </p:nvSpPr>
          <p:spPr>
            <a:xfrm>
              <a:off x="12548150" y="-2042350"/>
              <a:ext cx="30289" cy="30289"/>
            </a:xfrm>
            <a:custGeom>
              <a:avLst/>
              <a:gdLst>
                <a:gd name="connsiteX0" fmla="*/ 0 w 30289"/>
                <a:gd name="connsiteY0" fmla="*/ 15145 h 30289"/>
                <a:gd name="connsiteX1" fmla="*/ 15145 w 30289"/>
                <a:gd name="connsiteY1" fmla="*/ 0 h 30289"/>
                <a:gd name="connsiteX2" fmla="*/ 30289 w 30289"/>
                <a:gd name="connsiteY2" fmla="*/ 15145 h 30289"/>
                <a:gd name="connsiteX3" fmla="*/ 15145 w 30289"/>
                <a:gd name="connsiteY3" fmla="*/ 30289 h 30289"/>
                <a:gd name="connsiteX4" fmla="*/ 0 w 30289"/>
                <a:gd name="connsiteY4" fmla="*/ 15145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" h="30289">
                  <a:moveTo>
                    <a:pt x="0" y="15145"/>
                  </a:moveTo>
                  <a:cubicBezTo>
                    <a:pt x="0" y="6781"/>
                    <a:pt x="6780" y="0"/>
                    <a:pt x="15145" y="0"/>
                  </a:cubicBezTo>
                  <a:cubicBezTo>
                    <a:pt x="23509" y="0"/>
                    <a:pt x="30289" y="6781"/>
                    <a:pt x="30289" y="15145"/>
                  </a:cubicBezTo>
                  <a:cubicBezTo>
                    <a:pt x="30289" y="23509"/>
                    <a:pt x="23509" y="30289"/>
                    <a:pt x="15145" y="30289"/>
                  </a:cubicBezTo>
                  <a:cubicBezTo>
                    <a:pt x="6780" y="30289"/>
                    <a:pt x="0" y="23509"/>
                    <a:pt x="0" y="1514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46D6F5E-9469-EFA8-102D-4635584A4987}"/>
                </a:ext>
              </a:extLst>
            </p:cNvPr>
            <p:cNvSpPr/>
            <p:nvPr/>
          </p:nvSpPr>
          <p:spPr>
            <a:xfrm>
              <a:off x="12378604" y="-1753552"/>
              <a:ext cx="30289" cy="30289"/>
            </a:xfrm>
            <a:custGeom>
              <a:avLst/>
              <a:gdLst>
                <a:gd name="connsiteX0" fmla="*/ 0 w 30289"/>
                <a:gd name="connsiteY0" fmla="*/ 15240 h 30289"/>
                <a:gd name="connsiteX1" fmla="*/ 15050 w 30289"/>
                <a:gd name="connsiteY1" fmla="*/ 0 h 30289"/>
                <a:gd name="connsiteX2" fmla="*/ 30289 w 30289"/>
                <a:gd name="connsiteY2" fmla="*/ 15050 h 30289"/>
                <a:gd name="connsiteX3" fmla="*/ 15240 w 30289"/>
                <a:gd name="connsiteY3" fmla="*/ 30289 h 30289"/>
                <a:gd name="connsiteX4" fmla="*/ 15050 w 30289"/>
                <a:gd name="connsiteY4" fmla="*/ 30289 h 30289"/>
                <a:gd name="connsiteX5" fmla="*/ 1 w 30289"/>
                <a:gd name="connsiteY5" fmla="*/ 1524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" h="30289">
                  <a:moveTo>
                    <a:pt x="0" y="15240"/>
                  </a:moveTo>
                  <a:cubicBezTo>
                    <a:pt x="-52" y="6876"/>
                    <a:pt x="6686" y="53"/>
                    <a:pt x="15050" y="0"/>
                  </a:cubicBezTo>
                  <a:cubicBezTo>
                    <a:pt x="23414" y="-52"/>
                    <a:pt x="30237" y="6686"/>
                    <a:pt x="30289" y="15050"/>
                  </a:cubicBezTo>
                  <a:cubicBezTo>
                    <a:pt x="30341" y="23414"/>
                    <a:pt x="23604" y="30237"/>
                    <a:pt x="15240" y="30289"/>
                  </a:cubicBezTo>
                  <a:cubicBezTo>
                    <a:pt x="15176" y="30290"/>
                    <a:pt x="15113" y="30290"/>
                    <a:pt x="15050" y="30289"/>
                  </a:cubicBezTo>
                  <a:cubicBezTo>
                    <a:pt x="6760" y="30237"/>
                    <a:pt x="52" y="23530"/>
                    <a:pt x="1" y="15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chemeClr val="bg1">
                  <a:lumMod val="50000"/>
                  <a:alpha val="44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F5DECB5-B7A7-1342-2135-E2D08DB6C3A3}"/>
                </a:ext>
              </a:extLst>
            </p:cNvPr>
            <p:cNvSpPr/>
            <p:nvPr/>
          </p:nvSpPr>
          <p:spPr>
            <a:xfrm>
              <a:off x="12563294" y="-2027396"/>
              <a:ext cx="123539" cy="9525"/>
            </a:xfrm>
            <a:custGeom>
              <a:avLst/>
              <a:gdLst>
                <a:gd name="connsiteX0" fmla="*/ 0 w 123539"/>
                <a:gd name="connsiteY0" fmla="*/ 0 h 9525"/>
                <a:gd name="connsiteX1" fmla="*/ 123539 w 12353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539" h="9525">
                  <a:moveTo>
                    <a:pt x="0" y="0"/>
                  </a:moveTo>
                  <a:lnTo>
                    <a:pt x="123539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2399631-DF21-8A44-8B09-481DE7FAE607}"/>
                </a:ext>
              </a:extLst>
            </p:cNvPr>
            <p:cNvSpPr/>
            <p:nvPr/>
          </p:nvSpPr>
          <p:spPr>
            <a:xfrm>
              <a:off x="12321359" y="-1738312"/>
              <a:ext cx="72294" cy="116014"/>
            </a:xfrm>
            <a:custGeom>
              <a:avLst/>
              <a:gdLst>
                <a:gd name="connsiteX0" fmla="*/ 72295 w 72294"/>
                <a:gd name="connsiteY0" fmla="*/ 0 h 116014"/>
                <a:gd name="connsiteX1" fmla="*/ 0 w 72294"/>
                <a:gd name="connsiteY1" fmla="*/ 116014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116014">
                  <a:moveTo>
                    <a:pt x="72295" y="0"/>
                  </a:moveTo>
                  <a:lnTo>
                    <a:pt x="0" y="116014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CF290B4-683A-958D-D29A-0EA98F0E6F04}"/>
                </a:ext>
              </a:extLst>
            </p:cNvPr>
            <p:cNvSpPr/>
            <p:nvPr/>
          </p:nvSpPr>
          <p:spPr>
            <a:xfrm>
              <a:off x="12159339" y="-2136743"/>
              <a:ext cx="66008" cy="106775"/>
            </a:xfrm>
            <a:custGeom>
              <a:avLst/>
              <a:gdLst>
                <a:gd name="connsiteX0" fmla="*/ 66008 w 66008"/>
                <a:gd name="connsiteY0" fmla="*/ 106775 h 106775"/>
                <a:gd name="connsiteX1" fmla="*/ 0 w 66008"/>
                <a:gd name="connsiteY1" fmla="*/ 0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08" h="106775">
                  <a:moveTo>
                    <a:pt x="66008" y="106775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686498E1-95D4-7F4F-9987-FBC543504105}"/>
              </a:ext>
            </a:extLst>
          </p:cNvPr>
          <p:cNvGrpSpPr/>
          <p:nvPr/>
        </p:nvGrpSpPr>
        <p:grpSpPr>
          <a:xfrm>
            <a:off x="786333" y="4501041"/>
            <a:ext cx="2055239" cy="1271899"/>
            <a:chOff x="12884827" y="-2561896"/>
            <a:chExt cx="671297" cy="41543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308C512-D71A-6487-54EE-63B625A39DED}"/>
                </a:ext>
              </a:extLst>
            </p:cNvPr>
            <p:cNvSpPr/>
            <p:nvPr/>
          </p:nvSpPr>
          <p:spPr>
            <a:xfrm>
              <a:off x="13021161" y="-2561896"/>
              <a:ext cx="401002" cy="157786"/>
            </a:xfrm>
            <a:custGeom>
              <a:avLst/>
              <a:gdLst>
                <a:gd name="connsiteX0" fmla="*/ 0 w 401002"/>
                <a:gd name="connsiteY0" fmla="*/ 148928 h 157786"/>
                <a:gd name="connsiteX1" fmla="*/ 258258 w 401002"/>
                <a:gd name="connsiteY1" fmla="*/ 8593 h 157786"/>
                <a:gd name="connsiteX2" fmla="*/ 401003 w 401002"/>
                <a:gd name="connsiteY2" fmla="*/ 157787 h 15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002" h="157786">
                  <a:moveTo>
                    <a:pt x="0" y="148928"/>
                  </a:moveTo>
                  <a:cubicBezTo>
                    <a:pt x="32563" y="38860"/>
                    <a:pt x="148190" y="-23970"/>
                    <a:pt x="258258" y="8593"/>
                  </a:cubicBezTo>
                  <a:cubicBezTo>
                    <a:pt x="328925" y="29500"/>
                    <a:pt x="383237" y="86265"/>
                    <a:pt x="401003" y="157787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CBA3431-BE00-CA82-0740-CB18600173F3}"/>
                </a:ext>
              </a:extLst>
            </p:cNvPr>
            <p:cNvSpPr/>
            <p:nvPr/>
          </p:nvSpPr>
          <p:spPr>
            <a:xfrm>
              <a:off x="13012493" y="-2354199"/>
              <a:ext cx="184118" cy="206406"/>
            </a:xfrm>
            <a:custGeom>
              <a:avLst/>
              <a:gdLst>
                <a:gd name="connsiteX0" fmla="*/ 184118 w 184118"/>
                <a:gd name="connsiteY0" fmla="*/ 206407 h 206406"/>
                <a:gd name="connsiteX1" fmla="*/ 0 w 184118"/>
                <a:gd name="connsiteY1" fmla="*/ 0 h 20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18" h="206406">
                  <a:moveTo>
                    <a:pt x="184118" y="206407"/>
                  </a:moveTo>
                  <a:cubicBezTo>
                    <a:pt x="79206" y="194399"/>
                    <a:pt x="-7" y="105597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502D3B-B346-EA41-1363-B2C8864F0D65}"/>
                </a:ext>
              </a:extLst>
            </p:cNvPr>
            <p:cNvSpPr/>
            <p:nvPr/>
          </p:nvSpPr>
          <p:spPr>
            <a:xfrm>
              <a:off x="13220519" y="-2354199"/>
              <a:ext cx="207644" cy="207740"/>
            </a:xfrm>
            <a:custGeom>
              <a:avLst/>
              <a:gdLst>
                <a:gd name="connsiteX0" fmla="*/ 207645 w 207644"/>
                <a:gd name="connsiteY0" fmla="*/ 0 h 207740"/>
                <a:gd name="connsiteX1" fmla="*/ 0 w 207644"/>
                <a:gd name="connsiteY1" fmla="*/ 207740 h 20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644" h="207740">
                  <a:moveTo>
                    <a:pt x="207645" y="0"/>
                  </a:moveTo>
                  <a:cubicBezTo>
                    <a:pt x="207645" y="114695"/>
                    <a:pt x="114694" y="207688"/>
                    <a:pt x="0" y="207740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9CEB138-6C90-11FB-6509-F7DDF3AB4601}"/>
                </a:ext>
              </a:extLst>
            </p:cNvPr>
            <p:cNvSpPr/>
            <p:nvPr/>
          </p:nvSpPr>
          <p:spPr>
            <a:xfrm>
              <a:off x="12884827" y="-2489893"/>
              <a:ext cx="671297" cy="271384"/>
            </a:xfrm>
            <a:custGeom>
              <a:avLst/>
              <a:gdLst>
                <a:gd name="connsiteX0" fmla="*/ 555148 w 671297"/>
                <a:gd name="connsiteY0" fmla="*/ 3963 h 271384"/>
                <a:gd name="connsiteX1" fmla="*/ 670401 w 671297"/>
                <a:gd name="connsiteY1" fmla="*/ 19584 h 271384"/>
                <a:gd name="connsiteX2" fmla="*/ 359981 w 671297"/>
                <a:gd name="connsiteY2" fmla="*/ 205798 h 271384"/>
                <a:gd name="connsiteX3" fmla="*/ 889 w 671297"/>
                <a:gd name="connsiteY3" fmla="*/ 251804 h 271384"/>
                <a:gd name="connsiteX4" fmla="*/ 93757 w 671297"/>
                <a:gd name="connsiteY4" fmla="*/ 161221 h 27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297" h="271384">
                  <a:moveTo>
                    <a:pt x="555148" y="3963"/>
                  </a:moveTo>
                  <a:cubicBezTo>
                    <a:pt x="620109" y="-4324"/>
                    <a:pt x="663638" y="153"/>
                    <a:pt x="670401" y="19584"/>
                  </a:cubicBezTo>
                  <a:cubicBezTo>
                    <a:pt x="683831" y="58256"/>
                    <a:pt x="544861" y="141599"/>
                    <a:pt x="359981" y="205798"/>
                  </a:cubicBezTo>
                  <a:cubicBezTo>
                    <a:pt x="175101" y="269996"/>
                    <a:pt x="14414" y="290570"/>
                    <a:pt x="889" y="251804"/>
                  </a:cubicBezTo>
                  <a:cubicBezTo>
                    <a:pt x="-6255" y="231134"/>
                    <a:pt x="30130" y="197702"/>
                    <a:pt x="93757" y="161221"/>
                  </a:cubicBezTo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" name="任意多边形: 形状 339">
            <a:extLst>
              <a:ext uri="{FF2B5EF4-FFF2-40B4-BE49-F238E27FC236}">
                <a16:creationId xmlns:a16="http://schemas.microsoft.com/office/drawing/2014/main" id="{F04A942F-E44F-1E2E-50E6-15437C57058E}"/>
              </a:ext>
            </a:extLst>
          </p:cNvPr>
          <p:cNvSpPr/>
          <p:nvPr/>
        </p:nvSpPr>
        <p:spPr>
          <a:xfrm>
            <a:off x="2290868" y="478378"/>
            <a:ext cx="472123" cy="449077"/>
          </a:xfrm>
          <a:custGeom>
            <a:avLst/>
            <a:gdLst>
              <a:gd name="connsiteX0" fmla="*/ 64389 w 128777"/>
              <a:gd name="connsiteY0" fmla="*/ 0 h 122491"/>
              <a:gd name="connsiteX1" fmla="*/ 84296 w 128777"/>
              <a:gd name="connsiteY1" fmla="*/ 40291 h 122491"/>
              <a:gd name="connsiteX2" fmla="*/ 128778 w 128777"/>
              <a:gd name="connsiteY2" fmla="*/ 46768 h 122491"/>
              <a:gd name="connsiteX3" fmla="*/ 96583 w 128777"/>
              <a:gd name="connsiteY3" fmla="*/ 78200 h 122491"/>
              <a:gd name="connsiteX4" fmla="*/ 104204 w 128777"/>
              <a:gd name="connsiteY4" fmla="*/ 122492 h 122491"/>
              <a:gd name="connsiteX5" fmla="*/ 64389 w 128777"/>
              <a:gd name="connsiteY5" fmla="*/ 101536 h 122491"/>
              <a:gd name="connsiteX6" fmla="*/ 24574 w 128777"/>
              <a:gd name="connsiteY6" fmla="*/ 122492 h 122491"/>
              <a:gd name="connsiteX7" fmla="*/ 32195 w 128777"/>
              <a:gd name="connsiteY7" fmla="*/ 78200 h 122491"/>
              <a:gd name="connsiteX8" fmla="*/ 0 w 128777"/>
              <a:gd name="connsiteY8" fmla="*/ 46768 h 122491"/>
              <a:gd name="connsiteX9" fmla="*/ 44482 w 128777"/>
              <a:gd name="connsiteY9" fmla="*/ 40291 h 122491"/>
              <a:gd name="connsiteX10" fmla="*/ 64389 w 128777"/>
              <a:gd name="connsiteY10" fmla="*/ 0 h 1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7" h="122491">
                <a:moveTo>
                  <a:pt x="64389" y="0"/>
                </a:moveTo>
                <a:lnTo>
                  <a:pt x="84296" y="40291"/>
                </a:lnTo>
                <a:lnTo>
                  <a:pt x="128778" y="46768"/>
                </a:lnTo>
                <a:lnTo>
                  <a:pt x="96583" y="78200"/>
                </a:lnTo>
                <a:lnTo>
                  <a:pt x="104204" y="122492"/>
                </a:lnTo>
                <a:lnTo>
                  <a:pt x="64389" y="101536"/>
                </a:lnTo>
                <a:lnTo>
                  <a:pt x="24574" y="122492"/>
                </a:lnTo>
                <a:lnTo>
                  <a:pt x="32195" y="78200"/>
                </a:lnTo>
                <a:lnTo>
                  <a:pt x="0" y="46768"/>
                </a:lnTo>
                <a:lnTo>
                  <a:pt x="44482" y="40291"/>
                </a:lnTo>
                <a:lnTo>
                  <a:pt x="64389" y="0"/>
                </a:lnTo>
                <a:close/>
              </a:path>
            </a:pathLst>
          </a:custGeom>
          <a:noFill/>
          <a:ln w="9525" cap="rnd">
            <a:solidFill>
              <a:schemeClr val="bg1">
                <a:lumMod val="50000"/>
                <a:alpha val="44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987D25C4-C2CA-6191-CDFC-876DA1709F7C}"/>
              </a:ext>
            </a:extLst>
          </p:cNvPr>
          <p:cNvGrpSpPr/>
          <p:nvPr/>
        </p:nvGrpSpPr>
        <p:grpSpPr>
          <a:xfrm>
            <a:off x="273413" y="3758832"/>
            <a:ext cx="608805" cy="609589"/>
            <a:chOff x="10644759" y="-2870716"/>
            <a:chExt cx="270328" cy="270676"/>
          </a:xfrm>
        </p:grpSpPr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B64CC1A-2D24-AD6C-22F8-BC17BC242D9A}"/>
                </a:ext>
              </a:extLst>
            </p:cNvPr>
            <p:cNvSpPr/>
            <p:nvPr/>
          </p:nvSpPr>
          <p:spPr>
            <a:xfrm>
              <a:off x="10644759" y="-2870716"/>
              <a:ext cx="270328" cy="270296"/>
            </a:xfrm>
            <a:custGeom>
              <a:avLst/>
              <a:gdLst>
                <a:gd name="connsiteX0" fmla="*/ 270329 w 270328"/>
                <a:gd name="connsiteY0" fmla="*/ 135137 h 270296"/>
                <a:gd name="connsiteX1" fmla="*/ 135264 w 270328"/>
                <a:gd name="connsiteY1" fmla="*/ 270296 h 270296"/>
                <a:gd name="connsiteX2" fmla="*/ 122406 w 270328"/>
                <a:gd name="connsiteY2" fmla="*/ 269725 h 270296"/>
                <a:gd name="connsiteX3" fmla="*/ 613 w 270328"/>
                <a:gd name="connsiteY3" fmla="*/ 122406 h 270296"/>
                <a:gd name="connsiteX4" fmla="*/ 147932 w 270328"/>
                <a:gd name="connsiteY4" fmla="*/ 613 h 270296"/>
                <a:gd name="connsiteX5" fmla="*/ 270329 w 270328"/>
                <a:gd name="connsiteY5" fmla="*/ 135137 h 27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328" h="270296">
                  <a:moveTo>
                    <a:pt x="270329" y="135137"/>
                  </a:moveTo>
                  <a:cubicBezTo>
                    <a:pt x="270276" y="209724"/>
                    <a:pt x="209852" y="270191"/>
                    <a:pt x="135264" y="270296"/>
                  </a:cubicBezTo>
                  <a:cubicBezTo>
                    <a:pt x="130883" y="270296"/>
                    <a:pt x="126597" y="270106"/>
                    <a:pt x="122406" y="269725"/>
                  </a:cubicBezTo>
                  <a:cubicBezTo>
                    <a:pt x="48092" y="262676"/>
                    <a:pt x="-6436" y="196719"/>
                    <a:pt x="613" y="122406"/>
                  </a:cubicBezTo>
                  <a:cubicBezTo>
                    <a:pt x="7662" y="48092"/>
                    <a:pt x="73619" y="-6436"/>
                    <a:pt x="147932" y="613"/>
                  </a:cubicBezTo>
                  <a:cubicBezTo>
                    <a:pt x="217311" y="7194"/>
                    <a:pt x="270312" y="65447"/>
                    <a:pt x="270329" y="13513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56F9C728-5B1D-2237-850E-710748568AD8}"/>
                </a:ext>
              </a:extLst>
            </p:cNvPr>
            <p:cNvSpPr/>
            <p:nvPr/>
          </p:nvSpPr>
          <p:spPr>
            <a:xfrm>
              <a:off x="10851557" y="-2732056"/>
              <a:ext cx="41909" cy="41910"/>
            </a:xfrm>
            <a:custGeom>
              <a:avLst/>
              <a:gdLst>
                <a:gd name="connsiteX0" fmla="*/ 41910 w 41909"/>
                <a:gd name="connsiteY0" fmla="*/ 20860 h 41910"/>
                <a:gd name="connsiteX1" fmla="*/ 21050 w 41909"/>
                <a:gd name="connsiteY1" fmla="*/ 41910 h 41910"/>
                <a:gd name="connsiteX2" fmla="*/ 0 w 41909"/>
                <a:gd name="connsiteY2" fmla="*/ 21050 h 41910"/>
                <a:gd name="connsiteX3" fmla="*/ 20860 w 41909"/>
                <a:gd name="connsiteY3" fmla="*/ 0 h 41910"/>
                <a:gd name="connsiteX4" fmla="*/ 20955 w 41909"/>
                <a:gd name="connsiteY4" fmla="*/ 0 h 41910"/>
                <a:gd name="connsiteX5" fmla="*/ 41910 w 41909"/>
                <a:gd name="connsiteY5" fmla="*/ 2086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09" h="41910">
                  <a:moveTo>
                    <a:pt x="41910" y="20860"/>
                  </a:moveTo>
                  <a:cubicBezTo>
                    <a:pt x="41962" y="32433"/>
                    <a:pt x="32623" y="41857"/>
                    <a:pt x="21050" y="41910"/>
                  </a:cubicBezTo>
                  <a:cubicBezTo>
                    <a:pt x="9477" y="41962"/>
                    <a:pt x="53" y="32623"/>
                    <a:pt x="0" y="21050"/>
                  </a:cubicBezTo>
                  <a:cubicBezTo>
                    <a:pt x="-52" y="9477"/>
                    <a:pt x="9287" y="53"/>
                    <a:pt x="20860" y="0"/>
                  </a:cubicBezTo>
                  <a:cubicBezTo>
                    <a:pt x="20891" y="0"/>
                    <a:pt x="20923" y="0"/>
                    <a:pt x="20955" y="0"/>
                  </a:cubicBezTo>
                  <a:cubicBezTo>
                    <a:pt x="32491" y="0"/>
                    <a:pt x="41857" y="9324"/>
                    <a:pt x="41910" y="2086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E8A12B4-009A-2B33-46C4-792F80A5760E}"/>
                </a:ext>
              </a:extLst>
            </p:cNvPr>
            <p:cNvSpPr/>
            <p:nvPr/>
          </p:nvSpPr>
          <p:spPr>
            <a:xfrm>
              <a:off x="10653437" y="-2692054"/>
              <a:ext cx="51911" cy="60010"/>
            </a:xfrm>
            <a:custGeom>
              <a:avLst/>
              <a:gdLst>
                <a:gd name="connsiteX0" fmla="*/ 51911 w 51911"/>
                <a:gd name="connsiteY0" fmla="*/ 34008 h 60010"/>
                <a:gd name="connsiteX1" fmla="*/ 39719 w 51911"/>
                <a:gd name="connsiteY1" fmla="*/ 60011 h 60010"/>
                <a:gd name="connsiteX2" fmla="*/ 0 w 51911"/>
                <a:gd name="connsiteY2" fmla="*/ 4861 h 60010"/>
                <a:gd name="connsiteX3" fmla="*/ 17431 w 51911"/>
                <a:gd name="connsiteY3" fmla="*/ 3 h 60010"/>
                <a:gd name="connsiteX4" fmla="*/ 51908 w 51911"/>
                <a:gd name="connsiteY4" fmla="*/ 33528 h 60010"/>
                <a:gd name="connsiteX5" fmla="*/ 51911 w 51911"/>
                <a:gd name="connsiteY5" fmla="*/ 34008 h 6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1" h="60010">
                  <a:moveTo>
                    <a:pt x="51911" y="34008"/>
                  </a:moveTo>
                  <a:cubicBezTo>
                    <a:pt x="51926" y="44059"/>
                    <a:pt x="47456" y="53594"/>
                    <a:pt x="39719" y="60011"/>
                  </a:cubicBezTo>
                  <a:cubicBezTo>
                    <a:pt x="21957" y="45349"/>
                    <a:pt x="8277" y="26354"/>
                    <a:pt x="0" y="4861"/>
                  </a:cubicBezTo>
                  <a:cubicBezTo>
                    <a:pt x="5241" y="1643"/>
                    <a:pt x="11280" y="-40"/>
                    <a:pt x="17431" y="3"/>
                  </a:cubicBezTo>
                  <a:cubicBezTo>
                    <a:pt x="36209" y="-260"/>
                    <a:pt x="51645" y="14750"/>
                    <a:pt x="51908" y="33528"/>
                  </a:cubicBezTo>
                  <a:cubicBezTo>
                    <a:pt x="51910" y="33688"/>
                    <a:pt x="51911" y="33848"/>
                    <a:pt x="51911" y="34008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CB38249-4AB7-407F-3CCC-7382B675F361}"/>
                </a:ext>
              </a:extLst>
            </p:cNvPr>
            <p:cNvSpPr/>
            <p:nvPr/>
          </p:nvSpPr>
          <p:spPr>
            <a:xfrm>
              <a:off x="10766022" y="-2667926"/>
              <a:ext cx="106489" cy="67886"/>
            </a:xfrm>
            <a:custGeom>
              <a:avLst/>
              <a:gdLst>
                <a:gd name="connsiteX0" fmla="*/ 106490 w 106489"/>
                <a:gd name="connsiteY0" fmla="*/ 31120 h 67886"/>
                <a:gd name="connsiteX1" fmla="*/ 14002 w 106489"/>
                <a:gd name="connsiteY1" fmla="*/ 67887 h 67886"/>
                <a:gd name="connsiteX2" fmla="*/ 1143 w 106489"/>
                <a:gd name="connsiteY2" fmla="*/ 67315 h 67886"/>
                <a:gd name="connsiteX3" fmla="*/ 0 w 106489"/>
                <a:gd name="connsiteY3" fmla="*/ 56171 h 67886"/>
                <a:gd name="connsiteX4" fmla="*/ 56224 w 106489"/>
                <a:gd name="connsiteY4" fmla="*/ 0 h 67886"/>
                <a:gd name="connsiteX5" fmla="*/ 106490 w 106489"/>
                <a:gd name="connsiteY5" fmla="*/ 31120 h 6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89" h="67886">
                  <a:moveTo>
                    <a:pt x="106490" y="31120"/>
                  </a:moveTo>
                  <a:cubicBezTo>
                    <a:pt x="81512" y="54777"/>
                    <a:pt x="48404" y="67938"/>
                    <a:pt x="14002" y="67887"/>
                  </a:cubicBezTo>
                  <a:cubicBezTo>
                    <a:pt x="9620" y="67887"/>
                    <a:pt x="5334" y="67696"/>
                    <a:pt x="1143" y="67315"/>
                  </a:cubicBezTo>
                  <a:cubicBezTo>
                    <a:pt x="376" y="63650"/>
                    <a:pt x="-7" y="59915"/>
                    <a:pt x="0" y="56171"/>
                  </a:cubicBezTo>
                  <a:cubicBezTo>
                    <a:pt x="15" y="25134"/>
                    <a:pt x="25187" y="-15"/>
                    <a:pt x="56224" y="0"/>
                  </a:cubicBezTo>
                  <a:cubicBezTo>
                    <a:pt x="77523" y="10"/>
                    <a:pt x="96985" y="12060"/>
                    <a:pt x="106490" y="31120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D291F03-F854-58FB-C24E-FAEF2EAC5288}"/>
                </a:ext>
              </a:extLst>
            </p:cNvPr>
            <p:cNvSpPr/>
            <p:nvPr/>
          </p:nvSpPr>
          <p:spPr>
            <a:xfrm>
              <a:off x="10716206" y="-2851309"/>
              <a:ext cx="62102" cy="62103"/>
            </a:xfrm>
            <a:custGeom>
              <a:avLst/>
              <a:gdLst>
                <a:gd name="connsiteX0" fmla="*/ 62103 w 62102"/>
                <a:gd name="connsiteY0" fmla="*/ 31051 h 62103"/>
                <a:gd name="connsiteX1" fmla="*/ 31051 w 62102"/>
                <a:gd name="connsiteY1" fmla="*/ 62103 h 62103"/>
                <a:gd name="connsiteX2" fmla="*/ 0 w 62102"/>
                <a:gd name="connsiteY2" fmla="*/ 31051 h 62103"/>
                <a:gd name="connsiteX3" fmla="*/ 31051 w 62102"/>
                <a:gd name="connsiteY3" fmla="*/ 0 h 62103"/>
                <a:gd name="connsiteX4" fmla="*/ 62103 w 62102"/>
                <a:gd name="connsiteY4" fmla="*/ 31051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3">
                  <a:moveTo>
                    <a:pt x="62103" y="31051"/>
                  </a:moveTo>
                  <a:cubicBezTo>
                    <a:pt x="62103" y="48201"/>
                    <a:pt x="48201" y="62103"/>
                    <a:pt x="31051" y="62103"/>
                  </a:cubicBezTo>
                  <a:cubicBezTo>
                    <a:pt x="13902" y="62103"/>
                    <a:pt x="0" y="48201"/>
                    <a:pt x="0" y="31051"/>
                  </a:cubicBezTo>
                  <a:cubicBezTo>
                    <a:pt x="0" y="13902"/>
                    <a:pt x="13902" y="0"/>
                    <a:pt x="31051" y="0"/>
                  </a:cubicBezTo>
                  <a:cubicBezTo>
                    <a:pt x="48201" y="0"/>
                    <a:pt x="62103" y="13902"/>
                    <a:pt x="62103" y="31051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25E8A1-5121-1F8E-8CBA-22ED60A522DC}"/>
                </a:ext>
              </a:extLst>
            </p:cNvPr>
            <p:cNvSpPr/>
            <p:nvPr/>
          </p:nvSpPr>
          <p:spPr>
            <a:xfrm>
              <a:off x="10747258" y="-2746438"/>
              <a:ext cx="28765" cy="28765"/>
            </a:xfrm>
            <a:custGeom>
              <a:avLst/>
              <a:gdLst>
                <a:gd name="connsiteX0" fmla="*/ 28766 w 28765"/>
                <a:gd name="connsiteY0" fmla="*/ 14383 h 28765"/>
                <a:gd name="connsiteX1" fmla="*/ 14383 w 28765"/>
                <a:gd name="connsiteY1" fmla="*/ 28766 h 28765"/>
                <a:gd name="connsiteX2" fmla="*/ 0 w 28765"/>
                <a:gd name="connsiteY2" fmla="*/ 14383 h 28765"/>
                <a:gd name="connsiteX3" fmla="*/ 14383 w 28765"/>
                <a:gd name="connsiteY3" fmla="*/ 0 h 28765"/>
                <a:gd name="connsiteX4" fmla="*/ 28766 w 28765"/>
                <a:gd name="connsiteY4" fmla="*/ 14383 h 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65" h="28765">
                  <a:moveTo>
                    <a:pt x="28766" y="14383"/>
                  </a:moveTo>
                  <a:cubicBezTo>
                    <a:pt x="28766" y="22326"/>
                    <a:pt x="22326" y="28766"/>
                    <a:pt x="14383" y="28766"/>
                  </a:cubicBezTo>
                  <a:cubicBezTo>
                    <a:pt x="6439" y="28766"/>
                    <a:pt x="0" y="22326"/>
                    <a:pt x="0" y="14383"/>
                  </a:cubicBezTo>
                  <a:cubicBezTo>
                    <a:pt x="0" y="6439"/>
                    <a:pt x="6439" y="0"/>
                    <a:pt x="14383" y="0"/>
                  </a:cubicBezTo>
                  <a:cubicBezTo>
                    <a:pt x="22326" y="0"/>
                    <a:pt x="28766" y="6439"/>
                    <a:pt x="28766" y="14383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E8DF0EA-18E0-31BB-2DE1-D0FE91DF16EE}"/>
                </a:ext>
              </a:extLst>
            </p:cNvPr>
            <p:cNvSpPr/>
            <p:nvPr/>
          </p:nvSpPr>
          <p:spPr>
            <a:xfrm>
              <a:off x="10838339" y="-2857214"/>
              <a:ext cx="51317" cy="44578"/>
            </a:xfrm>
            <a:custGeom>
              <a:avLst/>
              <a:gdLst>
                <a:gd name="connsiteX0" fmla="*/ 51317 w 51317"/>
                <a:gd name="connsiteY0" fmla="*/ 42767 h 44578"/>
                <a:gd name="connsiteX1" fmla="*/ 39602 w 51317"/>
                <a:gd name="connsiteY1" fmla="*/ 44577 h 44578"/>
                <a:gd name="connsiteX2" fmla="*/ 73 w 51317"/>
                <a:gd name="connsiteY2" fmla="*/ 5048 h 44578"/>
                <a:gd name="connsiteX3" fmla="*/ 73 w 51317"/>
                <a:gd name="connsiteY3" fmla="*/ 4953 h 44578"/>
                <a:gd name="connsiteX4" fmla="*/ 73 w 51317"/>
                <a:gd name="connsiteY4" fmla="*/ 0 h 44578"/>
                <a:gd name="connsiteX5" fmla="*/ 51318 w 51317"/>
                <a:gd name="connsiteY5" fmla="*/ 42767 h 4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7" h="44578">
                  <a:moveTo>
                    <a:pt x="51317" y="42767"/>
                  </a:moveTo>
                  <a:cubicBezTo>
                    <a:pt x="47537" y="44007"/>
                    <a:pt x="43580" y="44618"/>
                    <a:pt x="39602" y="44577"/>
                  </a:cubicBezTo>
                  <a:cubicBezTo>
                    <a:pt x="17771" y="44577"/>
                    <a:pt x="73" y="26880"/>
                    <a:pt x="73" y="5048"/>
                  </a:cubicBezTo>
                  <a:cubicBezTo>
                    <a:pt x="73" y="5017"/>
                    <a:pt x="73" y="4985"/>
                    <a:pt x="73" y="4953"/>
                  </a:cubicBezTo>
                  <a:cubicBezTo>
                    <a:pt x="-24" y="3303"/>
                    <a:pt x="-24" y="1650"/>
                    <a:pt x="73" y="0"/>
                  </a:cubicBezTo>
                  <a:cubicBezTo>
                    <a:pt x="20475" y="9727"/>
                    <a:pt x="38098" y="24435"/>
                    <a:pt x="51318" y="42767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C2536FE0-DF17-D97C-FB9D-8C0D2F48E9E4}"/>
              </a:ext>
            </a:extLst>
          </p:cNvPr>
          <p:cNvGrpSpPr/>
          <p:nvPr/>
        </p:nvGrpSpPr>
        <p:grpSpPr>
          <a:xfrm>
            <a:off x="7903937" y="302441"/>
            <a:ext cx="694746" cy="604959"/>
            <a:chOff x="13575326" y="-1321403"/>
            <a:chExt cx="435578" cy="379285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7934ACB-BA90-FB39-7015-256DA3A2D4E1}"/>
                </a:ext>
              </a:extLst>
            </p:cNvPr>
            <p:cNvSpPr/>
            <p:nvPr/>
          </p:nvSpPr>
          <p:spPr>
            <a:xfrm>
              <a:off x="13814594" y="-1321403"/>
              <a:ext cx="196310" cy="196214"/>
            </a:xfrm>
            <a:custGeom>
              <a:avLst/>
              <a:gdLst>
                <a:gd name="connsiteX0" fmla="*/ 180689 w 196310"/>
                <a:gd name="connsiteY0" fmla="*/ 154210 h 196214"/>
                <a:gd name="connsiteX1" fmla="*/ 195263 w 196310"/>
                <a:gd name="connsiteY1" fmla="*/ 121444 h 196214"/>
                <a:gd name="connsiteX2" fmla="*/ 171640 w 196310"/>
                <a:gd name="connsiteY2" fmla="*/ 108490 h 196214"/>
                <a:gd name="connsiteX3" fmla="*/ 172117 w 196310"/>
                <a:gd name="connsiteY3" fmla="*/ 91059 h 196214"/>
                <a:gd name="connsiteX4" fmla="*/ 196310 w 196310"/>
                <a:gd name="connsiteY4" fmla="*/ 79248 h 196214"/>
                <a:gd name="connsiteX5" fmla="*/ 183452 w 196310"/>
                <a:gd name="connsiteY5" fmla="*/ 45815 h 196214"/>
                <a:gd name="connsiteX6" fmla="*/ 157544 w 196310"/>
                <a:gd name="connsiteY6" fmla="*/ 53245 h 196214"/>
                <a:gd name="connsiteX7" fmla="*/ 145542 w 196310"/>
                <a:gd name="connsiteY7" fmla="*/ 40672 h 196214"/>
                <a:gd name="connsiteX8" fmla="*/ 154400 w 196310"/>
                <a:gd name="connsiteY8" fmla="*/ 15145 h 196214"/>
                <a:gd name="connsiteX9" fmla="*/ 121634 w 196310"/>
                <a:gd name="connsiteY9" fmla="*/ 571 h 196214"/>
                <a:gd name="connsiteX10" fmla="*/ 108585 w 196310"/>
                <a:gd name="connsiteY10" fmla="*/ 24193 h 196214"/>
                <a:gd name="connsiteX11" fmla="*/ 91154 w 196310"/>
                <a:gd name="connsiteY11" fmla="*/ 24193 h 196214"/>
                <a:gd name="connsiteX12" fmla="*/ 79438 w 196310"/>
                <a:gd name="connsiteY12" fmla="*/ 0 h 196214"/>
                <a:gd name="connsiteX13" fmla="*/ 45911 w 196310"/>
                <a:gd name="connsiteY13" fmla="*/ 12859 h 196214"/>
                <a:gd name="connsiteX14" fmla="*/ 53435 w 196310"/>
                <a:gd name="connsiteY14" fmla="*/ 38671 h 196214"/>
                <a:gd name="connsiteX15" fmla="*/ 40767 w 196310"/>
                <a:gd name="connsiteY15" fmla="*/ 50768 h 196214"/>
                <a:gd name="connsiteX16" fmla="*/ 15335 w 196310"/>
                <a:gd name="connsiteY16" fmla="*/ 41910 h 196214"/>
                <a:gd name="connsiteX17" fmla="*/ 1143 w 196310"/>
                <a:gd name="connsiteY17" fmla="*/ 74200 h 196214"/>
                <a:gd name="connsiteX18" fmla="*/ 24765 w 196310"/>
                <a:gd name="connsiteY18" fmla="*/ 87249 h 196214"/>
                <a:gd name="connsiteX19" fmla="*/ 24289 w 196310"/>
                <a:gd name="connsiteY19" fmla="*/ 104680 h 196214"/>
                <a:gd name="connsiteX20" fmla="*/ 0 w 196310"/>
                <a:gd name="connsiteY20" fmla="*/ 116396 h 196214"/>
                <a:gd name="connsiteX21" fmla="*/ 12859 w 196310"/>
                <a:gd name="connsiteY21" fmla="*/ 149923 h 196214"/>
                <a:gd name="connsiteX22" fmla="*/ 38767 w 196310"/>
                <a:gd name="connsiteY22" fmla="*/ 142399 h 196214"/>
                <a:gd name="connsiteX23" fmla="*/ 50768 w 196310"/>
                <a:gd name="connsiteY23" fmla="*/ 155067 h 196214"/>
                <a:gd name="connsiteX24" fmla="*/ 42005 w 196310"/>
                <a:gd name="connsiteY24" fmla="*/ 180499 h 196214"/>
                <a:gd name="connsiteX25" fmla="*/ 74771 w 196310"/>
                <a:gd name="connsiteY25" fmla="*/ 195072 h 196214"/>
                <a:gd name="connsiteX26" fmla="*/ 87725 w 196310"/>
                <a:gd name="connsiteY26" fmla="*/ 171450 h 196214"/>
                <a:gd name="connsiteX27" fmla="*/ 105156 w 196310"/>
                <a:gd name="connsiteY27" fmla="*/ 171926 h 196214"/>
                <a:gd name="connsiteX28" fmla="*/ 116967 w 196310"/>
                <a:gd name="connsiteY28" fmla="*/ 196215 h 196214"/>
                <a:gd name="connsiteX29" fmla="*/ 150400 w 196310"/>
                <a:gd name="connsiteY29" fmla="*/ 183356 h 196214"/>
                <a:gd name="connsiteX30" fmla="*/ 142970 w 196310"/>
                <a:gd name="connsiteY30" fmla="*/ 157448 h 196214"/>
                <a:gd name="connsiteX31" fmla="*/ 155543 w 196310"/>
                <a:gd name="connsiteY31" fmla="*/ 145447 h 196214"/>
                <a:gd name="connsiteX32" fmla="*/ 81058 w 196310"/>
                <a:gd name="connsiteY32" fmla="*/ 135922 h 196214"/>
                <a:gd name="connsiteX33" fmla="*/ 59940 w 196310"/>
                <a:gd name="connsiteY33" fmla="*/ 80975 h 196214"/>
                <a:gd name="connsiteX34" fmla="*/ 114887 w 196310"/>
                <a:gd name="connsiteY34" fmla="*/ 59857 h 196214"/>
                <a:gd name="connsiteX35" fmla="*/ 136017 w 196310"/>
                <a:gd name="connsiteY35" fmla="*/ 114776 h 196214"/>
                <a:gd name="connsiteX36" fmla="*/ 81058 w 196310"/>
                <a:gd name="connsiteY36" fmla="*/ 135922 h 19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6310" h="196214">
                  <a:moveTo>
                    <a:pt x="180689" y="154210"/>
                  </a:moveTo>
                  <a:lnTo>
                    <a:pt x="195263" y="121444"/>
                  </a:lnTo>
                  <a:lnTo>
                    <a:pt x="171640" y="108490"/>
                  </a:lnTo>
                  <a:cubicBezTo>
                    <a:pt x="172510" y="102721"/>
                    <a:pt x="172670" y="96867"/>
                    <a:pt x="172117" y="91059"/>
                  </a:cubicBezTo>
                  <a:lnTo>
                    <a:pt x="196310" y="79248"/>
                  </a:lnTo>
                  <a:lnTo>
                    <a:pt x="183452" y="45815"/>
                  </a:lnTo>
                  <a:lnTo>
                    <a:pt x="157544" y="53245"/>
                  </a:lnTo>
                  <a:cubicBezTo>
                    <a:pt x="154071" y="48580"/>
                    <a:pt x="150041" y="44357"/>
                    <a:pt x="145542" y="40672"/>
                  </a:cubicBezTo>
                  <a:lnTo>
                    <a:pt x="154400" y="15145"/>
                  </a:lnTo>
                  <a:lnTo>
                    <a:pt x="121634" y="571"/>
                  </a:lnTo>
                  <a:lnTo>
                    <a:pt x="108585" y="24193"/>
                  </a:lnTo>
                  <a:cubicBezTo>
                    <a:pt x="102797" y="23480"/>
                    <a:pt x="96943" y="23480"/>
                    <a:pt x="91154" y="24193"/>
                  </a:cubicBezTo>
                  <a:lnTo>
                    <a:pt x="79438" y="0"/>
                  </a:lnTo>
                  <a:lnTo>
                    <a:pt x="45911" y="12859"/>
                  </a:lnTo>
                  <a:lnTo>
                    <a:pt x="53435" y="38671"/>
                  </a:lnTo>
                  <a:cubicBezTo>
                    <a:pt x="48761" y="42203"/>
                    <a:pt x="44511" y="46262"/>
                    <a:pt x="40767" y="50768"/>
                  </a:cubicBezTo>
                  <a:lnTo>
                    <a:pt x="15335" y="41910"/>
                  </a:lnTo>
                  <a:lnTo>
                    <a:pt x="1143" y="74200"/>
                  </a:lnTo>
                  <a:lnTo>
                    <a:pt x="24765" y="87249"/>
                  </a:lnTo>
                  <a:cubicBezTo>
                    <a:pt x="23893" y="93018"/>
                    <a:pt x="23733" y="98872"/>
                    <a:pt x="24289" y="104680"/>
                  </a:cubicBezTo>
                  <a:lnTo>
                    <a:pt x="0" y="116396"/>
                  </a:lnTo>
                  <a:lnTo>
                    <a:pt x="12859" y="149923"/>
                  </a:lnTo>
                  <a:lnTo>
                    <a:pt x="38767" y="142399"/>
                  </a:lnTo>
                  <a:cubicBezTo>
                    <a:pt x="42264" y="147072"/>
                    <a:pt x="46291" y="151323"/>
                    <a:pt x="50768" y="155067"/>
                  </a:cubicBezTo>
                  <a:lnTo>
                    <a:pt x="42005" y="180499"/>
                  </a:lnTo>
                  <a:lnTo>
                    <a:pt x="74771" y="195072"/>
                  </a:lnTo>
                  <a:lnTo>
                    <a:pt x="87725" y="171450"/>
                  </a:lnTo>
                  <a:cubicBezTo>
                    <a:pt x="93494" y="172320"/>
                    <a:pt x="99348" y="172480"/>
                    <a:pt x="105156" y="171926"/>
                  </a:cubicBezTo>
                  <a:lnTo>
                    <a:pt x="116967" y="196215"/>
                  </a:lnTo>
                  <a:lnTo>
                    <a:pt x="150400" y="183356"/>
                  </a:lnTo>
                  <a:lnTo>
                    <a:pt x="142970" y="157448"/>
                  </a:lnTo>
                  <a:cubicBezTo>
                    <a:pt x="147613" y="153949"/>
                    <a:pt x="151833" y="149922"/>
                    <a:pt x="155543" y="145447"/>
                  </a:cubicBezTo>
                  <a:close/>
                  <a:moveTo>
                    <a:pt x="81058" y="135922"/>
                  </a:moveTo>
                  <a:cubicBezTo>
                    <a:pt x="60053" y="126580"/>
                    <a:pt x="50598" y="101979"/>
                    <a:pt x="59940" y="80975"/>
                  </a:cubicBezTo>
                  <a:cubicBezTo>
                    <a:pt x="69281" y="59970"/>
                    <a:pt x="93882" y="50515"/>
                    <a:pt x="114887" y="59857"/>
                  </a:cubicBezTo>
                  <a:cubicBezTo>
                    <a:pt x="135881" y="69193"/>
                    <a:pt x="145339" y="93775"/>
                    <a:pt x="136017" y="114776"/>
                  </a:cubicBezTo>
                  <a:cubicBezTo>
                    <a:pt x="126647" y="135757"/>
                    <a:pt x="102075" y="145211"/>
                    <a:pt x="81058" y="13592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4E525F7-34E5-A876-B951-BE88DD3A9674}"/>
                </a:ext>
              </a:extLst>
            </p:cNvPr>
            <p:cNvSpPr/>
            <p:nvPr/>
          </p:nvSpPr>
          <p:spPr>
            <a:xfrm>
              <a:off x="13575326" y="-1209580"/>
              <a:ext cx="267176" cy="267462"/>
            </a:xfrm>
            <a:custGeom>
              <a:avLst/>
              <a:gdLst>
                <a:gd name="connsiteX0" fmla="*/ 245840 w 267176"/>
                <a:gd name="connsiteY0" fmla="*/ 210503 h 267462"/>
                <a:gd name="connsiteX1" fmla="*/ 265652 w 267176"/>
                <a:gd name="connsiteY1" fmla="*/ 166021 h 267462"/>
                <a:gd name="connsiteX2" fmla="*/ 233648 w 267176"/>
                <a:gd name="connsiteY2" fmla="*/ 148304 h 267462"/>
                <a:gd name="connsiteX3" fmla="*/ 234220 w 267176"/>
                <a:gd name="connsiteY3" fmla="*/ 124682 h 267462"/>
                <a:gd name="connsiteX4" fmla="*/ 267176 w 267176"/>
                <a:gd name="connsiteY4" fmla="*/ 108680 h 267462"/>
                <a:gd name="connsiteX5" fmla="*/ 249936 w 267176"/>
                <a:gd name="connsiteY5" fmla="*/ 63246 h 267462"/>
                <a:gd name="connsiteX6" fmla="*/ 214789 w 267176"/>
                <a:gd name="connsiteY6" fmla="*/ 73438 h 267462"/>
                <a:gd name="connsiteX7" fmla="*/ 198501 w 267176"/>
                <a:gd name="connsiteY7" fmla="*/ 56293 h 267462"/>
                <a:gd name="connsiteX8" fmla="*/ 210502 w 267176"/>
                <a:gd name="connsiteY8" fmla="*/ 21622 h 267462"/>
                <a:gd name="connsiteX9" fmla="*/ 165640 w 267176"/>
                <a:gd name="connsiteY9" fmla="*/ 1524 h 267462"/>
                <a:gd name="connsiteX10" fmla="*/ 148018 w 267176"/>
                <a:gd name="connsiteY10" fmla="*/ 33528 h 267462"/>
                <a:gd name="connsiteX11" fmla="*/ 124396 w 267176"/>
                <a:gd name="connsiteY11" fmla="*/ 32861 h 267462"/>
                <a:gd name="connsiteX12" fmla="*/ 108395 w 267176"/>
                <a:gd name="connsiteY12" fmla="*/ 0 h 267462"/>
                <a:gd name="connsiteX13" fmla="*/ 62865 w 267176"/>
                <a:gd name="connsiteY13" fmla="*/ 17526 h 267462"/>
                <a:gd name="connsiteX14" fmla="*/ 73057 w 267176"/>
                <a:gd name="connsiteY14" fmla="*/ 52578 h 267462"/>
                <a:gd name="connsiteX15" fmla="*/ 55912 w 267176"/>
                <a:gd name="connsiteY15" fmla="*/ 68961 h 267462"/>
                <a:gd name="connsiteX16" fmla="*/ 21336 w 267176"/>
                <a:gd name="connsiteY16" fmla="*/ 57341 h 267462"/>
                <a:gd name="connsiteX17" fmla="*/ 1524 w 267176"/>
                <a:gd name="connsiteY17" fmla="*/ 101822 h 267462"/>
                <a:gd name="connsiteX18" fmla="*/ 33528 w 267176"/>
                <a:gd name="connsiteY18" fmla="*/ 119539 h 267462"/>
                <a:gd name="connsiteX19" fmla="*/ 32956 w 267176"/>
                <a:gd name="connsiteY19" fmla="*/ 143161 h 267462"/>
                <a:gd name="connsiteX20" fmla="*/ 0 w 267176"/>
                <a:gd name="connsiteY20" fmla="*/ 159163 h 267462"/>
                <a:gd name="connsiteX21" fmla="*/ 17526 w 267176"/>
                <a:gd name="connsiteY21" fmla="*/ 204597 h 267462"/>
                <a:gd name="connsiteX22" fmla="*/ 52673 w 267176"/>
                <a:gd name="connsiteY22" fmla="*/ 194500 h 267462"/>
                <a:gd name="connsiteX23" fmla="*/ 68961 w 267176"/>
                <a:gd name="connsiteY23" fmla="*/ 211646 h 267462"/>
                <a:gd name="connsiteX24" fmla="*/ 56959 w 267176"/>
                <a:gd name="connsiteY24" fmla="*/ 246221 h 267462"/>
                <a:gd name="connsiteX25" fmla="*/ 101537 w 267176"/>
                <a:gd name="connsiteY25" fmla="*/ 266033 h 267462"/>
                <a:gd name="connsiteX26" fmla="*/ 119158 w 267176"/>
                <a:gd name="connsiteY26" fmla="*/ 233934 h 267462"/>
                <a:gd name="connsiteX27" fmla="*/ 142780 w 267176"/>
                <a:gd name="connsiteY27" fmla="*/ 234601 h 267462"/>
                <a:gd name="connsiteX28" fmla="*/ 158782 w 267176"/>
                <a:gd name="connsiteY28" fmla="*/ 267462 h 267462"/>
                <a:gd name="connsiteX29" fmla="*/ 204311 w 267176"/>
                <a:gd name="connsiteY29" fmla="*/ 250031 h 267462"/>
                <a:gd name="connsiteX30" fmla="*/ 194120 w 267176"/>
                <a:gd name="connsiteY30" fmla="*/ 214884 h 267462"/>
                <a:gd name="connsiteX31" fmla="*/ 211264 w 267176"/>
                <a:gd name="connsiteY31" fmla="*/ 198596 h 267462"/>
                <a:gd name="connsiteX32" fmla="*/ 110585 w 267176"/>
                <a:gd name="connsiteY32" fmla="*/ 185642 h 267462"/>
                <a:gd name="connsiteX33" fmla="*/ 81936 w 267176"/>
                <a:gd name="connsiteY33" fmla="*/ 110933 h 267462"/>
                <a:gd name="connsiteX34" fmla="*/ 156645 w 267176"/>
                <a:gd name="connsiteY34" fmla="*/ 82284 h 267462"/>
                <a:gd name="connsiteX35" fmla="*/ 185294 w 267176"/>
                <a:gd name="connsiteY35" fmla="*/ 156993 h 267462"/>
                <a:gd name="connsiteX36" fmla="*/ 185261 w 267176"/>
                <a:gd name="connsiteY36" fmla="*/ 157067 h 267462"/>
                <a:gd name="connsiteX37" fmla="*/ 110685 w 267176"/>
                <a:gd name="connsiteY37" fmla="*/ 185687 h 267462"/>
                <a:gd name="connsiteX38" fmla="*/ 110585 w 267176"/>
                <a:gd name="connsiteY38" fmla="*/ 18564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76" h="267462">
                  <a:moveTo>
                    <a:pt x="245840" y="210503"/>
                  </a:moveTo>
                  <a:lnTo>
                    <a:pt x="265652" y="166021"/>
                  </a:lnTo>
                  <a:lnTo>
                    <a:pt x="233648" y="148304"/>
                  </a:lnTo>
                  <a:cubicBezTo>
                    <a:pt x="234789" y="140482"/>
                    <a:pt x="234981" y="132551"/>
                    <a:pt x="234220" y="124682"/>
                  </a:cubicBezTo>
                  <a:lnTo>
                    <a:pt x="267176" y="108680"/>
                  </a:lnTo>
                  <a:lnTo>
                    <a:pt x="249936" y="63246"/>
                  </a:lnTo>
                  <a:lnTo>
                    <a:pt x="214789" y="73438"/>
                  </a:lnTo>
                  <a:cubicBezTo>
                    <a:pt x="210093" y="67068"/>
                    <a:pt x="204621" y="61309"/>
                    <a:pt x="198501" y="56293"/>
                  </a:cubicBezTo>
                  <a:lnTo>
                    <a:pt x="210502" y="21622"/>
                  </a:lnTo>
                  <a:lnTo>
                    <a:pt x="165640" y="1524"/>
                  </a:lnTo>
                  <a:lnTo>
                    <a:pt x="148018" y="33528"/>
                  </a:lnTo>
                  <a:cubicBezTo>
                    <a:pt x="140196" y="32405"/>
                    <a:pt x="132270" y="32181"/>
                    <a:pt x="124396" y="32861"/>
                  </a:cubicBezTo>
                  <a:lnTo>
                    <a:pt x="108395" y="0"/>
                  </a:lnTo>
                  <a:lnTo>
                    <a:pt x="62865" y="17526"/>
                  </a:lnTo>
                  <a:lnTo>
                    <a:pt x="73057" y="52578"/>
                  </a:lnTo>
                  <a:cubicBezTo>
                    <a:pt x="66731" y="57362"/>
                    <a:pt x="60978" y="62859"/>
                    <a:pt x="55912" y="68961"/>
                  </a:cubicBezTo>
                  <a:lnTo>
                    <a:pt x="21336" y="57341"/>
                  </a:lnTo>
                  <a:lnTo>
                    <a:pt x="1524" y="101822"/>
                  </a:lnTo>
                  <a:lnTo>
                    <a:pt x="33528" y="119539"/>
                  </a:lnTo>
                  <a:cubicBezTo>
                    <a:pt x="32387" y="127361"/>
                    <a:pt x="32195" y="135292"/>
                    <a:pt x="32956" y="143161"/>
                  </a:cubicBezTo>
                  <a:lnTo>
                    <a:pt x="0" y="159163"/>
                  </a:lnTo>
                  <a:lnTo>
                    <a:pt x="17526" y="204597"/>
                  </a:lnTo>
                  <a:lnTo>
                    <a:pt x="52673" y="194500"/>
                  </a:lnTo>
                  <a:cubicBezTo>
                    <a:pt x="57397" y="200847"/>
                    <a:pt x="62865" y="206603"/>
                    <a:pt x="68961" y="211646"/>
                  </a:cubicBezTo>
                  <a:lnTo>
                    <a:pt x="56959" y="246221"/>
                  </a:lnTo>
                  <a:lnTo>
                    <a:pt x="101537" y="266033"/>
                  </a:lnTo>
                  <a:lnTo>
                    <a:pt x="119158" y="233934"/>
                  </a:lnTo>
                  <a:cubicBezTo>
                    <a:pt x="126976" y="235105"/>
                    <a:pt x="134907" y="235328"/>
                    <a:pt x="142780" y="234601"/>
                  </a:cubicBezTo>
                  <a:lnTo>
                    <a:pt x="158782" y="267462"/>
                  </a:lnTo>
                  <a:lnTo>
                    <a:pt x="204311" y="250031"/>
                  </a:lnTo>
                  <a:lnTo>
                    <a:pt x="194120" y="214884"/>
                  </a:lnTo>
                  <a:cubicBezTo>
                    <a:pt x="200443" y="210134"/>
                    <a:pt x="206196" y="204668"/>
                    <a:pt x="211264" y="198596"/>
                  </a:cubicBezTo>
                  <a:close/>
                  <a:moveTo>
                    <a:pt x="110585" y="185642"/>
                  </a:moveTo>
                  <a:cubicBezTo>
                    <a:pt x="82044" y="172923"/>
                    <a:pt x="69217" y="139475"/>
                    <a:pt x="81936" y="110933"/>
                  </a:cubicBezTo>
                  <a:cubicBezTo>
                    <a:pt x="94655" y="82391"/>
                    <a:pt x="128103" y="69565"/>
                    <a:pt x="156645" y="82284"/>
                  </a:cubicBezTo>
                  <a:cubicBezTo>
                    <a:pt x="185186" y="95003"/>
                    <a:pt x="198013" y="128451"/>
                    <a:pt x="185294" y="156993"/>
                  </a:cubicBezTo>
                  <a:cubicBezTo>
                    <a:pt x="185283" y="157018"/>
                    <a:pt x="185272" y="157042"/>
                    <a:pt x="185261" y="157067"/>
                  </a:cubicBezTo>
                  <a:cubicBezTo>
                    <a:pt x="172570" y="185564"/>
                    <a:pt x="139181" y="198377"/>
                    <a:pt x="110685" y="185687"/>
                  </a:cubicBezTo>
                  <a:cubicBezTo>
                    <a:pt x="110651" y="185672"/>
                    <a:pt x="110618" y="185657"/>
                    <a:pt x="110585" y="185642"/>
                  </a:cubicBezTo>
                  <a:close/>
                </a:path>
              </a:pathLst>
            </a:custGeom>
            <a:noFill/>
            <a:ln w="9525" cap="rnd">
              <a:solidFill>
                <a:schemeClr val="bg1">
                  <a:lumMod val="50000"/>
                  <a:alpha val="44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59D4CAD5-1E6C-93EC-6B0B-6FB80BD4C4FC}"/>
              </a:ext>
            </a:extLst>
          </p:cNvPr>
          <p:cNvSpPr/>
          <p:nvPr/>
        </p:nvSpPr>
        <p:spPr>
          <a:xfrm>
            <a:off x="11503748" y="3342099"/>
            <a:ext cx="2624476" cy="2260757"/>
          </a:xfrm>
          <a:custGeom>
            <a:avLst/>
            <a:gdLst>
              <a:gd name="connsiteX0" fmla="*/ 534492 w 4073149"/>
              <a:gd name="connsiteY0" fmla="*/ 318626 h 3508664"/>
              <a:gd name="connsiteX1" fmla="*/ 540016 w 4073149"/>
              <a:gd name="connsiteY1" fmla="*/ 314149 h 3508664"/>
              <a:gd name="connsiteX2" fmla="*/ 2216321 w 4073149"/>
              <a:gd name="connsiteY2" fmla="*/ 327008 h 3508664"/>
              <a:gd name="connsiteX3" fmla="*/ 3254546 w 4073149"/>
              <a:gd name="connsiteY3" fmla="*/ 597518 h 3508664"/>
              <a:gd name="connsiteX4" fmla="*/ 3628878 w 4073149"/>
              <a:gd name="connsiteY4" fmla="*/ 2919713 h 3508664"/>
              <a:gd name="connsiteX5" fmla="*/ 1313446 w 4073149"/>
              <a:gd name="connsiteY5" fmla="*/ 3358625 h 3508664"/>
              <a:gd name="connsiteX6" fmla="*/ 61004 w 4073149"/>
              <a:gd name="connsiteY6" fmla="*/ 1918255 h 3508664"/>
              <a:gd name="connsiteX7" fmla="*/ 21570 w 4073149"/>
              <a:gd name="connsiteY7" fmla="*/ 1734898 h 3508664"/>
              <a:gd name="connsiteX8" fmla="*/ 534492 w 4073149"/>
              <a:gd name="connsiteY8" fmla="*/ 318626 h 350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49" h="3508664">
                <a:moveTo>
                  <a:pt x="534492" y="318626"/>
                </a:moveTo>
                <a:lnTo>
                  <a:pt x="540016" y="314149"/>
                </a:lnTo>
                <a:cubicBezTo>
                  <a:pt x="1048747" y="-97807"/>
                  <a:pt x="1724355" y="-115904"/>
                  <a:pt x="2216321" y="327008"/>
                </a:cubicBezTo>
                <a:cubicBezTo>
                  <a:pt x="2472829" y="558180"/>
                  <a:pt x="2928315" y="513889"/>
                  <a:pt x="3254546" y="597518"/>
                </a:cubicBezTo>
                <a:cubicBezTo>
                  <a:pt x="4378496" y="885745"/>
                  <a:pt x="4183900" y="2256868"/>
                  <a:pt x="3628878" y="2919713"/>
                </a:cubicBezTo>
                <a:cubicBezTo>
                  <a:pt x="3127959" y="3517788"/>
                  <a:pt x="2042680" y="3653138"/>
                  <a:pt x="1313446" y="3358625"/>
                </a:cubicBezTo>
                <a:cubicBezTo>
                  <a:pt x="672700" y="3100117"/>
                  <a:pt x="221595" y="2522521"/>
                  <a:pt x="61004" y="1918255"/>
                </a:cubicBezTo>
                <a:cubicBezTo>
                  <a:pt x="44938" y="1857676"/>
                  <a:pt x="31794" y="1796557"/>
                  <a:pt x="21570" y="1734898"/>
                </a:cubicBezTo>
                <a:cubicBezTo>
                  <a:pt x="-62916" y="1220644"/>
                  <a:pt x="99294" y="674671"/>
                  <a:pt x="534492" y="318626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089983" y="2102953"/>
            <a:ext cx="3736854" cy="1196802"/>
            <a:chOff x="1982230" y="1825753"/>
            <a:chExt cx="2852617" cy="913607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913607"/>
            </a:xfrm>
            <a:custGeom>
              <a:avLst/>
              <a:gdLst>
                <a:gd name="connsiteX0" fmla="*/ 2852617 w 2852617"/>
                <a:gd name="connsiteY0" fmla="*/ 57100 h 913607"/>
                <a:gd name="connsiteX1" fmla="*/ 2795517 w 2852617"/>
                <a:gd name="connsiteY1" fmla="*/ 114200 h 913607"/>
                <a:gd name="connsiteX2" fmla="*/ 2795517 w 2852617"/>
                <a:gd name="connsiteY2" fmla="*/ 57100 h 913607"/>
                <a:gd name="connsiteX3" fmla="*/ 2766967 w 2852617"/>
                <a:gd name="connsiteY3" fmla="*/ 85650 h 913607"/>
                <a:gd name="connsiteX4" fmla="*/ 2738417 w 2852617"/>
                <a:gd name="connsiteY4" fmla="*/ 57100 h 913607"/>
                <a:gd name="connsiteX5" fmla="*/ 2738416 w 2852617"/>
                <a:gd name="connsiteY5" fmla="*/ 114201 h 913607"/>
                <a:gd name="connsiteX6" fmla="*/ 57100 w 2852617"/>
                <a:gd name="connsiteY6" fmla="*/ 114201 h 913607"/>
                <a:gd name="connsiteX7" fmla="*/ 0 w 2852617"/>
                <a:gd name="connsiteY7" fmla="*/ 171301 h 913607"/>
                <a:gd name="connsiteX8" fmla="*/ 0 w 2852617"/>
                <a:gd name="connsiteY8" fmla="*/ 856507 h 913607"/>
                <a:gd name="connsiteX9" fmla="*/ 57100 w 2852617"/>
                <a:gd name="connsiteY9" fmla="*/ 913607 h 913607"/>
                <a:gd name="connsiteX10" fmla="*/ 114200 w 2852617"/>
                <a:gd name="connsiteY10" fmla="*/ 856507 h 913607"/>
                <a:gd name="connsiteX11" fmla="*/ 114201 w 2852617"/>
                <a:gd name="connsiteY11" fmla="*/ 799406 h 913607"/>
                <a:gd name="connsiteX12" fmla="*/ 2795517 w 2852617"/>
                <a:gd name="connsiteY12" fmla="*/ 799406 h 913607"/>
                <a:gd name="connsiteX13" fmla="*/ 2852617 w 2852617"/>
                <a:gd name="connsiteY13" fmla="*/ 742306 h 913607"/>
                <a:gd name="connsiteX14" fmla="*/ 2852617 w 2852617"/>
                <a:gd name="connsiteY14" fmla="*/ 57100 h 913607"/>
                <a:gd name="connsiteX15" fmla="*/ 57100 w 2852617"/>
                <a:gd name="connsiteY15" fmla="*/ 228402 h 913607"/>
                <a:gd name="connsiteX16" fmla="*/ 114200 w 2852617"/>
                <a:gd name="connsiteY16" fmla="*/ 171302 h 913607"/>
                <a:gd name="connsiteX17" fmla="*/ 85650 w 2852617"/>
                <a:gd name="connsiteY17" fmla="*/ 142752 h 913607"/>
                <a:gd name="connsiteX18" fmla="*/ 57100 w 2852617"/>
                <a:gd name="connsiteY18" fmla="*/ 171302 h 913607"/>
                <a:gd name="connsiteX19" fmla="*/ 57100 w 2852617"/>
                <a:gd name="connsiteY19" fmla="*/ 228402 h 913607"/>
                <a:gd name="connsiteX0" fmla="*/ 57100 w 2852617"/>
                <a:gd name="connsiteY0" fmla="*/ 228402 h 913607"/>
                <a:gd name="connsiteX1" fmla="*/ 114200 w 2852617"/>
                <a:gd name="connsiteY1" fmla="*/ 171302 h 913607"/>
                <a:gd name="connsiteX2" fmla="*/ 85650 w 2852617"/>
                <a:gd name="connsiteY2" fmla="*/ 142752 h 913607"/>
                <a:gd name="connsiteX3" fmla="*/ 57100 w 2852617"/>
                <a:gd name="connsiteY3" fmla="*/ 171302 h 913607"/>
                <a:gd name="connsiteX4" fmla="*/ 57100 w 2852617"/>
                <a:gd name="connsiteY4" fmla="*/ 228402 h 913607"/>
                <a:gd name="connsiteX5" fmla="*/ 2795517 w 2852617"/>
                <a:gd name="connsiteY5" fmla="*/ 114201 h 913607"/>
                <a:gd name="connsiteX6" fmla="*/ 2852617 w 2852617"/>
                <a:gd name="connsiteY6" fmla="*/ 57101 h 913607"/>
                <a:gd name="connsiteX7" fmla="*/ 2795517 w 2852617"/>
                <a:gd name="connsiteY7" fmla="*/ 1 h 913607"/>
                <a:gd name="connsiteX8" fmla="*/ 2738417 w 2852617"/>
                <a:gd name="connsiteY8" fmla="*/ 57101 h 913607"/>
                <a:gd name="connsiteX9" fmla="*/ 2766967 w 2852617"/>
                <a:gd name="connsiteY9" fmla="*/ 85651 h 913607"/>
                <a:gd name="connsiteX10" fmla="*/ 2795517 w 2852617"/>
                <a:gd name="connsiteY10" fmla="*/ 57101 h 913607"/>
                <a:gd name="connsiteX11" fmla="*/ 2795517 w 2852617"/>
                <a:gd name="connsiteY11" fmla="*/ 114201 h 913607"/>
                <a:gd name="connsiteX0" fmla="*/ 0 w 2852617"/>
                <a:gd name="connsiteY0" fmla="*/ 171301 h 913607"/>
                <a:gd name="connsiteX1" fmla="*/ 57100 w 2852617"/>
                <a:gd name="connsiteY1" fmla="*/ 114201 h 913607"/>
                <a:gd name="connsiteX2" fmla="*/ 2738416 w 2852617"/>
                <a:gd name="connsiteY2" fmla="*/ 114201 h 913607"/>
                <a:gd name="connsiteX3" fmla="*/ 2738416 w 2852617"/>
                <a:gd name="connsiteY3" fmla="*/ 57100 h 913607"/>
                <a:gd name="connsiteX4" fmla="*/ 2795516 w 2852617"/>
                <a:gd name="connsiteY4" fmla="*/ 0 h 913607"/>
                <a:gd name="connsiteX5" fmla="*/ 2852616 w 2852617"/>
                <a:gd name="connsiteY5" fmla="*/ 57100 h 913607"/>
                <a:gd name="connsiteX6" fmla="*/ 2852617 w 2852617"/>
                <a:gd name="connsiteY6" fmla="*/ 742306 h 913607"/>
                <a:gd name="connsiteX7" fmla="*/ 2795517 w 2852617"/>
                <a:gd name="connsiteY7" fmla="*/ 799406 h 913607"/>
                <a:gd name="connsiteX8" fmla="*/ 114201 w 2852617"/>
                <a:gd name="connsiteY8" fmla="*/ 799406 h 913607"/>
                <a:gd name="connsiteX9" fmla="*/ 114201 w 2852617"/>
                <a:gd name="connsiteY9" fmla="*/ 856507 h 913607"/>
                <a:gd name="connsiteX10" fmla="*/ 57101 w 2852617"/>
                <a:gd name="connsiteY10" fmla="*/ 913607 h 913607"/>
                <a:gd name="connsiteX11" fmla="*/ 1 w 2852617"/>
                <a:gd name="connsiteY11" fmla="*/ 856507 h 913607"/>
                <a:gd name="connsiteX12" fmla="*/ 0 w 2852617"/>
                <a:gd name="connsiteY12" fmla="*/ 171301 h 913607"/>
                <a:gd name="connsiteX13" fmla="*/ 2738416 w 2852617"/>
                <a:gd name="connsiteY13" fmla="*/ 114201 h 913607"/>
                <a:gd name="connsiteX14" fmla="*/ 2795517 w 2852617"/>
                <a:gd name="connsiteY14" fmla="*/ 114201 h 913607"/>
                <a:gd name="connsiteX15" fmla="*/ 2852617 w 2852617"/>
                <a:gd name="connsiteY15" fmla="*/ 57101 h 913607"/>
                <a:gd name="connsiteX16" fmla="*/ 2795517 w 2852617"/>
                <a:gd name="connsiteY16" fmla="*/ 114201 h 913607"/>
                <a:gd name="connsiteX17" fmla="*/ 2795517 w 2852617"/>
                <a:gd name="connsiteY17" fmla="*/ 57100 h 913607"/>
                <a:gd name="connsiteX18" fmla="*/ 2766967 w 2852617"/>
                <a:gd name="connsiteY18" fmla="*/ 85650 h 913607"/>
                <a:gd name="connsiteX19" fmla="*/ 2738417 w 2852617"/>
                <a:gd name="connsiteY19" fmla="*/ 57100 h 913607"/>
                <a:gd name="connsiteX20" fmla="*/ 57100 w 2852617"/>
                <a:gd name="connsiteY20" fmla="*/ 228402 h 913607"/>
                <a:gd name="connsiteX21" fmla="*/ 57100 w 2852617"/>
                <a:gd name="connsiteY21" fmla="*/ 171301 h 913607"/>
                <a:gd name="connsiteX22" fmla="*/ 85650 w 2852617"/>
                <a:gd name="connsiteY22" fmla="*/ 142751 h 913607"/>
                <a:gd name="connsiteX23" fmla="*/ 114200 w 2852617"/>
                <a:gd name="connsiteY23" fmla="*/ 171301 h 913607"/>
                <a:gd name="connsiteX24" fmla="*/ 57100 w 2852617"/>
                <a:gd name="connsiteY24" fmla="*/ 228401 h 913607"/>
                <a:gd name="connsiteX25" fmla="*/ 0 w 2852617"/>
                <a:gd name="connsiteY25" fmla="*/ 171301 h 913607"/>
                <a:gd name="connsiteX26" fmla="*/ 114201 w 2852617"/>
                <a:gd name="connsiteY26" fmla="*/ 171301 h 913607"/>
                <a:gd name="connsiteX27" fmla="*/ 114201 w 2852617"/>
                <a:gd name="connsiteY27" fmla="*/ 799406 h 9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913607" stroke="0" extrusionOk="0">
                  <a:moveTo>
                    <a:pt x="2852617" y="57100"/>
                  </a:moveTo>
                  <a:cubicBezTo>
                    <a:pt x="2842608" y="62483"/>
                    <a:pt x="2825671" y="91929"/>
                    <a:pt x="2795517" y="114200"/>
                  </a:cubicBezTo>
                  <a:cubicBezTo>
                    <a:pt x="2798262" y="104461"/>
                    <a:pt x="2792039" y="68483"/>
                    <a:pt x="2795517" y="57100"/>
                  </a:cubicBezTo>
                  <a:cubicBezTo>
                    <a:pt x="2793758" y="74586"/>
                    <a:pt x="2782258" y="88284"/>
                    <a:pt x="2766967" y="85650"/>
                  </a:cubicBezTo>
                  <a:cubicBezTo>
                    <a:pt x="2750481" y="85257"/>
                    <a:pt x="2741179" y="74188"/>
                    <a:pt x="2738417" y="57100"/>
                  </a:cubicBezTo>
                  <a:cubicBezTo>
                    <a:pt x="2739085" y="76213"/>
                    <a:pt x="2739842" y="92232"/>
                    <a:pt x="2738416" y="114201"/>
                  </a:cubicBezTo>
                  <a:cubicBezTo>
                    <a:pt x="1683835" y="201840"/>
                    <a:pt x="1307818" y="41522"/>
                    <a:pt x="57100" y="114201"/>
                  </a:cubicBezTo>
                  <a:cubicBezTo>
                    <a:pt x="24930" y="108142"/>
                    <a:pt x="-2336" y="143012"/>
                    <a:pt x="0" y="171301"/>
                  </a:cubicBezTo>
                  <a:cubicBezTo>
                    <a:pt x="14790" y="485584"/>
                    <a:pt x="-35186" y="689511"/>
                    <a:pt x="0" y="856507"/>
                  </a:cubicBezTo>
                  <a:cubicBezTo>
                    <a:pt x="-3554" y="887467"/>
                    <a:pt x="30230" y="917422"/>
                    <a:pt x="57100" y="913607"/>
                  </a:cubicBezTo>
                  <a:cubicBezTo>
                    <a:pt x="89139" y="914357"/>
                    <a:pt x="114588" y="892064"/>
                    <a:pt x="114200" y="856507"/>
                  </a:cubicBezTo>
                  <a:cubicBezTo>
                    <a:pt x="115258" y="839102"/>
                    <a:pt x="114427" y="818717"/>
                    <a:pt x="114201" y="799406"/>
                  </a:cubicBezTo>
                  <a:cubicBezTo>
                    <a:pt x="438970" y="949845"/>
                    <a:pt x="2079565" y="713527"/>
                    <a:pt x="2795517" y="799406"/>
                  </a:cubicBezTo>
                  <a:cubicBezTo>
                    <a:pt x="2821728" y="800280"/>
                    <a:pt x="2850687" y="772509"/>
                    <a:pt x="2852617" y="742306"/>
                  </a:cubicBezTo>
                  <a:cubicBezTo>
                    <a:pt x="2860765" y="458943"/>
                    <a:pt x="2812152" y="266305"/>
                    <a:pt x="2852617" y="57100"/>
                  </a:cubicBezTo>
                  <a:close/>
                  <a:moveTo>
                    <a:pt x="57100" y="228402"/>
                  </a:moveTo>
                  <a:cubicBezTo>
                    <a:pt x="88917" y="224586"/>
                    <a:pt x="112318" y="203936"/>
                    <a:pt x="114200" y="171302"/>
                  </a:cubicBezTo>
                  <a:cubicBezTo>
                    <a:pt x="112867" y="157917"/>
                    <a:pt x="103111" y="144010"/>
                    <a:pt x="85650" y="142752"/>
                  </a:cubicBezTo>
                  <a:cubicBezTo>
                    <a:pt x="69840" y="143759"/>
                    <a:pt x="58032" y="154981"/>
                    <a:pt x="57100" y="171302"/>
                  </a:cubicBezTo>
                  <a:cubicBezTo>
                    <a:pt x="53986" y="190510"/>
                    <a:pt x="57380" y="219491"/>
                    <a:pt x="57100" y="228402"/>
                  </a:cubicBezTo>
                  <a:close/>
                </a:path>
                <a:path w="2852617" h="913607" fill="darkenLess" stroke="0" extrusionOk="0">
                  <a:moveTo>
                    <a:pt x="57100" y="228402"/>
                  </a:moveTo>
                  <a:cubicBezTo>
                    <a:pt x="91376" y="233830"/>
                    <a:pt x="112699" y="203629"/>
                    <a:pt x="114200" y="171302"/>
                  </a:cubicBezTo>
                  <a:cubicBezTo>
                    <a:pt x="114387" y="154463"/>
                    <a:pt x="100473" y="142699"/>
                    <a:pt x="85650" y="142752"/>
                  </a:cubicBezTo>
                  <a:cubicBezTo>
                    <a:pt x="71324" y="143993"/>
                    <a:pt x="56847" y="156298"/>
                    <a:pt x="57100" y="171302"/>
                  </a:cubicBezTo>
                  <a:cubicBezTo>
                    <a:pt x="53684" y="198059"/>
                    <a:pt x="58590" y="221661"/>
                    <a:pt x="57100" y="228402"/>
                  </a:cubicBezTo>
                  <a:close/>
                  <a:moveTo>
                    <a:pt x="2795517" y="114201"/>
                  </a:moveTo>
                  <a:cubicBezTo>
                    <a:pt x="2830507" y="115283"/>
                    <a:pt x="2852498" y="86171"/>
                    <a:pt x="2852617" y="57101"/>
                  </a:cubicBezTo>
                  <a:cubicBezTo>
                    <a:pt x="2855984" y="27687"/>
                    <a:pt x="2826333" y="159"/>
                    <a:pt x="2795517" y="1"/>
                  </a:cubicBezTo>
                  <a:cubicBezTo>
                    <a:pt x="2762617" y="4258"/>
                    <a:pt x="2737104" y="21432"/>
                    <a:pt x="2738417" y="57101"/>
                  </a:cubicBezTo>
                  <a:cubicBezTo>
                    <a:pt x="2739615" y="71969"/>
                    <a:pt x="2752472" y="83441"/>
                    <a:pt x="2766967" y="85651"/>
                  </a:cubicBezTo>
                  <a:cubicBezTo>
                    <a:pt x="2780244" y="84696"/>
                    <a:pt x="2796214" y="72184"/>
                    <a:pt x="2795517" y="57101"/>
                  </a:cubicBezTo>
                  <a:cubicBezTo>
                    <a:pt x="2791437" y="82377"/>
                    <a:pt x="2797895" y="108215"/>
                    <a:pt x="2795517" y="114201"/>
                  </a:cubicBezTo>
                  <a:close/>
                </a:path>
                <a:path w="2852617" h="913607" fill="none" extrusionOk="0">
                  <a:moveTo>
                    <a:pt x="0" y="171301"/>
                  </a:moveTo>
                  <a:cubicBezTo>
                    <a:pt x="-5593" y="141110"/>
                    <a:pt x="25713" y="114606"/>
                    <a:pt x="57100" y="114201"/>
                  </a:cubicBezTo>
                  <a:cubicBezTo>
                    <a:pt x="1249111" y="247949"/>
                    <a:pt x="1568912" y="116689"/>
                    <a:pt x="2738416" y="114201"/>
                  </a:cubicBezTo>
                  <a:cubicBezTo>
                    <a:pt x="2735314" y="99400"/>
                    <a:pt x="2738841" y="68491"/>
                    <a:pt x="2738416" y="57100"/>
                  </a:cubicBezTo>
                  <a:cubicBezTo>
                    <a:pt x="2740091" y="24411"/>
                    <a:pt x="2765341" y="-1151"/>
                    <a:pt x="2795516" y="0"/>
                  </a:cubicBezTo>
                  <a:cubicBezTo>
                    <a:pt x="2827237" y="1049"/>
                    <a:pt x="2856573" y="21860"/>
                    <a:pt x="2852616" y="57100"/>
                  </a:cubicBezTo>
                  <a:cubicBezTo>
                    <a:pt x="2873406" y="286780"/>
                    <a:pt x="2849281" y="472557"/>
                    <a:pt x="2852617" y="742306"/>
                  </a:cubicBezTo>
                  <a:cubicBezTo>
                    <a:pt x="2849879" y="774142"/>
                    <a:pt x="2830473" y="803575"/>
                    <a:pt x="2795517" y="799406"/>
                  </a:cubicBezTo>
                  <a:cubicBezTo>
                    <a:pt x="2115913" y="687127"/>
                    <a:pt x="769529" y="793635"/>
                    <a:pt x="114201" y="799406"/>
                  </a:cubicBezTo>
                  <a:cubicBezTo>
                    <a:pt x="109359" y="825842"/>
                    <a:pt x="114981" y="834675"/>
                    <a:pt x="114201" y="856507"/>
                  </a:cubicBezTo>
                  <a:cubicBezTo>
                    <a:pt x="116586" y="884297"/>
                    <a:pt x="90286" y="913057"/>
                    <a:pt x="57101" y="913607"/>
                  </a:cubicBezTo>
                  <a:cubicBezTo>
                    <a:pt x="27735" y="913995"/>
                    <a:pt x="325" y="892180"/>
                    <a:pt x="1" y="856507"/>
                  </a:cubicBezTo>
                  <a:cubicBezTo>
                    <a:pt x="-17614" y="621488"/>
                    <a:pt x="28980" y="397793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47969" y="109380"/>
                    <a:pt x="2788717" y="117343"/>
                    <a:pt x="2795517" y="114201"/>
                  </a:cubicBezTo>
                  <a:cubicBezTo>
                    <a:pt x="2827681" y="115464"/>
                    <a:pt x="2853289" y="88621"/>
                    <a:pt x="2852617" y="57101"/>
                  </a:cubicBezTo>
                  <a:moveTo>
                    <a:pt x="2795517" y="114201"/>
                  </a:moveTo>
                  <a:cubicBezTo>
                    <a:pt x="2796436" y="87704"/>
                    <a:pt x="2790628" y="77225"/>
                    <a:pt x="2795517" y="57100"/>
                  </a:cubicBezTo>
                  <a:cubicBezTo>
                    <a:pt x="2796241" y="73196"/>
                    <a:pt x="2784380" y="84225"/>
                    <a:pt x="2766967" y="85650"/>
                  </a:cubicBezTo>
                  <a:cubicBezTo>
                    <a:pt x="2752189" y="85998"/>
                    <a:pt x="2738654" y="71461"/>
                    <a:pt x="2738417" y="57100"/>
                  </a:cubicBezTo>
                  <a:moveTo>
                    <a:pt x="57100" y="228402"/>
                  </a:moveTo>
                  <a:cubicBezTo>
                    <a:pt x="58892" y="200107"/>
                    <a:pt x="53570" y="192370"/>
                    <a:pt x="57100" y="171301"/>
                  </a:cubicBezTo>
                  <a:cubicBezTo>
                    <a:pt x="54428" y="154893"/>
                    <a:pt x="69841" y="141641"/>
                    <a:pt x="85650" y="142751"/>
                  </a:cubicBezTo>
                  <a:cubicBezTo>
                    <a:pt x="100006" y="141526"/>
                    <a:pt x="112570" y="157452"/>
                    <a:pt x="114200" y="171301"/>
                  </a:cubicBezTo>
                  <a:cubicBezTo>
                    <a:pt x="117982" y="205103"/>
                    <a:pt x="94419" y="227568"/>
                    <a:pt x="57100" y="228401"/>
                  </a:cubicBezTo>
                  <a:cubicBezTo>
                    <a:pt x="28216" y="229551"/>
                    <a:pt x="1795" y="203995"/>
                    <a:pt x="0" y="171301"/>
                  </a:cubicBezTo>
                  <a:moveTo>
                    <a:pt x="114201" y="171301"/>
                  </a:moveTo>
                  <a:cubicBezTo>
                    <a:pt x="150150" y="302492"/>
                    <a:pt x="164009" y="511047"/>
                    <a:pt x="114201" y="799406"/>
                  </a:cubicBezTo>
                </a:path>
                <a:path w="2852617" h="913607" fill="none" stroke="0" extrusionOk="0">
                  <a:moveTo>
                    <a:pt x="0" y="171301"/>
                  </a:moveTo>
                  <a:cubicBezTo>
                    <a:pt x="4421" y="138889"/>
                    <a:pt x="25213" y="115517"/>
                    <a:pt x="57100" y="114201"/>
                  </a:cubicBezTo>
                  <a:cubicBezTo>
                    <a:pt x="843483" y="190252"/>
                    <a:pt x="2201599" y="227860"/>
                    <a:pt x="2738416" y="114201"/>
                  </a:cubicBezTo>
                  <a:cubicBezTo>
                    <a:pt x="2734597" y="96958"/>
                    <a:pt x="2738189" y="81995"/>
                    <a:pt x="2738416" y="57100"/>
                  </a:cubicBezTo>
                  <a:cubicBezTo>
                    <a:pt x="2740687" y="27739"/>
                    <a:pt x="2765256" y="3117"/>
                    <a:pt x="2795516" y="0"/>
                  </a:cubicBezTo>
                  <a:cubicBezTo>
                    <a:pt x="2831519" y="4420"/>
                    <a:pt x="2849139" y="20916"/>
                    <a:pt x="2852616" y="57100"/>
                  </a:cubicBezTo>
                  <a:cubicBezTo>
                    <a:pt x="2849058" y="289034"/>
                    <a:pt x="2869638" y="517724"/>
                    <a:pt x="2852617" y="742306"/>
                  </a:cubicBezTo>
                  <a:cubicBezTo>
                    <a:pt x="2856596" y="769592"/>
                    <a:pt x="2824959" y="795668"/>
                    <a:pt x="2795517" y="799406"/>
                  </a:cubicBezTo>
                  <a:cubicBezTo>
                    <a:pt x="2323479" y="641945"/>
                    <a:pt x="1307874" y="698643"/>
                    <a:pt x="114201" y="799406"/>
                  </a:cubicBezTo>
                  <a:cubicBezTo>
                    <a:pt x="109695" y="817848"/>
                    <a:pt x="117563" y="841185"/>
                    <a:pt x="114201" y="856507"/>
                  </a:cubicBezTo>
                  <a:cubicBezTo>
                    <a:pt x="117497" y="892095"/>
                    <a:pt x="93592" y="914457"/>
                    <a:pt x="57101" y="913607"/>
                  </a:cubicBezTo>
                  <a:cubicBezTo>
                    <a:pt x="24063" y="914157"/>
                    <a:pt x="-162" y="882440"/>
                    <a:pt x="1" y="856507"/>
                  </a:cubicBezTo>
                  <a:cubicBezTo>
                    <a:pt x="1302" y="614955"/>
                    <a:pt x="12620" y="362394"/>
                    <a:pt x="0" y="171301"/>
                  </a:cubicBezTo>
                  <a:close/>
                  <a:moveTo>
                    <a:pt x="2738416" y="114201"/>
                  </a:moveTo>
                  <a:cubicBezTo>
                    <a:pt x="2761017" y="118060"/>
                    <a:pt x="2779218" y="115885"/>
                    <a:pt x="2795517" y="114201"/>
                  </a:cubicBezTo>
                  <a:cubicBezTo>
                    <a:pt x="2829401" y="112353"/>
                    <a:pt x="2854449" y="88494"/>
                    <a:pt x="2852617" y="57101"/>
                  </a:cubicBezTo>
                  <a:moveTo>
                    <a:pt x="2795517" y="114201"/>
                  </a:moveTo>
                  <a:cubicBezTo>
                    <a:pt x="2798646" y="105453"/>
                    <a:pt x="2800624" y="77589"/>
                    <a:pt x="2795517" y="57100"/>
                  </a:cubicBezTo>
                  <a:cubicBezTo>
                    <a:pt x="2795285" y="74021"/>
                    <a:pt x="2781689" y="84529"/>
                    <a:pt x="2766967" y="85650"/>
                  </a:cubicBezTo>
                  <a:cubicBezTo>
                    <a:pt x="2752243" y="86490"/>
                    <a:pt x="2737254" y="73193"/>
                    <a:pt x="2738417" y="57100"/>
                  </a:cubicBezTo>
                  <a:moveTo>
                    <a:pt x="57100" y="228402"/>
                  </a:moveTo>
                  <a:cubicBezTo>
                    <a:pt x="59982" y="204545"/>
                    <a:pt x="51996" y="196003"/>
                    <a:pt x="57100" y="171301"/>
                  </a:cubicBezTo>
                  <a:cubicBezTo>
                    <a:pt x="55923" y="155970"/>
                    <a:pt x="69783" y="144243"/>
                    <a:pt x="85650" y="142751"/>
                  </a:cubicBezTo>
                  <a:cubicBezTo>
                    <a:pt x="100052" y="141554"/>
                    <a:pt x="117161" y="155802"/>
                    <a:pt x="114200" y="171301"/>
                  </a:cubicBezTo>
                  <a:cubicBezTo>
                    <a:pt x="111138" y="202543"/>
                    <a:pt x="87782" y="228775"/>
                    <a:pt x="57100" y="228401"/>
                  </a:cubicBezTo>
                  <a:cubicBezTo>
                    <a:pt x="24136" y="226736"/>
                    <a:pt x="485" y="196691"/>
                    <a:pt x="0" y="171301"/>
                  </a:cubicBezTo>
                  <a:moveTo>
                    <a:pt x="114201" y="171301"/>
                  </a:moveTo>
                  <a:cubicBezTo>
                    <a:pt x="89581" y="258420"/>
                    <a:pt x="108493" y="671441"/>
                    <a:pt x="114201" y="799406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45365" y="2076131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班级课程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74D156B-C6D0-386E-B746-91BAE0DB1A0F}"/>
              </a:ext>
            </a:extLst>
          </p:cNvPr>
          <p:cNvSpPr txBox="1"/>
          <p:nvPr/>
        </p:nvSpPr>
        <p:spPr>
          <a:xfrm>
            <a:off x="3043757" y="3429000"/>
            <a:ext cx="38693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28522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7B02FCAE-BDC6-8767-5031-C3ACB6CF1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875" l="5556" r="90000">
                        <a14:foregroundMark x1="33426" y1="24219" x2="27685" y2="24948"/>
                        <a14:foregroundMark x1="81481" y1="41094" x2="80556" y2="40833"/>
                        <a14:foregroundMark x1="25000" y1="19271" x2="42500" y2="25833"/>
                        <a14:foregroundMark x1="42500" y1="25833" x2="27963" y2="17500"/>
                        <a14:foregroundMark x1="27963" y1="17500" x2="24537" y2="20260"/>
                        <a14:foregroundMark x1="24167" y1="21979" x2="42593" y2="26406"/>
                        <a14:foregroundMark x1="42593" y1="26406" x2="21667" y2="19115"/>
                        <a14:foregroundMark x1="21667" y1="19115" x2="21481" y2="19531"/>
                        <a14:foregroundMark x1="7778" y1="87969" x2="6481" y2="88229"/>
                        <a14:foregroundMark x1="19722" y1="80781" x2="34630" y2="81146"/>
                        <a14:foregroundMark x1="34630" y1="81146" x2="18333" y2="80885"/>
                        <a14:foregroundMark x1="18333" y1="80885" x2="17037" y2="83490"/>
                        <a14:foregroundMark x1="7407" y1="87448" x2="21667" y2="92604"/>
                        <a14:foregroundMark x1="21667" y1="92604" x2="7500" y2="86823"/>
                        <a14:foregroundMark x1="7500" y1="86823" x2="5648" y2="88958"/>
                        <a14:foregroundMark x1="46204" y1="88698" x2="61111" y2="99167"/>
                        <a14:foregroundMark x1="61111" y1="99167" x2="50463" y2="87344"/>
                        <a14:foregroundMark x1="50463" y1="87344" x2="43056" y2="91667"/>
                        <a14:foregroundMark x1="52315" y1="92656" x2="52778" y2="96875"/>
                        <a14:foregroundMark x1="68241" y1="35156" x2="86019" y2="40573"/>
                        <a14:foregroundMark x1="86019" y1="40573" x2="69722" y2="33646"/>
                        <a14:foregroundMark x1="69722" y1="33646" x2="69074" y2="33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72" y="629023"/>
            <a:ext cx="3291847" cy="585217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BC0F943-FA8F-E78C-9B2B-A5511977B932}"/>
              </a:ext>
            </a:extLst>
          </p:cNvPr>
          <p:cNvGrpSpPr/>
          <p:nvPr/>
        </p:nvGrpSpPr>
        <p:grpSpPr>
          <a:xfrm>
            <a:off x="3916388" y="226174"/>
            <a:ext cx="3736854" cy="791845"/>
            <a:chOff x="1982230" y="1825753"/>
            <a:chExt cx="2852617" cy="604474"/>
          </a:xfrm>
        </p:grpSpPr>
        <p:sp>
          <p:nvSpPr>
            <p:cNvPr id="451" name="卷形: 水平 450">
              <a:extLst>
                <a:ext uri="{FF2B5EF4-FFF2-40B4-BE49-F238E27FC236}">
                  <a16:creationId xmlns:a16="http://schemas.microsoft.com/office/drawing/2014/main" id="{5604CA61-AB07-F5BA-2D01-F4AD324D3680}"/>
                </a:ext>
              </a:extLst>
            </p:cNvPr>
            <p:cNvSpPr/>
            <p:nvPr/>
          </p:nvSpPr>
          <p:spPr>
            <a:xfrm>
              <a:off x="1982230" y="1825753"/>
              <a:ext cx="2852617" cy="604474"/>
            </a:xfrm>
            <a:custGeom>
              <a:avLst/>
              <a:gdLst>
                <a:gd name="connsiteX0" fmla="*/ 2852617 w 2852617"/>
                <a:gd name="connsiteY0" fmla="*/ 37780 h 604474"/>
                <a:gd name="connsiteX1" fmla="*/ 2814837 w 2852617"/>
                <a:gd name="connsiteY1" fmla="*/ 75560 h 604474"/>
                <a:gd name="connsiteX2" fmla="*/ 2814837 w 2852617"/>
                <a:gd name="connsiteY2" fmla="*/ 37780 h 604474"/>
                <a:gd name="connsiteX3" fmla="*/ 2795947 w 2852617"/>
                <a:gd name="connsiteY3" fmla="*/ 56670 h 604474"/>
                <a:gd name="connsiteX4" fmla="*/ 2777057 w 2852617"/>
                <a:gd name="connsiteY4" fmla="*/ 37780 h 604474"/>
                <a:gd name="connsiteX5" fmla="*/ 2777058 w 2852617"/>
                <a:gd name="connsiteY5" fmla="*/ 75559 h 604474"/>
                <a:gd name="connsiteX6" fmla="*/ 37780 w 2852617"/>
                <a:gd name="connsiteY6" fmla="*/ 75559 h 604474"/>
                <a:gd name="connsiteX7" fmla="*/ 0 w 2852617"/>
                <a:gd name="connsiteY7" fmla="*/ 113339 h 604474"/>
                <a:gd name="connsiteX8" fmla="*/ 0 w 2852617"/>
                <a:gd name="connsiteY8" fmla="*/ 566694 h 604474"/>
                <a:gd name="connsiteX9" fmla="*/ 37780 w 2852617"/>
                <a:gd name="connsiteY9" fmla="*/ 604474 h 604474"/>
                <a:gd name="connsiteX10" fmla="*/ 75560 w 2852617"/>
                <a:gd name="connsiteY10" fmla="*/ 566694 h 604474"/>
                <a:gd name="connsiteX11" fmla="*/ 75559 w 2852617"/>
                <a:gd name="connsiteY11" fmla="*/ 528915 h 604474"/>
                <a:gd name="connsiteX12" fmla="*/ 2814837 w 2852617"/>
                <a:gd name="connsiteY12" fmla="*/ 528915 h 604474"/>
                <a:gd name="connsiteX13" fmla="*/ 2852617 w 2852617"/>
                <a:gd name="connsiteY13" fmla="*/ 491135 h 604474"/>
                <a:gd name="connsiteX14" fmla="*/ 2852617 w 2852617"/>
                <a:gd name="connsiteY14" fmla="*/ 37780 h 604474"/>
                <a:gd name="connsiteX15" fmla="*/ 37780 w 2852617"/>
                <a:gd name="connsiteY15" fmla="*/ 151119 h 604474"/>
                <a:gd name="connsiteX16" fmla="*/ 75560 w 2852617"/>
                <a:gd name="connsiteY16" fmla="*/ 113339 h 604474"/>
                <a:gd name="connsiteX17" fmla="*/ 56670 w 2852617"/>
                <a:gd name="connsiteY17" fmla="*/ 94449 h 604474"/>
                <a:gd name="connsiteX18" fmla="*/ 37780 w 2852617"/>
                <a:gd name="connsiteY18" fmla="*/ 113339 h 604474"/>
                <a:gd name="connsiteX19" fmla="*/ 37780 w 2852617"/>
                <a:gd name="connsiteY19" fmla="*/ 151119 h 604474"/>
                <a:gd name="connsiteX0" fmla="*/ 37780 w 2852617"/>
                <a:gd name="connsiteY0" fmla="*/ 151119 h 604474"/>
                <a:gd name="connsiteX1" fmla="*/ 75560 w 2852617"/>
                <a:gd name="connsiteY1" fmla="*/ 113339 h 604474"/>
                <a:gd name="connsiteX2" fmla="*/ 56670 w 2852617"/>
                <a:gd name="connsiteY2" fmla="*/ 94449 h 604474"/>
                <a:gd name="connsiteX3" fmla="*/ 37780 w 2852617"/>
                <a:gd name="connsiteY3" fmla="*/ 113339 h 604474"/>
                <a:gd name="connsiteX4" fmla="*/ 37780 w 2852617"/>
                <a:gd name="connsiteY4" fmla="*/ 151119 h 604474"/>
                <a:gd name="connsiteX5" fmla="*/ 2814837 w 2852617"/>
                <a:gd name="connsiteY5" fmla="*/ 75559 h 604474"/>
                <a:gd name="connsiteX6" fmla="*/ 2852617 w 2852617"/>
                <a:gd name="connsiteY6" fmla="*/ 37779 h 604474"/>
                <a:gd name="connsiteX7" fmla="*/ 2814837 w 2852617"/>
                <a:gd name="connsiteY7" fmla="*/ -1 h 604474"/>
                <a:gd name="connsiteX8" fmla="*/ 2777057 w 2852617"/>
                <a:gd name="connsiteY8" fmla="*/ 37779 h 604474"/>
                <a:gd name="connsiteX9" fmla="*/ 2795947 w 2852617"/>
                <a:gd name="connsiteY9" fmla="*/ 56669 h 604474"/>
                <a:gd name="connsiteX10" fmla="*/ 2814837 w 2852617"/>
                <a:gd name="connsiteY10" fmla="*/ 37779 h 604474"/>
                <a:gd name="connsiteX11" fmla="*/ 2814837 w 2852617"/>
                <a:gd name="connsiteY11" fmla="*/ 75559 h 604474"/>
                <a:gd name="connsiteX0" fmla="*/ 0 w 2852617"/>
                <a:gd name="connsiteY0" fmla="*/ 113339 h 604474"/>
                <a:gd name="connsiteX1" fmla="*/ 37780 w 2852617"/>
                <a:gd name="connsiteY1" fmla="*/ 75559 h 604474"/>
                <a:gd name="connsiteX2" fmla="*/ 2777058 w 2852617"/>
                <a:gd name="connsiteY2" fmla="*/ 75559 h 604474"/>
                <a:gd name="connsiteX3" fmla="*/ 2777058 w 2852617"/>
                <a:gd name="connsiteY3" fmla="*/ 37780 h 604474"/>
                <a:gd name="connsiteX4" fmla="*/ 2814838 w 2852617"/>
                <a:gd name="connsiteY4" fmla="*/ 0 h 604474"/>
                <a:gd name="connsiteX5" fmla="*/ 2852618 w 2852617"/>
                <a:gd name="connsiteY5" fmla="*/ 37780 h 604474"/>
                <a:gd name="connsiteX6" fmla="*/ 2852617 w 2852617"/>
                <a:gd name="connsiteY6" fmla="*/ 491135 h 604474"/>
                <a:gd name="connsiteX7" fmla="*/ 2814837 w 2852617"/>
                <a:gd name="connsiteY7" fmla="*/ 528915 h 604474"/>
                <a:gd name="connsiteX8" fmla="*/ 75559 w 2852617"/>
                <a:gd name="connsiteY8" fmla="*/ 528915 h 604474"/>
                <a:gd name="connsiteX9" fmla="*/ 75559 w 2852617"/>
                <a:gd name="connsiteY9" fmla="*/ 566694 h 604474"/>
                <a:gd name="connsiteX10" fmla="*/ 37779 w 2852617"/>
                <a:gd name="connsiteY10" fmla="*/ 604474 h 604474"/>
                <a:gd name="connsiteX11" fmla="*/ -1 w 2852617"/>
                <a:gd name="connsiteY11" fmla="*/ 566694 h 604474"/>
                <a:gd name="connsiteX12" fmla="*/ 0 w 2852617"/>
                <a:gd name="connsiteY12" fmla="*/ 113339 h 604474"/>
                <a:gd name="connsiteX13" fmla="*/ 2777058 w 2852617"/>
                <a:gd name="connsiteY13" fmla="*/ 75559 h 604474"/>
                <a:gd name="connsiteX14" fmla="*/ 2814837 w 2852617"/>
                <a:gd name="connsiteY14" fmla="*/ 75559 h 604474"/>
                <a:gd name="connsiteX15" fmla="*/ 2852617 w 2852617"/>
                <a:gd name="connsiteY15" fmla="*/ 37779 h 604474"/>
                <a:gd name="connsiteX16" fmla="*/ 2814837 w 2852617"/>
                <a:gd name="connsiteY16" fmla="*/ 75559 h 604474"/>
                <a:gd name="connsiteX17" fmla="*/ 2814837 w 2852617"/>
                <a:gd name="connsiteY17" fmla="*/ 37780 h 604474"/>
                <a:gd name="connsiteX18" fmla="*/ 2795947 w 2852617"/>
                <a:gd name="connsiteY18" fmla="*/ 56670 h 604474"/>
                <a:gd name="connsiteX19" fmla="*/ 2777057 w 2852617"/>
                <a:gd name="connsiteY19" fmla="*/ 37780 h 604474"/>
                <a:gd name="connsiteX20" fmla="*/ 37780 w 2852617"/>
                <a:gd name="connsiteY20" fmla="*/ 151119 h 604474"/>
                <a:gd name="connsiteX21" fmla="*/ 37780 w 2852617"/>
                <a:gd name="connsiteY21" fmla="*/ 113339 h 604474"/>
                <a:gd name="connsiteX22" fmla="*/ 56670 w 2852617"/>
                <a:gd name="connsiteY22" fmla="*/ 94449 h 604474"/>
                <a:gd name="connsiteX23" fmla="*/ 75560 w 2852617"/>
                <a:gd name="connsiteY23" fmla="*/ 113339 h 604474"/>
                <a:gd name="connsiteX24" fmla="*/ 37780 w 2852617"/>
                <a:gd name="connsiteY24" fmla="*/ 151119 h 604474"/>
                <a:gd name="connsiteX25" fmla="*/ 0 w 2852617"/>
                <a:gd name="connsiteY25" fmla="*/ 113339 h 604474"/>
                <a:gd name="connsiteX26" fmla="*/ 75559 w 2852617"/>
                <a:gd name="connsiteY26" fmla="*/ 113339 h 604474"/>
                <a:gd name="connsiteX27" fmla="*/ 75559 w 2852617"/>
                <a:gd name="connsiteY27" fmla="*/ 528915 h 60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2617" h="604474" stroke="0" extrusionOk="0">
                  <a:moveTo>
                    <a:pt x="2852617" y="37780"/>
                  </a:moveTo>
                  <a:cubicBezTo>
                    <a:pt x="2848340" y="47194"/>
                    <a:pt x="2821223" y="63716"/>
                    <a:pt x="2814837" y="75560"/>
                  </a:cubicBezTo>
                  <a:cubicBezTo>
                    <a:pt x="2812830" y="68481"/>
                    <a:pt x="2813951" y="50962"/>
                    <a:pt x="2814837" y="37780"/>
                  </a:cubicBezTo>
                  <a:cubicBezTo>
                    <a:pt x="2813736" y="49289"/>
                    <a:pt x="2806127" y="58069"/>
                    <a:pt x="2795947" y="56670"/>
                  </a:cubicBezTo>
                  <a:cubicBezTo>
                    <a:pt x="2784761" y="56258"/>
                    <a:pt x="2778079" y="48701"/>
                    <a:pt x="2777057" y="37780"/>
                  </a:cubicBezTo>
                  <a:cubicBezTo>
                    <a:pt x="2777479" y="50423"/>
                    <a:pt x="2777662" y="61723"/>
                    <a:pt x="2777058" y="75559"/>
                  </a:cubicBezTo>
                  <a:cubicBezTo>
                    <a:pt x="1896205" y="163198"/>
                    <a:pt x="732329" y="2880"/>
                    <a:pt x="37780" y="75559"/>
                  </a:cubicBezTo>
                  <a:cubicBezTo>
                    <a:pt x="16506" y="71658"/>
                    <a:pt x="-441" y="93086"/>
                    <a:pt x="0" y="113339"/>
                  </a:cubicBezTo>
                  <a:cubicBezTo>
                    <a:pt x="18126" y="179668"/>
                    <a:pt x="10552" y="485371"/>
                    <a:pt x="0" y="566694"/>
                  </a:cubicBezTo>
                  <a:cubicBezTo>
                    <a:pt x="-991" y="587399"/>
                    <a:pt x="17842" y="605232"/>
                    <a:pt x="37780" y="604474"/>
                  </a:cubicBezTo>
                  <a:cubicBezTo>
                    <a:pt x="59540" y="605806"/>
                    <a:pt x="75608" y="588060"/>
                    <a:pt x="75560" y="566694"/>
                  </a:cubicBezTo>
                  <a:cubicBezTo>
                    <a:pt x="75892" y="554613"/>
                    <a:pt x="76810" y="543040"/>
                    <a:pt x="75559" y="528915"/>
                  </a:cubicBezTo>
                  <a:cubicBezTo>
                    <a:pt x="365284" y="679354"/>
                    <a:pt x="1647825" y="443036"/>
                    <a:pt x="2814837" y="528915"/>
                  </a:cubicBezTo>
                  <a:cubicBezTo>
                    <a:pt x="2833433" y="529288"/>
                    <a:pt x="2851558" y="511269"/>
                    <a:pt x="2852617" y="491135"/>
                  </a:cubicBezTo>
                  <a:cubicBezTo>
                    <a:pt x="2830867" y="283130"/>
                    <a:pt x="2871310" y="128166"/>
                    <a:pt x="2852617" y="37780"/>
                  </a:cubicBezTo>
                  <a:close/>
                  <a:moveTo>
                    <a:pt x="37780" y="151119"/>
                  </a:moveTo>
                  <a:cubicBezTo>
                    <a:pt x="58924" y="147345"/>
                    <a:pt x="72863" y="135779"/>
                    <a:pt x="75560" y="113339"/>
                  </a:cubicBezTo>
                  <a:cubicBezTo>
                    <a:pt x="74845" y="104184"/>
                    <a:pt x="67890" y="95034"/>
                    <a:pt x="56670" y="94449"/>
                  </a:cubicBezTo>
                  <a:cubicBezTo>
                    <a:pt x="46216" y="94937"/>
                    <a:pt x="39526" y="101870"/>
                    <a:pt x="37780" y="113339"/>
                  </a:cubicBezTo>
                  <a:cubicBezTo>
                    <a:pt x="38230" y="125064"/>
                    <a:pt x="35698" y="144770"/>
                    <a:pt x="37780" y="151119"/>
                  </a:cubicBezTo>
                  <a:close/>
                </a:path>
                <a:path w="2852617" h="604474" fill="darkenLess" stroke="0" extrusionOk="0">
                  <a:moveTo>
                    <a:pt x="37780" y="151119"/>
                  </a:moveTo>
                  <a:cubicBezTo>
                    <a:pt x="60184" y="154165"/>
                    <a:pt x="74400" y="134816"/>
                    <a:pt x="75560" y="113339"/>
                  </a:cubicBezTo>
                  <a:cubicBezTo>
                    <a:pt x="75678" y="102230"/>
                    <a:pt x="66187" y="94397"/>
                    <a:pt x="56670" y="94449"/>
                  </a:cubicBezTo>
                  <a:cubicBezTo>
                    <a:pt x="47376" y="95430"/>
                    <a:pt x="37366" y="104157"/>
                    <a:pt x="37780" y="113339"/>
                  </a:cubicBezTo>
                  <a:cubicBezTo>
                    <a:pt x="40354" y="120622"/>
                    <a:pt x="40537" y="142705"/>
                    <a:pt x="37780" y="151119"/>
                  </a:cubicBezTo>
                  <a:close/>
                  <a:moveTo>
                    <a:pt x="2814837" y="75559"/>
                  </a:moveTo>
                  <a:cubicBezTo>
                    <a:pt x="2838906" y="76563"/>
                    <a:pt x="2852537" y="56983"/>
                    <a:pt x="2852617" y="37779"/>
                  </a:cubicBezTo>
                  <a:cubicBezTo>
                    <a:pt x="2854632" y="18183"/>
                    <a:pt x="2833317" y="522"/>
                    <a:pt x="2814837" y="-1"/>
                  </a:cubicBezTo>
                  <a:cubicBezTo>
                    <a:pt x="2793505" y="1454"/>
                    <a:pt x="2775958" y="13454"/>
                    <a:pt x="2777057" y="37779"/>
                  </a:cubicBezTo>
                  <a:cubicBezTo>
                    <a:pt x="2777228" y="48084"/>
                    <a:pt x="2786504" y="54950"/>
                    <a:pt x="2795947" y="56669"/>
                  </a:cubicBezTo>
                  <a:cubicBezTo>
                    <a:pt x="2804670" y="56013"/>
                    <a:pt x="2816229" y="46843"/>
                    <a:pt x="2814837" y="37779"/>
                  </a:cubicBezTo>
                  <a:cubicBezTo>
                    <a:pt x="2817658" y="43847"/>
                    <a:pt x="2813935" y="71204"/>
                    <a:pt x="2814837" y="75559"/>
                  </a:cubicBezTo>
                  <a:close/>
                </a:path>
                <a:path w="2852617" h="604474" fill="none" extrusionOk="0">
                  <a:moveTo>
                    <a:pt x="0" y="113339"/>
                  </a:moveTo>
                  <a:cubicBezTo>
                    <a:pt x="-4019" y="93440"/>
                    <a:pt x="17023" y="75856"/>
                    <a:pt x="37780" y="75559"/>
                  </a:cubicBezTo>
                  <a:cubicBezTo>
                    <a:pt x="896110" y="209307"/>
                    <a:pt x="1983277" y="78047"/>
                    <a:pt x="2777058" y="75559"/>
                  </a:cubicBezTo>
                  <a:cubicBezTo>
                    <a:pt x="2775453" y="66501"/>
                    <a:pt x="2774009" y="48106"/>
                    <a:pt x="2777058" y="37780"/>
                  </a:cubicBezTo>
                  <a:cubicBezTo>
                    <a:pt x="2778340" y="16032"/>
                    <a:pt x="2795686" y="-1449"/>
                    <a:pt x="2814838" y="0"/>
                  </a:cubicBezTo>
                  <a:cubicBezTo>
                    <a:pt x="2835828" y="705"/>
                    <a:pt x="2854145" y="15486"/>
                    <a:pt x="2852618" y="37780"/>
                  </a:cubicBezTo>
                  <a:cubicBezTo>
                    <a:pt x="2867437" y="189809"/>
                    <a:pt x="2851985" y="332178"/>
                    <a:pt x="2852617" y="491135"/>
                  </a:cubicBezTo>
                  <a:cubicBezTo>
                    <a:pt x="2852214" y="512044"/>
                    <a:pt x="2837937" y="531639"/>
                    <a:pt x="2814837" y="528915"/>
                  </a:cubicBezTo>
                  <a:cubicBezTo>
                    <a:pt x="2469909" y="416636"/>
                    <a:pt x="1059428" y="523144"/>
                    <a:pt x="75559" y="528915"/>
                  </a:cubicBezTo>
                  <a:cubicBezTo>
                    <a:pt x="72469" y="534720"/>
                    <a:pt x="77355" y="554449"/>
                    <a:pt x="75559" y="566694"/>
                  </a:cubicBezTo>
                  <a:cubicBezTo>
                    <a:pt x="76843" y="585543"/>
                    <a:pt x="60748" y="603772"/>
                    <a:pt x="37779" y="604474"/>
                  </a:cubicBezTo>
                  <a:cubicBezTo>
                    <a:pt x="17283" y="604540"/>
                    <a:pt x="279" y="591133"/>
                    <a:pt x="-1" y="566694"/>
                  </a:cubicBezTo>
                  <a:cubicBezTo>
                    <a:pt x="-19109" y="408398"/>
                    <a:pt x="3020" y="264258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84838" y="76657"/>
                    <a:pt x="2802139" y="73074"/>
                    <a:pt x="2814837" y="75559"/>
                  </a:cubicBezTo>
                  <a:cubicBezTo>
                    <a:pt x="2836585" y="77333"/>
                    <a:pt x="2856781" y="58553"/>
                    <a:pt x="2852617" y="37779"/>
                  </a:cubicBezTo>
                  <a:moveTo>
                    <a:pt x="2814837" y="75559"/>
                  </a:moveTo>
                  <a:cubicBezTo>
                    <a:pt x="2817505" y="68056"/>
                    <a:pt x="2814430" y="48572"/>
                    <a:pt x="2814837" y="37780"/>
                  </a:cubicBezTo>
                  <a:cubicBezTo>
                    <a:pt x="2816611" y="49015"/>
                    <a:pt x="2807227" y="55936"/>
                    <a:pt x="2795947" y="56670"/>
                  </a:cubicBezTo>
                  <a:cubicBezTo>
                    <a:pt x="2787296" y="57297"/>
                    <a:pt x="2777288" y="46839"/>
                    <a:pt x="2777057" y="37780"/>
                  </a:cubicBezTo>
                  <a:moveTo>
                    <a:pt x="37780" y="151119"/>
                  </a:moveTo>
                  <a:cubicBezTo>
                    <a:pt x="39853" y="143664"/>
                    <a:pt x="40734" y="125937"/>
                    <a:pt x="37780" y="113339"/>
                  </a:cubicBezTo>
                  <a:cubicBezTo>
                    <a:pt x="36956" y="102709"/>
                    <a:pt x="46191" y="93193"/>
                    <a:pt x="56670" y="94449"/>
                  </a:cubicBezTo>
                  <a:cubicBezTo>
                    <a:pt x="66509" y="93934"/>
                    <a:pt x="74283" y="104409"/>
                    <a:pt x="75560" y="113339"/>
                  </a:cubicBezTo>
                  <a:cubicBezTo>
                    <a:pt x="77733" y="135507"/>
                    <a:pt x="59020" y="151065"/>
                    <a:pt x="37780" y="151119"/>
                  </a:cubicBezTo>
                  <a:cubicBezTo>
                    <a:pt x="18577" y="151840"/>
                    <a:pt x="2464" y="135795"/>
                    <a:pt x="0" y="113339"/>
                  </a:cubicBezTo>
                  <a:moveTo>
                    <a:pt x="75559" y="113339"/>
                  </a:moveTo>
                  <a:cubicBezTo>
                    <a:pt x="95039" y="317023"/>
                    <a:pt x="46569" y="380042"/>
                    <a:pt x="75559" y="528915"/>
                  </a:cubicBezTo>
                </a:path>
                <a:path w="2852617" h="604474" fill="none" stroke="0" extrusionOk="0">
                  <a:moveTo>
                    <a:pt x="0" y="113339"/>
                  </a:moveTo>
                  <a:cubicBezTo>
                    <a:pt x="1258" y="92224"/>
                    <a:pt x="16162" y="78378"/>
                    <a:pt x="37780" y="75559"/>
                  </a:cubicBezTo>
                  <a:cubicBezTo>
                    <a:pt x="387532" y="151610"/>
                    <a:pt x="2441192" y="189218"/>
                    <a:pt x="2777058" y="75559"/>
                  </a:cubicBezTo>
                  <a:cubicBezTo>
                    <a:pt x="2775796" y="61624"/>
                    <a:pt x="2774456" y="47049"/>
                    <a:pt x="2777058" y="37780"/>
                  </a:cubicBezTo>
                  <a:cubicBezTo>
                    <a:pt x="2777419" y="17261"/>
                    <a:pt x="2794680" y="1728"/>
                    <a:pt x="2814838" y="0"/>
                  </a:cubicBezTo>
                  <a:cubicBezTo>
                    <a:pt x="2837808" y="2082"/>
                    <a:pt x="2851201" y="15019"/>
                    <a:pt x="2852618" y="37780"/>
                  </a:cubicBezTo>
                  <a:cubicBezTo>
                    <a:pt x="2833015" y="208358"/>
                    <a:pt x="2863523" y="342465"/>
                    <a:pt x="2852617" y="491135"/>
                  </a:cubicBezTo>
                  <a:cubicBezTo>
                    <a:pt x="2853202" y="511375"/>
                    <a:pt x="2835404" y="528383"/>
                    <a:pt x="2814837" y="528915"/>
                  </a:cubicBezTo>
                  <a:cubicBezTo>
                    <a:pt x="1993911" y="371454"/>
                    <a:pt x="751066" y="428152"/>
                    <a:pt x="75559" y="528915"/>
                  </a:cubicBezTo>
                  <a:cubicBezTo>
                    <a:pt x="78778" y="543743"/>
                    <a:pt x="73280" y="551231"/>
                    <a:pt x="75559" y="566694"/>
                  </a:cubicBezTo>
                  <a:cubicBezTo>
                    <a:pt x="75793" y="587847"/>
                    <a:pt x="60168" y="604735"/>
                    <a:pt x="37779" y="604474"/>
                  </a:cubicBezTo>
                  <a:cubicBezTo>
                    <a:pt x="15568" y="604967"/>
                    <a:pt x="-10" y="587266"/>
                    <a:pt x="-1" y="566694"/>
                  </a:cubicBezTo>
                  <a:cubicBezTo>
                    <a:pt x="1521" y="400190"/>
                    <a:pt x="8001" y="240805"/>
                    <a:pt x="0" y="113339"/>
                  </a:cubicBezTo>
                  <a:close/>
                  <a:moveTo>
                    <a:pt x="2777058" y="75559"/>
                  </a:moveTo>
                  <a:cubicBezTo>
                    <a:pt x="2794239" y="75992"/>
                    <a:pt x="2806026" y="74220"/>
                    <a:pt x="2814837" y="75559"/>
                  </a:cubicBezTo>
                  <a:cubicBezTo>
                    <a:pt x="2837299" y="74302"/>
                    <a:pt x="2855843" y="58394"/>
                    <a:pt x="2852617" y="37779"/>
                  </a:cubicBezTo>
                  <a:moveTo>
                    <a:pt x="2814837" y="75559"/>
                  </a:moveTo>
                  <a:cubicBezTo>
                    <a:pt x="2816031" y="62355"/>
                    <a:pt x="2817917" y="53139"/>
                    <a:pt x="2814837" y="37780"/>
                  </a:cubicBezTo>
                  <a:cubicBezTo>
                    <a:pt x="2814716" y="48814"/>
                    <a:pt x="2806174" y="56450"/>
                    <a:pt x="2795947" y="56670"/>
                  </a:cubicBezTo>
                  <a:cubicBezTo>
                    <a:pt x="2786932" y="57811"/>
                    <a:pt x="2775988" y="48512"/>
                    <a:pt x="2777057" y="37780"/>
                  </a:cubicBezTo>
                  <a:moveTo>
                    <a:pt x="37780" y="151119"/>
                  </a:moveTo>
                  <a:cubicBezTo>
                    <a:pt x="34872" y="134265"/>
                    <a:pt x="39259" y="128736"/>
                    <a:pt x="37780" y="113339"/>
                  </a:cubicBezTo>
                  <a:cubicBezTo>
                    <a:pt x="36910" y="103229"/>
                    <a:pt x="46110" y="96372"/>
                    <a:pt x="56670" y="94449"/>
                  </a:cubicBezTo>
                  <a:cubicBezTo>
                    <a:pt x="65917" y="93409"/>
                    <a:pt x="76275" y="102971"/>
                    <a:pt x="75560" y="113339"/>
                  </a:cubicBezTo>
                  <a:cubicBezTo>
                    <a:pt x="74061" y="134061"/>
                    <a:pt x="57802" y="151488"/>
                    <a:pt x="37780" y="151119"/>
                  </a:cubicBezTo>
                  <a:cubicBezTo>
                    <a:pt x="16350" y="150461"/>
                    <a:pt x="166" y="132096"/>
                    <a:pt x="0" y="113339"/>
                  </a:cubicBezTo>
                  <a:moveTo>
                    <a:pt x="75559" y="113339"/>
                  </a:moveTo>
                  <a:cubicBezTo>
                    <a:pt x="59004" y="171760"/>
                    <a:pt x="84538" y="387728"/>
                    <a:pt x="75559" y="528915"/>
                  </a:cubicBezTo>
                </a:path>
              </a:pathLst>
            </a:custGeom>
            <a:solidFill>
              <a:srgbClr val="92E3A9"/>
            </a:solidFill>
            <a:ln>
              <a:solidFill>
                <a:srgbClr val="26323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horizontalScroll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05BD720-5321-6EC0-4266-C3166DFE6EED}"/>
                </a:ext>
              </a:extLst>
            </p:cNvPr>
            <p:cNvSpPr txBox="1"/>
            <p:nvPr/>
          </p:nvSpPr>
          <p:spPr>
            <a:xfrm>
              <a:off x="2805861" y="1910077"/>
              <a:ext cx="1374449" cy="446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班级课程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9525A76-97D2-0922-6C89-13E6FA6568C9}"/>
              </a:ext>
            </a:extLst>
          </p:cNvPr>
          <p:cNvSpPr/>
          <p:nvPr/>
        </p:nvSpPr>
        <p:spPr>
          <a:xfrm>
            <a:off x="2440943" y="1610618"/>
            <a:ext cx="8709743" cy="3600011"/>
          </a:xfrm>
          <a:custGeom>
            <a:avLst/>
            <a:gdLst>
              <a:gd name="connsiteX0" fmla="*/ 0 w 8709743"/>
              <a:gd name="connsiteY0" fmla="*/ 600014 h 3600011"/>
              <a:gd name="connsiteX1" fmla="*/ 600014 w 8709743"/>
              <a:gd name="connsiteY1" fmla="*/ 0 h 3600011"/>
              <a:gd name="connsiteX2" fmla="*/ 8109729 w 8709743"/>
              <a:gd name="connsiteY2" fmla="*/ 0 h 3600011"/>
              <a:gd name="connsiteX3" fmla="*/ 8709743 w 8709743"/>
              <a:gd name="connsiteY3" fmla="*/ 600014 h 3600011"/>
              <a:gd name="connsiteX4" fmla="*/ 8709743 w 8709743"/>
              <a:gd name="connsiteY4" fmla="*/ 2999997 h 3600011"/>
              <a:gd name="connsiteX5" fmla="*/ 8109729 w 8709743"/>
              <a:gd name="connsiteY5" fmla="*/ 3600011 h 3600011"/>
              <a:gd name="connsiteX6" fmla="*/ 600014 w 8709743"/>
              <a:gd name="connsiteY6" fmla="*/ 3600011 h 3600011"/>
              <a:gd name="connsiteX7" fmla="*/ 0 w 8709743"/>
              <a:gd name="connsiteY7" fmla="*/ 2999997 h 3600011"/>
              <a:gd name="connsiteX8" fmla="*/ 0 w 8709743"/>
              <a:gd name="connsiteY8" fmla="*/ 600014 h 360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09743" h="3600011" fill="none" extrusionOk="0">
                <a:moveTo>
                  <a:pt x="0" y="600014"/>
                </a:moveTo>
                <a:cubicBezTo>
                  <a:pt x="-42703" y="261728"/>
                  <a:pt x="273762" y="4193"/>
                  <a:pt x="600014" y="0"/>
                </a:cubicBezTo>
                <a:cubicBezTo>
                  <a:pt x="2251446" y="130954"/>
                  <a:pt x="5763300" y="43574"/>
                  <a:pt x="8109729" y="0"/>
                </a:cubicBezTo>
                <a:cubicBezTo>
                  <a:pt x="8448604" y="11547"/>
                  <a:pt x="8721754" y="283347"/>
                  <a:pt x="8709743" y="600014"/>
                </a:cubicBezTo>
                <a:cubicBezTo>
                  <a:pt x="8559304" y="1055137"/>
                  <a:pt x="8795622" y="2740920"/>
                  <a:pt x="8709743" y="2999997"/>
                </a:cubicBezTo>
                <a:cubicBezTo>
                  <a:pt x="8666581" y="3338464"/>
                  <a:pt x="8402246" y="3573197"/>
                  <a:pt x="8109729" y="3600011"/>
                </a:cubicBezTo>
                <a:cubicBezTo>
                  <a:pt x="6151269" y="3755208"/>
                  <a:pt x="4031575" y="3763031"/>
                  <a:pt x="600014" y="3600011"/>
                </a:cubicBezTo>
                <a:cubicBezTo>
                  <a:pt x="269822" y="3583961"/>
                  <a:pt x="-21844" y="3344131"/>
                  <a:pt x="0" y="2999997"/>
                </a:cubicBezTo>
                <a:cubicBezTo>
                  <a:pt x="64656" y="2738856"/>
                  <a:pt x="-17807" y="909502"/>
                  <a:pt x="0" y="600014"/>
                </a:cubicBezTo>
                <a:close/>
              </a:path>
              <a:path w="8709743" h="3600011" stroke="0" extrusionOk="0">
                <a:moveTo>
                  <a:pt x="0" y="600014"/>
                </a:moveTo>
                <a:cubicBezTo>
                  <a:pt x="-13688" y="260192"/>
                  <a:pt x="218541" y="18801"/>
                  <a:pt x="600014" y="0"/>
                </a:cubicBezTo>
                <a:cubicBezTo>
                  <a:pt x="3776724" y="132882"/>
                  <a:pt x="6078760" y="-84951"/>
                  <a:pt x="8109729" y="0"/>
                </a:cubicBezTo>
                <a:cubicBezTo>
                  <a:pt x="8405334" y="34935"/>
                  <a:pt x="8702616" y="308030"/>
                  <a:pt x="8709743" y="600014"/>
                </a:cubicBezTo>
                <a:cubicBezTo>
                  <a:pt x="8729930" y="1331684"/>
                  <a:pt x="8862223" y="1906206"/>
                  <a:pt x="8709743" y="2999997"/>
                </a:cubicBezTo>
                <a:cubicBezTo>
                  <a:pt x="8742615" y="3335276"/>
                  <a:pt x="8452017" y="3577560"/>
                  <a:pt x="8109729" y="3600011"/>
                </a:cubicBezTo>
                <a:cubicBezTo>
                  <a:pt x="5555536" y="3687650"/>
                  <a:pt x="1367410" y="3527332"/>
                  <a:pt x="600014" y="3600011"/>
                </a:cubicBezTo>
                <a:cubicBezTo>
                  <a:pt x="265265" y="3567877"/>
                  <a:pt x="-31630" y="3375333"/>
                  <a:pt x="0" y="2999997"/>
                </a:cubicBezTo>
                <a:cubicBezTo>
                  <a:pt x="-38581" y="2156815"/>
                  <a:pt x="63341" y="1676562"/>
                  <a:pt x="0" y="600014"/>
                </a:cubicBezTo>
                <a:close/>
              </a:path>
            </a:pathLst>
          </a:custGeom>
          <a:solidFill>
            <a:srgbClr val="92E3A9"/>
          </a:solidFill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47C6010-08BC-2DBF-DC31-0D4836D9C935}"/>
              </a:ext>
            </a:extLst>
          </p:cNvPr>
          <p:cNvSpPr/>
          <p:nvPr/>
        </p:nvSpPr>
        <p:spPr>
          <a:xfrm>
            <a:off x="2952072" y="2158716"/>
            <a:ext cx="7866743" cy="14514"/>
          </a:xfrm>
          <a:custGeom>
            <a:avLst/>
            <a:gdLst>
              <a:gd name="connsiteX0" fmla="*/ 0 w 7866743"/>
              <a:gd name="connsiteY0" fmla="*/ 14514 h 14514"/>
              <a:gd name="connsiteX1" fmla="*/ 7866743 w 7866743"/>
              <a:gd name="connsiteY1" fmla="*/ 0 h 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6743" h="14514" extrusionOk="0">
                <a:moveTo>
                  <a:pt x="0" y="14514"/>
                </a:moveTo>
                <a:cubicBezTo>
                  <a:pt x="3332936" y="127010"/>
                  <a:pt x="6998800" y="117614"/>
                  <a:pt x="7866743" y="0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66743"/>
                      <a:gd name="connsiteY0" fmla="*/ 14514 h 14514"/>
                      <a:gd name="connsiteX1" fmla="*/ 7866743 w 7866743"/>
                      <a:gd name="connsiteY1" fmla="*/ 0 h 1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66743" h="14514">
                        <a:moveTo>
                          <a:pt x="0" y="14514"/>
                        </a:moveTo>
                        <a:lnTo>
                          <a:pt x="7866743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450DC91-9FD1-F305-FF73-90B4E74D511D}"/>
              </a:ext>
            </a:extLst>
          </p:cNvPr>
          <p:cNvSpPr/>
          <p:nvPr/>
        </p:nvSpPr>
        <p:spPr>
          <a:xfrm>
            <a:off x="2952072" y="2786742"/>
            <a:ext cx="7866743" cy="14514"/>
          </a:xfrm>
          <a:custGeom>
            <a:avLst/>
            <a:gdLst>
              <a:gd name="connsiteX0" fmla="*/ 0 w 7866743"/>
              <a:gd name="connsiteY0" fmla="*/ 14514 h 14514"/>
              <a:gd name="connsiteX1" fmla="*/ 7866743 w 7866743"/>
              <a:gd name="connsiteY1" fmla="*/ 0 h 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6743" h="14514" extrusionOk="0">
                <a:moveTo>
                  <a:pt x="0" y="14514"/>
                </a:moveTo>
                <a:cubicBezTo>
                  <a:pt x="3332936" y="127010"/>
                  <a:pt x="6998800" y="117614"/>
                  <a:pt x="7866743" y="0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66743"/>
                      <a:gd name="connsiteY0" fmla="*/ 14514 h 14514"/>
                      <a:gd name="connsiteX1" fmla="*/ 7866743 w 7866743"/>
                      <a:gd name="connsiteY1" fmla="*/ 0 h 1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66743" h="14514">
                        <a:moveTo>
                          <a:pt x="0" y="14514"/>
                        </a:moveTo>
                        <a:lnTo>
                          <a:pt x="7866743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B72CE37-5E95-FDA1-7BB6-CCDEC452DE3D}"/>
              </a:ext>
            </a:extLst>
          </p:cNvPr>
          <p:cNvSpPr/>
          <p:nvPr/>
        </p:nvSpPr>
        <p:spPr>
          <a:xfrm>
            <a:off x="2952072" y="3414768"/>
            <a:ext cx="7866743" cy="14514"/>
          </a:xfrm>
          <a:custGeom>
            <a:avLst/>
            <a:gdLst>
              <a:gd name="connsiteX0" fmla="*/ 0 w 7866743"/>
              <a:gd name="connsiteY0" fmla="*/ 14514 h 14514"/>
              <a:gd name="connsiteX1" fmla="*/ 7866743 w 7866743"/>
              <a:gd name="connsiteY1" fmla="*/ 0 h 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6743" h="14514" extrusionOk="0">
                <a:moveTo>
                  <a:pt x="0" y="14514"/>
                </a:moveTo>
                <a:cubicBezTo>
                  <a:pt x="3332936" y="127010"/>
                  <a:pt x="6998800" y="117614"/>
                  <a:pt x="7866743" y="0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66743"/>
                      <a:gd name="connsiteY0" fmla="*/ 14514 h 14514"/>
                      <a:gd name="connsiteX1" fmla="*/ 7866743 w 7866743"/>
                      <a:gd name="connsiteY1" fmla="*/ 0 h 1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66743" h="14514">
                        <a:moveTo>
                          <a:pt x="0" y="14514"/>
                        </a:moveTo>
                        <a:lnTo>
                          <a:pt x="7866743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3D068C5-2C5A-6A80-C474-589F6AB7B4FF}"/>
              </a:ext>
            </a:extLst>
          </p:cNvPr>
          <p:cNvSpPr/>
          <p:nvPr/>
        </p:nvSpPr>
        <p:spPr>
          <a:xfrm>
            <a:off x="2952072" y="4042794"/>
            <a:ext cx="7866743" cy="14514"/>
          </a:xfrm>
          <a:custGeom>
            <a:avLst/>
            <a:gdLst>
              <a:gd name="connsiteX0" fmla="*/ 0 w 7866743"/>
              <a:gd name="connsiteY0" fmla="*/ 14514 h 14514"/>
              <a:gd name="connsiteX1" fmla="*/ 7866743 w 7866743"/>
              <a:gd name="connsiteY1" fmla="*/ 0 h 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6743" h="14514" extrusionOk="0">
                <a:moveTo>
                  <a:pt x="0" y="14514"/>
                </a:moveTo>
                <a:cubicBezTo>
                  <a:pt x="3332936" y="127010"/>
                  <a:pt x="6998800" y="117614"/>
                  <a:pt x="7866743" y="0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66743"/>
                      <a:gd name="connsiteY0" fmla="*/ 14514 h 14514"/>
                      <a:gd name="connsiteX1" fmla="*/ 7866743 w 7866743"/>
                      <a:gd name="connsiteY1" fmla="*/ 0 h 1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66743" h="14514">
                        <a:moveTo>
                          <a:pt x="0" y="14514"/>
                        </a:moveTo>
                        <a:lnTo>
                          <a:pt x="7866743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612139F-B800-50FF-E5CB-77CA9C39F718}"/>
              </a:ext>
            </a:extLst>
          </p:cNvPr>
          <p:cNvSpPr/>
          <p:nvPr/>
        </p:nvSpPr>
        <p:spPr>
          <a:xfrm>
            <a:off x="2952072" y="4670820"/>
            <a:ext cx="7866743" cy="14514"/>
          </a:xfrm>
          <a:custGeom>
            <a:avLst/>
            <a:gdLst>
              <a:gd name="connsiteX0" fmla="*/ 0 w 7866743"/>
              <a:gd name="connsiteY0" fmla="*/ 14514 h 14514"/>
              <a:gd name="connsiteX1" fmla="*/ 7866743 w 7866743"/>
              <a:gd name="connsiteY1" fmla="*/ 0 h 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6743" h="14514" extrusionOk="0">
                <a:moveTo>
                  <a:pt x="0" y="14514"/>
                </a:moveTo>
                <a:cubicBezTo>
                  <a:pt x="3332936" y="127010"/>
                  <a:pt x="6998800" y="117614"/>
                  <a:pt x="7866743" y="0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66743"/>
                      <a:gd name="connsiteY0" fmla="*/ 14514 h 14514"/>
                      <a:gd name="connsiteX1" fmla="*/ 7866743 w 7866743"/>
                      <a:gd name="connsiteY1" fmla="*/ 0 h 1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66743" h="14514">
                        <a:moveTo>
                          <a:pt x="0" y="14514"/>
                        </a:moveTo>
                        <a:lnTo>
                          <a:pt x="7866743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AFE7502-F588-3276-7E6D-A2D3B3CB17D3}"/>
              </a:ext>
            </a:extLst>
          </p:cNvPr>
          <p:cNvSpPr/>
          <p:nvPr/>
        </p:nvSpPr>
        <p:spPr>
          <a:xfrm>
            <a:off x="3761743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4BE0B9E-3452-51BA-95EB-B6796D2380E0}"/>
              </a:ext>
            </a:extLst>
          </p:cNvPr>
          <p:cNvSpPr/>
          <p:nvPr/>
        </p:nvSpPr>
        <p:spPr>
          <a:xfrm>
            <a:off x="4792257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F6ED5B4-6FE7-B678-1F12-D2FC5BD04F3C}"/>
              </a:ext>
            </a:extLst>
          </p:cNvPr>
          <p:cNvSpPr/>
          <p:nvPr/>
        </p:nvSpPr>
        <p:spPr>
          <a:xfrm>
            <a:off x="5822771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CC39086-6E5C-C39C-0B15-AD89E65B5482}"/>
              </a:ext>
            </a:extLst>
          </p:cNvPr>
          <p:cNvSpPr/>
          <p:nvPr/>
        </p:nvSpPr>
        <p:spPr>
          <a:xfrm>
            <a:off x="6853285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6017511-1359-B1C8-4DE1-8697C6EC567B}"/>
              </a:ext>
            </a:extLst>
          </p:cNvPr>
          <p:cNvSpPr/>
          <p:nvPr/>
        </p:nvSpPr>
        <p:spPr>
          <a:xfrm>
            <a:off x="7883799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2D2C814-A5EC-FF0F-6C94-D64DEDF91E43}"/>
              </a:ext>
            </a:extLst>
          </p:cNvPr>
          <p:cNvSpPr/>
          <p:nvPr/>
        </p:nvSpPr>
        <p:spPr>
          <a:xfrm>
            <a:off x="8914313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36B3ACC-64DD-C2AE-8A24-7854C0300E44}"/>
              </a:ext>
            </a:extLst>
          </p:cNvPr>
          <p:cNvSpPr/>
          <p:nvPr/>
        </p:nvSpPr>
        <p:spPr>
          <a:xfrm>
            <a:off x="9944827" y="1843314"/>
            <a:ext cx="14515" cy="3135086"/>
          </a:xfrm>
          <a:custGeom>
            <a:avLst/>
            <a:gdLst>
              <a:gd name="connsiteX0" fmla="*/ 14515 w 14515"/>
              <a:gd name="connsiteY0" fmla="*/ 0 h 3135086"/>
              <a:gd name="connsiteX1" fmla="*/ 0 w 14515"/>
              <a:gd name="connsiteY1" fmla="*/ 3135086 h 31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15" h="3135086" extrusionOk="0">
                <a:moveTo>
                  <a:pt x="14515" y="0"/>
                </a:moveTo>
                <a:cubicBezTo>
                  <a:pt x="-75071" y="992754"/>
                  <a:pt x="-55789" y="2112811"/>
                  <a:pt x="0" y="3135086"/>
                </a:cubicBezTo>
              </a:path>
            </a:pathLst>
          </a:custGeom>
          <a:noFill/>
          <a:ln>
            <a:solidFill>
              <a:srgbClr val="263238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4515 w 14515"/>
                      <a:gd name="connsiteY0" fmla="*/ 0 h 3135086"/>
                      <a:gd name="connsiteX1" fmla="*/ 0 w 14515"/>
                      <a:gd name="connsiteY1" fmla="*/ 3135086 h 313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515" h="3135086">
                        <a:moveTo>
                          <a:pt x="14515" y="0"/>
                        </a:moveTo>
                        <a:cubicBezTo>
                          <a:pt x="9677" y="1045029"/>
                          <a:pt x="4838" y="2090057"/>
                          <a:pt x="0" y="313508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7E5ED74-7E4C-31C5-37B8-9F683D215CA5}"/>
              </a:ext>
            </a:extLst>
          </p:cNvPr>
          <p:cNvSpPr txBox="1"/>
          <p:nvPr/>
        </p:nvSpPr>
        <p:spPr>
          <a:xfrm>
            <a:off x="2647190" y="5376401"/>
            <a:ext cx="73121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99366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PASSING_SCORE" val="0.000000"/>
  <p:tag name="ISPRING_ULTRA_SCORM_COURSE_ID" val="F4EA0EC7-7295-4040-BF47-BC16A69057E9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8月作品\01"/>
  <p:tag name="ISPRING_PRESENTATION_TITLE" val="新建 Microsoft PowerPoint 演示文稿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51PPT模板网   www.51pptmoban.com">
  <a:themeElements>
    <a:clrScheme name="自定义 23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146D1"/>
      </a:accent1>
      <a:accent2>
        <a:srgbClr val="3679FE"/>
      </a:accent2>
      <a:accent3>
        <a:srgbClr val="FE3150"/>
      </a:accent3>
      <a:accent4>
        <a:srgbClr val="FF839B"/>
      </a:accent4>
      <a:accent5>
        <a:srgbClr val="000000"/>
      </a:accent5>
      <a:accent6>
        <a:srgbClr val="7F7F7F"/>
      </a:accent6>
      <a:hlink>
        <a:srgbClr val="0146D1"/>
      </a:hlink>
      <a:folHlink>
        <a:srgbClr val="BFBFBF"/>
      </a:folHlink>
    </a:clrScheme>
    <a:fontScheme name="dyl2xvct">
      <a:majorFont>
        <a:latin typeface="HarmonyOS Sans SC"/>
        <a:ea typeface="阿里巴巴普惠体 2 55 Regular"/>
        <a:cs typeface=""/>
      </a:majorFont>
      <a:minorFont>
        <a:latin typeface="HarmonyOS Sans SC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146D1"/>
      </a:accent1>
      <a:accent2>
        <a:srgbClr val="3679FE"/>
      </a:accent2>
      <a:accent3>
        <a:srgbClr val="FE3150"/>
      </a:accent3>
      <a:accent4>
        <a:srgbClr val="FF839B"/>
      </a:accent4>
      <a:accent5>
        <a:srgbClr val="000000"/>
      </a:accent5>
      <a:accent6>
        <a:srgbClr val="7F7F7F"/>
      </a:accent6>
      <a:hlink>
        <a:srgbClr val="0146D1"/>
      </a:hlink>
      <a:folHlink>
        <a:srgbClr val="BFBFBF"/>
      </a:folHlink>
    </a:clrScheme>
    <a:fontScheme name="dyl2xvct">
      <a:majorFont>
        <a:latin typeface="HarmonyOS Sans SC"/>
        <a:ea typeface="阿里巴巴普惠体 2 55 Regular"/>
        <a:cs typeface=""/>
      </a:majorFont>
      <a:minorFont>
        <a:latin typeface="HarmonyOS Sans SC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1896</Words>
  <Application>Microsoft Office PowerPoint</Application>
  <PresentationFormat>宽屏</PresentationFormat>
  <Paragraphs>151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</vt:lpstr>
      <vt:lpstr>阿里巴巴普惠体 2 55 Regular</vt:lpstr>
      <vt:lpstr>等线</vt:lpstr>
      <vt:lpstr>演示春风楷</vt:lpstr>
      <vt:lpstr>Arial</vt:lpstr>
      <vt:lpstr>Bebas Neue</vt:lpstr>
      <vt:lpstr>Open Sans</vt:lpstr>
      <vt:lpstr>Poppins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清新绿插画风小学秋季开学主题班会ppt模板</dc:title>
  <dc:creator>51PPT模板网</dc:creator>
  <cp:keywords>www.51pptmoban.com</cp:keywords>
  <dc:description>www.51pptmoban.com</dc:description>
  <cp:lastModifiedBy>Win user</cp:lastModifiedBy>
  <cp:revision>152</cp:revision>
  <dcterms:created xsi:type="dcterms:W3CDTF">2019-06-26T07:14:23Z</dcterms:created>
  <dcterms:modified xsi:type="dcterms:W3CDTF">2022-08-28T07:45:04Z</dcterms:modified>
</cp:coreProperties>
</file>