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5"/>
  </p:notesMasterIdLst>
  <p:sldIdLst>
    <p:sldId id="2007579396" r:id="rId3"/>
    <p:sldId id="258" r:id="rId4"/>
    <p:sldId id="259" r:id="rId5"/>
    <p:sldId id="261" r:id="rId6"/>
    <p:sldId id="282" r:id="rId7"/>
    <p:sldId id="265" r:id="rId8"/>
    <p:sldId id="267" r:id="rId9"/>
    <p:sldId id="290" r:id="rId10"/>
    <p:sldId id="276" r:id="rId11"/>
    <p:sldId id="269" r:id="rId12"/>
    <p:sldId id="263" r:id="rId13"/>
    <p:sldId id="284" r:id="rId14"/>
    <p:sldId id="291" r:id="rId15"/>
    <p:sldId id="270" r:id="rId16"/>
    <p:sldId id="278" r:id="rId17"/>
    <p:sldId id="272" r:id="rId18"/>
    <p:sldId id="292" r:id="rId19"/>
    <p:sldId id="275" r:id="rId20"/>
    <p:sldId id="277" r:id="rId21"/>
    <p:sldId id="297" r:id="rId22"/>
    <p:sldId id="279" r:id="rId23"/>
    <p:sldId id="283" r:id="rId24"/>
    <p:sldId id="293" r:id="rId25"/>
    <p:sldId id="295" r:id="rId26"/>
    <p:sldId id="289" r:id="rId27"/>
    <p:sldId id="296" r:id="rId28"/>
    <p:sldId id="298" r:id="rId29"/>
    <p:sldId id="285" r:id="rId30"/>
    <p:sldId id="2007579395" r:id="rId31"/>
    <p:sldId id="2007579397" r:id="rId32"/>
    <p:sldId id="1126" r:id="rId33"/>
    <p:sldId id="200757939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6FF"/>
    <a:srgbClr val="E8EDFE"/>
    <a:srgbClr val="E9EDFD"/>
    <a:srgbClr val="F4F6FE"/>
    <a:srgbClr val="ECF0FE"/>
    <a:srgbClr val="E1EDFF"/>
    <a:srgbClr val="DD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4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32" y="168"/>
      </p:cViewPr>
      <p:guideLst>
        <p:guide orient="horz" pos="232"/>
        <p:guide pos="325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DB5-4CDA-BA73-11D3D7DE5F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DB5-4CDA-BA73-11D3D7DE5F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5DB5-4CDA-BA73-11D3D7DE5F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2708047"/>
        <c:axId val="82714287"/>
      </c:lineChart>
      <c:catAx>
        <c:axId val="82708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714287"/>
        <c:crosses val="autoZero"/>
        <c:auto val="1"/>
        <c:lblAlgn val="ctr"/>
        <c:lblOffset val="100"/>
        <c:noMultiLvlLbl val="0"/>
      </c:catAx>
      <c:valAx>
        <c:axId val="827142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708047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销售额（亿元）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273-454E-9C1B-43620AE29CA8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73-454E-9C1B-43620AE29CA8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273-454E-9C1B-43620AE29CA8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273-454E-9C1B-43620AE29CA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5.7</c:v>
                </c:pt>
                <c:pt idx="2">
                  <c:v>4.3</c:v>
                </c:pt>
                <c:pt idx="3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9-4087-91A9-7110D12B3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项目投资</a:t>
            </a:r>
            <a:r>
              <a:rPr lang="en-US" altLang="zh-CN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(</a:t>
            </a:r>
            <a:r>
              <a:rPr lang="zh-CN" altLang="en-US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千万元</a:t>
            </a:r>
            <a:r>
              <a:rPr lang="en-US" altLang="zh-CN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)</a:t>
            </a:r>
            <a:endParaRPr lang="zh-CN" altLang="en-US" sz="1862" b="0" i="0" u="none" strike="noStrike" kern="1200" spc="0" baseline="0" dirty="0">
              <a:solidFill>
                <a:schemeClr val="bg1"/>
              </a:solidFill>
              <a:latin typeface="思源黑体 CN Bold" panose="020B0800000000000000" pitchFamily="34" charset="-122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26-4C20-8E71-1655E346C3DA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26-4C20-8E71-1655E346C3DA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A26-4C20-8E71-1655E346C3DA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A26-4C20-8E71-1655E346C3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3.1</c:v>
                </c:pt>
                <c:pt idx="1">
                  <c:v>4.2</c:v>
                </c:pt>
                <c:pt idx="2">
                  <c:v>2.5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9-4087-91A9-7110D12B3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运营费用（千万元）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06-45DE-9F7A-218BB9E9DB28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06-45DE-9F7A-218BB9E9DB28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206-45DE-9F7A-218BB9E9DB28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206-45DE-9F7A-218BB9E9DB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0.2</c:v>
                </c:pt>
                <c:pt idx="1">
                  <c:v>0.5</c:v>
                </c:pt>
                <c:pt idx="2">
                  <c:v>0.7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9-4087-91A9-7110D12B3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62" b="0" i="0" u="none" strike="noStrike" kern="1200" spc="0" baseline="0" dirty="0">
                <a:solidFill>
                  <a:schemeClr val="bg1"/>
                </a:solidFill>
                <a:latin typeface="思源黑体 CN Bold" panose="020B0800000000000000" pitchFamily="34" charset="-122"/>
                <a:ea typeface="+mn-ea"/>
                <a:cs typeface="+mn-cs"/>
              </a:rPr>
              <a:t>研发费用（千万元）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26-4C20-8E71-1655E346C3DA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26-4C20-8E71-1655E346C3DA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A26-4C20-8E71-1655E346C3DA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A26-4C20-8E71-1655E346C3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5.0999999999999996</c:v>
                </c:pt>
                <c:pt idx="2">
                  <c:v>3.1</c:v>
                </c:pt>
                <c:pt idx="3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9-4087-91A9-7110D12B3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D5E1B-1F50-453E-98DD-875C002E189D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8CAC8-59A8-410F-B658-64081A4C1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98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72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29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34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455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842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32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69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426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207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63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776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645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935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74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117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392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599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213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1181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005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3778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61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306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795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5272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08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02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13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75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46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925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8CAC8-59A8-410F-B658-64081A4C18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78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2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3035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面-上">
            <a:extLst>
              <a:ext uri="{FF2B5EF4-FFF2-40B4-BE49-F238E27FC236}">
                <a16:creationId xmlns:a16="http://schemas.microsoft.com/office/drawing/2014/main" id="{8C4AF9FF-B8BE-14E2-33D6-63F146BBB019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CB55D1B5-66E3-E8D5-7ABD-5D410210B30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F629159E-FC8C-C062-6FD2-3FD74263A485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E3A5AAE1-6687-A2CF-E7C1-F55343A8AAD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" name="页面-上">
            <a:extLst>
              <a:ext uri="{FF2B5EF4-FFF2-40B4-BE49-F238E27FC236}">
                <a16:creationId xmlns:a16="http://schemas.microsoft.com/office/drawing/2014/main" id="{EDF0BFC3-9F3C-62E6-3323-56D9DE73CBF5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2" name="页面-下">
            <a:extLst>
              <a:ext uri="{FF2B5EF4-FFF2-40B4-BE49-F238E27FC236}">
                <a16:creationId xmlns:a16="http://schemas.microsoft.com/office/drawing/2014/main" id="{89D718E3-C61E-9B35-2801-74D6ED9AAB69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68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Bold" panose="020B08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FE00413-564B-B8EE-8D5A-035135897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75B0B9-9B09-F281-8782-4CE1039B1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C094D2-7303-7636-D5D7-A635067EFE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20860-D23F-4F61-A287-611F26B1D6EE}" type="datetimeFigureOut">
              <a:rPr lang="en-US" smtClean="0"/>
              <a:t>8/28/2022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BCDE01-A0F6-6D4A-1064-F154BC13D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036CED-E07F-BBE4-2EE2-4E9E99A7F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87057-45FE-4AB9-BC7E-2DE5D4A06A8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8BBA49-DCD8-F5D0-3D32-5FA1A3F66645}"/>
              </a:ext>
            </a:extLst>
          </p:cNvPr>
          <p:cNvSpPr/>
          <p:nvPr userDrawn="1"/>
        </p:nvSpPr>
        <p:spPr>
          <a:xfrm>
            <a:off x="5442857" y="-15087600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92C176-FFDB-06AE-AA4C-0EF31F588880}"/>
              </a:ext>
            </a:extLst>
          </p:cNvPr>
          <p:cNvSpPr/>
          <p:nvPr userDrawn="1"/>
        </p:nvSpPr>
        <p:spPr>
          <a:xfrm>
            <a:off x="5442857" y="16403184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64A8C94-B370-78F1-87D9-9942093F23AB}"/>
              </a:ext>
            </a:extLst>
          </p:cNvPr>
          <p:cNvSpPr/>
          <p:nvPr userDrawn="1"/>
        </p:nvSpPr>
        <p:spPr>
          <a:xfrm>
            <a:off x="-35639829" y="3261065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53EE98-8969-E07C-CDCF-C7EB71595EAE}"/>
              </a:ext>
            </a:extLst>
          </p:cNvPr>
          <p:cNvSpPr/>
          <p:nvPr userDrawn="1"/>
        </p:nvSpPr>
        <p:spPr>
          <a:xfrm>
            <a:off x="48223714" y="3261065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5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2.xml"/><Relationship Id="rId26" Type="http://schemas.openxmlformats.org/officeDocument/2006/relationships/image" Target="../media/image16.svg"/><Relationship Id="rId3" Type="http://schemas.openxmlformats.org/officeDocument/2006/relationships/tags" Target="../tags/tag3.xml"/><Relationship Id="rId21" Type="http://schemas.openxmlformats.org/officeDocument/2006/relationships/image" Target="../media/image11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15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10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4.sv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3.png"/><Relationship Id="rId10" Type="http://schemas.openxmlformats.org/officeDocument/2006/relationships/tags" Target="../tags/tag10.xml"/><Relationship Id="rId19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78E2501-F96E-A22F-96C3-D7110CCE6330}"/>
              </a:ext>
            </a:extLst>
          </p:cNvPr>
          <p:cNvSpPr/>
          <p:nvPr/>
        </p:nvSpPr>
        <p:spPr>
          <a:xfrm>
            <a:off x="-1" y="1061394"/>
            <a:ext cx="12192001" cy="3554395"/>
          </a:xfrm>
          <a:prstGeom prst="roundRect">
            <a:avLst>
              <a:gd name="adj" fmla="val 28524"/>
            </a:avLst>
          </a:prstGeom>
          <a:solidFill>
            <a:schemeClr val="accent6"/>
          </a:solidFill>
          <a:ln>
            <a:noFill/>
          </a:ln>
          <a:effectLst>
            <a:outerShdw blurRad="4699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E02CF82-3FF3-3AF5-3884-9E94ACDF583D}"/>
              </a:ext>
            </a:extLst>
          </p:cNvPr>
          <p:cNvSpPr/>
          <p:nvPr/>
        </p:nvSpPr>
        <p:spPr>
          <a:xfrm rot="20307467">
            <a:off x="11022612" y="228839"/>
            <a:ext cx="1437235" cy="1185496"/>
          </a:xfrm>
          <a:custGeom>
            <a:avLst/>
            <a:gdLst>
              <a:gd name="connsiteX0" fmla="*/ 1437235 w 1437235"/>
              <a:gd name="connsiteY0" fmla="*/ 0 h 1185496"/>
              <a:gd name="connsiteX1" fmla="*/ 969246 w 1437235"/>
              <a:gd name="connsiteY1" fmla="*/ 1185496 h 1185496"/>
              <a:gd name="connsiteX2" fmla="*/ 592748 w 1437235"/>
              <a:gd name="connsiteY2" fmla="*/ 1185496 h 1185496"/>
              <a:gd name="connsiteX3" fmla="*/ 0 w 1437235"/>
              <a:gd name="connsiteY3" fmla="*/ 592748 h 1185496"/>
              <a:gd name="connsiteX4" fmla="*/ 592748 w 1437235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7235" h="1185496">
                <a:moveTo>
                  <a:pt x="1437235" y="0"/>
                </a:moveTo>
                <a:lnTo>
                  <a:pt x="969246" y="1185496"/>
                </a:lnTo>
                <a:lnTo>
                  <a:pt x="592748" y="1185496"/>
                </a:lnTo>
                <a:cubicBezTo>
                  <a:pt x="265382" y="1185496"/>
                  <a:pt x="0" y="920114"/>
                  <a:pt x="0" y="592748"/>
                </a:cubicBezTo>
                <a:cubicBezTo>
                  <a:pt x="0" y="265382"/>
                  <a:pt x="265382" y="0"/>
                  <a:pt x="592748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6313100C-4405-82CB-B96C-3FDCE16F9B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66814"/>
          <a:stretch/>
        </p:blipFill>
        <p:spPr>
          <a:xfrm>
            <a:off x="-50969" y="4872573"/>
            <a:ext cx="12293938" cy="21464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2D80093-2A1F-21C1-5AB4-B642DB67A96D}"/>
              </a:ext>
            </a:extLst>
          </p:cNvPr>
          <p:cNvSpPr txBox="1"/>
          <p:nvPr/>
        </p:nvSpPr>
        <p:spPr>
          <a:xfrm>
            <a:off x="880083" y="1391110"/>
            <a:ext cx="5262979" cy="212365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互联网</a:t>
            </a:r>
            <a:r>
              <a:rPr lang="en-US" altLang="zh-CN" sz="6600" dirty="0">
                <a:solidFill>
                  <a:schemeClr val="accent1"/>
                </a:solidFill>
                <a:latin typeface="+mj-ea"/>
                <a:ea typeface="+mj-ea"/>
              </a:rPr>
              <a:t>+</a:t>
            </a:r>
          </a:p>
          <a:p>
            <a:r>
              <a:rPr lang="zh-CN" altLang="en-US" sz="6600" dirty="0">
                <a:solidFill>
                  <a:schemeClr val="accent5"/>
                </a:solidFill>
                <a:latin typeface="+mj-ea"/>
                <a:ea typeface="+mj-ea"/>
              </a:rPr>
              <a:t>智能服务系统</a:t>
            </a:r>
            <a:endParaRPr lang="en-US" sz="66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3C88518-A0E4-FD44-6385-D0D41DF53BE0}"/>
              </a:ext>
            </a:extLst>
          </p:cNvPr>
          <p:cNvSpPr/>
          <p:nvPr/>
        </p:nvSpPr>
        <p:spPr>
          <a:xfrm>
            <a:off x="1019310" y="4315009"/>
            <a:ext cx="2563134" cy="6350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F5584A-5152-71DF-22DD-808C6B85FA0E}"/>
              </a:ext>
            </a:extLst>
          </p:cNvPr>
          <p:cNvSpPr txBox="1"/>
          <p:nvPr/>
        </p:nvSpPr>
        <p:spPr>
          <a:xfrm>
            <a:off x="1122784" y="4401709"/>
            <a:ext cx="2958054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400" dirty="0" err="1">
                <a:solidFill>
                  <a:schemeClr val="bg1"/>
                </a:solidFill>
                <a:latin typeface="+mn-ea"/>
              </a:rPr>
              <a:t>wanna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669323-77C2-746F-8F9F-271010D4BA11}"/>
              </a:ext>
            </a:extLst>
          </p:cNvPr>
          <p:cNvSpPr txBox="1"/>
          <p:nvPr/>
        </p:nvSpPr>
        <p:spPr>
          <a:xfrm>
            <a:off x="920295" y="3515016"/>
            <a:ext cx="432483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INTERNET INTELLIGENT SERVICE SYSTEM</a:t>
            </a:r>
            <a:endParaRPr lang="en-US" sz="16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AA86CFBA-3613-8964-1686-247888D314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61359"/>
          <a:stretch/>
        </p:blipFill>
        <p:spPr>
          <a:xfrm>
            <a:off x="-50969" y="4893078"/>
            <a:ext cx="12242969" cy="2208329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E47BF7E-E787-4A71-E642-D8F53C880A8B}"/>
              </a:ext>
            </a:extLst>
          </p:cNvPr>
          <p:cNvSpPr/>
          <p:nvPr/>
        </p:nvSpPr>
        <p:spPr>
          <a:xfrm rot="2741240" flipV="1">
            <a:off x="-128178" y="108587"/>
            <a:ext cx="789760" cy="365796"/>
          </a:xfrm>
          <a:custGeom>
            <a:avLst/>
            <a:gdLst>
              <a:gd name="connsiteX0" fmla="*/ 0 w 789760"/>
              <a:gd name="connsiteY0" fmla="*/ 195686 h 365796"/>
              <a:gd name="connsiteX1" fmla="*/ 166077 w 789760"/>
              <a:gd name="connsiteY1" fmla="*/ 365796 h 365796"/>
              <a:gd name="connsiteX2" fmla="*/ 606862 w 789760"/>
              <a:gd name="connsiteY2" fmla="*/ 365796 h 365796"/>
              <a:gd name="connsiteX3" fmla="*/ 789760 w 789760"/>
              <a:gd name="connsiteY3" fmla="*/ 182898 h 365796"/>
              <a:gd name="connsiteX4" fmla="*/ 606862 w 789760"/>
              <a:gd name="connsiteY4" fmla="*/ 0 h 365796"/>
              <a:gd name="connsiteX5" fmla="*/ 200438 w 789760"/>
              <a:gd name="connsiteY5" fmla="*/ 0 h 36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760" h="365796">
                <a:moveTo>
                  <a:pt x="0" y="195686"/>
                </a:moveTo>
                <a:lnTo>
                  <a:pt x="166077" y="365796"/>
                </a:lnTo>
                <a:lnTo>
                  <a:pt x="606862" y="365796"/>
                </a:lnTo>
                <a:cubicBezTo>
                  <a:pt x="707874" y="365796"/>
                  <a:pt x="789760" y="283910"/>
                  <a:pt x="789760" y="182898"/>
                </a:cubicBezTo>
                <a:cubicBezTo>
                  <a:pt x="789760" y="81886"/>
                  <a:pt x="707874" y="0"/>
                  <a:pt x="606862" y="0"/>
                </a:cubicBezTo>
                <a:lnTo>
                  <a:pt x="200438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55115287-847B-A04D-934C-3296819EAD4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66814"/>
          <a:stretch/>
        </p:blipFill>
        <p:spPr>
          <a:xfrm>
            <a:off x="1" y="5507638"/>
            <a:ext cx="12242968" cy="1511425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B8731B-585D-230C-C3EF-23E047975DB1}"/>
              </a:ext>
            </a:extLst>
          </p:cNvPr>
          <p:cNvGrpSpPr/>
          <p:nvPr/>
        </p:nvGrpSpPr>
        <p:grpSpPr>
          <a:xfrm>
            <a:off x="6707590" y="899474"/>
            <a:ext cx="5665970" cy="5908191"/>
            <a:chOff x="6894834" y="703036"/>
            <a:chExt cx="5665970" cy="590819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FED8022-1DBA-DBAD-7AED-300EB4160952}"/>
                </a:ext>
              </a:extLst>
            </p:cNvPr>
            <p:cNvSpPr/>
            <p:nvPr/>
          </p:nvSpPr>
          <p:spPr>
            <a:xfrm>
              <a:off x="6894834" y="5717079"/>
              <a:ext cx="3725507" cy="89414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6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E0561E3-C68C-49F4-CF32-B9A119805B27}"/>
                </a:ext>
              </a:extLst>
            </p:cNvPr>
            <p:cNvSpPr/>
            <p:nvPr/>
          </p:nvSpPr>
          <p:spPr>
            <a:xfrm>
              <a:off x="9881134" y="5755446"/>
              <a:ext cx="2679670" cy="80124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6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CFF93E2-28C8-4D23-19B9-C7183352F1FC}"/>
                </a:ext>
              </a:extLst>
            </p:cNvPr>
            <p:cNvGrpSpPr/>
            <p:nvPr/>
          </p:nvGrpSpPr>
          <p:grpSpPr>
            <a:xfrm>
              <a:off x="7385099" y="703036"/>
              <a:ext cx="4556681" cy="5436587"/>
              <a:chOff x="7385099" y="703036"/>
              <a:chExt cx="4556681" cy="5436587"/>
            </a:xfrm>
          </p:grpSpPr>
          <p:grpSp>
            <p:nvGrpSpPr>
              <p:cNvPr id="17" name="图形 27">
                <a:extLst>
                  <a:ext uri="{FF2B5EF4-FFF2-40B4-BE49-F238E27FC236}">
                    <a16:creationId xmlns:a16="http://schemas.microsoft.com/office/drawing/2014/main" id="{FE8053B1-564B-689D-5A36-68B1F7A583E9}"/>
                  </a:ext>
                </a:extLst>
              </p:cNvPr>
              <p:cNvGrpSpPr/>
              <p:nvPr/>
            </p:nvGrpSpPr>
            <p:grpSpPr>
              <a:xfrm>
                <a:off x="9965734" y="2176199"/>
                <a:ext cx="1976046" cy="3954385"/>
                <a:chOff x="9528443" y="2440112"/>
                <a:chExt cx="1582775" cy="3167386"/>
              </a:xfrm>
            </p:grpSpPr>
            <p:grpSp>
              <p:nvGrpSpPr>
                <p:cNvPr id="40" name="图形 27">
                  <a:extLst>
                    <a:ext uri="{FF2B5EF4-FFF2-40B4-BE49-F238E27FC236}">
                      <a16:creationId xmlns:a16="http://schemas.microsoft.com/office/drawing/2014/main" id="{C4CE24FD-F1C8-5F2D-9954-583F4814C904}"/>
                    </a:ext>
                  </a:extLst>
                </p:cNvPr>
                <p:cNvGrpSpPr/>
                <p:nvPr/>
              </p:nvGrpSpPr>
              <p:grpSpPr>
                <a:xfrm>
                  <a:off x="10021595" y="5269733"/>
                  <a:ext cx="280805" cy="337766"/>
                  <a:chOff x="10021595" y="5269733"/>
                  <a:chExt cx="280805" cy="337766"/>
                </a:xfrm>
              </p:grpSpPr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AF401C6D-A6C2-CBEC-9729-02965782E0B3}"/>
                      </a:ext>
                    </a:extLst>
                  </p:cNvPr>
                  <p:cNvSpPr/>
                  <p:nvPr/>
                </p:nvSpPr>
                <p:spPr>
                  <a:xfrm>
                    <a:off x="10173024" y="5269733"/>
                    <a:ext cx="111861" cy="292341"/>
                  </a:xfrm>
                  <a:custGeom>
                    <a:avLst/>
                    <a:gdLst>
                      <a:gd name="connsiteX0" fmla="*/ 111842 w 111861"/>
                      <a:gd name="connsiteY0" fmla="*/ 292341 h 292341"/>
                      <a:gd name="connsiteX1" fmla="*/ 36052 w 111861"/>
                      <a:gd name="connsiteY1" fmla="*/ 292332 h 292341"/>
                      <a:gd name="connsiteX2" fmla="*/ 0 w 111861"/>
                      <a:gd name="connsiteY2" fmla="*/ 0 h 292341"/>
                      <a:gd name="connsiteX3" fmla="*/ 111861 w 111861"/>
                      <a:gd name="connsiteY3" fmla="*/ 10 h 292341"/>
                      <a:gd name="connsiteX4" fmla="*/ 111842 w 111861"/>
                      <a:gd name="connsiteY4" fmla="*/ 292341 h 29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861" h="292341">
                        <a:moveTo>
                          <a:pt x="111842" y="292341"/>
                        </a:moveTo>
                        <a:lnTo>
                          <a:pt x="36052" y="292332"/>
                        </a:lnTo>
                        <a:lnTo>
                          <a:pt x="0" y="0"/>
                        </a:lnTo>
                        <a:lnTo>
                          <a:pt x="111861" y="10"/>
                        </a:lnTo>
                        <a:lnTo>
                          <a:pt x="111842" y="292341"/>
                        </a:ln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11EF1B65-13C6-7DA0-E289-2192DC256705}"/>
                      </a:ext>
                    </a:extLst>
                  </p:cNvPr>
                  <p:cNvSpPr/>
                  <p:nvPr/>
                </p:nvSpPr>
                <p:spPr>
                  <a:xfrm>
                    <a:off x="10021595" y="5474844"/>
                    <a:ext cx="280805" cy="132654"/>
                  </a:xfrm>
                  <a:custGeom>
                    <a:avLst/>
                    <a:gdLst>
                      <a:gd name="connsiteX0" fmla="*/ 3610 w 280805"/>
                      <a:gd name="connsiteY0" fmla="*/ 85506 h 132654"/>
                      <a:gd name="connsiteX1" fmla="*/ 3610 w 280805"/>
                      <a:gd name="connsiteY1" fmla="*/ 85506 h 132654"/>
                      <a:gd name="connsiteX2" fmla="*/ 0 w 280805"/>
                      <a:gd name="connsiteY2" fmla="*/ 106927 h 132654"/>
                      <a:gd name="connsiteX3" fmla="*/ 0 w 280805"/>
                      <a:gd name="connsiteY3" fmla="*/ 106927 h 132654"/>
                      <a:gd name="connsiteX4" fmla="*/ 25727 w 280805"/>
                      <a:gd name="connsiteY4" fmla="*/ 132654 h 132654"/>
                      <a:gd name="connsiteX5" fmla="*/ 260433 w 280805"/>
                      <a:gd name="connsiteY5" fmla="*/ 132654 h 132654"/>
                      <a:gd name="connsiteX6" fmla="*/ 277987 w 280805"/>
                      <a:gd name="connsiteY6" fmla="*/ 115100 h 132654"/>
                      <a:gd name="connsiteX7" fmla="*/ 277987 w 280805"/>
                      <a:gd name="connsiteY7" fmla="*/ 105337 h 132654"/>
                      <a:gd name="connsiteX8" fmla="*/ 265690 w 280805"/>
                      <a:gd name="connsiteY8" fmla="*/ 39767 h 132654"/>
                      <a:gd name="connsiteX9" fmla="*/ 191586 w 280805"/>
                      <a:gd name="connsiteY9" fmla="*/ 23717 h 132654"/>
                      <a:gd name="connsiteX10" fmla="*/ 178498 w 280805"/>
                      <a:gd name="connsiteY10" fmla="*/ 0 h 132654"/>
                      <a:gd name="connsiteX11" fmla="*/ 83725 w 280805"/>
                      <a:gd name="connsiteY11" fmla="*/ 69304 h 132654"/>
                      <a:gd name="connsiteX12" fmla="*/ 31204 w 280805"/>
                      <a:gd name="connsiteY12" fmla="*/ 75771 h 132654"/>
                      <a:gd name="connsiteX13" fmla="*/ 3610 w 280805"/>
                      <a:gd name="connsiteY13" fmla="*/ 85506 h 132654"/>
                      <a:gd name="connsiteX14" fmla="*/ 3610 w 280805"/>
                      <a:gd name="connsiteY14" fmla="*/ 85506 h 132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80805" h="132654">
                        <a:moveTo>
                          <a:pt x="3610" y="85506"/>
                        </a:moveTo>
                        <a:lnTo>
                          <a:pt x="3610" y="85506"/>
                        </a:lnTo>
                        <a:cubicBezTo>
                          <a:pt x="1248" y="89478"/>
                          <a:pt x="0" y="102308"/>
                          <a:pt x="0" y="106927"/>
                        </a:cubicBezTo>
                        <a:lnTo>
                          <a:pt x="0" y="106927"/>
                        </a:lnTo>
                        <a:cubicBezTo>
                          <a:pt x="0" y="121139"/>
                          <a:pt x="11525" y="132654"/>
                          <a:pt x="25727" y="132654"/>
                        </a:cubicBezTo>
                        <a:lnTo>
                          <a:pt x="260433" y="132654"/>
                        </a:lnTo>
                        <a:cubicBezTo>
                          <a:pt x="270129" y="132654"/>
                          <a:pt x="277987" y="124796"/>
                          <a:pt x="277987" y="115100"/>
                        </a:cubicBezTo>
                        <a:lnTo>
                          <a:pt x="277987" y="105337"/>
                        </a:lnTo>
                        <a:cubicBezTo>
                          <a:pt x="277987" y="105337"/>
                          <a:pt x="289598" y="75962"/>
                          <a:pt x="265690" y="39767"/>
                        </a:cubicBezTo>
                        <a:cubicBezTo>
                          <a:pt x="265690" y="39767"/>
                          <a:pt x="235982" y="68113"/>
                          <a:pt x="191586" y="23717"/>
                        </a:cubicBezTo>
                        <a:lnTo>
                          <a:pt x="178498" y="0"/>
                        </a:lnTo>
                        <a:lnTo>
                          <a:pt x="83725" y="69304"/>
                        </a:lnTo>
                        <a:lnTo>
                          <a:pt x="31204" y="75771"/>
                        </a:lnTo>
                        <a:cubicBezTo>
                          <a:pt x="19707" y="77181"/>
                          <a:pt x="9525" y="75552"/>
                          <a:pt x="3610" y="85506"/>
                        </a:cubicBezTo>
                        <a:lnTo>
                          <a:pt x="3610" y="85506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  <p:grpSp>
              <p:nvGrpSpPr>
                <p:cNvPr id="41" name="图形 27">
                  <a:extLst>
                    <a:ext uri="{FF2B5EF4-FFF2-40B4-BE49-F238E27FC236}">
                      <a16:creationId xmlns:a16="http://schemas.microsoft.com/office/drawing/2014/main" id="{8BBB511C-1CD4-DBF0-2289-7DA31418BFBF}"/>
                    </a:ext>
                  </a:extLst>
                </p:cNvPr>
                <p:cNvGrpSpPr/>
                <p:nvPr/>
              </p:nvGrpSpPr>
              <p:grpSpPr>
                <a:xfrm>
                  <a:off x="10846906" y="5200134"/>
                  <a:ext cx="264311" cy="407361"/>
                  <a:chOff x="10846906" y="5200134"/>
                  <a:chExt cx="264311" cy="407361"/>
                </a:xfrm>
              </p:grpSpPr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21D175BE-30D9-9330-9A07-17C86A44653F}"/>
                      </a:ext>
                    </a:extLst>
                  </p:cNvPr>
                  <p:cNvSpPr/>
                  <p:nvPr/>
                </p:nvSpPr>
                <p:spPr>
                  <a:xfrm>
                    <a:off x="10863967" y="5200134"/>
                    <a:ext cx="220960" cy="297913"/>
                  </a:xfrm>
                  <a:custGeom>
                    <a:avLst/>
                    <a:gdLst>
                      <a:gd name="connsiteX0" fmla="*/ 220961 w 220960"/>
                      <a:gd name="connsiteY0" fmla="*/ 267128 h 297913"/>
                      <a:gd name="connsiteX1" fmla="*/ 151705 w 220960"/>
                      <a:gd name="connsiteY1" fmla="*/ 297913 h 297913"/>
                      <a:gd name="connsiteX2" fmla="*/ 0 w 220960"/>
                      <a:gd name="connsiteY2" fmla="*/ 45434 h 297913"/>
                      <a:gd name="connsiteX3" fmla="*/ 102213 w 220960"/>
                      <a:gd name="connsiteY3" fmla="*/ 0 h 297913"/>
                      <a:gd name="connsiteX4" fmla="*/ 220961 w 220960"/>
                      <a:gd name="connsiteY4" fmla="*/ 267128 h 297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960" h="297913">
                        <a:moveTo>
                          <a:pt x="220961" y="267128"/>
                        </a:moveTo>
                        <a:lnTo>
                          <a:pt x="151705" y="297913"/>
                        </a:lnTo>
                        <a:lnTo>
                          <a:pt x="0" y="45434"/>
                        </a:lnTo>
                        <a:lnTo>
                          <a:pt x="102213" y="0"/>
                        </a:lnTo>
                        <a:lnTo>
                          <a:pt x="220961" y="267128"/>
                        </a:ln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CC4B330A-8C08-4E23-B773-07D8DA14A991}"/>
                      </a:ext>
                    </a:extLst>
                  </p:cNvPr>
                  <p:cNvSpPr/>
                  <p:nvPr/>
                </p:nvSpPr>
                <p:spPr>
                  <a:xfrm>
                    <a:off x="10846906" y="5422000"/>
                    <a:ext cx="264311" cy="185495"/>
                  </a:xfrm>
                  <a:custGeom>
                    <a:avLst/>
                    <a:gdLst>
                      <a:gd name="connsiteX0" fmla="*/ 49 w 264311"/>
                      <a:gd name="connsiteY0" fmla="*/ 149180 h 185495"/>
                      <a:gd name="connsiteX1" fmla="*/ 49 w 264311"/>
                      <a:gd name="connsiteY1" fmla="*/ 149180 h 185495"/>
                      <a:gd name="connsiteX2" fmla="*/ 5459 w 264311"/>
                      <a:gd name="connsiteY2" fmla="*/ 170221 h 185495"/>
                      <a:gd name="connsiteX3" fmla="*/ 5459 w 264311"/>
                      <a:gd name="connsiteY3" fmla="*/ 170221 h 185495"/>
                      <a:gd name="connsiteX4" fmla="*/ 39416 w 264311"/>
                      <a:gd name="connsiteY4" fmla="*/ 183271 h 185495"/>
                      <a:gd name="connsiteX5" fmla="*/ 253891 w 264311"/>
                      <a:gd name="connsiteY5" fmla="*/ 87925 h 185495"/>
                      <a:gd name="connsiteX6" fmla="*/ 262796 w 264311"/>
                      <a:gd name="connsiteY6" fmla="*/ 64760 h 185495"/>
                      <a:gd name="connsiteX7" fmla="*/ 258825 w 264311"/>
                      <a:gd name="connsiteY7" fmla="*/ 55826 h 185495"/>
                      <a:gd name="connsiteX8" fmla="*/ 220953 w 264311"/>
                      <a:gd name="connsiteY8" fmla="*/ 914 h 185495"/>
                      <a:gd name="connsiteX9" fmla="*/ 146715 w 264311"/>
                      <a:gd name="connsiteY9" fmla="*/ 16345 h 185495"/>
                      <a:gd name="connsiteX10" fmla="*/ 125122 w 264311"/>
                      <a:gd name="connsiteY10" fmla="*/ 0 h 185495"/>
                      <a:gd name="connsiteX11" fmla="*/ 66677 w 264311"/>
                      <a:gd name="connsiteY11" fmla="*/ 101822 h 185495"/>
                      <a:gd name="connsiteX12" fmla="*/ 21309 w 264311"/>
                      <a:gd name="connsiteY12" fmla="*/ 129073 h 185495"/>
                      <a:gd name="connsiteX13" fmla="*/ 49 w 264311"/>
                      <a:gd name="connsiteY13" fmla="*/ 149180 h 185495"/>
                      <a:gd name="connsiteX14" fmla="*/ 49 w 264311"/>
                      <a:gd name="connsiteY14" fmla="*/ 149180 h 185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4311" h="185495">
                        <a:moveTo>
                          <a:pt x="49" y="149180"/>
                        </a:moveTo>
                        <a:lnTo>
                          <a:pt x="49" y="149180"/>
                        </a:lnTo>
                        <a:cubicBezTo>
                          <a:pt x="-494" y="153771"/>
                          <a:pt x="3583" y="165992"/>
                          <a:pt x="5459" y="170221"/>
                        </a:cubicBezTo>
                        <a:lnTo>
                          <a:pt x="5459" y="170221"/>
                        </a:lnTo>
                        <a:cubicBezTo>
                          <a:pt x="11232" y="183194"/>
                          <a:pt x="26433" y="189043"/>
                          <a:pt x="39416" y="183271"/>
                        </a:cubicBezTo>
                        <a:lnTo>
                          <a:pt x="253891" y="87925"/>
                        </a:lnTo>
                        <a:cubicBezTo>
                          <a:pt x="262739" y="83982"/>
                          <a:pt x="266730" y="73619"/>
                          <a:pt x="262796" y="64760"/>
                        </a:cubicBezTo>
                        <a:lnTo>
                          <a:pt x="258825" y="55826"/>
                        </a:lnTo>
                        <a:cubicBezTo>
                          <a:pt x="258825" y="55826"/>
                          <a:pt x="257501" y="24279"/>
                          <a:pt x="220953" y="914"/>
                        </a:cubicBezTo>
                        <a:cubicBezTo>
                          <a:pt x="220953" y="914"/>
                          <a:pt x="205323" y="38881"/>
                          <a:pt x="146715" y="16345"/>
                        </a:cubicBezTo>
                        <a:lnTo>
                          <a:pt x="125122" y="0"/>
                        </a:lnTo>
                        <a:lnTo>
                          <a:pt x="66677" y="101822"/>
                        </a:lnTo>
                        <a:lnTo>
                          <a:pt x="21309" y="129073"/>
                        </a:lnTo>
                        <a:cubicBezTo>
                          <a:pt x="11384" y="135036"/>
                          <a:pt x="1411" y="137674"/>
                          <a:pt x="49" y="149180"/>
                        </a:cubicBezTo>
                        <a:lnTo>
                          <a:pt x="49" y="149180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3170495D-CF62-DD3F-3D52-EF802EABBC06}"/>
                    </a:ext>
                  </a:extLst>
                </p:cNvPr>
                <p:cNvSpPr/>
                <p:nvPr/>
              </p:nvSpPr>
              <p:spPr>
                <a:xfrm>
                  <a:off x="10052771" y="3732874"/>
                  <a:ext cx="1006563" cy="1610477"/>
                </a:xfrm>
                <a:custGeom>
                  <a:avLst/>
                  <a:gdLst>
                    <a:gd name="connsiteX0" fmla="*/ 67380 w 1006563"/>
                    <a:gd name="connsiteY0" fmla="*/ 0 h 1610477"/>
                    <a:gd name="connsiteX1" fmla="*/ 0 w 1006563"/>
                    <a:gd name="connsiteY1" fmla="*/ 141513 h 1610477"/>
                    <a:gd name="connsiteX2" fmla="*/ 114557 w 1006563"/>
                    <a:gd name="connsiteY2" fmla="*/ 1610477 h 1610477"/>
                    <a:gd name="connsiteX3" fmla="*/ 257813 w 1006563"/>
                    <a:gd name="connsiteY3" fmla="*/ 1610477 h 1610477"/>
                    <a:gd name="connsiteX4" fmla="*/ 316706 w 1006563"/>
                    <a:gd name="connsiteY4" fmla="*/ 646890 h 1610477"/>
                    <a:gd name="connsiteX5" fmla="*/ 830837 w 1006563"/>
                    <a:gd name="connsiteY5" fmla="*/ 1610477 h 1610477"/>
                    <a:gd name="connsiteX6" fmla="*/ 1006564 w 1006563"/>
                    <a:gd name="connsiteY6" fmla="*/ 1610477 h 1610477"/>
                    <a:gd name="connsiteX7" fmla="*/ 741226 w 1006563"/>
                    <a:gd name="connsiteY7" fmla="*/ 923163 h 1610477"/>
                    <a:gd name="connsiteX8" fmla="*/ 559289 w 1006563"/>
                    <a:gd name="connsiteY8" fmla="*/ 26956 h 1610477"/>
                    <a:gd name="connsiteX9" fmla="*/ 67380 w 1006563"/>
                    <a:gd name="connsiteY9" fmla="*/ 0 h 16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6563" h="1610477">
                      <a:moveTo>
                        <a:pt x="67380" y="0"/>
                      </a:moveTo>
                      <a:lnTo>
                        <a:pt x="0" y="141513"/>
                      </a:lnTo>
                      <a:lnTo>
                        <a:pt x="114557" y="1610477"/>
                      </a:lnTo>
                      <a:lnTo>
                        <a:pt x="257813" y="1610477"/>
                      </a:lnTo>
                      <a:lnTo>
                        <a:pt x="316706" y="646890"/>
                      </a:lnTo>
                      <a:lnTo>
                        <a:pt x="830837" y="1610477"/>
                      </a:lnTo>
                      <a:lnTo>
                        <a:pt x="1006564" y="1610477"/>
                      </a:lnTo>
                      <a:lnTo>
                        <a:pt x="741226" y="923163"/>
                      </a:lnTo>
                      <a:lnTo>
                        <a:pt x="559289" y="26956"/>
                      </a:lnTo>
                      <a:lnTo>
                        <a:pt x="67380" y="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A0695D1-F5F2-6CCF-5CA9-492832FCD2F9}"/>
                    </a:ext>
                  </a:extLst>
                </p:cNvPr>
                <p:cNvSpPr/>
                <p:nvPr/>
              </p:nvSpPr>
              <p:spPr>
                <a:xfrm>
                  <a:off x="10091118" y="2825389"/>
                  <a:ext cx="607123" cy="1032263"/>
                </a:xfrm>
                <a:custGeom>
                  <a:avLst/>
                  <a:gdLst>
                    <a:gd name="connsiteX0" fmla="*/ 389839 w 607123"/>
                    <a:gd name="connsiteY0" fmla="*/ 0 h 1032263"/>
                    <a:gd name="connsiteX1" fmla="*/ 212150 w 607123"/>
                    <a:gd name="connsiteY1" fmla="*/ 0 h 1032263"/>
                    <a:gd name="connsiteX2" fmla="*/ 146980 w 607123"/>
                    <a:gd name="connsiteY2" fmla="*/ 102251 h 1032263"/>
                    <a:gd name="connsiteX3" fmla="*/ 0 w 607123"/>
                    <a:gd name="connsiteY3" fmla="*/ 172545 h 1032263"/>
                    <a:gd name="connsiteX4" fmla="*/ 31947 w 607123"/>
                    <a:gd name="connsiteY4" fmla="*/ 613515 h 1032263"/>
                    <a:gd name="connsiteX5" fmla="*/ 15916 w 607123"/>
                    <a:gd name="connsiteY5" fmla="*/ 935031 h 1032263"/>
                    <a:gd name="connsiteX6" fmla="*/ 37890 w 607123"/>
                    <a:gd name="connsiteY6" fmla="*/ 934393 h 1032263"/>
                    <a:gd name="connsiteX7" fmla="*/ 496957 w 607123"/>
                    <a:gd name="connsiteY7" fmla="*/ 1013917 h 1032263"/>
                    <a:gd name="connsiteX8" fmla="*/ 607123 w 607123"/>
                    <a:gd name="connsiteY8" fmla="*/ 1028919 h 1032263"/>
                    <a:gd name="connsiteX9" fmla="*/ 581558 w 607123"/>
                    <a:gd name="connsiteY9" fmla="*/ 965007 h 1032263"/>
                    <a:gd name="connsiteX10" fmla="*/ 568776 w 607123"/>
                    <a:gd name="connsiteY10" fmla="*/ 934165 h 1032263"/>
                    <a:gd name="connsiteX11" fmla="*/ 575167 w 607123"/>
                    <a:gd name="connsiteY11" fmla="*/ 907494 h 1032263"/>
                    <a:gd name="connsiteX12" fmla="*/ 562385 w 607123"/>
                    <a:gd name="connsiteY12" fmla="*/ 878605 h 1032263"/>
                    <a:gd name="connsiteX13" fmla="*/ 524037 w 607123"/>
                    <a:gd name="connsiteY13" fmla="*/ 594341 h 1032263"/>
                    <a:gd name="connsiteX14" fmla="*/ 600732 w 607123"/>
                    <a:gd name="connsiteY14" fmla="*/ 191719 h 1032263"/>
                    <a:gd name="connsiteX15" fmla="*/ 440960 w 607123"/>
                    <a:gd name="connsiteY15" fmla="*/ 102251 h 1032263"/>
                    <a:gd name="connsiteX16" fmla="*/ 389839 w 607123"/>
                    <a:gd name="connsiteY16" fmla="*/ 0 h 103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07123" h="1032263">
                      <a:moveTo>
                        <a:pt x="389839" y="0"/>
                      </a:moveTo>
                      <a:lnTo>
                        <a:pt x="212150" y="0"/>
                      </a:lnTo>
                      <a:lnTo>
                        <a:pt x="146980" y="102251"/>
                      </a:lnTo>
                      <a:lnTo>
                        <a:pt x="0" y="172545"/>
                      </a:lnTo>
                      <a:lnTo>
                        <a:pt x="31947" y="613515"/>
                      </a:lnTo>
                      <a:lnTo>
                        <a:pt x="15916" y="935031"/>
                      </a:lnTo>
                      <a:lnTo>
                        <a:pt x="37890" y="934393"/>
                      </a:lnTo>
                      <a:cubicBezTo>
                        <a:pt x="194700" y="929812"/>
                        <a:pt x="351434" y="955320"/>
                        <a:pt x="496957" y="1013917"/>
                      </a:cubicBezTo>
                      <a:cubicBezTo>
                        <a:pt x="534295" y="1028948"/>
                        <a:pt x="573433" y="1037339"/>
                        <a:pt x="607123" y="1028919"/>
                      </a:cubicBezTo>
                      <a:cubicBezTo>
                        <a:pt x="607123" y="1028919"/>
                        <a:pt x="594341" y="977789"/>
                        <a:pt x="581558" y="965007"/>
                      </a:cubicBezTo>
                      <a:cubicBezTo>
                        <a:pt x="568776" y="952224"/>
                        <a:pt x="562385" y="941661"/>
                        <a:pt x="568776" y="934165"/>
                      </a:cubicBezTo>
                      <a:cubicBezTo>
                        <a:pt x="575167" y="926659"/>
                        <a:pt x="587950" y="920267"/>
                        <a:pt x="575167" y="907494"/>
                      </a:cubicBezTo>
                      <a:cubicBezTo>
                        <a:pt x="562385" y="894712"/>
                        <a:pt x="562385" y="878605"/>
                        <a:pt x="562385" y="878605"/>
                      </a:cubicBezTo>
                      <a:lnTo>
                        <a:pt x="524037" y="594341"/>
                      </a:lnTo>
                      <a:lnTo>
                        <a:pt x="600732" y="191719"/>
                      </a:lnTo>
                      <a:lnTo>
                        <a:pt x="440960" y="102251"/>
                      </a:lnTo>
                      <a:lnTo>
                        <a:pt x="389839" y="0"/>
                      </a:lnTo>
                      <a:close/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40FDD75F-0BB6-D125-8C30-2292474E1719}"/>
                    </a:ext>
                  </a:extLst>
                </p:cNvPr>
                <p:cNvSpPr/>
                <p:nvPr/>
              </p:nvSpPr>
              <p:spPr>
                <a:xfrm>
                  <a:off x="10612593" y="3343044"/>
                  <a:ext cx="173688" cy="753132"/>
                </a:xfrm>
                <a:custGeom>
                  <a:avLst/>
                  <a:gdLst>
                    <a:gd name="connsiteX0" fmla="*/ 173688 w 173688"/>
                    <a:gd name="connsiteY0" fmla="*/ 39815 h 753132"/>
                    <a:gd name="connsiteX1" fmla="*/ 168850 w 173688"/>
                    <a:gd name="connsiteY1" fmla="*/ 416947 h 753132"/>
                    <a:gd name="connsiteX2" fmla="*/ 75009 w 173688"/>
                    <a:gd name="connsiteY2" fmla="*/ 753132 h 753132"/>
                    <a:gd name="connsiteX3" fmla="*/ 0 w 173688"/>
                    <a:gd name="connsiteY3" fmla="*/ 725157 h 753132"/>
                    <a:gd name="connsiteX4" fmla="*/ 33309 w 173688"/>
                    <a:gd name="connsiteY4" fmla="*/ 417005 h 753132"/>
                    <a:gd name="connsiteX5" fmla="*/ 28927 w 173688"/>
                    <a:gd name="connsiteY5" fmla="*/ 0 h 753132"/>
                    <a:gd name="connsiteX6" fmla="*/ 173688 w 173688"/>
                    <a:gd name="connsiteY6" fmla="*/ 39815 h 753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88" h="753132">
                      <a:moveTo>
                        <a:pt x="173688" y="39815"/>
                      </a:moveTo>
                      <a:lnTo>
                        <a:pt x="168850" y="416947"/>
                      </a:lnTo>
                      <a:lnTo>
                        <a:pt x="75009" y="753132"/>
                      </a:lnTo>
                      <a:lnTo>
                        <a:pt x="0" y="725157"/>
                      </a:lnTo>
                      <a:lnTo>
                        <a:pt x="33309" y="417005"/>
                      </a:lnTo>
                      <a:lnTo>
                        <a:pt x="28927" y="0"/>
                      </a:lnTo>
                      <a:lnTo>
                        <a:pt x="173688" y="39815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D110BC3-AC9D-F595-EE0E-26215ACE10A0}"/>
                    </a:ext>
                  </a:extLst>
                </p:cNvPr>
                <p:cNvSpPr/>
                <p:nvPr/>
              </p:nvSpPr>
              <p:spPr>
                <a:xfrm rot="-4780858">
                  <a:off x="10546342" y="4088104"/>
                  <a:ext cx="177937" cy="105650"/>
                </a:xfrm>
                <a:custGeom>
                  <a:avLst/>
                  <a:gdLst>
                    <a:gd name="connsiteX0" fmla="*/ 177938 w 177937"/>
                    <a:gd name="connsiteY0" fmla="*/ 52825 h 105650"/>
                    <a:gd name="connsiteX1" fmla="*/ 88969 w 177937"/>
                    <a:gd name="connsiteY1" fmla="*/ 105651 h 105650"/>
                    <a:gd name="connsiteX2" fmla="*/ 0 w 177937"/>
                    <a:gd name="connsiteY2" fmla="*/ 52825 h 105650"/>
                    <a:gd name="connsiteX3" fmla="*/ 88969 w 177937"/>
                    <a:gd name="connsiteY3" fmla="*/ 0 h 105650"/>
                    <a:gd name="connsiteX4" fmla="*/ 177938 w 177937"/>
                    <a:gd name="connsiteY4" fmla="*/ 52825 h 105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937" h="105650">
                      <a:moveTo>
                        <a:pt x="177938" y="52825"/>
                      </a:moveTo>
                      <a:cubicBezTo>
                        <a:pt x="177938" y="82000"/>
                        <a:pt x="138105" y="105651"/>
                        <a:pt x="88969" y="105651"/>
                      </a:cubicBezTo>
                      <a:cubicBezTo>
                        <a:pt x="39833" y="105651"/>
                        <a:pt x="0" y="82000"/>
                        <a:pt x="0" y="52825"/>
                      </a:cubicBezTo>
                      <a:cubicBezTo>
                        <a:pt x="0" y="23651"/>
                        <a:pt x="39833" y="0"/>
                        <a:pt x="88969" y="0"/>
                      </a:cubicBezTo>
                      <a:cubicBezTo>
                        <a:pt x="138105" y="0"/>
                        <a:pt x="177938" y="23651"/>
                        <a:pt x="177938" y="5282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59507C3F-CEA3-3E3A-13AA-FC30BC7436E5}"/>
                    </a:ext>
                  </a:extLst>
                </p:cNvPr>
                <p:cNvSpPr/>
                <p:nvPr/>
              </p:nvSpPr>
              <p:spPr>
                <a:xfrm>
                  <a:off x="10544861" y="2985162"/>
                  <a:ext cx="276623" cy="498481"/>
                </a:xfrm>
                <a:custGeom>
                  <a:avLst/>
                  <a:gdLst>
                    <a:gd name="connsiteX0" fmla="*/ 108642 w 276623"/>
                    <a:gd name="connsiteY0" fmla="*/ 12773 h 498481"/>
                    <a:gd name="connsiteX1" fmla="*/ 215903 w 276623"/>
                    <a:gd name="connsiteY1" fmla="*/ 120034 h 498481"/>
                    <a:gd name="connsiteX2" fmla="*/ 255632 w 276623"/>
                    <a:gd name="connsiteY2" fmla="*/ 472916 h 498481"/>
                    <a:gd name="connsiteX3" fmla="*/ 89468 w 276623"/>
                    <a:gd name="connsiteY3" fmla="*/ 498481 h 498481"/>
                    <a:gd name="connsiteX4" fmla="*/ 0 w 276623"/>
                    <a:gd name="connsiteY4" fmla="*/ 172545 h 498481"/>
                    <a:gd name="connsiteX5" fmla="*/ 102251 w 276623"/>
                    <a:gd name="connsiteY5" fmla="*/ 0 h 498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623" h="498481">
                      <a:moveTo>
                        <a:pt x="108642" y="12773"/>
                      </a:moveTo>
                      <a:cubicBezTo>
                        <a:pt x="108642" y="12773"/>
                        <a:pt x="214522" y="29185"/>
                        <a:pt x="215903" y="120034"/>
                      </a:cubicBezTo>
                      <a:cubicBezTo>
                        <a:pt x="217284" y="210893"/>
                        <a:pt x="319535" y="357883"/>
                        <a:pt x="255632" y="472916"/>
                      </a:cubicBezTo>
                      <a:lnTo>
                        <a:pt x="89468" y="498481"/>
                      </a:lnTo>
                      <a:lnTo>
                        <a:pt x="0" y="172545"/>
                      </a:lnTo>
                      <a:lnTo>
                        <a:pt x="102251" y="0"/>
                      </a:lnTo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FF0C9BDB-546B-4656-D59A-871276FDA49C}"/>
                    </a:ext>
                  </a:extLst>
                </p:cNvPr>
                <p:cNvSpPr/>
                <p:nvPr/>
              </p:nvSpPr>
              <p:spPr>
                <a:xfrm>
                  <a:off x="9648968" y="3203713"/>
                  <a:ext cx="521274" cy="654910"/>
                </a:xfrm>
                <a:custGeom>
                  <a:avLst/>
                  <a:gdLst>
                    <a:gd name="connsiteX0" fmla="*/ 521275 w 521274"/>
                    <a:gd name="connsiteY0" fmla="*/ 112738 h 654910"/>
                    <a:gd name="connsiteX1" fmla="*/ 310286 w 521274"/>
                    <a:gd name="connsiteY1" fmla="*/ 425358 h 654910"/>
                    <a:gd name="connsiteX2" fmla="*/ 47358 w 521274"/>
                    <a:gd name="connsiteY2" fmla="*/ 654910 h 654910"/>
                    <a:gd name="connsiteX3" fmla="*/ 0 w 521274"/>
                    <a:gd name="connsiteY3" fmla="*/ 590359 h 654910"/>
                    <a:gd name="connsiteX4" fmla="*/ 196939 w 521274"/>
                    <a:gd name="connsiteY4" fmla="*/ 351025 h 654910"/>
                    <a:gd name="connsiteX5" fmla="*/ 422110 w 521274"/>
                    <a:gd name="connsiteY5" fmla="*/ 0 h 654910"/>
                    <a:gd name="connsiteX6" fmla="*/ 521275 w 521274"/>
                    <a:gd name="connsiteY6" fmla="*/ 112738 h 65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1274" h="654910">
                      <a:moveTo>
                        <a:pt x="521275" y="112738"/>
                      </a:moveTo>
                      <a:lnTo>
                        <a:pt x="310286" y="425358"/>
                      </a:lnTo>
                      <a:lnTo>
                        <a:pt x="47358" y="654910"/>
                      </a:lnTo>
                      <a:lnTo>
                        <a:pt x="0" y="590359"/>
                      </a:lnTo>
                      <a:lnTo>
                        <a:pt x="196939" y="351025"/>
                      </a:lnTo>
                      <a:lnTo>
                        <a:pt x="422110" y="0"/>
                      </a:lnTo>
                      <a:lnTo>
                        <a:pt x="521275" y="11273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0EE7A27-C902-F43A-AAD7-3E9690893AF4}"/>
                    </a:ext>
                  </a:extLst>
                </p:cNvPr>
                <p:cNvSpPr/>
                <p:nvPr/>
              </p:nvSpPr>
              <p:spPr>
                <a:xfrm rot="-2784026">
                  <a:off x="9539083" y="3814513"/>
                  <a:ext cx="177937" cy="105650"/>
                </a:xfrm>
                <a:custGeom>
                  <a:avLst/>
                  <a:gdLst>
                    <a:gd name="connsiteX0" fmla="*/ 177938 w 177937"/>
                    <a:gd name="connsiteY0" fmla="*/ 52825 h 105650"/>
                    <a:gd name="connsiteX1" fmla="*/ 88969 w 177937"/>
                    <a:gd name="connsiteY1" fmla="*/ 105650 h 105650"/>
                    <a:gd name="connsiteX2" fmla="*/ 0 w 177937"/>
                    <a:gd name="connsiteY2" fmla="*/ 52825 h 105650"/>
                    <a:gd name="connsiteX3" fmla="*/ 88969 w 177937"/>
                    <a:gd name="connsiteY3" fmla="*/ 0 h 105650"/>
                    <a:gd name="connsiteX4" fmla="*/ 177938 w 177937"/>
                    <a:gd name="connsiteY4" fmla="*/ 52825 h 105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937" h="105650">
                      <a:moveTo>
                        <a:pt x="177938" y="52825"/>
                      </a:moveTo>
                      <a:cubicBezTo>
                        <a:pt x="177938" y="82000"/>
                        <a:pt x="138105" y="105650"/>
                        <a:pt x="88969" y="105650"/>
                      </a:cubicBezTo>
                      <a:cubicBezTo>
                        <a:pt x="39833" y="105650"/>
                        <a:pt x="0" y="82000"/>
                        <a:pt x="0" y="52825"/>
                      </a:cubicBezTo>
                      <a:cubicBezTo>
                        <a:pt x="0" y="23650"/>
                        <a:pt x="39833" y="0"/>
                        <a:pt x="88969" y="0"/>
                      </a:cubicBezTo>
                      <a:cubicBezTo>
                        <a:pt x="138105" y="0"/>
                        <a:pt x="177938" y="23650"/>
                        <a:pt x="177938" y="5282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3FA9F81E-4AA2-8685-A398-B59D6C9EF503}"/>
                    </a:ext>
                  </a:extLst>
                </p:cNvPr>
                <p:cNvSpPr/>
                <p:nvPr/>
              </p:nvSpPr>
              <p:spPr>
                <a:xfrm>
                  <a:off x="9987915" y="2907600"/>
                  <a:ext cx="329147" cy="479516"/>
                </a:xfrm>
                <a:custGeom>
                  <a:avLst/>
                  <a:gdLst>
                    <a:gd name="connsiteX0" fmla="*/ 282550 w 329147"/>
                    <a:gd name="connsiteY0" fmla="*/ 14192 h 479516"/>
                    <a:gd name="connsiteX1" fmla="*/ 313363 w 329147"/>
                    <a:gd name="connsiteY1" fmla="*/ 162716 h 479516"/>
                    <a:gd name="connsiteX2" fmla="*/ 152933 w 329147"/>
                    <a:gd name="connsiteY2" fmla="*/ 479517 h 479516"/>
                    <a:gd name="connsiteX3" fmla="*/ 0 w 329147"/>
                    <a:gd name="connsiteY3" fmla="*/ 409708 h 479516"/>
                    <a:gd name="connsiteX4" fmla="*/ 104051 w 329147"/>
                    <a:gd name="connsiteY4" fmla="*/ 88144 h 479516"/>
                    <a:gd name="connsiteX5" fmla="*/ 284217 w 329147"/>
                    <a:gd name="connsiteY5" fmla="*/ 0 h 47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9147" h="479516">
                      <a:moveTo>
                        <a:pt x="282550" y="14192"/>
                      </a:moveTo>
                      <a:cubicBezTo>
                        <a:pt x="282550" y="14192"/>
                        <a:pt x="362055" y="86001"/>
                        <a:pt x="313363" y="162716"/>
                      </a:cubicBezTo>
                      <a:cubicBezTo>
                        <a:pt x="264662" y="239430"/>
                        <a:pt x="269481" y="418424"/>
                        <a:pt x="152933" y="479517"/>
                      </a:cubicBezTo>
                      <a:lnTo>
                        <a:pt x="0" y="409708"/>
                      </a:lnTo>
                      <a:cubicBezTo>
                        <a:pt x="12878" y="283683"/>
                        <a:pt x="20393" y="153010"/>
                        <a:pt x="104051" y="88144"/>
                      </a:cubicBezTo>
                      <a:lnTo>
                        <a:pt x="284217" y="0"/>
                      </a:lnTo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grpSp>
              <p:nvGrpSpPr>
                <p:cNvPr id="50" name="图形 27">
                  <a:extLst>
                    <a:ext uri="{FF2B5EF4-FFF2-40B4-BE49-F238E27FC236}">
                      <a16:creationId xmlns:a16="http://schemas.microsoft.com/office/drawing/2014/main" id="{406E4A6E-15D8-FFA8-33CB-EF1CEC3BECF0}"/>
                    </a:ext>
                  </a:extLst>
                </p:cNvPr>
                <p:cNvGrpSpPr/>
                <p:nvPr/>
              </p:nvGrpSpPr>
              <p:grpSpPr>
                <a:xfrm>
                  <a:off x="10181334" y="2440112"/>
                  <a:ext cx="363523" cy="358936"/>
                  <a:chOff x="10181334" y="2440112"/>
                  <a:chExt cx="363523" cy="358936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33587F07-3E2F-2272-51DC-4A2901B75981}"/>
                      </a:ext>
                    </a:extLst>
                  </p:cNvPr>
                  <p:cNvSpPr/>
                  <p:nvPr/>
                </p:nvSpPr>
                <p:spPr>
                  <a:xfrm>
                    <a:off x="10205555" y="2481074"/>
                    <a:ext cx="317974" cy="317974"/>
                  </a:xfrm>
                  <a:custGeom>
                    <a:avLst/>
                    <a:gdLst>
                      <a:gd name="connsiteX0" fmla="*/ 317975 w 317974"/>
                      <a:gd name="connsiteY0" fmla="*/ 158987 h 317974"/>
                      <a:gd name="connsiteX1" fmla="*/ 158988 w 317974"/>
                      <a:gd name="connsiteY1" fmla="*/ 317975 h 317974"/>
                      <a:gd name="connsiteX2" fmla="*/ 0 w 317974"/>
                      <a:gd name="connsiteY2" fmla="*/ 158987 h 317974"/>
                      <a:gd name="connsiteX3" fmla="*/ 158988 w 317974"/>
                      <a:gd name="connsiteY3" fmla="*/ 0 h 317974"/>
                      <a:gd name="connsiteX4" fmla="*/ 317975 w 317974"/>
                      <a:gd name="connsiteY4" fmla="*/ 158987 h 317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7974" h="317974">
                        <a:moveTo>
                          <a:pt x="317975" y="158987"/>
                        </a:moveTo>
                        <a:cubicBezTo>
                          <a:pt x="317975" y="246794"/>
                          <a:pt x="246794" y="317975"/>
                          <a:pt x="158988" y="317975"/>
                        </a:cubicBezTo>
                        <a:cubicBezTo>
                          <a:pt x="71181" y="317975"/>
                          <a:pt x="0" y="246794"/>
                          <a:pt x="0" y="158987"/>
                        </a:cubicBezTo>
                        <a:cubicBezTo>
                          <a:pt x="0" y="71181"/>
                          <a:pt x="71181" y="0"/>
                          <a:pt x="158988" y="0"/>
                        </a:cubicBezTo>
                        <a:cubicBezTo>
                          <a:pt x="246794" y="0"/>
                          <a:pt x="317975" y="71181"/>
                          <a:pt x="317975" y="158987"/>
                        </a:cubicBez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6437B8E2-517F-D98C-CC44-24FD7CFE034E}"/>
                      </a:ext>
                    </a:extLst>
                  </p:cNvPr>
                  <p:cNvSpPr/>
                  <p:nvPr/>
                </p:nvSpPr>
                <p:spPr>
                  <a:xfrm>
                    <a:off x="10181334" y="2440112"/>
                    <a:ext cx="363523" cy="347945"/>
                  </a:xfrm>
                  <a:custGeom>
                    <a:avLst/>
                    <a:gdLst>
                      <a:gd name="connsiteX0" fmla="*/ 299976 w 363523"/>
                      <a:gd name="connsiteY0" fmla="*/ 330584 h 347945"/>
                      <a:gd name="connsiteX1" fmla="*/ 328836 w 363523"/>
                      <a:gd name="connsiteY1" fmla="*/ 290170 h 347945"/>
                      <a:gd name="connsiteX2" fmla="*/ 363469 w 363523"/>
                      <a:gd name="connsiteY2" fmla="*/ 180499 h 347945"/>
                      <a:gd name="connsiteX3" fmla="*/ 346153 w 363523"/>
                      <a:gd name="connsiteY3" fmla="*/ 82363 h 347945"/>
                      <a:gd name="connsiteX4" fmla="*/ 293232 w 363523"/>
                      <a:gd name="connsiteY4" fmla="*/ 46568 h 347945"/>
                      <a:gd name="connsiteX5" fmla="*/ 265343 w 363523"/>
                      <a:gd name="connsiteY5" fmla="*/ 7315 h 347945"/>
                      <a:gd name="connsiteX6" fmla="*/ 126487 w 363523"/>
                      <a:gd name="connsiteY6" fmla="*/ 22393 h 347945"/>
                      <a:gd name="connsiteX7" fmla="*/ 92778 w 363523"/>
                      <a:gd name="connsiteY7" fmla="*/ 44015 h 347945"/>
                      <a:gd name="connsiteX8" fmla="*/ 29465 w 363523"/>
                      <a:gd name="connsiteY8" fmla="*/ 11449 h 347945"/>
                      <a:gd name="connsiteX9" fmla="*/ 19940 w 363523"/>
                      <a:gd name="connsiteY9" fmla="*/ 78124 h 347945"/>
                      <a:gd name="connsiteX10" fmla="*/ 45982 w 363523"/>
                      <a:gd name="connsiteY10" fmla="*/ 111224 h 347945"/>
                      <a:gd name="connsiteX11" fmla="*/ 890 w 363523"/>
                      <a:gd name="connsiteY11" fmla="*/ 87649 h 347945"/>
                      <a:gd name="connsiteX12" fmla="*/ 22893 w 363523"/>
                      <a:gd name="connsiteY12" fmla="*/ 168955 h 347945"/>
                      <a:gd name="connsiteX13" fmla="*/ 51754 w 363523"/>
                      <a:gd name="connsiteY13" fmla="*/ 151629 h 347945"/>
                      <a:gd name="connsiteX14" fmla="*/ 207612 w 363523"/>
                      <a:gd name="connsiteY14" fmla="*/ 140084 h 347945"/>
                      <a:gd name="connsiteX15" fmla="*/ 219156 w 363523"/>
                      <a:gd name="connsiteY15" fmla="*/ 168955 h 347945"/>
                      <a:gd name="connsiteX16" fmla="*/ 236472 w 363523"/>
                      <a:gd name="connsiteY16" fmla="*/ 215132 h 347945"/>
                      <a:gd name="connsiteX17" fmla="*/ 224928 w 363523"/>
                      <a:gd name="connsiteY17" fmla="*/ 255537 h 347945"/>
                      <a:gd name="connsiteX18" fmla="*/ 253798 w 363523"/>
                      <a:gd name="connsiteY18" fmla="*/ 272853 h 347945"/>
                      <a:gd name="connsiteX19" fmla="*/ 276887 w 363523"/>
                      <a:gd name="connsiteY19" fmla="*/ 255537 h 347945"/>
                      <a:gd name="connsiteX20" fmla="*/ 294203 w 363523"/>
                      <a:gd name="connsiteY20" fmla="*/ 278626 h 347945"/>
                      <a:gd name="connsiteX21" fmla="*/ 253798 w 363523"/>
                      <a:gd name="connsiteY21" fmla="*/ 342129 h 347945"/>
                      <a:gd name="connsiteX22" fmla="*/ 299976 w 363523"/>
                      <a:gd name="connsiteY22" fmla="*/ 330584 h 347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63523" h="347945">
                        <a:moveTo>
                          <a:pt x="299976" y="330584"/>
                        </a:moveTo>
                        <a:cubicBezTo>
                          <a:pt x="308729" y="332070"/>
                          <a:pt x="319016" y="310849"/>
                          <a:pt x="328836" y="290170"/>
                        </a:cubicBezTo>
                        <a:cubicBezTo>
                          <a:pt x="349401" y="246898"/>
                          <a:pt x="362479" y="219380"/>
                          <a:pt x="363469" y="180499"/>
                        </a:cubicBezTo>
                        <a:cubicBezTo>
                          <a:pt x="364317" y="147352"/>
                          <a:pt x="355116" y="156048"/>
                          <a:pt x="346153" y="82363"/>
                        </a:cubicBezTo>
                        <a:cubicBezTo>
                          <a:pt x="343200" y="58055"/>
                          <a:pt x="301681" y="58103"/>
                          <a:pt x="293232" y="46568"/>
                        </a:cubicBezTo>
                        <a:cubicBezTo>
                          <a:pt x="278954" y="27070"/>
                          <a:pt x="300852" y="19031"/>
                          <a:pt x="265343" y="7315"/>
                        </a:cubicBezTo>
                        <a:cubicBezTo>
                          <a:pt x="198820" y="-14611"/>
                          <a:pt x="168730" y="19460"/>
                          <a:pt x="126487" y="22393"/>
                        </a:cubicBezTo>
                        <a:cubicBezTo>
                          <a:pt x="125420" y="22470"/>
                          <a:pt x="104475" y="42948"/>
                          <a:pt x="92778" y="44015"/>
                        </a:cubicBezTo>
                        <a:cubicBezTo>
                          <a:pt x="72290" y="45863"/>
                          <a:pt x="42724" y="42672"/>
                          <a:pt x="29465" y="11449"/>
                        </a:cubicBezTo>
                        <a:cubicBezTo>
                          <a:pt x="17073" y="-17745"/>
                          <a:pt x="8863" y="67571"/>
                          <a:pt x="19940" y="78124"/>
                        </a:cubicBezTo>
                        <a:cubicBezTo>
                          <a:pt x="29351" y="87087"/>
                          <a:pt x="45572" y="109585"/>
                          <a:pt x="45982" y="111224"/>
                        </a:cubicBezTo>
                        <a:cubicBezTo>
                          <a:pt x="46449" y="113081"/>
                          <a:pt x="7415" y="69828"/>
                          <a:pt x="890" y="87649"/>
                        </a:cubicBezTo>
                        <a:cubicBezTo>
                          <a:pt x="-3796" y="100479"/>
                          <a:pt x="10968" y="166469"/>
                          <a:pt x="22893" y="168955"/>
                        </a:cubicBezTo>
                        <a:cubicBezTo>
                          <a:pt x="32866" y="171022"/>
                          <a:pt x="57259" y="138151"/>
                          <a:pt x="51754" y="151629"/>
                        </a:cubicBezTo>
                        <a:cubicBezTo>
                          <a:pt x="38990" y="182899"/>
                          <a:pt x="115743" y="202854"/>
                          <a:pt x="207612" y="140084"/>
                        </a:cubicBezTo>
                        <a:cubicBezTo>
                          <a:pt x="210869" y="137865"/>
                          <a:pt x="207793" y="141408"/>
                          <a:pt x="219156" y="168955"/>
                        </a:cubicBezTo>
                        <a:cubicBezTo>
                          <a:pt x="233491" y="203683"/>
                          <a:pt x="236730" y="205559"/>
                          <a:pt x="236472" y="215132"/>
                        </a:cubicBezTo>
                        <a:cubicBezTo>
                          <a:pt x="235939" y="235839"/>
                          <a:pt x="220385" y="241935"/>
                          <a:pt x="224928" y="255537"/>
                        </a:cubicBezTo>
                        <a:cubicBezTo>
                          <a:pt x="228614" y="266557"/>
                          <a:pt x="242997" y="275082"/>
                          <a:pt x="253798" y="272853"/>
                        </a:cubicBezTo>
                        <a:cubicBezTo>
                          <a:pt x="265981" y="270339"/>
                          <a:pt x="268067" y="255270"/>
                          <a:pt x="276887" y="255537"/>
                        </a:cubicBezTo>
                        <a:cubicBezTo>
                          <a:pt x="284440" y="255765"/>
                          <a:pt x="293403" y="267148"/>
                          <a:pt x="294203" y="278626"/>
                        </a:cubicBezTo>
                        <a:cubicBezTo>
                          <a:pt x="295880" y="302819"/>
                          <a:pt x="260066" y="309467"/>
                          <a:pt x="253798" y="342129"/>
                        </a:cubicBezTo>
                        <a:cubicBezTo>
                          <a:pt x="250255" y="360550"/>
                          <a:pt x="291927" y="329203"/>
                          <a:pt x="299976" y="330584"/>
                        </a:cubicBez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</p:grpSp>
          <p:grpSp>
            <p:nvGrpSpPr>
              <p:cNvPr id="18" name="图形 27">
                <a:extLst>
                  <a:ext uri="{FF2B5EF4-FFF2-40B4-BE49-F238E27FC236}">
                    <a16:creationId xmlns:a16="http://schemas.microsoft.com/office/drawing/2014/main" id="{1315D24C-3304-9204-953A-D5B6AF9087E7}"/>
                  </a:ext>
                </a:extLst>
              </p:cNvPr>
              <p:cNvGrpSpPr/>
              <p:nvPr/>
            </p:nvGrpSpPr>
            <p:grpSpPr>
              <a:xfrm>
                <a:off x="7385099" y="703036"/>
                <a:ext cx="2709110" cy="5436587"/>
                <a:chOff x="7461404" y="1260137"/>
                <a:chExt cx="2169945" cy="4354601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6723932-B8BD-63C1-95B2-42C934570920}"/>
                    </a:ext>
                  </a:extLst>
                </p:cNvPr>
                <p:cNvSpPr/>
                <p:nvPr/>
              </p:nvSpPr>
              <p:spPr>
                <a:xfrm>
                  <a:off x="7484984" y="1260137"/>
                  <a:ext cx="2146365" cy="4354601"/>
                </a:xfrm>
                <a:custGeom>
                  <a:avLst/>
                  <a:gdLst>
                    <a:gd name="connsiteX0" fmla="*/ 1737721 w 2146365"/>
                    <a:gd name="connsiteY0" fmla="*/ 4354602 h 4354601"/>
                    <a:gd name="connsiteX1" fmla="*/ 371598 w 2146365"/>
                    <a:gd name="connsiteY1" fmla="*/ 4354602 h 4354601"/>
                    <a:gd name="connsiteX2" fmla="*/ 0 w 2146365"/>
                    <a:gd name="connsiteY2" fmla="*/ 3982993 h 4354601"/>
                    <a:gd name="connsiteX3" fmla="*/ 0 w 2146365"/>
                    <a:gd name="connsiteY3" fmla="*/ 371602 h 4354601"/>
                    <a:gd name="connsiteX4" fmla="*/ 371598 w 2146365"/>
                    <a:gd name="connsiteY4" fmla="*/ 0 h 4354601"/>
                    <a:gd name="connsiteX5" fmla="*/ 1737721 w 2146365"/>
                    <a:gd name="connsiteY5" fmla="*/ 0 h 4354601"/>
                    <a:gd name="connsiteX6" fmla="*/ 2109320 w 2146365"/>
                    <a:gd name="connsiteY6" fmla="*/ 371602 h 4354601"/>
                    <a:gd name="connsiteX7" fmla="*/ 2109320 w 2146365"/>
                    <a:gd name="connsiteY7" fmla="*/ 3982993 h 4354601"/>
                    <a:gd name="connsiteX8" fmla="*/ 1737721 w 2146365"/>
                    <a:gd name="connsiteY8" fmla="*/ 4354602 h 4354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46365" h="4354601">
                      <a:moveTo>
                        <a:pt x="1737721" y="4354602"/>
                      </a:moveTo>
                      <a:lnTo>
                        <a:pt x="371598" y="4354602"/>
                      </a:lnTo>
                      <a:cubicBezTo>
                        <a:pt x="166701" y="4354602"/>
                        <a:pt x="0" y="4187904"/>
                        <a:pt x="0" y="3982993"/>
                      </a:cubicBezTo>
                      <a:lnTo>
                        <a:pt x="0" y="371602"/>
                      </a:lnTo>
                      <a:cubicBezTo>
                        <a:pt x="0" y="166701"/>
                        <a:pt x="166701" y="0"/>
                        <a:pt x="371598" y="0"/>
                      </a:cubicBezTo>
                      <a:lnTo>
                        <a:pt x="1737721" y="0"/>
                      </a:lnTo>
                      <a:cubicBezTo>
                        <a:pt x="1942623" y="0"/>
                        <a:pt x="2109320" y="166701"/>
                        <a:pt x="2109320" y="371602"/>
                      </a:cubicBezTo>
                      <a:cubicBezTo>
                        <a:pt x="2134752" y="1821828"/>
                        <a:pt x="2178119" y="3445850"/>
                        <a:pt x="2109320" y="3982993"/>
                      </a:cubicBezTo>
                      <a:cubicBezTo>
                        <a:pt x="2109320" y="4187904"/>
                        <a:pt x="1942623" y="4354602"/>
                        <a:pt x="1737721" y="4354602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548FF53-C0BB-DBDF-7E4D-546DA7C73EA4}"/>
                    </a:ext>
                  </a:extLst>
                </p:cNvPr>
                <p:cNvSpPr/>
                <p:nvPr/>
              </p:nvSpPr>
              <p:spPr>
                <a:xfrm>
                  <a:off x="9597637" y="2588531"/>
                  <a:ext cx="31441" cy="534495"/>
                </a:xfrm>
                <a:custGeom>
                  <a:avLst/>
                  <a:gdLst>
                    <a:gd name="connsiteX0" fmla="*/ 15716 w 31441"/>
                    <a:gd name="connsiteY0" fmla="*/ 0 h 534495"/>
                    <a:gd name="connsiteX1" fmla="*/ 0 w 31441"/>
                    <a:gd name="connsiteY1" fmla="*/ 15716 h 534495"/>
                    <a:gd name="connsiteX2" fmla="*/ 0 w 31441"/>
                    <a:gd name="connsiteY2" fmla="*/ 518770 h 534495"/>
                    <a:gd name="connsiteX3" fmla="*/ 15716 w 31441"/>
                    <a:gd name="connsiteY3" fmla="*/ 534495 h 534495"/>
                    <a:gd name="connsiteX4" fmla="*/ 31442 w 31441"/>
                    <a:gd name="connsiteY4" fmla="*/ 518770 h 534495"/>
                    <a:gd name="connsiteX5" fmla="*/ 31442 w 31441"/>
                    <a:gd name="connsiteY5" fmla="*/ 15716 h 534495"/>
                    <a:gd name="connsiteX6" fmla="*/ 15716 w 31441"/>
                    <a:gd name="connsiteY6" fmla="*/ 0 h 53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534495">
                      <a:moveTo>
                        <a:pt x="15716" y="0"/>
                      </a:moveTo>
                      <a:cubicBezTo>
                        <a:pt x="7049" y="0"/>
                        <a:pt x="0" y="7048"/>
                        <a:pt x="0" y="15716"/>
                      </a:cubicBezTo>
                      <a:lnTo>
                        <a:pt x="0" y="518770"/>
                      </a:lnTo>
                      <a:cubicBezTo>
                        <a:pt x="0" y="527447"/>
                        <a:pt x="7049" y="534495"/>
                        <a:pt x="15716" y="534495"/>
                      </a:cubicBezTo>
                      <a:cubicBezTo>
                        <a:pt x="24394" y="534495"/>
                        <a:pt x="31442" y="527447"/>
                        <a:pt x="31442" y="518770"/>
                      </a:cubicBezTo>
                      <a:lnTo>
                        <a:pt x="31442" y="15716"/>
                      </a:lnTo>
                      <a:cubicBezTo>
                        <a:pt x="31442" y="7048"/>
                        <a:pt x="24394" y="0"/>
                        <a:pt x="15716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2F91C5E-6E20-1FBE-3153-45E4E0014831}"/>
                    </a:ext>
                  </a:extLst>
                </p:cNvPr>
                <p:cNvSpPr/>
                <p:nvPr/>
              </p:nvSpPr>
              <p:spPr>
                <a:xfrm>
                  <a:off x="7520358" y="1295478"/>
                  <a:ext cx="2038579" cy="4283855"/>
                </a:xfrm>
                <a:custGeom>
                  <a:avLst/>
                  <a:gdLst>
                    <a:gd name="connsiteX0" fmla="*/ 2038580 w 2038579"/>
                    <a:gd name="connsiteY0" fmla="*/ 336263 h 4283855"/>
                    <a:gd name="connsiteX1" fmla="*/ 2038580 w 2038579"/>
                    <a:gd name="connsiteY1" fmla="*/ 3947594 h 4283855"/>
                    <a:gd name="connsiteX2" fmla="*/ 1724245 w 2038579"/>
                    <a:gd name="connsiteY2" fmla="*/ 4283151 h 4283855"/>
                    <a:gd name="connsiteX3" fmla="*/ 1724169 w 2038579"/>
                    <a:gd name="connsiteY3" fmla="*/ 4283151 h 4283855"/>
                    <a:gd name="connsiteX4" fmla="*/ 1716311 w 2038579"/>
                    <a:gd name="connsiteY4" fmla="*/ 4283541 h 4283855"/>
                    <a:gd name="connsiteX5" fmla="*/ 1702319 w 2038579"/>
                    <a:gd name="connsiteY5" fmla="*/ 4283856 h 4283855"/>
                    <a:gd name="connsiteX6" fmla="*/ 1653427 w 2038579"/>
                    <a:gd name="connsiteY6" fmla="*/ 4280245 h 4283855"/>
                    <a:gd name="connsiteX7" fmla="*/ 1517124 w 2038579"/>
                    <a:gd name="connsiteY7" fmla="*/ 4269711 h 4283855"/>
                    <a:gd name="connsiteX8" fmla="*/ 1462108 w 2038579"/>
                    <a:gd name="connsiteY8" fmla="*/ 4265310 h 4283855"/>
                    <a:gd name="connsiteX9" fmla="*/ 1335949 w 2038579"/>
                    <a:gd name="connsiteY9" fmla="*/ 4254776 h 4283855"/>
                    <a:gd name="connsiteX10" fmla="*/ 1280066 w 2038579"/>
                    <a:gd name="connsiteY10" fmla="*/ 4249975 h 4283855"/>
                    <a:gd name="connsiteX11" fmla="*/ 957787 w 2038579"/>
                    <a:gd name="connsiteY11" fmla="*/ 4220581 h 4283855"/>
                    <a:gd name="connsiteX12" fmla="*/ 898837 w 2038579"/>
                    <a:gd name="connsiteY12" fmla="*/ 4214923 h 4283855"/>
                    <a:gd name="connsiteX13" fmla="*/ 0 w 2038579"/>
                    <a:gd name="connsiteY13" fmla="*/ 3947594 h 4283855"/>
                    <a:gd name="connsiteX14" fmla="*/ 0 w 2038579"/>
                    <a:gd name="connsiteY14" fmla="*/ 336263 h 4283855"/>
                    <a:gd name="connsiteX15" fmla="*/ 336262 w 2038579"/>
                    <a:gd name="connsiteY15" fmla="*/ 0 h 4283855"/>
                    <a:gd name="connsiteX16" fmla="*/ 537011 w 2038579"/>
                    <a:gd name="connsiteY16" fmla="*/ 0 h 4283855"/>
                    <a:gd name="connsiteX17" fmla="*/ 597618 w 2038579"/>
                    <a:gd name="connsiteY17" fmla="*/ 56987 h 4283855"/>
                    <a:gd name="connsiteX18" fmla="*/ 598485 w 2038579"/>
                    <a:gd name="connsiteY18" fmla="*/ 63354 h 4283855"/>
                    <a:gd name="connsiteX19" fmla="*/ 666475 w 2038579"/>
                    <a:gd name="connsiteY19" fmla="*/ 117904 h 4283855"/>
                    <a:gd name="connsiteX20" fmla="*/ 1372106 w 2038579"/>
                    <a:gd name="connsiteY20" fmla="*/ 117904 h 4283855"/>
                    <a:gd name="connsiteX21" fmla="*/ 1440095 w 2038579"/>
                    <a:gd name="connsiteY21" fmla="*/ 63354 h 4283855"/>
                    <a:gd name="connsiteX22" fmla="*/ 1440962 w 2038579"/>
                    <a:gd name="connsiteY22" fmla="*/ 56987 h 4283855"/>
                    <a:gd name="connsiteX23" fmla="*/ 1501560 w 2038579"/>
                    <a:gd name="connsiteY23" fmla="*/ 0 h 4283855"/>
                    <a:gd name="connsiteX24" fmla="*/ 1702319 w 2038579"/>
                    <a:gd name="connsiteY24" fmla="*/ 0 h 4283855"/>
                    <a:gd name="connsiteX25" fmla="*/ 2038580 w 2038579"/>
                    <a:gd name="connsiteY25" fmla="*/ 336263 h 428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8579" h="4283855">
                      <a:moveTo>
                        <a:pt x="2038580" y="336263"/>
                      </a:moveTo>
                      <a:lnTo>
                        <a:pt x="2038580" y="3947594"/>
                      </a:lnTo>
                      <a:cubicBezTo>
                        <a:pt x="2038580" y="4125940"/>
                        <a:pt x="1899762" y="4271835"/>
                        <a:pt x="1724245" y="4283151"/>
                      </a:cubicBezTo>
                      <a:lnTo>
                        <a:pt x="1724169" y="4283151"/>
                      </a:lnTo>
                      <a:cubicBezTo>
                        <a:pt x="1721578" y="4283303"/>
                        <a:pt x="1718978" y="4283465"/>
                        <a:pt x="1716311" y="4283541"/>
                      </a:cubicBezTo>
                      <a:cubicBezTo>
                        <a:pt x="1711672" y="4283779"/>
                        <a:pt x="1707034" y="4283856"/>
                        <a:pt x="1702319" y="4283856"/>
                      </a:cubicBezTo>
                      <a:cubicBezTo>
                        <a:pt x="1702319" y="4283856"/>
                        <a:pt x="1685021" y="4282598"/>
                        <a:pt x="1653427" y="4280245"/>
                      </a:cubicBezTo>
                      <a:cubicBezTo>
                        <a:pt x="1621509" y="4277883"/>
                        <a:pt x="1575055" y="4274349"/>
                        <a:pt x="1517124" y="4269711"/>
                      </a:cubicBezTo>
                      <a:cubicBezTo>
                        <a:pt x="1499760" y="4268368"/>
                        <a:pt x="1481443" y="4266882"/>
                        <a:pt x="1462108" y="4265310"/>
                      </a:cubicBezTo>
                      <a:cubicBezTo>
                        <a:pt x="1423588" y="4262167"/>
                        <a:pt x="1381297" y="4258700"/>
                        <a:pt x="1335949" y="4254776"/>
                      </a:cubicBezTo>
                      <a:cubicBezTo>
                        <a:pt x="1317870" y="4253280"/>
                        <a:pt x="1299163" y="4251632"/>
                        <a:pt x="1280066" y="4249975"/>
                      </a:cubicBezTo>
                      <a:cubicBezTo>
                        <a:pt x="1182435" y="4241564"/>
                        <a:pt x="1073097" y="4231744"/>
                        <a:pt x="957787" y="4220581"/>
                      </a:cubicBezTo>
                      <a:cubicBezTo>
                        <a:pt x="938299" y="4218771"/>
                        <a:pt x="918649" y="4216885"/>
                        <a:pt x="898837" y="4214923"/>
                      </a:cubicBezTo>
                      <a:cubicBezTo>
                        <a:pt x="893646" y="4214371"/>
                        <a:pt x="0" y="3989723"/>
                        <a:pt x="0" y="3947594"/>
                      </a:cubicBezTo>
                      <a:lnTo>
                        <a:pt x="0" y="336263"/>
                      </a:lnTo>
                      <a:cubicBezTo>
                        <a:pt x="0" y="150524"/>
                        <a:pt x="150525" y="0"/>
                        <a:pt x="336262" y="0"/>
                      </a:cubicBezTo>
                      <a:lnTo>
                        <a:pt x="537011" y="0"/>
                      </a:lnTo>
                      <a:cubicBezTo>
                        <a:pt x="569082" y="0"/>
                        <a:pt x="594866" y="24996"/>
                        <a:pt x="597618" y="56987"/>
                      </a:cubicBezTo>
                      <a:cubicBezTo>
                        <a:pt x="597857" y="59110"/>
                        <a:pt x="598085" y="61231"/>
                        <a:pt x="598485" y="63354"/>
                      </a:cubicBezTo>
                      <a:cubicBezTo>
                        <a:pt x="604296" y="95503"/>
                        <a:pt x="633775" y="117904"/>
                        <a:pt x="666475" y="117904"/>
                      </a:cubicBezTo>
                      <a:lnTo>
                        <a:pt x="1372106" y="117904"/>
                      </a:lnTo>
                      <a:cubicBezTo>
                        <a:pt x="1404805" y="117904"/>
                        <a:pt x="1434276" y="95503"/>
                        <a:pt x="1440095" y="63354"/>
                      </a:cubicBezTo>
                      <a:cubicBezTo>
                        <a:pt x="1440486" y="61231"/>
                        <a:pt x="1440724" y="59110"/>
                        <a:pt x="1440962" y="56987"/>
                      </a:cubicBezTo>
                      <a:cubicBezTo>
                        <a:pt x="1443715" y="24996"/>
                        <a:pt x="1469489" y="0"/>
                        <a:pt x="1501560" y="0"/>
                      </a:cubicBezTo>
                      <a:lnTo>
                        <a:pt x="1702319" y="0"/>
                      </a:lnTo>
                      <a:cubicBezTo>
                        <a:pt x="1888056" y="0"/>
                        <a:pt x="2038580" y="150524"/>
                        <a:pt x="2038580" y="3362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69B075E-C7F1-C731-CDBF-8D9CDD5682A6}"/>
                    </a:ext>
                  </a:extLst>
                </p:cNvPr>
                <p:cNvSpPr/>
                <p:nvPr/>
              </p:nvSpPr>
              <p:spPr>
                <a:xfrm>
                  <a:off x="7461404" y="2211233"/>
                  <a:ext cx="31441" cy="157204"/>
                </a:xfrm>
                <a:custGeom>
                  <a:avLst/>
                  <a:gdLst>
                    <a:gd name="connsiteX0" fmla="*/ 15721 w 31441"/>
                    <a:gd name="connsiteY0" fmla="*/ 0 h 157204"/>
                    <a:gd name="connsiteX1" fmla="*/ 0 w 31441"/>
                    <a:gd name="connsiteY1" fmla="*/ 15720 h 157204"/>
                    <a:gd name="connsiteX2" fmla="*/ 0 w 31441"/>
                    <a:gd name="connsiteY2" fmla="*/ 141488 h 157204"/>
                    <a:gd name="connsiteX3" fmla="*/ 15721 w 31441"/>
                    <a:gd name="connsiteY3" fmla="*/ 157204 h 157204"/>
                    <a:gd name="connsiteX4" fmla="*/ 31441 w 31441"/>
                    <a:gd name="connsiteY4" fmla="*/ 141488 h 157204"/>
                    <a:gd name="connsiteX5" fmla="*/ 31441 w 31441"/>
                    <a:gd name="connsiteY5" fmla="*/ 15720 h 157204"/>
                    <a:gd name="connsiteX6" fmla="*/ 15721 w 31441"/>
                    <a:gd name="connsiteY6" fmla="*/ 0 h 15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157204">
                      <a:moveTo>
                        <a:pt x="15721" y="0"/>
                      </a:moveTo>
                      <a:cubicBezTo>
                        <a:pt x="7050" y="0"/>
                        <a:pt x="0" y="7052"/>
                        <a:pt x="0" y="15720"/>
                      </a:cubicBezTo>
                      <a:lnTo>
                        <a:pt x="0" y="141488"/>
                      </a:lnTo>
                      <a:cubicBezTo>
                        <a:pt x="0" y="150156"/>
                        <a:pt x="7050" y="157204"/>
                        <a:pt x="15721" y="157204"/>
                      </a:cubicBezTo>
                      <a:cubicBezTo>
                        <a:pt x="24391" y="157204"/>
                        <a:pt x="31441" y="150156"/>
                        <a:pt x="31441" y="141488"/>
                      </a:cubicBezTo>
                      <a:lnTo>
                        <a:pt x="31441" y="15720"/>
                      </a:lnTo>
                      <a:cubicBezTo>
                        <a:pt x="31441" y="7052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B67F1C9F-46BB-9C3E-EE9D-B5309869256B}"/>
                    </a:ext>
                  </a:extLst>
                </p:cNvPr>
                <p:cNvSpPr/>
                <p:nvPr/>
              </p:nvSpPr>
              <p:spPr>
                <a:xfrm>
                  <a:off x="7461404" y="2588531"/>
                  <a:ext cx="31441" cy="275100"/>
                </a:xfrm>
                <a:custGeom>
                  <a:avLst/>
                  <a:gdLst>
                    <a:gd name="connsiteX0" fmla="*/ 15721 w 31441"/>
                    <a:gd name="connsiteY0" fmla="*/ 0 h 275100"/>
                    <a:gd name="connsiteX1" fmla="*/ 0 w 31441"/>
                    <a:gd name="connsiteY1" fmla="*/ 15716 h 275100"/>
                    <a:gd name="connsiteX2" fmla="*/ 0 w 31441"/>
                    <a:gd name="connsiteY2" fmla="*/ 259385 h 275100"/>
                    <a:gd name="connsiteX3" fmla="*/ 15721 w 31441"/>
                    <a:gd name="connsiteY3" fmla="*/ 275101 h 275100"/>
                    <a:gd name="connsiteX4" fmla="*/ 31441 w 31441"/>
                    <a:gd name="connsiteY4" fmla="*/ 259385 h 275100"/>
                    <a:gd name="connsiteX5" fmla="*/ 31441 w 31441"/>
                    <a:gd name="connsiteY5" fmla="*/ 15716 h 275100"/>
                    <a:gd name="connsiteX6" fmla="*/ 15721 w 31441"/>
                    <a:gd name="connsiteY6" fmla="*/ 0 h 27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275100">
                      <a:moveTo>
                        <a:pt x="15721" y="0"/>
                      </a:moveTo>
                      <a:cubicBezTo>
                        <a:pt x="7050" y="0"/>
                        <a:pt x="0" y="7048"/>
                        <a:pt x="0" y="15716"/>
                      </a:cubicBezTo>
                      <a:lnTo>
                        <a:pt x="0" y="259385"/>
                      </a:lnTo>
                      <a:cubicBezTo>
                        <a:pt x="0" y="268053"/>
                        <a:pt x="7050" y="275101"/>
                        <a:pt x="15721" y="275101"/>
                      </a:cubicBezTo>
                      <a:cubicBezTo>
                        <a:pt x="24391" y="275101"/>
                        <a:pt x="31441" y="268053"/>
                        <a:pt x="31441" y="259385"/>
                      </a:cubicBezTo>
                      <a:lnTo>
                        <a:pt x="31441" y="15716"/>
                      </a:lnTo>
                      <a:cubicBezTo>
                        <a:pt x="31441" y="7048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BECF7141-0334-3656-AF0D-723C248996D6}"/>
                    </a:ext>
                  </a:extLst>
                </p:cNvPr>
                <p:cNvSpPr/>
                <p:nvPr/>
              </p:nvSpPr>
              <p:spPr>
                <a:xfrm>
                  <a:off x="7461404" y="2934374"/>
                  <a:ext cx="31441" cy="275110"/>
                </a:xfrm>
                <a:custGeom>
                  <a:avLst/>
                  <a:gdLst>
                    <a:gd name="connsiteX0" fmla="*/ 15721 w 31441"/>
                    <a:gd name="connsiteY0" fmla="*/ 0 h 275110"/>
                    <a:gd name="connsiteX1" fmla="*/ 0 w 31441"/>
                    <a:gd name="connsiteY1" fmla="*/ 15726 h 275110"/>
                    <a:gd name="connsiteX2" fmla="*/ 0 w 31441"/>
                    <a:gd name="connsiteY2" fmla="*/ 259394 h 275110"/>
                    <a:gd name="connsiteX3" fmla="*/ 15721 w 31441"/>
                    <a:gd name="connsiteY3" fmla="*/ 275111 h 275110"/>
                    <a:gd name="connsiteX4" fmla="*/ 31441 w 31441"/>
                    <a:gd name="connsiteY4" fmla="*/ 259394 h 275110"/>
                    <a:gd name="connsiteX5" fmla="*/ 31441 w 31441"/>
                    <a:gd name="connsiteY5" fmla="*/ 15726 h 275110"/>
                    <a:gd name="connsiteX6" fmla="*/ 15721 w 31441"/>
                    <a:gd name="connsiteY6" fmla="*/ 0 h 275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275110">
                      <a:moveTo>
                        <a:pt x="15721" y="0"/>
                      </a:moveTo>
                      <a:cubicBezTo>
                        <a:pt x="7050" y="0"/>
                        <a:pt x="0" y="7058"/>
                        <a:pt x="0" y="15726"/>
                      </a:cubicBezTo>
                      <a:lnTo>
                        <a:pt x="0" y="259394"/>
                      </a:lnTo>
                      <a:cubicBezTo>
                        <a:pt x="0" y="268062"/>
                        <a:pt x="7050" y="275111"/>
                        <a:pt x="15721" y="275111"/>
                      </a:cubicBezTo>
                      <a:cubicBezTo>
                        <a:pt x="24391" y="275111"/>
                        <a:pt x="31441" y="268062"/>
                        <a:pt x="31441" y="259394"/>
                      </a:cubicBezTo>
                      <a:lnTo>
                        <a:pt x="31441" y="15726"/>
                      </a:lnTo>
                      <a:cubicBezTo>
                        <a:pt x="31441" y="7058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FED69A97-85B1-8EE9-2A52-FFC729F38100}"/>
                    </a:ext>
                  </a:extLst>
                </p:cNvPr>
                <p:cNvSpPr/>
                <p:nvPr/>
              </p:nvSpPr>
              <p:spPr>
                <a:xfrm>
                  <a:off x="7748301" y="1350531"/>
                  <a:ext cx="306550" cy="39301"/>
                </a:xfrm>
                <a:custGeom>
                  <a:avLst/>
                  <a:gdLst>
                    <a:gd name="connsiteX0" fmla="*/ 303596 w 306550"/>
                    <a:gd name="connsiteY0" fmla="*/ 0 h 39301"/>
                    <a:gd name="connsiteX1" fmla="*/ 306551 w 306550"/>
                    <a:gd name="connsiteY1" fmla="*/ 2955 h 39301"/>
                    <a:gd name="connsiteX2" fmla="*/ 306551 w 306550"/>
                    <a:gd name="connsiteY2" fmla="*/ 36347 h 39301"/>
                    <a:gd name="connsiteX3" fmla="*/ 303596 w 306550"/>
                    <a:gd name="connsiteY3" fmla="*/ 39301 h 39301"/>
                    <a:gd name="connsiteX4" fmla="*/ 2955 w 306550"/>
                    <a:gd name="connsiteY4" fmla="*/ 39301 h 39301"/>
                    <a:gd name="connsiteX5" fmla="*/ 0 w 306550"/>
                    <a:gd name="connsiteY5" fmla="*/ 36347 h 39301"/>
                    <a:gd name="connsiteX6" fmla="*/ 0 w 306550"/>
                    <a:gd name="connsiteY6" fmla="*/ 2955 h 39301"/>
                    <a:gd name="connsiteX7" fmla="*/ 2955 w 306550"/>
                    <a:gd name="connsiteY7" fmla="*/ 0 h 3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550" h="39301">
                      <a:moveTo>
                        <a:pt x="303596" y="0"/>
                      </a:moveTo>
                      <a:cubicBezTo>
                        <a:pt x="305228" y="0"/>
                        <a:pt x="306551" y="1323"/>
                        <a:pt x="306551" y="2955"/>
                      </a:cubicBezTo>
                      <a:lnTo>
                        <a:pt x="306551" y="36347"/>
                      </a:lnTo>
                      <a:cubicBezTo>
                        <a:pt x="306551" y="37979"/>
                        <a:pt x="305228" y="39301"/>
                        <a:pt x="303596" y="39301"/>
                      </a:cubicBezTo>
                      <a:lnTo>
                        <a:pt x="2955" y="39301"/>
                      </a:lnTo>
                      <a:cubicBezTo>
                        <a:pt x="1323" y="39301"/>
                        <a:pt x="0" y="37979"/>
                        <a:pt x="0" y="36347"/>
                      </a:cubicBezTo>
                      <a:lnTo>
                        <a:pt x="0" y="2955"/>
                      </a:lnTo>
                      <a:cubicBezTo>
                        <a:pt x="0" y="1323"/>
                        <a:pt x="1323" y="0"/>
                        <a:pt x="2955" y="0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4D780D-2D32-E93F-5692-9FFE6AE2C996}"/>
                    </a:ext>
                  </a:extLst>
                </p:cNvPr>
                <p:cNvSpPr/>
                <p:nvPr/>
              </p:nvSpPr>
              <p:spPr>
                <a:xfrm>
                  <a:off x="9040159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A6D9C90-9127-AFEA-EB18-B65AEFADB0B0}"/>
                    </a:ext>
                  </a:extLst>
                </p:cNvPr>
                <p:cNvSpPr/>
                <p:nvPr/>
              </p:nvSpPr>
              <p:spPr>
                <a:xfrm>
                  <a:off x="9126617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FA29BA3-2891-3047-BD7E-C73BA06C8863}"/>
                    </a:ext>
                  </a:extLst>
                </p:cNvPr>
                <p:cNvSpPr/>
                <p:nvPr/>
              </p:nvSpPr>
              <p:spPr>
                <a:xfrm>
                  <a:off x="9213085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FC9738C-DC54-C061-D477-0493085F9E8F}"/>
                  </a:ext>
                </a:extLst>
              </p:cNvPr>
              <p:cNvSpPr/>
              <p:nvPr/>
            </p:nvSpPr>
            <p:spPr>
              <a:xfrm>
                <a:off x="7972273" y="3467174"/>
                <a:ext cx="1651474" cy="1661767"/>
              </a:xfrm>
              <a:custGeom>
                <a:avLst/>
                <a:gdLst>
                  <a:gd name="connsiteX0" fmla="*/ 1322799 w 1322799"/>
                  <a:gd name="connsiteY0" fmla="*/ 678960 h 1331043"/>
                  <a:gd name="connsiteX1" fmla="*/ 673899 w 1322799"/>
                  <a:gd name="connsiteY1" fmla="*/ 30059 h 1331043"/>
                  <a:gd name="connsiteX2" fmla="*/ 24989 w 1322799"/>
                  <a:gd name="connsiteY2" fmla="*/ 678960 h 1331043"/>
                  <a:gd name="connsiteX3" fmla="*/ 673899 w 1322799"/>
                  <a:gd name="connsiteY3" fmla="*/ 1232619 h 1331043"/>
                  <a:gd name="connsiteX4" fmla="*/ 1322799 w 1322799"/>
                  <a:gd name="connsiteY4" fmla="*/ 678960 h 1331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799" h="1331043">
                    <a:moveTo>
                      <a:pt x="1322799" y="678960"/>
                    </a:moveTo>
                    <a:cubicBezTo>
                      <a:pt x="1322799" y="320582"/>
                      <a:pt x="1019895" y="123433"/>
                      <a:pt x="673899" y="30059"/>
                    </a:cubicBezTo>
                    <a:cubicBezTo>
                      <a:pt x="230291" y="-89660"/>
                      <a:pt x="-94597" y="152589"/>
                      <a:pt x="24989" y="678960"/>
                    </a:cubicBezTo>
                    <a:cubicBezTo>
                      <a:pt x="104390" y="1028432"/>
                      <a:pt x="507412" y="1549983"/>
                      <a:pt x="673899" y="1232619"/>
                    </a:cubicBezTo>
                    <a:cubicBezTo>
                      <a:pt x="864399" y="869460"/>
                      <a:pt x="1322799" y="1037347"/>
                      <a:pt x="1322799" y="67896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grpSp>
            <p:nvGrpSpPr>
              <p:cNvPr id="20" name="图形 27">
                <a:extLst>
                  <a:ext uri="{FF2B5EF4-FFF2-40B4-BE49-F238E27FC236}">
                    <a16:creationId xmlns:a16="http://schemas.microsoft.com/office/drawing/2014/main" id="{E264947F-D06A-DC21-7444-F317E9B1200B}"/>
                  </a:ext>
                </a:extLst>
              </p:cNvPr>
              <p:cNvGrpSpPr/>
              <p:nvPr/>
            </p:nvGrpSpPr>
            <p:grpSpPr>
              <a:xfrm>
                <a:off x="8319683" y="3688845"/>
                <a:ext cx="821227" cy="1022077"/>
                <a:chOff x="8209988" y="3651712"/>
                <a:chExt cx="657787" cy="81866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5011883-707B-9FB7-C94C-1AE37BE112E9}"/>
                    </a:ext>
                  </a:extLst>
                </p:cNvPr>
                <p:cNvSpPr/>
                <p:nvPr/>
              </p:nvSpPr>
              <p:spPr>
                <a:xfrm>
                  <a:off x="8304200" y="3651712"/>
                  <a:ext cx="563575" cy="571014"/>
                </a:xfrm>
                <a:custGeom>
                  <a:avLst/>
                  <a:gdLst>
                    <a:gd name="connsiteX0" fmla="*/ 78391 w 563575"/>
                    <a:gd name="connsiteY0" fmla="*/ 437436 h 571014"/>
                    <a:gd name="connsiteX1" fmla="*/ 0 w 563575"/>
                    <a:gd name="connsiteY1" fmla="*/ 400298 h 571014"/>
                    <a:gd name="connsiteX2" fmla="*/ 74695 w 563575"/>
                    <a:gd name="connsiteY2" fmla="*/ 571014 h 571014"/>
                    <a:gd name="connsiteX3" fmla="*/ 180356 w 563575"/>
                    <a:gd name="connsiteY3" fmla="*/ 417547 h 571014"/>
                    <a:gd name="connsiteX4" fmla="*/ 97507 w 563575"/>
                    <a:gd name="connsiteY4" fmla="*/ 438864 h 571014"/>
                    <a:gd name="connsiteX5" fmla="*/ 560470 w 563575"/>
                    <a:gd name="connsiteY5" fmla="*/ 9039 h 571014"/>
                    <a:gd name="connsiteX6" fmla="*/ 563575 w 563575"/>
                    <a:gd name="connsiteY6" fmla="*/ 0 h 571014"/>
                    <a:gd name="connsiteX7" fmla="*/ 78391 w 563575"/>
                    <a:gd name="connsiteY7" fmla="*/ 437436 h 57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75" h="571014">
                      <a:moveTo>
                        <a:pt x="78391" y="437436"/>
                      </a:moveTo>
                      <a:lnTo>
                        <a:pt x="0" y="400298"/>
                      </a:lnTo>
                      <a:cubicBezTo>
                        <a:pt x="32156" y="445170"/>
                        <a:pt x="59855" y="515255"/>
                        <a:pt x="74695" y="571014"/>
                      </a:cubicBezTo>
                      <a:cubicBezTo>
                        <a:pt x="99803" y="519074"/>
                        <a:pt x="140284" y="455514"/>
                        <a:pt x="180356" y="417547"/>
                      </a:cubicBezTo>
                      <a:lnTo>
                        <a:pt x="97507" y="438864"/>
                      </a:lnTo>
                      <a:cubicBezTo>
                        <a:pt x="148561" y="188662"/>
                        <a:pt x="340576" y="9039"/>
                        <a:pt x="560470" y="9039"/>
                      </a:cubicBezTo>
                      <a:lnTo>
                        <a:pt x="563575" y="0"/>
                      </a:lnTo>
                      <a:cubicBezTo>
                        <a:pt x="333899" y="0"/>
                        <a:pt x="130521" y="177136"/>
                        <a:pt x="78391" y="43743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B1B59DE-B536-5445-E9B6-164C117288E7}"/>
                    </a:ext>
                  </a:extLst>
                </p:cNvPr>
                <p:cNvSpPr/>
                <p:nvPr/>
              </p:nvSpPr>
              <p:spPr>
                <a:xfrm>
                  <a:off x="8209988" y="4394176"/>
                  <a:ext cx="571500" cy="76200"/>
                </a:xfrm>
                <a:custGeom>
                  <a:avLst/>
                  <a:gdLst>
                    <a:gd name="connsiteX0" fmla="*/ 533400 w 571500"/>
                    <a:gd name="connsiteY0" fmla="*/ 76200 h 76200"/>
                    <a:gd name="connsiteX1" fmla="*/ 38100 w 571500"/>
                    <a:gd name="connsiteY1" fmla="*/ 76200 h 76200"/>
                    <a:gd name="connsiteX2" fmla="*/ 0 w 571500"/>
                    <a:gd name="connsiteY2" fmla="*/ 38100 h 76200"/>
                    <a:gd name="connsiteX3" fmla="*/ 38100 w 571500"/>
                    <a:gd name="connsiteY3" fmla="*/ 0 h 76200"/>
                    <a:gd name="connsiteX4" fmla="*/ 533400 w 571500"/>
                    <a:gd name="connsiteY4" fmla="*/ 0 h 76200"/>
                    <a:gd name="connsiteX5" fmla="*/ 571500 w 571500"/>
                    <a:gd name="connsiteY5" fmla="*/ 38100 h 76200"/>
                    <a:gd name="connsiteX6" fmla="*/ 533400 w 571500"/>
                    <a:gd name="connsiteY6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76200">
                      <a:moveTo>
                        <a:pt x="533400" y="76200"/>
                      </a:moveTo>
                      <a:lnTo>
                        <a:pt x="38100" y="76200"/>
                      </a:lnTo>
                      <a:cubicBezTo>
                        <a:pt x="17097" y="76200"/>
                        <a:pt x="0" y="59112"/>
                        <a:pt x="0" y="38100"/>
                      </a:cubicBezTo>
                      <a:cubicBezTo>
                        <a:pt x="0" y="17088"/>
                        <a:pt x="17097" y="0"/>
                        <a:pt x="38100" y="0"/>
                      </a:cubicBezTo>
                      <a:lnTo>
                        <a:pt x="533400" y="0"/>
                      </a:lnTo>
                      <a:cubicBezTo>
                        <a:pt x="554412" y="0"/>
                        <a:pt x="571500" y="17088"/>
                        <a:pt x="571500" y="38100"/>
                      </a:cubicBezTo>
                      <a:cubicBezTo>
                        <a:pt x="571500" y="59112"/>
                        <a:pt x="554412" y="76200"/>
                        <a:pt x="533400" y="76200"/>
                      </a:cubicBezTo>
                      <a:close/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21" name="图形 27">
                <a:extLst>
                  <a:ext uri="{FF2B5EF4-FFF2-40B4-BE49-F238E27FC236}">
                    <a16:creationId xmlns:a16="http://schemas.microsoft.com/office/drawing/2014/main" id="{98096443-B8B2-90B9-2AD1-D4A7D906592A}"/>
                  </a:ext>
                </a:extLst>
              </p:cNvPr>
              <p:cNvGrpSpPr/>
              <p:nvPr/>
            </p:nvGrpSpPr>
            <p:grpSpPr>
              <a:xfrm>
                <a:off x="7898837" y="2043524"/>
                <a:ext cx="1664834" cy="1664834"/>
                <a:chOff x="7872898" y="2333842"/>
                <a:chExt cx="1333500" cy="1333500"/>
              </a:xfrm>
              <a:solidFill>
                <a:srgbClr val="3F3D56"/>
              </a:solidFill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C745F45A-3817-E482-7E1D-F4CE81893EEB}"/>
                    </a:ext>
                  </a:extLst>
                </p:cNvPr>
                <p:cNvSpPr/>
                <p:nvPr/>
              </p:nvSpPr>
              <p:spPr>
                <a:xfrm>
                  <a:off x="7872898" y="2333842"/>
                  <a:ext cx="1333500" cy="1333500"/>
                </a:xfrm>
                <a:custGeom>
                  <a:avLst/>
                  <a:gdLst>
                    <a:gd name="connsiteX0" fmla="*/ 1333500 w 1333500"/>
                    <a:gd name="connsiteY0" fmla="*/ 161925 h 1333500"/>
                    <a:gd name="connsiteX1" fmla="*/ 1333500 w 1333500"/>
                    <a:gd name="connsiteY1" fmla="*/ 1171575 h 1333500"/>
                    <a:gd name="connsiteX2" fmla="*/ 1171575 w 1333500"/>
                    <a:gd name="connsiteY2" fmla="*/ 1333500 h 1333500"/>
                    <a:gd name="connsiteX3" fmla="*/ 161925 w 1333500"/>
                    <a:gd name="connsiteY3" fmla="*/ 1333500 h 1333500"/>
                    <a:gd name="connsiteX4" fmla="*/ 0 w 1333500"/>
                    <a:gd name="connsiteY4" fmla="*/ 1171575 h 1333500"/>
                    <a:gd name="connsiteX5" fmla="*/ 0 w 1333500"/>
                    <a:gd name="connsiteY5" fmla="*/ 161925 h 1333500"/>
                    <a:gd name="connsiteX6" fmla="*/ 161925 w 1333500"/>
                    <a:gd name="connsiteY6" fmla="*/ 0 h 1333500"/>
                    <a:gd name="connsiteX7" fmla="*/ 1171575 w 1333500"/>
                    <a:gd name="connsiteY7" fmla="*/ 0 h 1333500"/>
                    <a:gd name="connsiteX8" fmla="*/ 1333500 w 1333500"/>
                    <a:gd name="connsiteY8" fmla="*/ 161925 h 1333500"/>
                    <a:gd name="connsiteX9" fmla="*/ 1171575 w 1333500"/>
                    <a:gd name="connsiteY9" fmla="*/ 1314450 h 1333500"/>
                    <a:gd name="connsiteX10" fmla="*/ 1314450 w 1333500"/>
                    <a:gd name="connsiteY10" fmla="*/ 1171575 h 1333500"/>
                    <a:gd name="connsiteX11" fmla="*/ 1314450 w 1333500"/>
                    <a:gd name="connsiteY11" fmla="*/ 662549 h 1333500"/>
                    <a:gd name="connsiteX12" fmla="*/ 670951 w 1333500"/>
                    <a:gd name="connsiteY12" fmla="*/ 19050 h 1333500"/>
                    <a:gd name="connsiteX13" fmla="*/ 161925 w 1333500"/>
                    <a:gd name="connsiteY13" fmla="*/ 19050 h 1333500"/>
                    <a:gd name="connsiteX14" fmla="*/ 19050 w 1333500"/>
                    <a:gd name="connsiteY14" fmla="*/ 161925 h 1333500"/>
                    <a:gd name="connsiteX15" fmla="*/ 19050 w 1333500"/>
                    <a:gd name="connsiteY15" fmla="*/ 1171575 h 1333500"/>
                    <a:gd name="connsiteX16" fmla="*/ 161925 w 1333500"/>
                    <a:gd name="connsiteY16" fmla="*/ 1314450 h 1333500"/>
                    <a:gd name="connsiteX17" fmla="*/ 1171575 w 1333500"/>
                    <a:gd name="connsiteY17" fmla="*/ 1314450 h 133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33500" h="1333500">
                      <a:moveTo>
                        <a:pt x="1333500" y="161925"/>
                      </a:moveTo>
                      <a:lnTo>
                        <a:pt x="1333500" y="1171575"/>
                      </a:lnTo>
                      <a:cubicBezTo>
                        <a:pt x="1333500" y="1260862"/>
                        <a:pt x="1260862" y="1333500"/>
                        <a:pt x="1171575" y="1333500"/>
                      </a:cubicBezTo>
                      <a:lnTo>
                        <a:pt x="161925" y="1333500"/>
                      </a:lnTo>
                      <a:cubicBezTo>
                        <a:pt x="72638" y="1333500"/>
                        <a:pt x="0" y="1260862"/>
                        <a:pt x="0" y="1171575"/>
                      </a:cubicBezTo>
                      <a:lnTo>
                        <a:pt x="0" y="161925"/>
                      </a:lnTo>
                      <a:cubicBezTo>
                        <a:pt x="0" y="72638"/>
                        <a:pt x="72638" y="0"/>
                        <a:pt x="161925" y="0"/>
                      </a:cubicBezTo>
                      <a:lnTo>
                        <a:pt x="1171575" y="0"/>
                      </a:lnTo>
                      <a:cubicBezTo>
                        <a:pt x="1260862" y="0"/>
                        <a:pt x="1333500" y="72638"/>
                        <a:pt x="1333500" y="161925"/>
                      </a:cubicBezTo>
                      <a:close/>
                      <a:moveTo>
                        <a:pt x="1171575" y="1314450"/>
                      </a:moveTo>
                      <a:cubicBezTo>
                        <a:pt x="1250480" y="1314450"/>
                        <a:pt x="1314450" y="1250490"/>
                        <a:pt x="1314450" y="1171575"/>
                      </a:cubicBezTo>
                      <a:lnTo>
                        <a:pt x="1314450" y="662549"/>
                      </a:lnTo>
                      <a:cubicBezTo>
                        <a:pt x="1314450" y="307162"/>
                        <a:pt x="1026347" y="19050"/>
                        <a:pt x="670951" y="19050"/>
                      </a:cubicBezTo>
                      <a:lnTo>
                        <a:pt x="161925" y="19050"/>
                      </a:lnTo>
                      <a:cubicBezTo>
                        <a:pt x="83020" y="19050"/>
                        <a:pt x="19050" y="83020"/>
                        <a:pt x="19050" y="161925"/>
                      </a:cubicBezTo>
                      <a:lnTo>
                        <a:pt x="19050" y="1171575"/>
                      </a:lnTo>
                      <a:cubicBezTo>
                        <a:pt x="19050" y="1250490"/>
                        <a:pt x="83020" y="1314450"/>
                        <a:pt x="161925" y="1314450"/>
                      </a:cubicBezTo>
                      <a:lnTo>
                        <a:pt x="1171575" y="1314450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3" name="图形 27">
                  <a:extLst>
                    <a:ext uri="{FF2B5EF4-FFF2-40B4-BE49-F238E27FC236}">
                      <a16:creationId xmlns:a16="http://schemas.microsoft.com/office/drawing/2014/main" id="{8915A445-86F5-9734-3F02-6C89160C21AB}"/>
                    </a:ext>
                  </a:extLst>
                </p:cNvPr>
                <p:cNvGrpSpPr/>
                <p:nvPr/>
              </p:nvGrpSpPr>
              <p:grpSpPr>
                <a:xfrm>
                  <a:off x="8158286" y="2716395"/>
                  <a:ext cx="705573" cy="785745"/>
                  <a:chOff x="8158286" y="2716395"/>
                  <a:chExt cx="705573" cy="785745"/>
                </a:xfrm>
                <a:solidFill>
                  <a:srgbClr val="3F3D56"/>
                </a:solidFill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B8ABA1D2-306C-F107-41CA-875F347030F6}"/>
                      </a:ext>
                    </a:extLst>
                  </p:cNvPr>
                  <p:cNvSpPr/>
                  <p:nvPr/>
                </p:nvSpPr>
                <p:spPr>
                  <a:xfrm>
                    <a:off x="8333194" y="2716395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90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90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90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90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40938FEE-236D-C078-E513-74C2E97C194D}"/>
                      </a:ext>
                    </a:extLst>
                  </p:cNvPr>
                  <p:cNvSpPr/>
                  <p:nvPr/>
                </p:nvSpPr>
                <p:spPr>
                  <a:xfrm>
                    <a:off x="8333194" y="3034187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89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89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89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89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5BC08F3E-7097-ED80-7ED5-E6D2781055BC}"/>
                      </a:ext>
                    </a:extLst>
                  </p:cNvPr>
                  <p:cNvSpPr/>
                  <p:nvPr/>
                </p:nvSpPr>
                <p:spPr>
                  <a:xfrm>
                    <a:off x="8171269" y="3472337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89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89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89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89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F1650631-C973-60B8-9DC5-581D8341CC6C}"/>
                      </a:ext>
                    </a:extLst>
                  </p:cNvPr>
                  <p:cNvSpPr/>
                  <p:nvPr/>
                </p:nvSpPr>
                <p:spPr>
                  <a:xfrm>
                    <a:off x="8158286" y="2875395"/>
                    <a:ext cx="705573" cy="29803"/>
                  </a:xfrm>
                  <a:custGeom>
                    <a:avLst/>
                    <a:gdLst>
                      <a:gd name="connsiteX0" fmla="*/ 690677 w 705573"/>
                      <a:gd name="connsiteY0" fmla="*/ 29804 h 29803"/>
                      <a:gd name="connsiteX1" fmla="*/ 14907 w 705573"/>
                      <a:gd name="connsiteY1" fmla="*/ 29804 h 29803"/>
                      <a:gd name="connsiteX2" fmla="*/ 0 w 705573"/>
                      <a:gd name="connsiteY2" fmla="*/ 14907 h 29803"/>
                      <a:gd name="connsiteX3" fmla="*/ 14907 w 705573"/>
                      <a:gd name="connsiteY3" fmla="*/ 0 h 29803"/>
                      <a:gd name="connsiteX4" fmla="*/ 690677 w 705573"/>
                      <a:gd name="connsiteY4" fmla="*/ 0 h 29803"/>
                      <a:gd name="connsiteX5" fmla="*/ 705574 w 705573"/>
                      <a:gd name="connsiteY5" fmla="*/ 14907 h 29803"/>
                      <a:gd name="connsiteX6" fmla="*/ 690677 w 705573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5573" h="29803">
                        <a:moveTo>
                          <a:pt x="690677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90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690677" y="0"/>
                        </a:lnTo>
                        <a:cubicBezTo>
                          <a:pt x="698887" y="0"/>
                          <a:pt x="705574" y="6687"/>
                          <a:pt x="705574" y="14907"/>
                        </a:cubicBezTo>
                        <a:cubicBezTo>
                          <a:pt x="705574" y="23117"/>
                          <a:pt x="698887" y="29804"/>
                          <a:pt x="690677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275060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0E82509-5A32-1368-C81A-145B3F694D9E}"/>
              </a:ext>
            </a:extLst>
          </p:cNvPr>
          <p:cNvSpPr/>
          <p:nvPr/>
        </p:nvSpPr>
        <p:spPr>
          <a:xfrm>
            <a:off x="683363" y="1478604"/>
            <a:ext cx="6437933" cy="5025795"/>
          </a:xfrm>
          <a:custGeom>
            <a:avLst/>
            <a:gdLst>
              <a:gd name="connsiteX0" fmla="*/ 334954 w 6890029"/>
              <a:gd name="connsiteY0" fmla="*/ 0 h 5724729"/>
              <a:gd name="connsiteX1" fmla="*/ 6890029 w 6890029"/>
              <a:gd name="connsiteY1" fmla="*/ 0 h 5724729"/>
              <a:gd name="connsiteX2" fmla="*/ 4272363 w 6890029"/>
              <a:gd name="connsiteY2" fmla="*/ 5724729 h 5724729"/>
              <a:gd name="connsiteX3" fmla="*/ 334954 w 6890029"/>
              <a:gd name="connsiteY3" fmla="*/ 5724729 h 5724729"/>
              <a:gd name="connsiteX4" fmla="*/ 0 w 6890029"/>
              <a:gd name="connsiteY4" fmla="*/ 5389775 h 5724729"/>
              <a:gd name="connsiteX5" fmla="*/ 0 w 6890029"/>
              <a:gd name="connsiteY5" fmla="*/ 334954 h 5724729"/>
              <a:gd name="connsiteX6" fmla="*/ 334954 w 6890029"/>
              <a:gd name="connsiteY6" fmla="*/ 0 h 572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0029" h="5724729">
                <a:moveTo>
                  <a:pt x="334954" y="0"/>
                </a:moveTo>
                <a:lnTo>
                  <a:pt x="6890029" y="0"/>
                </a:lnTo>
                <a:lnTo>
                  <a:pt x="4272363" y="5724729"/>
                </a:lnTo>
                <a:lnTo>
                  <a:pt x="334954" y="5724729"/>
                </a:lnTo>
                <a:cubicBezTo>
                  <a:pt x="149964" y="5724729"/>
                  <a:pt x="0" y="5574765"/>
                  <a:pt x="0" y="5389775"/>
                </a:cubicBezTo>
                <a:lnTo>
                  <a:pt x="0" y="334954"/>
                </a:lnTo>
                <a:cubicBezTo>
                  <a:pt x="0" y="149964"/>
                  <a:pt x="149964" y="0"/>
                  <a:pt x="334954" y="0"/>
                </a:cubicBezTo>
                <a:close/>
              </a:path>
            </a:pathLst>
          </a:cu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E90D275-7B3F-A584-2711-CDBC85B6A622}"/>
              </a:ext>
            </a:extLst>
          </p:cNvPr>
          <p:cNvSpPr/>
          <p:nvPr/>
        </p:nvSpPr>
        <p:spPr>
          <a:xfrm>
            <a:off x="4955368" y="1478605"/>
            <a:ext cx="6553269" cy="5025794"/>
          </a:xfrm>
          <a:custGeom>
            <a:avLst/>
            <a:gdLst>
              <a:gd name="connsiteX0" fmla="*/ 2617667 w 6795165"/>
              <a:gd name="connsiteY0" fmla="*/ 0 h 5724729"/>
              <a:gd name="connsiteX1" fmla="*/ 6460211 w 6795165"/>
              <a:gd name="connsiteY1" fmla="*/ 0 h 5724729"/>
              <a:gd name="connsiteX2" fmla="*/ 6795165 w 6795165"/>
              <a:gd name="connsiteY2" fmla="*/ 334954 h 5724729"/>
              <a:gd name="connsiteX3" fmla="*/ 6795165 w 6795165"/>
              <a:gd name="connsiteY3" fmla="*/ 5389775 h 5724729"/>
              <a:gd name="connsiteX4" fmla="*/ 6460211 w 6795165"/>
              <a:gd name="connsiteY4" fmla="*/ 5724729 h 5724729"/>
              <a:gd name="connsiteX5" fmla="*/ 0 w 6795165"/>
              <a:gd name="connsiteY5" fmla="*/ 5724729 h 5724729"/>
              <a:gd name="connsiteX6" fmla="*/ 2617667 w 6795165"/>
              <a:gd name="connsiteY6" fmla="*/ 0 h 572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95165" h="5724729">
                <a:moveTo>
                  <a:pt x="2617667" y="0"/>
                </a:moveTo>
                <a:lnTo>
                  <a:pt x="6460211" y="0"/>
                </a:lnTo>
                <a:cubicBezTo>
                  <a:pt x="6645201" y="0"/>
                  <a:pt x="6795165" y="149964"/>
                  <a:pt x="6795165" y="334954"/>
                </a:cubicBezTo>
                <a:lnTo>
                  <a:pt x="6795165" y="5389775"/>
                </a:lnTo>
                <a:cubicBezTo>
                  <a:pt x="6795165" y="5574765"/>
                  <a:pt x="6645201" y="5724729"/>
                  <a:pt x="6460211" y="5724729"/>
                </a:cubicBezTo>
                <a:lnTo>
                  <a:pt x="0" y="5724729"/>
                </a:lnTo>
                <a:lnTo>
                  <a:pt x="261766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7CE774-3CAA-2C46-9609-36BC537394BD}"/>
              </a:ext>
            </a:extLst>
          </p:cNvPr>
          <p:cNvSpPr txBox="1"/>
          <p:nvPr/>
        </p:nvSpPr>
        <p:spPr>
          <a:xfrm>
            <a:off x="532023" y="243191"/>
            <a:ext cx="387798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tabLst>
                <a:tab pos="1790700" algn="l"/>
              </a:tabLst>
            </a:pPr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我们的优点和缺点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5DAC02-76E9-E780-7EE1-C41FDE4B9667}"/>
              </a:ext>
            </a:extLst>
          </p:cNvPr>
          <p:cNvSpPr txBox="1"/>
          <p:nvPr/>
        </p:nvSpPr>
        <p:spPr>
          <a:xfrm>
            <a:off x="551250" y="810502"/>
            <a:ext cx="5227457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OUR ADVANTAGES AND DISADVANTAGES</a:t>
            </a:r>
            <a:endParaRPr lang="en-US" sz="2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16C0FE8-2DD5-443D-80A9-3AE6EA6CB6A4}"/>
              </a:ext>
            </a:extLst>
          </p:cNvPr>
          <p:cNvSpPr/>
          <p:nvPr/>
        </p:nvSpPr>
        <p:spPr>
          <a:xfrm rot="5400000" flipV="1">
            <a:off x="-79285" y="5992197"/>
            <a:ext cx="945088" cy="786517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6C63422-8734-F19A-0023-8C50100D0AA2}"/>
              </a:ext>
            </a:extLst>
          </p:cNvPr>
          <p:cNvSpPr/>
          <p:nvPr/>
        </p:nvSpPr>
        <p:spPr>
          <a:xfrm rot="16200000" flipH="1" flipV="1">
            <a:off x="10680351" y="5360817"/>
            <a:ext cx="1669387" cy="1389290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44B69E5-897F-C9DE-7FA3-547DDBC0935E}"/>
              </a:ext>
            </a:extLst>
          </p:cNvPr>
          <p:cNvSpPr txBox="1"/>
          <p:nvPr/>
        </p:nvSpPr>
        <p:spPr>
          <a:xfrm>
            <a:off x="983038" y="1857162"/>
            <a:ext cx="133882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我们的优点</a:t>
            </a:r>
            <a:endParaRPr 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3AA3A78-0E2D-7443-2FF9-DCA6BF418F4F}"/>
              </a:ext>
            </a:extLst>
          </p:cNvPr>
          <p:cNvCxnSpPr/>
          <p:nvPr/>
        </p:nvCxnSpPr>
        <p:spPr>
          <a:xfrm>
            <a:off x="1086089" y="2256612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E74B7F59-DFD2-BC9F-11D5-BAE86E8C3093}"/>
              </a:ext>
            </a:extLst>
          </p:cNvPr>
          <p:cNvSpPr txBox="1"/>
          <p:nvPr/>
        </p:nvSpPr>
        <p:spPr>
          <a:xfrm>
            <a:off x="7383724" y="1857162"/>
            <a:ext cx="133882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我们的缺点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0BF3F9B-778E-A481-9B95-F740E27E328E}"/>
              </a:ext>
            </a:extLst>
          </p:cNvPr>
          <p:cNvCxnSpPr/>
          <p:nvPr/>
        </p:nvCxnSpPr>
        <p:spPr>
          <a:xfrm>
            <a:off x="7486775" y="2256612"/>
            <a:ext cx="170176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1BB9BCD-BF47-01A7-044B-FA6B237833CA}"/>
              </a:ext>
            </a:extLst>
          </p:cNvPr>
          <p:cNvSpPr/>
          <p:nvPr/>
        </p:nvSpPr>
        <p:spPr>
          <a:xfrm>
            <a:off x="7383724" y="2455888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353D67CC-7C0D-3225-D081-6A5A8AF711C2}"/>
              </a:ext>
            </a:extLst>
          </p:cNvPr>
          <p:cNvSpPr/>
          <p:nvPr/>
        </p:nvSpPr>
        <p:spPr>
          <a:xfrm>
            <a:off x="7480907" y="2513247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DC021DF-897A-0020-843D-E91913C55C5D}"/>
              </a:ext>
            </a:extLst>
          </p:cNvPr>
          <p:cNvSpPr/>
          <p:nvPr/>
        </p:nvSpPr>
        <p:spPr>
          <a:xfrm>
            <a:off x="7659353" y="2621222"/>
            <a:ext cx="2513509" cy="25731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因为力求简约，而显得有些单调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14F5AD0-0D63-25DE-BE65-465130FD34E1}"/>
              </a:ext>
            </a:extLst>
          </p:cNvPr>
          <p:cNvSpPr/>
          <p:nvPr/>
        </p:nvSpPr>
        <p:spPr>
          <a:xfrm>
            <a:off x="7383724" y="3321256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44B21D5-8B7E-864B-0E1C-7990F017BD9B}"/>
              </a:ext>
            </a:extLst>
          </p:cNvPr>
          <p:cNvSpPr/>
          <p:nvPr/>
        </p:nvSpPr>
        <p:spPr>
          <a:xfrm>
            <a:off x="7480907" y="3378615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41161F4B-000F-CA26-E892-7CEA40DA665C}"/>
              </a:ext>
            </a:extLst>
          </p:cNvPr>
          <p:cNvSpPr/>
          <p:nvPr/>
        </p:nvSpPr>
        <p:spPr>
          <a:xfrm>
            <a:off x="7383724" y="4186624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2562D4D-F5C6-3DCF-AFE6-9951BDAC5A27}"/>
              </a:ext>
            </a:extLst>
          </p:cNvPr>
          <p:cNvSpPr/>
          <p:nvPr/>
        </p:nvSpPr>
        <p:spPr>
          <a:xfrm>
            <a:off x="7480907" y="4243983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29C8C6A8-3DE6-8B3E-F71B-1FDAEC970354}"/>
              </a:ext>
            </a:extLst>
          </p:cNvPr>
          <p:cNvSpPr/>
          <p:nvPr/>
        </p:nvSpPr>
        <p:spPr>
          <a:xfrm>
            <a:off x="7383724" y="5051992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AB5053A9-3C5F-EE5D-544F-6694BA57467F}"/>
              </a:ext>
            </a:extLst>
          </p:cNvPr>
          <p:cNvSpPr/>
          <p:nvPr/>
        </p:nvSpPr>
        <p:spPr>
          <a:xfrm>
            <a:off x="7480907" y="5109351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41126BF-A34A-3E2E-E715-99C73F1EC0F3}"/>
              </a:ext>
            </a:extLst>
          </p:cNvPr>
          <p:cNvSpPr/>
          <p:nvPr/>
        </p:nvSpPr>
        <p:spPr>
          <a:xfrm>
            <a:off x="7659277" y="4353701"/>
            <a:ext cx="2872581" cy="25731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产品类型过多，并且重复的产品也多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5598EAA-E23E-582D-B1D6-F7EC53B4BD57}"/>
              </a:ext>
            </a:extLst>
          </p:cNvPr>
          <p:cNvSpPr/>
          <p:nvPr/>
        </p:nvSpPr>
        <p:spPr>
          <a:xfrm>
            <a:off x="7660620" y="3473289"/>
            <a:ext cx="1615827" cy="25731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中日生活方式有差异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2DD6191-56F6-8BD2-084B-7B2CDBB38AD6}"/>
              </a:ext>
            </a:extLst>
          </p:cNvPr>
          <p:cNvSpPr/>
          <p:nvPr/>
        </p:nvSpPr>
        <p:spPr>
          <a:xfrm>
            <a:off x="7659277" y="5220768"/>
            <a:ext cx="1436291" cy="25731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产品更新时间过久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CC1C26FF-2151-6726-E3CF-6DB7BD21CF2F}"/>
              </a:ext>
            </a:extLst>
          </p:cNvPr>
          <p:cNvSpPr/>
          <p:nvPr/>
        </p:nvSpPr>
        <p:spPr>
          <a:xfrm>
            <a:off x="1076405" y="2455888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4F4047EB-D057-4757-966A-00EC0BB96589}"/>
              </a:ext>
            </a:extLst>
          </p:cNvPr>
          <p:cNvSpPr/>
          <p:nvPr/>
        </p:nvSpPr>
        <p:spPr>
          <a:xfrm>
            <a:off x="1173588" y="2513247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74621ECD-0555-818B-8AB9-983B17435988}"/>
              </a:ext>
            </a:extLst>
          </p:cNvPr>
          <p:cNvSpPr/>
          <p:nvPr/>
        </p:nvSpPr>
        <p:spPr>
          <a:xfrm>
            <a:off x="1076405" y="3321256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9DC914F1-C453-7C54-B83A-0879A4FF0C83}"/>
              </a:ext>
            </a:extLst>
          </p:cNvPr>
          <p:cNvSpPr/>
          <p:nvPr/>
        </p:nvSpPr>
        <p:spPr>
          <a:xfrm>
            <a:off x="1173588" y="3378615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DB06342F-8463-ECC1-18A1-4F758A01CED4}"/>
              </a:ext>
            </a:extLst>
          </p:cNvPr>
          <p:cNvSpPr/>
          <p:nvPr/>
        </p:nvSpPr>
        <p:spPr>
          <a:xfrm>
            <a:off x="1076405" y="4186624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E7BA8595-7711-7584-DB15-39408F3323B1}"/>
              </a:ext>
            </a:extLst>
          </p:cNvPr>
          <p:cNvSpPr/>
          <p:nvPr/>
        </p:nvSpPr>
        <p:spPr>
          <a:xfrm>
            <a:off x="1173588" y="4243983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4EDD62A0-E9D5-AAE4-8773-6DC2FD61B308}"/>
              </a:ext>
            </a:extLst>
          </p:cNvPr>
          <p:cNvSpPr/>
          <p:nvPr/>
        </p:nvSpPr>
        <p:spPr>
          <a:xfrm>
            <a:off x="1076405" y="5051992"/>
            <a:ext cx="3589076" cy="59876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420F6C1F-6AB6-3FA3-E8CE-9CE30A4D6F21}"/>
              </a:ext>
            </a:extLst>
          </p:cNvPr>
          <p:cNvSpPr/>
          <p:nvPr/>
        </p:nvSpPr>
        <p:spPr>
          <a:xfrm>
            <a:off x="1173588" y="5109351"/>
            <a:ext cx="3394711" cy="484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94000" sy="94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5DBE10D-628C-CAC7-02DB-0AA25DB88C5D}"/>
              </a:ext>
            </a:extLst>
          </p:cNvPr>
          <p:cNvSpPr/>
          <p:nvPr/>
        </p:nvSpPr>
        <p:spPr>
          <a:xfrm>
            <a:off x="1340617" y="2667768"/>
            <a:ext cx="2154436" cy="2154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注重品质，别具创新且实用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FA792-B069-2135-AC2E-6F28992115DC}"/>
              </a:ext>
            </a:extLst>
          </p:cNvPr>
          <p:cNvSpPr/>
          <p:nvPr/>
        </p:nvSpPr>
        <p:spPr>
          <a:xfrm>
            <a:off x="1340617" y="3539042"/>
            <a:ext cx="2333972" cy="2154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注重科技感，蓝牙连接无延迟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BF036C6-6FD1-2FDA-B434-70D703767D6E}"/>
              </a:ext>
            </a:extLst>
          </p:cNvPr>
          <p:cNvSpPr/>
          <p:nvPr/>
        </p:nvSpPr>
        <p:spPr>
          <a:xfrm>
            <a:off x="1340617" y="4382509"/>
            <a:ext cx="2513509" cy="2154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极简、便利性的设计感，无标记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7719EEF-C805-98C8-48FA-BE21B4D752FC}"/>
              </a:ext>
            </a:extLst>
          </p:cNvPr>
          <p:cNvSpPr/>
          <p:nvPr/>
        </p:nvSpPr>
        <p:spPr>
          <a:xfrm>
            <a:off x="1348486" y="5241703"/>
            <a:ext cx="2513509" cy="2154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5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产品外观优美，且质量把控到位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395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>
            <a:extLst>
              <a:ext uri="{FF2B5EF4-FFF2-40B4-BE49-F238E27FC236}">
                <a16:creationId xmlns:a16="http://schemas.microsoft.com/office/drawing/2014/main" id="{04DAB32D-A912-3359-B10B-F0ED757C94B2}"/>
              </a:ext>
            </a:extLst>
          </p:cNvPr>
          <p:cNvSpPr/>
          <p:nvPr/>
        </p:nvSpPr>
        <p:spPr>
          <a:xfrm>
            <a:off x="-73709" y="1900043"/>
            <a:ext cx="348243" cy="49706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7562E91E-3D6D-CD23-A23E-FFD83A50E00B}"/>
              </a:ext>
            </a:extLst>
          </p:cNvPr>
          <p:cNvSpPr/>
          <p:nvPr/>
        </p:nvSpPr>
        <p:spPr>
          <a:xfrm flipH="1">
            <a:off x="-35060" y="-36891"/>
            <a:ext cx="4530859" cy="646330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7262ACED-712D-689F-1BBB-A527AE7F3CE8}"/>
              </a:ext>
            </a:extLst>
          </p:cNvPr>
          <p:cNvSpPr/>
          <p:nvPr/>
        </p:nvSpPr>
        <p:spPr>
          <a:xfrm flipV="1">
            <a:off x="10108289" y="6618392"/>
            <a:ext cx="2114157" cy="301586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09D0341-1418-4391-7D79-305767117990}"/>
              </a:ext>
            </a:extLst>
          </p:cNvPr>
          <p:cNvSpPr/>
          <p:nvPr/>
        </p:nvSpPr>
        <p:spPr>
          <a:xfrm>
            <a:off x="795860" y="1194977"/>
            <a:ext cx="10600280" cy="5304988"/>
          </a:xfrm>
          <a:custGeom>
            <a:avLst/>
            <a:gdLst>
              <a:gd name="connsiteX0" fmla="*/ 463392 w 10600280"/>
              <a:gd name="connsiteY0" fmla="*/ 0 h 5304988"/>
              <a:gd name="connsiteX1" fmla="*/ 3014607 w 10600280"/>
              <a:gd name="connsiteY1" fmla="*/ 0 h 5304988"/>
              <a:gd name="connsiteX2" fmla="*/ 3477999 w 10600280"/>
              <a:gd name="connsiteY2" fmla="*/ 463392 h 5304988"/>
              <a:gd name="connsiteX3" fmla="*/ 3477999 w 10600280"/>
              <a:gd name="connsiteY3" fmla="*/ 713533 h 5304988"/>
              <a:gd name="connsiteX4" fmla="*/ 10356657 w 10600280"/>
              <a:gd name="connsiteY4" fmla="*/ 713533 h 5304988"/>
              <a:gd name="connsiteX5" fmla="*/ 10600280 w 10600280"/>
              <a:gd name="connsiteY5" fmla="*/ 957156 h 5304988"/>
              <a:gd name="connsiteX6" fmla="*/ 10600280 w 10600280"/>
              <a:gd name="connsiteY6" fmla="*/ 5061365 h 5304988"/>
              <a:gd name="connsiteX7" fmla="*/ 10356657 w 10600280"/>
              <a:gd name="connsiteY7" fmla="*/ 5304988 h 5304988"/>
              <a:gd name="connsiteX8" fmla="*/ 247846 w 10600280"/>
              <a:gd name="connsiteY8" fmla="*/ 5304988 h 5304988"/>
              <a:gd name="connsiteX9" fmla="*/ 4223 w 10600280"/>
              <a:gd name="connsiteY9" fmla="*/ 5061365 h 5304988"/>
              <a:gd name="connsiteX10" fmla="*/ 4223 w 10600280"/>
              <a:gd name="connsiteY10" fmla="*/ 1793883 h 5304988"/>
              <a:gd name="connsiteX11" fmla="*/ 0 w 10600280"/>
              <a:gd name="connsiteY11" fmla="*/ 1751992 h 5304988"/>
              <a:gd name="connsiteX12" fmla="*/ 0 w 10600280"/>
              <a:gd name="connsiteY12" fmla="*/ 699755 h 5304988"/>
              <a:gd name="connsiteX13" fmla="*/ 0 w 10600280"/>
              <a:gd name="connsiteY13" fmla="*/ 699754 h 5304988"/>
              <a:gd name="connsiteX14" fmla="*/ 0 w 10600280"/>
              <a:gd name="connsiteY14" fmla="*/ 463392 h 5304988"/>
              <a:gd name="connsiteX15" fmla="*/ 463392 w 10600280"/>
              <a:gd name="connsiteY15" fmla="*/ 0 h 53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600280" h="5304988">
                <a:moveTo>
                  <a:pt x="463392" y="0"/>
                </a:moveTo>
                <a:lnTo>
                  <a:pt x="3014607" y="0"/>
                </a:lnTo>
                <a:cubicBezTo>
                  <a:pt x="3270531" y="0"/>
                  <a:pt x="3477999" y="207468"/>
                  <a:pt x="3477999" y="463392"/>
                </a:cubicBezTo>
                <a:lnTo>
                  <a:pt x="3477999" y="713533"/>
                </a:lnTo>
                <a:lnTo>
                  <a:pt x="10356657" y="713533"/>
                </a:lnTo>
                <a:cubicBezTo>
                  <a:pt x="10491206" y="713533"/>
                  <a:pt x="10600280" y="822607"/>
                  <a:pt x="10600280" y="957156"/>
                </a:cubicBezTo>
                <a:lnTo>
                  <a:pt x="10600280" y="5061365"/>
                </a:lnTo>
                <a:cubicBezTo>
                  <a:pt x="10600280" y="5195914"/>
                  <a:pt x="10491206" y="5304988"/>
                  <a:pt x="10356657" y="5304988"/>
                </a:cubicBezTo>
                <a:lnTo>
                  <a:pt x="247846" y="5304988"/>
                </a:lnTo>
                <a:cubicBezTo>
                  <a:pt x="113297" y="5304988"/>
                  <a:pt x="4223" y="5195914"/>
                  <a:pt x="4223" y="5061365"/>
                </a:cubicBezTo>
                <a:lnTo>
                  <a:pt x="4223" y="1793883"/>
                </a:lnTo>
                <a:lnTo>
                  <a:pt x="0" y="1751992"/>
                </a:lnTo>
                <a:lnTo>
                  <a:pt x="0" y="699755"/>
                </a:lnTo>
                <a:lnTo>
                  <a:pt x="0" y="699754"/>
                </a:lnTo>
                <a:lnTo>
                  <a:pt x="0" y="463392"/>
                </a:lnTo>
                <a:cubicBezTo>
                  <a:pt x="0" y="207468"/>
                  <a:pt x="207468" y="0"/>
                  <a:pt x="4633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E100404-E79D-2FCB-6C6F-55DC11B41E76}"/>
              </a:ext>
            </a:extLst>
          </p:cNvPr>
          <p:cNvCxnSpPr>
            <a:cxnSpLocks/>
          </p:cNvCxnSpPr>
          <p:nvPr/>
        </p:nvCxnSpPr>
        <p:spPr>
          <a:xfrm>
            <a:off x="795862" y="1887344"/>
            <a:ext cx="3477997" cy="12699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5CAA7A5E-F86C-CBB8-3591-EF4E8C858C93}"/>
              </a:ext>
            </a:extLst>
          </p:cNvPr>
          <p:cNvSpPr txBox="1"/>
          <p:nvPr/>
        </p:nvSpPr>
        <p:spPr>
          <a:xfrm>
            <a:off x="1208836" y="1324854"/>
            <a:ext cx="249299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我们的优势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DC96E4-1E9B-A092-6E09-C0B9D63EC9E8}"/>
              </a:ext>
            </a:extLst>
          </p:cNvPr>
          <p:cNvSpPr txBox="1"/>
          <p:nvPr/>
        </p:nvSpPr>
        <p:spPr>
          <a:xfrm>
            <a:off x="1228063" y="1892165"/>
            <a:ext cx="2421240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OUR ADVANTAGE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24FE638-FF05-E1C2-AEC4-2B30FC6006EE}"/>
              </a:ext>
            </a:extLst>
          </p:cNvPr>
          <p:cNvSpPr/>
          <p:nvPr/>
        </p:nvSpPr>
        <p:spPr>
          <a:xfrm>
            <a:off x="1284566" y="2866569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899044B-9F45-783D-32D7-445BDF6455BF}"/>
              </a:ext>
            </a:extLst>
          </p:cNvPr>
          <p:cNvSpPr txBox="1"/>
          <p:nvPr/>
        </p:nvSpPr>
        <p:spPr>
          <a:xfrm>
            <a:off x="1486639" y="3049389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AI</a:t>
            </a:r>
          </a:p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智能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E38A8F4-7617-C504-95A4-A51F654B87B3}"/>
              </a:ext>
            </a:extLst>
          </p:cNvPr>
          <p:cNvSpPr/>
          <p:nvPr/>
        </p:nvSpPr>
        <p:spPr>
          <a:xfrm>
            <a:off x="2864256" y="2866569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16825EE-CF10-F739-914B-7362E1955CC7}"/>
              </a:ext>
            </a:extLst>
          </p:cNvPr>
          <p:cNvSpPr txBox="1"/>
          <p:nvPr/>
        </p:nvSpPr>
        <p:spPr>
          <a:xfrm>
            <a:off x="3066329" y="3049389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快速回应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20D5615B-C387-B9D9-C200-BD8141BD6019}"/>
              </a:ext>
            </a:extLst>
          </p:cNvPr>
          <p:cNvSpPr/>
          <p:nvPr/>
        </p:nvSpPr>
        <p:spPr>
          <a:xfrm>
            <a:off x="4443946" y="2866569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C024688-4F27-F61F-BB1D-F9013809D65E}"/>
              </a:ext>
            </a:extLst>
          </p:cNvPr>
          <p:cNvSpPr txBox="1"/>
          <p:nvPr/>
        </p:nvSpPr>
        <p:spPr>
          <a:xfrm>
            <a:off x="4646019" y="3049389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独有技术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E407901E-193B-EF4A-7866-439AA3C5AFFB}"/>
              </a:ext>
            </a:extLst>
          </p:cNvPr>
          <p:cNvSpPr/>
          <p:nvPr/>
        </p:nvSpPr>
        <p:spPr>
          <a:xfrm>
            <a:off x="6023637" y="2866569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4976246-DC2E-72CC-BC47-8B8709717F56}"/>
              </a:ext>
            </a:extLst>
          </p:cNvPr>
          <p:cNvSpPr txBox="1"/>
          <p:nvPr/>
        </p:nvSpPr>
        <p:spPr>
          <a:xfrm>
            <a:off x="6225710" y="3049389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人工算法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BDF291B5-11C9-E686-7FED-B301EBBC6FF6}"/>
              </a:ext>
            </a:extLst>
          </p:cNvPr>
          <p:cNvSpPr/>
          <p:nvPr/>
        </p:nvSpPr>
        <p:spPr>
          <a:xfrm>
            <a:off x="1284566" y="4452930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3EC8E8D-EA67-2466-614F-A4BDE3A9D205}"/>
              </a:ext>
            </a:extLst>
          </p:cNvPr>
          <p:cNvSpPr txBox="1"/>
          <p:nvPr/>
        </p:nvSpPr>
        <p:spPr>
          <a:xfrm>
            <a:off x="1486639" y="4635750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多种场景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4495C546-561F-BDAC-28C3-E85656F6FC56}"/>
              </a:ext>
            </a:extLst>
          </p:cNvPr>
          <p:cNvSpPr/>
          <p:nvPr/>
        </p:nvSpPr>
        <p:spPr>
          <a:xfrm>
            <a:off x="2864256" y="4452930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E3D362E-0376-1194-7503-97F9D47AB472}"/>
              </a:ext>
            </a:extLst>
          </p:cNvPr>
          <p:cNvSpPr txBox="1"/>
          <p:nvPr/>
        </p:nvSpPr>
        <p:spPr>
          <a:xfrm>
            <a:off x="3066329" y="4635750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en-US" altLang="zh-CN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v1</a:t>
            </a:r>
          </a:p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回复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7D1482CD-7243-A714-3D52-9B10262A48E9}"/>
              </a:ext>
            </a:extLst>
          </p:cNvPr>
          <p:cNvSpPr/>
          <p:nvPr/>
        </p:nvSpPr>
        <p:spPr>
          <a:xfrm>
            <a:off x="4443946" y="4452930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BCA973D-A5CB-6453-3556-D32346181059}"/>
              </a:ext>
            </a:extLst>
          </p:cNvPr>
          <p:cNvSpPr txBox="1"/>
          <p:nvPr/>
        </p:nvSpPr>
        <p:spPr>
          <a:xfrm>
            <a:off x="4646019" y="4635750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发货迅速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FCA0CCB4-C340-13D0-5126-B4F9B8053666}"/>
              </a:ext>
            </a:extLst>
          </p:cNvPr>
          <p:cNvSpPr/>
          <p:nvPr/>
        </p:nvSpPr>
        <p:spPr>
          <a:xfrm>
            <a:off x="6023637" y="4452930"/>
            <a:ext cx="1319746" cy="1319746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FB89400-FD8C-20DC-2979-F6F8C3B15392}"/>
              </a:ext>
            </a:extLst>
          </p:cNvPr>
          <p:cNvSpPr txBox="1"/>
          <p:nvPr/>
        </p:nvSpPr>
        <p:spPr>
          <a:xfrm>
            <a:off x="6225710" y="4635750"/>
            <a:ext cx="915600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一器多控</a:t>
            </a:r>
            <a:endParaRPr lang="en-US" sz="28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642B8903-21B1-E77C-604A-CEE9E4781934}"/>
              </a:ext>
            </a:extLst>
          </p:cNvPr>
          <p:cNvSpPr/>
          <p:nvPr/>
        </p:nvSpPr>
        <p:spPr>
          <a:xfrm>
            <a:off x="7594625" y="910521"/>
            <a:ext cx="3568676" cy="5865082"/>
          </a:xfrm>
          <a:prstGeom prst="roundRect">
            <a:avLst>
              <a:gd name="adj" fmla="val 769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B128E68-40FC-5E23-DCB9-D6D4420E2F06}"/>
              </a:ext>
            </a:extLst>
          </p:cNvPr>
          <p:cNvSpPr/>
          <p:nvPr/>
        </p:nvSpPr>
        <p:spPr>
          <a:xfrm>
            <a:off x="7835913" y="1199729"/>
            <a:ext cx="3086100" cy="5359840"/>
          </a:xfrm>
          <a:prstGeom prst="roundRect">
            <a:avLst>
              <a:gd name="adj" fmla="val 7691"/>
            </a:avLst>
          </a:prstGeom>
          <a:ln>
            <a:noFill/>
          </a:ln>
          <a:effectLst>
            <a:outerShdw blurRad="542925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>
            <a:noAutofit/>
          </a:bodyPr>
          <a:lstStyle/>
          <a:p>
            <a:pPr algn="ctr"/>
            <a:endParaRPr lang="en-US" sz="1710" dirty="0">
              <a:latin typeface="思源黑体 CN Bold" panose="020B08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A008D1E-FF99-D584-B464-BCF5DCB031F2}"/>
              </a:ext>
            </a:extLst>
          </p:cNvPr>
          <p:cNvSpPr txBox="1"/>
          <p:nvPr/>
        </p:nvSpPr>
        <p:spPr>
          <a:xfrm>
            <a:off x="8120221" y="2347994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已有成就</a:t>
            </a:r>
            <a:endParaRPr 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5" name="achievement_157152">
            <a:extLst>
              <a:ext uri="{FF2B5EF4-FFF2-40B4-BE49-F238E27FC236}">
                <a16:creationId xmlns:a16="http://schemas.microsoft.com/office/drawing/2014/main" id="{B41F66DA-1F6F-61D7-08CC-50FBAB3A7124}"/>
              </a:ext>
            </a:extLst>
          </p:cNvPr>
          <p:cNvSpPr/>
          <p:nvPr/>
        </p:nvSpPr>
        <p:spPr>
          <a:xfrm>
            <a:off x="8223272" y="1648968"/>
            <a:ext cx="387134" cy="609685"/>
          </a:xfrm>
          <a:custGeom>
            <a:avLst/>
            <a:gdLst>
              <a:gd name="connsiteX0" fmla="*/ 280465 w 361856"/>
              <a:gd name="connsiteY0" fmla="*/ 312074 h 569875"/>
              <a:gd name="connsiteX1" fmla="*/ 197569 w 361856"/>
              <a:gd name="connsiteY1" fmla="*/ 342603 h 569875"/>
              <a:gd name="connsiteX2" fmla="*/ 249209 w 361856"/>
              <a:gd name="connsiteY2" fmla="*/ 535954 h 569875"/>
              <a:gd name="connsiteX3" fmla="*/ 275709 w 361856"/>
              <a:gd name="connsiteY3" fmla="*/ 483715 h 569875"/>
              <a:gd name="connsiteX4" fmla="*/ 281824 w 361856"/>
              <a:gd name="connsiteY4" fmla="*/ 479645 h 569875"/>
              <a:gd name="connsiteX5" fmla="*/ 288619 w 361856"/>
              <a:gd name="connsiteY5" fmla="*/ 480323 h 569875"/>
              <a:gd name="connsiteX6" fmla="*/ 337541 w 361856"/>
              <a:gd name="connsiteY6" fmla="*/ 511531 h 569875"/>
              <a:gd name="connsiteX7" fmla="*/ 81378 w 361856"/>
              <a:gd name="connsiteY7" fmla="*/ 311396 h 569875"/>
              <a:gd name="connsiteX8" fmla="*/ 24302 w 361856"/>
              <a:gd name="connsiteY8" fmla="*/ 510174 h 569875"/>
              <a:gd name="connsiteX9" fmla="*/ 73224 w 361856"/>
              <a:gd name="connsiteY9" fmla="*/ 478966 h 569875"/>
              <a:gd name="connsiteX10" fmla="*/ 80698 w 361856"/>
              <a:gd name="connsiteY10" fmla="*/ 477610 h 569875"/>
              <a:gd name="connsiteX11" fmla="*/ 86134 w 361856"/>
              <a:gd name="connsiteY11" fmla="*/ 482358 h 569875"/>
              <a:gd name="connsiteX12" fmla="*/ 112634 w 361856"/>
              <a:gd name="connsiteY12" fmla="*/ 534597 h 569875"/>
              <a:gd name="connsiteX13" fmla="*/ 164274 w 361856"/>
              <a:gd name="connsiteY13" fmla="*/ 342603 h 569875"/>
              <a:gd name="connsiteX14" fmla="*/ 81378 w 361856"/>
              <a:gd name="connsiteY14" fmla="*/ 311396 h 569875"/>
              <a:gd name="connsiteX15" fmla="*/ 181249 w 361856"/>
              <a:gd name="connsiteY15" fmla="*/ 81363 h 569875"/>
              <a:gd name="connsiteX16" fmla="*/ 90224 w 361856"/>
              <a:gd name="connsiteY16" fmla="*/ 171617 h 569875"/>
              <a:gd name="connsiteX17" fmla="*/ 181249 w 361856"/>
              <a:gd name="connsiteY17" fmla="*/ 261871 h 569875"/>
              <a:gd name="connsiteX18" fmla="*/ 271593 w 361856"/>
              <a:gd name="connsiteY18" fmla="*/ 171617 h 569875"/>
              <a:gd name="connsiteX19" fmla="*/ 181249 w 361856"/>
              <a:gd name="connsiteY19" fmla="*/ 81363 h 569875"/>
              <a:gd name="connsiteX20" fmla="*/ 181249 w 361856"/>
              <a:gd name="connsiteY20" fmla="*/ 63041 h 569875"/>
              <a:gd name="connsiteX21" fmla="*/ 289934 w 361856"/>
              <a:gd name="connsiteY21" fmla="*/ 171617 h 569875"/>
              <a:gd name="connsiteX22" fmla="*/ 181249 w 361856"/>
              <a:gd name="connsiteY22" fmla="*/ 280193 h 569875"/>
              <a:gd name="connsiteX23" fmla="*/ 72563 w 361856"/>
              <a:gd name="connsiteY23" fmla="*/ 171617 h 569875"/>
              <a:gd name="connsiteX24" fmla="*/ 181249 w 361856"/>
              <a:gd name="connsiteY24" fmla="*/ 63041 h 569875"/>
              <a:gd name="connsiteX25" fmla="*/ 181261 w 361856"/>
              <a:gd name="connsiteY25" fmla="*/ 17639 h 569875"/>
              <a:gd name="connsiteX26" fmla="*/ 27020 w 361856"/>
              <a:gd name="connsiteY26" fmla="*/ 171641 h 569875"/>
              <a:gd name="connsiteX27" fmla="*/ 181261 w 361856"/>
              <a:gd name="connsiteY27" fmla="*/ 325643 h 569875"/>
              <a:gd name="connsiteX28" fmla="*/ 334823 w 361856"/>
              <a:gd name="connsiteY28" fmla="*/ 171641 h 569875"/>
              <a:gd name="connsiteX29" fmla="*/ 181261 w 361856"/>
              <a:gd name="connsiteY29" fmla="*/ 17639 h 569875"/>
              <a:gd name="connsiteX30" fmla="*/ 181261 w 361856"/>
              <a:gd name="connsiteY30" fmla="*/ 0 h 569875"/>
              <a:gd name="connsiteX31" fmla="*/ 353169 w 361856"/>
              <a:gd name="connsiteY31" fmla="*/ 171641 h 569875"/>
              <a:gd name="connsiteX32" fmla="*/ 295414 w 361856"/>
              <a:gd name="connsiteY32" fmla="*/ 299863 h 569875"/>
              <a:gd name="connsiteX33" fmla="*/ 361323 w 361856"/>
              <a:gd name="connsiteY33" fmla="*/ 529848 h 569875"/>
              <a:gd name="connsiteX34" fmla="*/ 358605 w 361856"/>
              <a:gd name="connsiteY34" fmla="*/ 539346 h 569875"/>
              <a:gd name="connsiteX35" fmla="*/ 347733 w 361856"/>
              <a:gd name="connsiteY35" fmla="*/ 540024 h 569875"/>
              <a:gd name="connsiteX36" fmla="*/ 287260 w 361856"/>
              <a:gd name="connsiteY36" fmla="*/ 501354 h 569875"/>
              <a:gd name="connsiteX37" fmla="*/ 254645 w 361856"/>
              <a:gd name="connsiteY37" fmla="*/ 564448 h 569875"/>
              <a:gd name="connsiteX38" fmla="*/ 246491 w 361856"/>
              <a:gd name="connsiteY38" fmla="*/ 569875 h 569875"/>
              <a:gd name="connsiteX39" fmla="*/ 245132 w 361856"/>
              <a:gd name="connsiteY39" fmla="*/ 569875 h 569875"/>
              <a:gd name="connsiteX40" fmla="*/ 237658 w 361856"/>
              <a:gd name="connsiteY40" fmla="*/ 563091 h 569875"/>
              <a:gd name="connsiteX41" fmla="*/ 180582 w 361856"/>
              <a:gd name="connsiteY41" fmla="*/ 351423 h 569875"/>
              <a:gd name="connsiteX42" fmla="*/ 124185 w 361856"/>
              <a:gd name="connsiteY42" fmla="*/ 561734 h 569875"/>
              <a:gd name="connsiteX43" fmla="*/ 116711 w 361856"/>
              <a:gd name="connsiteY43" fmla="*/ 568518 h 569875"/>
              <a:gd name="connsiteX44" fmla="*/ 115352 w 361856"/>
              <a:gd name="connsiteY44" fmla="*/ 568518 h 569875"/>
              <a:gd name="connsiteX45" fmla="*/ 107878 w 361856"/>
              <a:gd name="connsiteY45" fmla="*/ 563091 h 569875"/>
              <a:gd name="connsiteX46" fmla="*/ 74583 w 361856"/>
              <a:gd name="connsiteY46" fmla="*/ 499319 h 569875"/>
              <a:gd name="connsiteX47" fmla="*/ 14110 w 361856"/>
              <a:gd name="connsiteY47" fmla="*/ 538668 h 569875"/>
              <a:gd name="connsiteX48" fmla="*/ 3917 w 361856"/>
              <a:gd name="connsiteY48" fmla="*/ 537989 h 569875"/>
              <a:gd name="connsiteX49" fmla="*/ 520 w 361856"/>
              <a:gd name="connsiteY49" fmla="*/ 528491 h 569875"/>
              <a:gd name="connsiteX50" fmla="*/ 66429 w 361856"/>
              <a:gd name="connsiteY50" fmla="*/ 299184 h 569875"/>
              <a:gd name="connsiteX51" fmla="*/ 8674 w 361856"/>
              <a:gd name="connsiteY51" fmla="*/ 171641 h 569875"/>
              <a:gd name="connsiteX52" fmla="*/ 181261 w 361856"/>
              <a:gd name="connsiteY52" fmla="*/ 0 h 5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61856" h="569875">
                <a:moveTo>
                  <a:pt x="280465" y="312074"/>
                </a:moveTo>
                <a:cubicBezTo>
                  <a:pt x="256683" y="329035"/>
                  <a:pt x="228145" y="339890"/>
                  <a:pt x="197569" y="342603"/>
                </a:cubicBezTo>
                <a:lnTo>
                  <a:pt x="249209" y="535954"/>
                </a:lnTo>
                <a:lnTo>
                  <a:pt x="275709" y="483715"/>
                </a:lnTo>
                <a:cubicBezTo>
                  <a:pt x="277068" y="481680"/>
                  <a:pt x="279106" y="480323"/>
                  <a:pt x="281824" y="479645"/>
                </a:cubicBezTo>
                <a:cubicBezTo>
                  <a:pt x="283863" y="478966"/>
                  <a:pt x="286580" y="478966"/>
                  <a:pt x="288619" y="480323"/>
                </a:cubicBezTo>
                <a:lnTo>
                  <a:pt x="337541" y="511531"/>
                </a:lnTo>
                <a:close/>
                <a:moveTo>
                  <a:pt x="81378" y="311396"/>
                </a:moveTo>
                <a:lnTo>
                  <a:pt x="24302" y="510174"/>
                </a:lnTo>
                <a:lnTo>
                  <a:pt x="73224" y="478966"/>
                </a:lnTo>
                <a:cubicBezTo>
                  <a:pt x="75263" y="477610"/>
                  <a:pt x="77981" y="477610"/>
                  <a:pt x="80698" y="477610"/>
                </a:cubicBezTo>
                <a:cubicBezTo>
                  <a:pt x="82737" y="478288"/>
                  <a:pt x="84775" y="480323"/>
                  <a:pt x="86134" y="482358"/>
                </a:cubicBezTo>
                <a:lnTo>
                  <a:pt x="112634" y="534597"/>
                </a:lnTo>
                <a:lnTo>
                  <a:pt x="164274" y="342603"/>
                </a:lnTo>
                <a:cubicBezTo>
                  <a:pt x="133698" y="339890"/>
                  <a:pt x="105160" y="328357"/>
                  <a:pt x="81378" y="311396"/>
                </a:cubicBezTo>
                <a:close/>
                <a:moveTo>
                  <a:pt x="181249" y="81363"/>
                </a:moveTo>
                <a:cubicBezTo>
                  <a:pt x="130981" y="81363"/>
                  <a:pt x="90224" y="121401"/>
                  <a:pt x="90224" y="171617"/>
                </a:cubicBezTo>
                <a:cubicBezTo>
                  <a:pt x="90224" y="221833"/>
                  <a:pt x="130981" y="261871"/>
                  <a:pt x="181249" y="261871"/>
                </a:cubicBezTo>
                <a:cubicBezTo>
                  <a:pt x="230836" y="261871"/>
                  <a:pt x="271593" y="221833"/>
                  <a:pt x="271593" y="171617"/>
                </a:cubicBezTo>
                <a:cubicBezTo>
                  <a:pt x="271593" y="121401"/>
                  <a:pt x="230836" y="81363"/>
                  <a:pt x="181249" y="81363"/>
                </a:cubicBezTo>
                <a:close/>
                <a:moveTo>
                  <a:pt x="181249" y="63041"/>
                </a:moveTo>
                <a:cubicBezTo>
                  <a:pt x="241026" y="63041"/>
                  <a:pt x="289934" y="111900"/>
                  <a:pt x="289934" y="171617"/>
                </a:cubicBezTo>
                <a:cubicBezTo>
                  <a:pt x="289934" y="231334"/>
                  <a:pt x="241026" y="280193"/>
                  <a:pt x="181249" y="280193"/>
                </a:cubicBezTo>
                <a:cubicBezTo>
                  <a:pt x="120792" y="280193"/>
                  <a:pt x="72563" y="231334"/>
                  <a:pt x="72563" y="171617"/>
                </a:cubicBezTo>
                <a:cubicBezTo>
                  <a:pt x="72563" y="111900"/>
                  <a:pt x="120792" y="63041"/>
                  <a:pt x="181249" y="63041"/>
                </a:cubicBezTo>
                <a:close/>
                <a:moveTo>
                  <a:pt x="181261" y="17639"/>
                </a:moveTo>
                <a:cubicBezTo>
                  <a:pt x="96326" y="17639"/>
                  <a:pt x="27020" y="86838"/>
                  <a:pt x="27020" y="171641"/>
                </a:cubicBezTo>
                <a:cubicBezTo>
                  <a:pt x="27020" y="256444"/>
                  <a:pt x="96326" y="325643"/>
                  <a:pt x="181261" y="325643"/>
                </a:cubicBezTo>
                <a:cubicBezTo>
                  <a:pt x="266196" y="325643"/>
                  <a:pt x="334823" y="256444"/>
                  <a:pt x="334823" y="171641"/>
                </a:cubicBezTo>
                <a:cubicBezTo>
                  <a:pt x="334823" y="86838"/>
                  <a:pt x="266196" y="17639"/>
                  <a:pt x="181261" y="17639"/>
                </a:cubicBezTo>
                <a:close/>
                <a:moveTo>
                  <a:pt x="181261" y="0"/>
                </a:moveTo>
                <a:cubicBezTo>
                  <a:pt x="276388" y="0"/>
                  <a:pt x="353169" y="76662"/>
                  <a:pt x="353169" y="171641"/>
                </a:cubicBezTo>
                <a:cubicBezTo>
                  <a:pt x="353169" y="222523"/>
                  <a:pt x="330747" y="267977"/>
                  <a:pt x="295414" y="299863"/>
                </a:cubicBezTo>
                <a:lnTo>
                  <a:pt x="361323" y="529848"/>
                </a:lnTo>
                <a:cubicBezTo>
                  <a:pt x="362682" y="533240"/>
                  <a:pt x="361323" y="537311"/>
                  <a:pt x="358605" y="539346"/>
                </a:cubicBezTo>
                <a:cubicBezTo>
                  <a:pt x="355208" y="541381"/>
                  <a:pt x="351131" y="542060"/>
                  <a:pt x="347733" y="540024"/>
                </a:cubicBezTo>
                <a:lnTo>
                  <a:pt x="287260" y="501354"/>
                </a:lnTo>
                <a:lnTo>
                  <a:pt x="254645" y="564448"/>
                </a:lnTo>
                <a:cubicBezTo>
                  <a:pt x="252607" y="567840"/>
                  <a:pt x="249889" y="569875"/>
                  <a:pt x="246491" y="569875"/>
                </a:cubicBezTo>
                <a:cubicBezTo>
                  <a:pt x="245812" y="569875"/>
                  <a:pt x="245812" y="569875"/>
                  <a:pt x="245132" y="569875"/>
                </a:cubicBezTo>
                <a:cubicBezTo>
                  <a:pt x="241735" y="569197"/>
                  <a:pt x="238337" y="566483"/>
                  <a:pt x="237658" y="563091"/>
                </a:cubicBezTo>
                <a:lnTo>
                  <a:pt x="180582" y="351423"/>
                </a:lnTo>
                <a:lnTo>
                  <a:pt x="124185" y="561734"/>
                </a:lnTo>
                <a:cubicBezTo>
                  <a:pt x="123506" y="565126"/>
                  <a:pt x="120108" y="567840"/>
                  <a:pt x="116711" y="568518"/>
                </a:cubicBezTo>
                <a:cubicBezTo>
                  <a:pt x="116031" y="568518"/>
                  <a:pt x="116031" y="568518"/>
                  <a:pt x="115352" y="568518"/>
                </a:cubicBezTo>
                <a:cubicBezTo>
                  <a:pt x="111954" y="568518"/>
                  <a:pt x="109237" y="566483"/>
                  <a:pt x="107878" y="563091"/>
                </a:cubicBezTo>
                <a:lnTo>
                  <a:pt x="74583" y="499319"/>
                </a:lnTo>
                <a:lnTo>
                  <a:pt x="14110" y="538668"/>
                </a:lnTo>
                <a:cubicBezTo>
                  <a:pt x="10712" y="540703"/>
                  <a:pt x="6635" y="540024"/>
                  <a:pt x="3917" y="537989"/>
                </a:cubicBezTo>
                <a:cubicBezTo>
                  <a:pt x="520" y="535954"/>
                  <a:pt x="-839" y="531883"/>
                  <a:pt x="520" y="528491"/>
                </a:cubicBezTo>
                <a:lnTo>
                  <a:pt x="66429" y="299184"/>
                </a:lnTo>
                <a:cubicBezTo>
                  <a:pt x="31096" y="267977"/>
                  <a:pt x="8674" y="222523"/>
                  <a:pt x="8674" y="171641"/>
                </a:cubicBezTo>
                <a:cubicBezTo>
                  <a:pt x="8674" y="76662"/>
                  <a:pt x="86134" y="0"/>
                  <a:pt x="181261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EAB3CB69-3DC5-0167-F5B3-4735FDA65E28}"/>
              </a:ext>
            </a:extLst>
          </p:cNvPr>
          <p:cNvCxnSpPr/>
          <p:nvPr/>
        </p:nvCxnSpPr>
        <p:spPr>
          <a:xfrm>
            <a:off x="8223272" y="2874444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BDCDA01E-AAAB-FE19-2611-4E5F71544114}"/>
              </a:ext>
            </a:extLst>
          </p:cNvPr>
          <p:cNvSpPr txBox="1"/>
          <p:nvPr/>
        </p:nvSpPr>
        <p:spPr>
          <a:xfrm>
            <a:off x="8130427" y="3243776"/>
            <a:ext cx="125757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网上销售已达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E11A7DE-3D01-7057-07D0-1048C16734C1}"/>
              </a:ext>
            </a:extLst>
          </p:cNvPr>
          <p:cNvSpPr txBox="1"/>
          <p:nvPr/>
        </p:nvSpPr>
        <p:spPr>
          <a:xfrm>
            <a:off x="8107130" y="3475709"/>
            <a:ext cx="1903085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1000</a:t>
            </a:r>
            <a:r>
              <a:rPr lang="zh-CN" altLang="en-US" sz="40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万</a:t>
            </a:r>
            <a:endParaRPr lang="en-US" sz="28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27E5698-1FCF-A351-B632-977FC47002B3}"/>
              </a:ext>
            </a:extLst>
          </p:cNvPr>
          <p:cNvSpPr txBox="1"/>
          <p:nvPr/>
        </p:nvSpPr>
        <p:spPr>
          <a:xfrm>
            <a:off x="9799788" y="3808971"/>
            <a:ext cx="41549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件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BCB440A-4108-9A76-B8FC-D2A63AC5AE04}"/>
              </a:ext>
            </a:extLst>
          </p:cNvPr>
          <p:cNvSpPr txBox="1"/>
          <p:nvPr/>
        </p:nvSpPr>
        <p:spPr>
          <a:xfrm>
            <a:off x="8130427" y="4205533"/>
            <a:ext cx="125757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已连接厂家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86B55753-D6F4-9B43-B6CF-E8C610BB959B}"/>
              </a:ext>
            </a:extLst>
          </p:cNvPr>
          <p:cNvSpPr txBox="1"/>
          <p:nvPr/>
        </p:nvSpPr>
        <p:spPr>
          <a:xfrm>
            <a:off x="8107130" y="4437466"/>
            <a:ext cx="1691489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4678+</a:t>
            </a:r>
            <a:endParaRPr lang="en-US" sz="28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E615850-83CD-83C0-8C4A-092777D94494}"/>
              </a:ext>
            </a:extLst>
          </p:cNvPr>
          <p:cNvSpPr txBox="1"/>
          <p:nvPr/>
        </p:nvSpPr>
        <p:spPr>
          <a:xfrm>
            <a:off x="9641992" y="4706089"/>
            <a:ext cx="41549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间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8FB3FAD-F9FD-40D3-2C81-197B041138D9}"/>
              </a:ext>
            </a:extLst>
          </p:cNvPr>
          <p:cNvSpPr txBox="1"/>
          <p:nvPr/>
        </p:nvSpPr>
        <p:spPr>
          <a:xfrm>
            <a:off x="8130427" y="5179990"/>
            <a:ext cx="125757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已有线下店铺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3BA993EE-6862-551C-2242-0B7AFF614F95}"/>
              </a:ext>
            </a:extLst>
          </p:cNvPr>
          <p:cNvSpPr txBox="1"/>
          <p:nvPr/>
        </p:nvSpPr>
        <p:spPr>
          <a:xfrm>
            <a:off x="8107130" y="5411923"/>
            <a:ext cx="1691489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1342+</a:t>
            </a:r>
            <a:endParaRPr lang="en-US" sz="28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E10D78E-C732-FAF1-8375-E6DAAC2DAFD1}"/>
              </a:ext>
            </a:extLst>
          </p:cNvPr>
          <p:cNvSpPr txBox="1"/>
          <p:nvPr/>
        </p:nvSpPr>
        <p:spPr>
          <a:xfrm>
            <a:off x="9641992" y="5696517"/>
            <a:ext cx="41549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</a:rPr>
              <a:t>间</a:t>
            </a:r>
            <a:endParaRPr lang="en-US" sz="140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0F350181-B4D0-106C-F39A-F9ACD5F66701}"/>
              </a:ext>
            </a:extLst>
          </p:cNvPr>
          <p:cNvGrpSpPr/>
          <p:nvPr/>
        </p:nvGrpSpPr>
        <p:grpSpPr>
          <a:xfrm>
            <a:off x="-180145" y="2517751"/>
            <a:ext cx="1952009" cy="4212932"/>
            <a:chOff x="12567148" y="9053586"/>
            <a:chExt cx="1952009" cy="4212932"/>
          </a:xfrm>
        </p:grpSpPr>
        <p:grpSp>
          <p:nvGrpSpPr>
            <p:cNvPr id="114" name="图形 105">
              <a:extLst>
                <a:ext uri="{FF2B5EF4-FFF2-40B4-BE49-F238E27FC236}">
                  <a16:creationId xmlns:a16="http://schemas.microsoft.com/office/drawing/2014/main" id="{FA06212E-0D96-7873-6C8C-E8AB11381AFA}"/>
                </a:ext>
              </a:extLst>
            </p:cNvPr>
            <p:cNvGrpSpPr/>
            <p:nvPr/>
          </p:nvGrpSpPr>
          <p:grpSpPr>
            <a:xfrm>
              <a:off x="13013833" y="9602550"/>
              <a:ext cx="1295006" cy="729111"/>
              <a:chOff x="13013833" y="9602550"/>
              <a:chExt cx="1295006" cy="729111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2F5EEDA-985E-FB72-9AED-5FD4322C97D4}"/>
                  </a:ext>
                </a:extLst>
              </p:cNvPr>
              <p:cNvSpPr/>
              <p:nvPr/>
            </p:nvSpPr>
            <p:spPr>
              <a:xfrm>
                <a:off x="13912342" y="9602550"/>
                <a:ext cx="396497" cy="406010"/>
              </a:xfrm>
              <a:custGeom>
                <a:avLst/>
                <a:gdLst>
                  <a:gd name="connsiteX0" fmla="*/ 240334 w 396497"/>
                  <a:gd name="connsiteY0" fmla="*/ 51135 h 406010"/>
                  <a:gd name="connsiteX1" fmla="*/ 378768 w 396497"/>
                  <a:gd name="connsiteY1" fmla="*/ 14105 h 406010"/>
                  <a:gd name="connsiteX2" fmla="*/ 353662 w 396497"/>
                  <a:gd name="connsiteY2" fmla="*/ 155213 h 406010"/>
                  <a:gd name="connsiteX3" fmla="*/ 288677 w 396497"/>
                  <a:gd name="connsiteY3" fmla="*/ 199996 h 406010"/>
                  <a:gd name="connsiteX4" fmla="*/ 94736 w 396497"/>
                  <a:gd name="connsiteY4" fmla="*/ 406010 h 406010"/>
                  <a:gd name="connsiteX5" fmla="*/ 0 w 396497"/>
                  <a:gd name="connsiteY5" fmla="*/ 312939 h 406010"/>
                  <a:gd name="connsiteX6" fmla="*/ 201248 w 396497"/>
                  <a:gd name="connsiteY6" fmla="*/ 119727 h 406010"/>
                  <a:gd name="connsiteX7" fmla="*/ 240334 w 396497"/>
                  <a:gd name="connsiteY7" fmla="*/ 51135 h 40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6497" h="406010">
                    <a:moveTo>
                      <a:pt x="240334" y="51135"/>
                    </a:moveTo>
                    <a:cubicBezTo>
                      <a:pt x="285485" y="1942"/>
                      <a:pt x="347466" y="-14635"/>
                      <a:pt x="378768" y="14105"/>
                    </a:cubicBezTo>
                    <a:cubicBezTo>
                      <a:pt x="410069" y="42844"/>
                      <a:pt x="398836" y="106009"/>
                      <a:pt x="353662" y="155213"/>
                    </a:cubicBezTo>
                    <a:cubicBezTo>
                      <a:pt x="335887" y="175115"/>
                      <a:pt x="313603" y="190471"/>
                      <a:pt x="288677" y="199996"/>
                    </a:cubicBezTo>
                    <a:lnTo>
                      <a:pt x="94736" y="406010"/>
                    </a:lnTo>
                    <a:lnTo>
                      <a:pt x="0" y="312939"/>
                    </a:lnTo>
                    <a:lnTo>
                      <a:pt x="201248" y="119727"/>
                    </a:lnTo>
                    <a:cubicBezTo>
                      <a:pt x="208612" y="94070"/>
                      <a:pt x="222014" y="70549"/>
                      <a:pt x="240334" y="51135"/>
                    </a:cubicBez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9FCDCA6-8168-DC2C-85FB-7FC3BCE2B9E7}"/>
                  </a:ext>
                </a:extLst>
              </p:cNvPr>
              <p:cNvSpPr/>
              <p:nvPr/>
            </p:nvSpPr>
            <p:spPr>
              <a:xfrm>
                <a:off x="13013833" y="9649299"/>
                <a:ext cx="1129199" cy="682362"/>
              </a:xfrm>
              <a:custGeom>
                <a:avLst/>
                <a:gdLst>
                  <a:gd name="connsiteX0" fmla="*/ 33160 w 1129199"/>
                  <a:gd name="connsiteY0" fmla="*/ 50230 h 682362"/>
                  <a:gd name="connsiteX1" fmla="*/ 282106 w 1129199"/>
                  <a:gd name="connsiteY1" fmla="*/ 37075 h 682362"/>
                  <a:gd name="connsiteX2" fmla="*/ 733534 w 1129199"/>
                  <a:gd name="connsiteY2" fmla="*/ 359073 h 682362"/>
                  <a:gd name="connsiteX3" fmla="*/ 954823 w 1129199"/>
                  <a:gd name="connsiteY3" fmla="*/ 84618 h 682362"/>
                  <a:gd name="connsiteX4" fmla="*/ 1129200 w 1129199"/>
                  <a:gd name="connsiteY4" fmla="*/ 242674 h 682362"/>
                  <a:gd name="connsiteX5" fmla="*/ 622887 w 1129199"/>
                  <a:gd name="connsiteY5" fmla="*/ 665218 h 682362"/>
                  <a:gd name="connsiteX6" fmla="*/ 664 w 1129199"/>
                  <a:gd name="connsiteY6" fmla="*/ 135160 h 682362"/>
                  <a:gd name="connsiteX7" fmla="*/ 33160 w 1129199"/>
                  <a:gd name="connsiteY7" fmla="*/ 50231 h 682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9199" h="682362">
                    <a:moveTo>
                      <a:pt x="33160" y="50230"/>
                    </a:moveTo>
                    <a:cubicBezTo>
                      <a:pt x="33160" y="50230"/>
                      <a:pt x="146490" y="-53428"/>
                      <a:pt x="282106" y="37075"/>
                    </a:cubicBezTo>
                    <a:cubicBezTo>
                      <a:pt x="417722" y="127578"/>
                      <a:pt x="733534" y="359073"/>
                      <a:pt x="733534" y="359073"/>
                    </a:cubicBezTo>
                    <a:lnTo>
                      <a:pt x="954823" y="84618"/>
                    </a:lnTo>
                    <a:lnTo>
                      <a:pt x="1129200" y="242674"/>
                    </a:lnTo>
                    <a:cubicBezTo>
                      <a:pt x="1129200" y="242674"/>
                      <a:pt x="821612" y="784457"/>
                      <a:pt x="622887" y="665218"/>
                    </a:cubicBezTo>
                    <a:cubicBezTo>
                      <a:pt x="424162" y="545979"/>
                      <a:pt x="-19480" y="205589"/>
                      <a:pt x="664" y="135160"/>
                    </a:cubicBezTo>
                    <a:cubicBezTo>
                      <a:pt x="20807" y="64732"/>
                      <a:pt x="33160" y="50231"/>
                      <a:pt x="33160" y="50231"/>
                    </a:cubicBez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117" name="图形 105">
              <a:extLst>
                <a:ext uri="{FF2B5EF4-FFF2-40B4-BE49-F238E27FC236}">
                  <a16:creationId xmlns:a16="http://schemas.microsoft.com/office/drawing/2014/main" id="{C3F2C004-559E-7CDF-3701-31470CA74F94}"/>
                </a:ext>
              </a:extLst>
            </p:cNvPr>
            <p:cNvGrpSpPr/>
            <p:nvPr/>
          </p:nvGrpSpPr>
          <p:grpSpPr>
            <a:xfrm>
              <a:off x="13387660" y="12153392"/>
              <a:ext cx="498493" cy="840398"/>
              <a:chOff x="13387660" y="12153392"/>
              <a:chExt cx="498493" cy="840397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70457092-D41C-4EBC-3D05-024649B80F69}"/>
                  </a:ext>
                </a:extLst>
              </p:cNvPr>
              <p:cNvSpPr/>
              <p:nvPr/>
            </p:nvSpPr>
            <p:spPr>
              <a:xfrm>
                <a:off x="13556877" y="12153392"/>
                <a:ext cx="329276" cy="411137"/>
              </a:xfrm>
              <a:custGeom>
                <a:avLst/>
                <a:gdLst>
                  <a:gd name="connsiteX0" fmla="*/ 329276 w 329276"/>
                  <a:gd name="connsiteY0" fmla="*/ 74681 h 411137"/>
                  <a:gd name="connsiteX1" fmla="*/ 148714 w 329276"/>
                  <a:gd name="connsiteY1" fmla="*/ 411138 h 411137"/>
                  <a:gd name="connsiteX2" fmla="*/ 0 w 329276"/>
                  <a:gd name="connsiteY2" fmla="*/ 231167 h 411137"/>
                  <a:gd name="connsiteX3" fmla="*/ 171073 w 329276"/>
                  <a:gd name="connsiteY3" fmla="*/ 0 h 411137"/>
                  <a:gd name="connsiteX4" fmla="*/ 329276 w 329276"/>
                  <a:gd name="connsiteY4" fmla="*/ 74681 h 41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276" h="411137">
                    <a:moveTo>
                      <a:pt x="329276" y="74681"/>
                    </a:moveTo>
                    <a:lnTo>
                      <a:pt x="148714" y="411138"/>
                    </a:lnTo>
                    <a:lnTo>
                      <a:pt x="0" y="231167"/>
                    </a:lnTo>
                    <a:lnTo>
                      <a:pt x="171073" y="0"/>
                    </a:lnTo>
                    <a:lnTo>
                      <a:pt x="329276" y="74681"/>
                    </a:ln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10A6300-CC1E-134C-53B5-3E8ABBDD25CF}"/>
                  </a:ext>
                </a:extLst>
              </p:cNvPr>
              <p:cNvSpPr/>
              <p:nvPr/>
            </p:nvSpPr>
            <p:spPr>
              <a:xfrm>
                <a:off x="13387660" y="12327464"/>
                <a:ext cx="381727" cy="666325"/>
              </a:xfrm>
              <a:custGeom>
                <a:avLst/>
                <a:gdLst>
                  <a:gd name="connsiteX0" fmla="*/ 381728 w 381727"/>
                  <a:gd name="connsiteY0" fmla="*/ 190559 h 666325"/>
                  <a:gd name="connsiteX1" fmla="*/ 305330 w 381727"/>
                  <a:gd name="connsiteY1" fmla="*/ 603359 h 666325"/>
                  <a:gd name="connsiteX2" fmla="*/ 171626 w 381727"/>
                  <a:gd name="connsiteY2" fmla="*/ 601106 h 666325"/>
                  <a:gd name="connsiteX3" fmla="*/ 25755 w 381727"/>
                  <a:gd name="connsiteY3" fmla="*/ 99687 h 666325"/>
                  <a:gd name="connsiteX4" fmla="*/ 215188 w 381727"/>
                  <a:gd name="connsiteY4" fmla="*/ 0 h 666325"/>
                  <a:gd name="connsiteX5" fmla="*/ 381728 w 381727"/>
                  <a:gd name="connsiteY5" fmla="*/ 190559 h 66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1727" h="666325">
                    <a:moveTo>
                      <a:pt x="381728" y="190559"/>
                    </a:moveTo>
                    <a:lnTo>
                      <a:pt x="305330" y="603359"/>
                    </a:lnTo>
                    <a:cubicBezTo>
                      <a:pt x="305330" y="603359"/>
                      <a:pt x="254050" y="746525"/>
                      <a:pt x="171626" y="601106"/>
                    </a:cubicBezTo>
                    <a:cubicBezTo>
                      <a:pt x="89201" y="455687"/>
                      <a:pt x="-60049" y="154825"/>
                      <a:pt x="25755" y="99687"/>
                    </a:cubicBezTo>
                    <a:cubicBezTo>
                      <a:pt x="111559" y="44550"/>
                      <a:pt x="215188" y="0"/>
                      <a:pt x="215188" y="0"/>
                    </a:cubicBezTo>
                    <a:lnTo>
                      <a:pt x="381728" y="190559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2ACC672-BD79-4B9D-1516-96A821D66294}"/>
                </a:ext>
              </a:extLst>
            </p:cNvPr>
            <p:cNvSpPr/>
            <p:nvPr/>
          </p:nvSpPr>
          <p:spPr>
            <a:xfrm>
              <a:off x="13840309" y="12594484"/>
              <a:ext cx="342900" cy="371475"/>
            </a:xfrm>
            <a:custGeom>
              <a:avLst/>
              <a:gdLst>
                <a:gd name="connsiteX0" fmla="*/ 152400 w 342900"/>
                <a:gd name="connsiteY0" fmla="*/ 0 h 371475"/>
                <a:gd name="connsiteX1" fmla="*/ 342900 w 342900"/>
                <a:gd name="connsiteY1" fmla="*/ 342900 h 371475"/>
                <a:gd name="connsiteX2" fmla="*/ 104775 w 342900"/>
                <a:gd name="connsiteY2" fmla="*/ 371475 h 371475"/>
                <a:gd name="connsiteX3" fmla="*/ 0 w 342900"/>
                <a:gd name="connsiteY3" fmla="*/ 95250 h 371475"/>
                <a:gd name="connsiteX4" fmla="*/ 152400 w 342900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71475">
                  <a:moveTo>
                    <a:pt x="152400" y="0"/>
                  </a:moveTo>
                  <a:lnTo>
                    <a:pt x="342900" y="342900"/>
                  </a:lnTo>
                  <a:lnTo>
                    <a:pt x="104775" y="371475"/>
                  </a:lnTo>
                  <a:lnTo>
                    <a:pt x="0" y="952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C139275-3152-E963-5349-23F8673772AE}"/>
                </a:ext>
              </a:extLst>
            </p:cNvPr>
            <p:cNvSpPr/>
            <p:nvPr/>
          </p:nvSpPr>
          <p:spPr>
            <a:xfrm>
              <a:off x="12933828" y="9489334"/>
              <a:ext cx="335131" cy="218016"/>
            </a:xfrm>
            <a:custGeom>
              <a:avLst/>
              <a:gdLst>
                <a:gd name="connsiteX0" fmla="*/ 49231 w 335131"/>
                <a:gd name="connsiteY0" fmla="*/ 0 h 218016"/>
                <a:gd name="connsiteX1" fmla="*/ 1606 w 335131"/>
                <a:gd name="connsiteY1" fmla="*/ 209550 h 218016"/>
                <a:gd name="connsiteX2" fmla="*/ 335132 w 335131"/>
                <a:gd name="connsiteY2" fmla="*/ 209550 h 218016"/>
                <a:gd name="connsiteX3" fmla="*/ 230206 w 335131"/>
                <a:gd name="connsiteY3" fmla="*/ 0 h 218016"/>
                <a:gd name="connsiteX4" fmla="*/ 49231 w 335131"/>
                <a:gd name="connsiteY4" fmla="*/ 0 h 21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131" h="218016">
                  <a:moveTo>
                    <a:pt x="49231" y="0"/>
                  </a:moveTo>
                  <a:cubicBezTo>
                    <a:pt x="49231" y="0"/>
                    <a:pt x="30181" y="190500"/>
                    <a:pt x="1606" y="209550"/>
                  </a:cubicBezTo>
                  <a:cubicBezTo>
                    <a:pt x="-26969" y="228600"/>
                    <a:pt x="335132" y="209550"/>
                    <a:pt x="335132" y="209550"/>
                  </a:cubicBezTo>
                  <a:lnTo>
                    <a:pt x="230206" y="0"/>
                  </a:lnTo>
                  <a:lnTo>
                    <a:pt x="49231" y="0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FDC5D76-3FEB-255E-5620-039AADB437D1}"/>
                </a:ext>
              </a:extLst>
            </p:cNvPr>
            <p:cNvSpPr/>
            <p:nvPr/>
          </p:nvSpPr>
          <p:spPr>
            <a:xfrm>
              <a:off x="12697309" y="9651259"/>
              <a:ext cx="919162" cy="1166812"/>
            </a:xfrm>
            <a:custGeom>
              <a:avLst/>
              <a:gdLst>
                <a:gd name="connsiteX0" fmla="*/ 676204 w 919162"/>
                <a:gd name="connsiteY0" fmla="*/ 104925 h 1166812"/>
                <a:gd name="connsiteX1" fmla="*/ 542925 w 919162"/>
                <a:gd name="connsiteY1" fmla="*/ 0 h 1166812"/>
                <a:gd name="connsiteX2" fmla="*/ 217050 w 919162"/>
                <a:gd name="connsiteY2" fmla="*/ 0 h 1166812"/>
                <a:gd name="connsiteX3" fmla="*/ 0 w 919162"/>
                <a:gd name="connsiteY3" fmla="*/ 180975 h 1166812"/>
                <a:gd name="connsiteX4" fmla="*/ 138112 w 919162"/>
                <a:gd name="connsiteY4" fmla="*/ 823913 h 1166812"/>
                <a:gd name="connsiteX5" fmla="*/ 71438 w 919162"/>
                <a:gd name="connsiteY5" fmla="*/ 1138238 h 1166812"/>
                <a:gd name="connsiteX6" fmla="*/ 919162 w 919162"/>
                <a:gd name="connsiteY6" fmla="*/ 1166813 h 1166812"/>
                <a:gd name="connsiteX7" fmla="*/ 766762 w 919162"/>
                <a:gd name="connsiteY7" fmla="*/ 881063 h 1166812"/>
                <a:gd name="connsiteX8" fmla="*/ 890587 w 919162"/>
                <a:gd name="connsiteY8" fmla="*/ 566738 h 1166812"/>
                <a:gd name="connsiteX9" fmla="*/ 676204 w 919162"/>
                <a:gd name="connsiteY9" fmla="*/ 104925 h 116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9162" h="1166812">
                  <a:moveTo>
                    <a:pt x="676204" y="104925"/>
                  </a:moveTo>
                  <a:lnTo>
                    <a:pt x="542925" y="0"/>
                  </a:lnTo>
                  <a:lnTo>
                    <a:pt x="217050" y="0"/>
                  </a:lnTo>
                  <a:lnTo>
                    <a:pt x="0" y="180975"/>
                  </a:lnTo>
                  <a:lnTo>
                    <a:pt x="138112" y="823913"/>
                  </a:lnTo>
                  <a:lnTo>
                    <a:pt x="71438" y="1138238"/>
                  </a:lnTo>
                  <a:lnTo>
                    <a:pt x="919162" y="1166813"/>
                  </a:lnTo>
                  <a:lnTo>
                    <a:pt x="766762" y="881063"/>
                  </a:lnTo>
                  <a:cubicBezTo>
                    <a:pt x="766762" y="881063"/>
                    <a:pt x="947737" y="690563"/>
                    <a:pt x="890587" y="566738"/>
                  </a:cubicBezTo>
                  <a:cubicBezTo>
                    <a:pt x="833437" y="442913"/>
                    <a:pt x="676204" y="104925"/>
                    <a:pt x="676204" y="104925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60F8B1F-EC2F-2110-D633-D8BBAD111081}"/>
                </a:ext>
              </a:extLst>
            </p:cNvPr>
            <p:cNvSpPr/>
            <p:nvPr/>
          </p:nvSpPr>
          <p:spPr>
            <a:xfrm>
              <a:off x="12723528" y="10741871"/>
              <a:ext cx="1544118" cy="2028825"/>
            </a:xfrm>
            <a:custGeom>
              <a:avLst/>
              <a:gdLst>
                <a:gd name="connsiteX0" fmla="*/ 807219 w 1544118"/>
                <a:gd name="connsiteY0" fmla="*/ 0 h 2028825"/>
                <a:gd name="connsiteX1" fmla="*/ 931044 w 1544118"/>
                <a:gd name="connsiteY1" fmla="*/ 66675 h 2028825"/>
                <a:gd name="connsiteX2" fmla="*/ 1540644 w 1544118"/>
                <a:gd name="connsiteY2" fmla="*/ 885825 h 2028825"/>
                <a:gd name="connsiteX3" fmla="*/ 1102494 w 1544118"/>
                <a:gd name="connsiteY3" fmla="*/ 1619250 h 2028825"/>
                <a:gd name="connsiteX4" fmla="*/ 921519 w 1544118"/>
                <a:gd name="connsiteY4" fmla="*/ 1524000 h 2028825"/>
                <a:gd name="connsiteX5" fmla="*/ 1188219 w 1544118"/>
                <a:gd name="connsiteY5" fmla="*/ 942975 h 2028825"/>
                <a:gd name="connsiteX6" fmla="*/ 678631 w 1544118"/>
                <a:gd name="connsiteY6" fmla="*/ 433388 h 2028825"/>
                <a:gd name="connsiteX7" fmla="*/ 952179 w 1544118"/>
                <a:gd name="connsiteY7" fmla="*/ 915594 h 2028825"/>
                <a:gd name="connsiteX8" fmla="*/ 1340619 w 1544118"/>
                <a:gd name="connsiteY8" fmla="*/ 1933575 h 2028825"/>
                <a:gd name="connsiteX9" fmla="*/ 1112019 w 1544118"/>
                <a:gd name="connsiteY9" fmla="*/ 2028825 h 2028825"/>
                <a:gd name="connsiteX10" fmla="*/ 521469 w 1544118"/>
                <a:gd name="connsiteY10" fmla="*/ 838200 h 2028825"/>
                <a:gd name="connsiteX11" fmla="*/ 7119 w 1544118"/>
                <a:gd name="connsiteY11" fmla="*/ 295275 h 2028825"/>
                <a:gd name="connsiteX12" fmla="*/ 45219 w 1544118"/>
                <a:gd name="connsiteY12" fmla="*/ 47625 h 2028825"/>
                <a:gd name="connsiteX13" fmla="*/ 807219 w 1544118"/>
                <a:gd name="connsiteY13" fmla="*/ 0 h 202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4118" h="2028825">
                  <a:moveTo>
                    <a:pt x="807219" y="0"/>
                  </a:moveTo>
                  <a:lnTo>
                    <a:pt x="931044" y="66675"/>
                  </a:lnTo>
                  <a:cubicBezTo>
                    <a:pt x="931044" y="66675"/>
                    <a:pt x="1597794" y="695325"/>
                    <a:pt x="1540644" y="885825"/>
                  </a:cubicBezTo>
                  <a:cubicBezTo>
                    <a:pt x="1483494" y="1076325"/>
                    <a:pt x="1102494" y="1619250"/>
                    <a:pt x="1102494" y="1619250"/>
                  </a:cubicBezTo>
                  <a:lnTo>
                    <a:pt x="921519" y="1524000"/>
                  </a:lnTo>
                  <a:lnTo>
                    <a:pt x="1188219" y="942975"/>
                  </a:lnTo>
                  <a:lnTo>
                    <a:pt x="678631" y="433388"/>
                  </a:lnTo>
                  <a:lnTo>
                    <a:pt x="952179" y="915594"/>
                  </a:lnTo>
                  <a:lnTo>
                    <a:pt x="1340619" y="1933575"/>
                  </a:lnTo>
                  <a:lnTo>
                    <a:pt x="1112019" y="2028825"/>
                  </a:lnTo>
                  <a:lnTo>
                    <a:pt x="521469" y="838200"/>
                  </a:lnTo>
                  <a:cubicBezTo>
                    <a:pt x="521469" y="838200"/>
                    <a:pt x="35694" y="504825"/>
                    <a:pt x="7119" y="295275"/>
                  </a:cubicBezTo>
                  <a:cubicBezTo>
                    <a:pt x="-21456" y="85725"/>
                    <a:pt x="45219" y="47625"/>
                    <a:pt x="45219" y="47625"/>
                  </a:cubicBezTo>
                  <a:lnTo>
                    <a:pt x="807219" y="0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4320A89-CFD4-1748-C2D7-899D58E5EF44}"/>
                </a:ext>
              </a:extLst>
            </p:cNvPr>
            <p:cNvSpPr/>
            <p:nvPr/>
          </p:nvSpPr>
          <p:spPr>
            <a:xfrm>
              <a:off x="13902222" y="12856421"/>
              <a:ext cx="616935" cy="410097"/>
            </a:xfrm>
            <a:custGeom>
              <a:avLst/>
              <a:gdLst>
                <a:gd name="connsiteX0" fmla="*/ 276225 w 616935"/>
                <a:gd name="connsiteY0" fmla="*/ 0 h 410097"/>
                <a:gd name="connsiteX1" fmla="*/ 590550 w 616935"/>
                <a:gd name="connsiteY1" fmla="*/ 295275 h 410097"/>
                <a:gd name="connsiteX2" fmla="*/ 514350 w 616935"/>
                <a:gd name="connsiteY2" fmla="*/ 409575 h 410097"/>
                <a:gd name="connsiteX3" fmla="*/ 0 w 616935"/>
                <a:gd name="connsiteY3" fmla="*/ 257175 h 410097"/>
                <a:gd name="connsiteX4" fmla="*/ 19050 w 616935"/>
                <a:gd name="connsiteY4" fmla="*/ 38100 h 410097"/>
                <a:gd name="connsiteX5" fmla="*/ 276225 w 616935"/>
                <a:gd name="connsiteY5" fmla="*/ 0 h 4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935" h="410097">
                  <a:moveTo>
                    <a:pt x="276225" y="0"/>
                  </a:moveTo>
                  <a:lnTo>
                    <a:pt x="590550" y="295275"/>
                  </a:lnTo>
                  <a:cubicBezTo>
                    <a:pt x="590550" y="295275"/>
                    <a:pt x="685800" y="419100"/>
                    <a:pt x="514350" y="409575"/>
                  </a:cubicBezTo>
                  <a:cubicBezTo>
                    <a:pt x="342900" y="400050"/>
                    <a:pt x="0" y="361950"/>
                    <a:pt x="0" y="257175"/>
                  </a:cubicBezTo>
                  <a:cubicBezTo>
                    <a:pt x="0" y="152400"/>
                    <a:pt x="19050" y="38100"/>
                    <a:pt x="19050" y="38100"/>
                  </a:cubicBezTo>
                  <a:lnTo>
                    <a:pt x="276225" y="0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B9229D0-2505-57D1-9D49-534504EDD4E3}"/>
                </a:ext>
              </a:extLst>
            </p:cNvPr>
            <p:cNvSpPr/>
            <p:nvPr/>
          </p:nvSpPr>
          <p:spPr>
            <a:xfrm>
              <a:off x="12859234" y="9098809"/>
              <a:ext cx="438150" cy="438150"/>
            </a:xfrm>
            <a:custGeom>
              <a:avLst/>
              <a:gdLst>
                <a:gd name="connsiteX0" fmla="*/ 438150 w 438150"/>
                <a:gd name="connsiteY0" fmla="*/ 219075 h 438150"/>
                <a:gd name="connsiteX1" fmla="*/ 219075 w 438150"/>
                <a:gd name="connsiteY1" fmla="*/ 438150 h 438150"/>
                <a:gd name="connsiteX2" fmla="*/ 0 w 438150"/>
                <a:gd name="connsiteY2" fmla="*/ 219075 h 438150"/>
                <a:gd name="connsiteX3" fmla="*/ 219075 w 438150"/>
                <a:gd name="connsiteY3" fmla="*/ 0 h 438150"/>
                <a:gd name="connsiteX4" fmla="*/ 438150 w 438150"/>
                <a:gd name="connsiteY4" fmla="*/ 219075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150" h="438150">
                  <a:moveTo>
                    <a:pt x="438150" y="219075"/>
                  </a:moveTo>
                  <a:cubicBezTo>
                    <a:pt x="438150" y="340067"/>
                    <a:pt x="340067" y="438150"/>
                    <a:pt x="219075" y="438150"/>
                  </a:cubicBezTo>
                  <a:cubicBezTo>
                    <a:pt x="98083" y="438150"/>
                    <a:pt x="0" y="340067"/>
                    <a:pt x="0" y="219075"/>
                  </a:cubicBezTo>
                  <a:cubicBezTo>
                    <a:pt x="0" y="98083"/>
                    <a:pt x="98083" y="0"/>
                    <a:pt x="219075" y="0"/>
                  </a:cubicBezTo>
                  <a:cubicBezTo>
                    <a:pt x="340067" y="0"/>
                    <a:pt x="438150" y="98083"/>
                    <a:pt x="438150" y="219075"/>
                  </a:cubicBez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D1D4714-3C4E-E6AC-10C9-64AC9D4B2682}"/>
                </a:ext>
              </a:extLst>
            </p:cNvPr>
            <p:cNvSpPr/>
            <p:nvPr/>
          </p:nvSpPr>
          <p:spPr>
            <a:xfrm>
              <a:off x="13421385" y="10137231"/>
              <a:ext cx="609421" cy="693437"/>
            </a:xfrm>
            <a:custGeom>
              <a:avLst/>
              <a:gdLst>
                <a:gd name="connsiteX0" fmla="*/ 607291 w 609421"/>
                <a:gd name="connsiteY0" fmla="*/ 54792 h 693437"/>
                <a:gd name="connsiteX1" fmla="*/ 426744 w 609421"/>
                <a:gd name="connsiteY1" fmla="*/ 604640 h 693437"/>
                <a:gd name="connsiteX2" fmla="*/ 394231 w 609421"/>
                <a:gd name="connsiteY2" fmla="*/ 632748 h 693437"/>
                <a:gd name="connsiteX3" fmla="*/ 48951 w 609421"/>
                <a:gd name="connsiteY3" fmla="*/ 692796 h 693437"/>
                <a:gd name="connsiteX4" fmla="*/ 2075 w 609421"/>
                <a:gd name="connsiteY4" fmla="*/ 638813 h 693437"/>
                <a:gd name="connsiteX5" fmla="*/ 182384 w 609421"/>
                <a:gd name="connsiteY5" fmla="*/ 81496 h 693437"/>
                <a:gd name="connsiteX6" fmla="*/ 215825 w 609421"/>
                <a:gd name="connsiteY6" fmla="*/ 53073 h 693437"/>
                <a:gd name="connsiteX7" fmla="*/ 561344 w 609421"/>
                <a:gd name="connsiteY7" fmla="*/ 494 h 693437"/>
                <a:gd name="connsiteX8" fmla="*/ 607291 w 609421"/>
                <a:gd name="connsiteY8" fmla="*/ 54792 h 69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421" h="693437">
                  <a:moveTo>
                    <a:pt x="607291" y="54792"/>
                  </a:moveTo>
                  <a:lnTo>
                    <a:pt x="426744" y="604640"/>
                  </a:lnTo>
                  <a:cubicBezTo>
                    <a:pt x="421931" y="619296"/>
                    <a:pt x="409429" y="630105"/>
                    <a:pt x="394231" y="632748"/>
                  </a:cubicBezTo>
                  <a:lnTo>
                    <a:pt x="48951" y="692796"/>
                  </a:lnTo>
                  <a:cubicBezTo>
                    <a:pt x="17988" y="698181"/>
                    <a:pt x="-7599" y="668715"/>
                    <a:pt x="2075" y="638813"/>
                  </a:cubicBezTo>
                  <a:lnTo>
                    <a:pt x="182384" y="81496"/>
                  </a:lnTo>
                  <a:cubicBezTo>
                    <a:pt x="187251" y="66454"/>
                    <a:pt x="200196" y="55451"/>
                    <a:pt x="215825" y="53073"/>
                  </a:cubicBezTo>
                  <a:lnTo>
                    <a:pt x="561344" y="494"/>
                  </a:lnTo>
                  <a:cubicBezTo>
                    <a:pt x="592110" y="-4188"/>
                    <a:pt x="616999" y="25225"/>
                    <a:pt x="607291" y="547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67868B9-7037-7018-3750-7A7150240182}"/>
                </a:ext>
              </a:extLst>
            </p:cNvPr>
            <p:cNvSpPr/>
            <p:nvPr/>
          </p:nvSpPr>
          <p:spPr>
            <a:xfrm>
              <a:off x="13411864" y="10127711"/>
              <a:ext cx="628455" cy="712471"/>
            </a:xfrm>
            <a:custGeom>
              <a:avLst/>
              <a:gdLst>
                <a:gd name="connsiteX0" fmla="*/ 51146 w 628455"/>
                <a:gd name="connsiteY0" fmla="*/ 712472 h 712471"/>
                <a:gd name="connsiteX1" fmla="*/ 12600 w 628455"/>
                <a:gd name="connsiteY1" fmla="*/ 694798 h 712471"/>
                <a:gd name="connsiteX2" fmla="*/ 2531 w 628455"/>
                <a:gd name="connsiteY2" fmla="*/ 645406 h 712471"/>
                <a:gd name="connsiteX3" fmla="*/ 182841 w 628455"/>
                <a:gd name="connsiteY3" fmla="*/ 88082 h 712471"/>
                <a:gd name="connsiteX4" fmla="*/ 223917 w 628455"/>
                <a:gd name="connsiteY4" fmla="*/ 53182 h 712471"/>
                <a:gd name="connsiteX5" fmla="*/ 569431 w 628455"/>
                <a:gd name="connsiteY5" fmla="*/ 599 h 712471"/>
                <a:gd name="connsiteX6" fmla="*/ 616288 w 628455"/>
                <a:gd name="connsiteY6" fmla="*/ 18170 h 712471"/>
                <a:gd name="connsiteX7" fmla="*/ 625860 w 628455"/>
                <a:gd name="connsiteY7" fmla="*/ 67283 h 712471"/>
                <a:gd name="connsiteX8" fmla="*/ 445313 w 628455"/>
                <a:gd name="connsiteY8" fmla="*/ 617129 h 712471"/>
                <a:gd name="connsiteX9" fmla="*/ 405390 w 628455"/>
                <a:gd name="connsiteY9" fmla="*/ 651657 h 712471"/>
                <a:gd name="connsiteX10" fmla="*/ 60104 w 628455"/>
                <a:gd name="connsiteY10" fmla="*/ 711700 h 712471"/>
                <a:gd name="connsiteX11" fmla="*/ 51146 w 628455"/>
                <a:gd name="connsiteY11" fmla="*/ 712471 h 712471"/>
                <a:gd name="connsiteX12" fmla="*/ 577231 w 628455"/>
                <a:gd name="connsiteY12" fmla="*/ 19053 h 712471"/>
                <a:gd name="connsiteX13" fmla="*/ 572296 w 628455"/>
                <a:gd name="connsiteY13" fmla="*/ 19426 h 712471"/>
                <a:gd name="connsiteX14" fmla="*/ 226778 w 628455"/>
                <a:gd name="connsiteY14" fmla="*/ 72008 h 712471"/>
                <a:gd name="connsiteX15" fmla="*/ 200970 w 628455"/>
                <a:gd name="connsiteY15" fmla="*/ 93942 h 712471"/>
                <a:gd name="connsiteX16" fmla="*/ 21129 w 628455"/>
                <a:gd name="connsiteY16" fmla="*/ 649815 h 712471"/>
                <a:gd name="connsiteX17" fmla="*/ 25245 w 628455"/>
                <a:gd name="connsiteY17" fmla="*/ 680127 h 712471"/>
                <a:gd name="connsiteX18" fmla="*/ 56839 w 628455"/>
                <a:gd name="connsiteY18" fmla="*/ 692929 h 712471"/>
                <a:gd name="connsiteX19" fmla="*/ 195394 w 628455"/>
                <a:gd name="connsiteY19" fmla="*/ 668835 h 712471"/>
                <a:gd name="connsiteX20" fmla="*/ 492672 w 628455"/>
                <a:gd name="connsiteY20" fmla="*/ 411838 h 712471"/>
                <a:gd name="connsiteX21" fmla="*/ 607419 w 628455"/>
                <a:gd name="connsiteY21" fmla="*/ 62383 h 712471"/>
                <a:gd name="connsiteX22" fmla="*/ 605385 w 628455"/>
                <a:gd name="connsiteY22" fmla="*/ 35708 h 712471"/>
                <a:gd name="connsiteX23" fmla="*/ 577231 w 628455"/>
                <a:gd name="connsiteY23" fmla="*/ 19053 h 71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28455" h="712471">
                  <a:moveTo>
                    <a:pt x="51146" y="712472"/>
                  </a:moveTo>
                  <a:cubicBezTo>
                    <a:pt x="36450" y="712472"/>
                    <a:pt x="22492" y="706193"/>
                    <a:pt x="12600" y="694798"/>
                  </a:cubicBezTo>
                  <a:cubicBezTo>
                    <a:pt x="717" y="681115"/>
                    <a:pt x="-3046" y="662642"/>
                    <a:pt x="2531" y="645406"/>
                  </a:cubicBezTo>
                  <a:lnTo>
                    <a:pt x="182841" y="88082"/>
                  </a:lnTo>
                  <a:cubicBezTo>
                    <a:pt x="188859" y="69487"/>
                    <a:pt x="204597" y="56111"/>
                    <a:pt x="223917" y="53182"/>
                  </a:cubicBezTo>
                  <a:lnTo>
                    <a:pt x="569431" y="599"/>
                  </a:lnTo>
                  <a:cubicBezTo>
                    <a:pt x="587156" y="-2108"/>
                    <a:pt x="604689" y="4468"/>
                    <a:pt x="616288" y="18170"/>
                  </a:cubicBezTo>
                  <a:cubicBezTo>
                    <a:pt x="627879" y="31871"/>
                    <a:pt x="631460" y="50233"/>
                    <a:pt x="625860" y="67283"/>
                  </a:cubicBezTo>
                  <a:lnTo>
                    <a:pt x="445313" y="617129"/>
                  </a:lnTo>
                  <a:cubicBezTo>
                    <a:pt x="439392" y="635164"/>
                    <a:pt x="424096" y="648392"/>
                    <a:pt x="405390" y="651657"/>
                  </a:cubicBezTo>
                  <a:lnTo>
                    <a:pt x="60104" y="711700"/>
                  </a:lnTo>
                  <a:cubicBezTo>
                    <a:pt x="57104" y="712221"/>
                    <a:pt x="54109" y="712471"/>
                    <a:pt x="51146" y="712471"/>
                  </a:cubicBezTo>
                  <a:close/>
                  <a:moveTo>
                    <a:pt x="577231" y="19053"/>
                  </a:moveTo>
                  <a:cubicBezTo>
                    <a:pt x="575598" y="19053"/>
                    <a:pt x="573947" y="19174"/>
                    <a:pt x="572296" y="19426"/>
                  </a:cubicBezTo>
                  <a:lnTo>
                    <a:pt x="226778" y="72008"/>
                  </a:lnTo>
                  <a:cubicBezTo>
                    <a:pt x="214634" y="73850"/>
                    <a:pt x="204746" y="82259"/>
                    <a:pt x="200970" y="93942"/>
                  </a:cubicBezTo>
                  <a:lnTo>
                    <a:pt x="21129" y="649815"/>
                  </a:lnTo>
                  <a:cubicBezTo>
                    <a:pt x="17829" y="660016"/>
                    <a:pt x="18907" y="671479"/>
                    <a:pt x="25245" y="680127"/>
                  </a:cubicBezTo>
                  <a:cubicBezTo>
                    <a:pt x="32654" y="690235"/>
                    <a:pt x="44709" y="695000"/>
                    <a:pt x="56839" y="692929"/>
                  </a:cubicBezTo>
                  <a:lnTo>
                    <a:pt x="195394" y="668835"/>
                  </a:lnTo>
                  <a:cubicBezTo>
                    <a:pt x="334357" y="644670"/>
                    <a:pt x="448669" y="545846"/>
                    <a:pt x="492672" y="411838"/>
                  </a:cubicBezTo>
                  <a:lnTo>
                    <a:pt x="607419" y="62383"/>
                  </a:lnTo>
                  <a:cubicBezTo>
                    <a:pt x="610310" y="53580"/>
                    <a:pt x="609950" y="43771"/>
                    <a:pt x="605385" y="35708"/>
                  </a:cubicBezTo>
                  <a:cubicBezTo>
                    <a:pt x="599381" y="25103"/>
                    <a:pt x="588671" y="19053"/>
                    <a:pt x="577231" y="1905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128" name="图形 105">
              <a:extLst>
                <a:ext uri="{FF2B5EF4-FFF2-40B4-BE49-F238E27FC236}">
                  <a16:creationId xmlns:a16="http://schemas.microsoft.com/office/drawing/2014/main" id="{B26F3CEA-FCE8-901F-DC65-BAD2E9864128}"/>
                </a:ext>
              </a:extLst>
            </p:cNvPr>
            <p:cNvGrpSpPr/>
            <p:nvPr/>
          </p:nvGrpSpPr>
          <p:grpSpPr>
            <a:xfrm>
              <a:off x="12623976" y="9808421"/>
              <a:ext cx="995624" cy="989169"/>
              <a:chOff x="12623976" y="9808421"/>
              <a:chExt cx="995623" cy="989169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CD6BFA8-A750-681C-8838-513DF9C27496}"/>
                  </a:ext>
                </a:extLst>
              </p:cNvPr>
              <p:cNvSpPr/>
              <p:nvPr/>
            </p:nvSpPr>
            <p:spPr>
              <a:xfrm>
                <a:off x="13137045" y="10607199"/>
                <a:ext cx="482554" cy="167070"/>
              </a:xfrm>
              <a:custGeom>
                <a:avLst/>
                <a:gdLst>
                  <a:gd name="connsiteX0" fmla="*/ 364560 w 482554"/>
                  <a:gd name="connsiteY0" fmla="*/ 13176 h 167070"/>
                  <a:gd name="connsiteX1" fmla="*/ 482520 w 482554"/>
                  <a:gd name="connsiteY1" fmla="*/ 94543 h 167070"/>
                  <a:gd name="connsiteX2" fmla="*/ 358823 w 482554"/>
                  <a:gd name="connsiteY2" fmla="*/ 166937 h 167070"/>
                  <a:gd name="connsiteX3" fmla="*/ 282591 w 482554"/>
                  <a:gd name="connsiteY3" fmla="*/ 146509 h 167070"/>
                  <a:gd name="connsiteX4" fmla="*/ 0 w 482554"/>
                  <a:gd name="connsiteY4" fmla="*/ 132471 h 167070"/>
                  <a:gd name="connsiteX5" fmla="*/ 9414 w 482554"/>
                  <a:gd name="connsiteY5" fmla="*/ 0 h 167070"/>
                  <a:gd name="connsiteX6" fmla="*/ 286999 w 482554"/>
                  <a:gd name="connsiteY6" fmla="*/ 27904 h 167070"/>
                  <a:gd name="connsiteX7" fmla="*/ 364560 w 482554"/>
                  <a:gd name="connsiteY7" fmla="*/ 13176 h 16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54" h="167070">
                    <a:moveTo>
                      <a:pt x="364560" y="13176"/>
                    </a:moveTo>
                    <a:cubicBezTo>
                      <a:pt x="431287" y="15647"/>
                      <a:pt x="484099" y="52078"/>
                      <a:pt x="482520" y="94543"/>
                    </a:cubicBezTo>
                    <a:cubicBezTo>
                      <a:pt x="480941" y="137008"/>
                      <a:pt x="425573" y="169418"/>
                      <a:pt x="358823" y="166937"/>
                    </a:cubicBezTo>
                    <a:cubicBezTo>
                      <a:pt x="332146" y="166313"/>
                      <a:pt x="306006" y="159308"/>
                      <a:pt x="282591" y="146509"/>
                    </a:cubicBezTo>
                    <a:lnTo>
                      <a:pt x="0" y="132471"/>
                    </a:lnTo>
                    <a:lnTo>
                      <a:pt x="9414" y="0"/>
                    </a:lnTo>
                    <a:lnTo>
                      <a:pt x="286999" y="27904"/>
                    </a:lnTo>
                    <a:cubicBezTo>
                      <a:pt x="311306" y="16870"/>
                      <a:pt x="337901" y="11820"/>
                      <a:pt x="364560" y="13176"/>
                    </a:cubicBez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049BEB2-AEC0-036E-F3FB-4FE1342A6DD6}"/>
                  </a:ext>
                </a:extLst>
              </p:cNvPr>
              <p:cNvSpPr/>
              <p:nvPr/>
            </p:nvSpPr>
            <p:spPr>
              <a:xfrm>
                <a:off x="12623976" y="9808421"/>
                <a:ext cx="697221" cy="989169"/>
              </a:xfrm>
              <a:custGeom>
                <a:avLst/>
                <a:gdLst>
                  <a:gd name="connsiteX0" fmla="*/ 125721 w 697221"/>
                  <a:gd name="connsiteY0" fmla="*/ 0 h 989169"/>
                  <a:gd name="connsiteX1" fmla="*/ 297171 w 697221"/>
                  <a:gd name="connsiteY1" fmla="*/ 180975 h 989169"/>
                  <a:gd name="connsiteX2" fmla="*/ 344796 w 697221"/>
                  <a:gd name="connsiteY2" fmla="*/ 733425 h 989169"/>
                  <a:gd name="connsiteX3" fmla="*/ 697221 w 697221"/>
                  <a:gd name="connsiteY3" fmla="*/ 723900 h 989169"/>
                  <a:gd name="connsiteX4" fmla="*/ 689984 w 697221"/>
                  <a:gd name="connsiteY4" fmla="*/ 959138 h 989169"/>
                  <a:gd name="connsiteX5" fmla="*/ 39996 w 697221"/>
                  <a:gd name="connsiteY5" fmla="*/ 847725 h 989169"/>
                  <a:gd name="connsiteX6" fmla="*/ 39996 w 697221"/>
                  <a:gd name="connsiteY6" fmla="*/ 30338 h 989169"/>
                  <a:gd name="connsiteX7" fmla="*/ 125721 w 697221"/>
                  <a:gd name="connsiteY7" fmla="*/ 0 h 98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7221" h="989169">
                    <a:moveTo>
                      <a:pt x="125721" y="0"/>
                    </a:moveTo>
                    <a:cubicBezTo>
                      <a:pt x="125721" y="0"/>
                      <a:pt x="278121" y="19050"/>
                      <a:pt x="297171" y="180975"/>
                    </a:cubicBezTo>
                    <a:cubicBezTo>
                      <a:pt x="316221" y="342900"/>
                      <a:pt x="344796" y="733425"/>
                      <a:pt x="344796" y="733425"/>
                    </a:cubicBezTo>
                    <a:lnTo>
                      <a:pt x="697221" y="723900"/>
                    </a:lnTo>
                    <a:lnTo>
                      <a:pt x="689984" y="959138"/>
                    </a:lnTo>
                    <a:cubicBezTo>
                      <a:pt x="689984" y="959138"/>
                      <a:pt x="78096" y="1076325"/>
                      <a:pt x="39996" y="847725"/>
                    </a:cubicBezTo>
                    <a:cubicBezTo>
                      <a:pt x="1896" y="619125"/>
                      <a:pt x="-26679" y="60675"/>
                      <a:pt x="39996" y="30338"/>
                    </a:cubicBezTo>
                    <a:cubicBezTo>
                      <a:pt x="106671" y="0"/>
                      <a:pt x="125721" y="0"/>
                      <a:pt x="125721" y="0"/>
                    </a:cubicBez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6B88109-2C1A-7013-716A-9D6A7004BE98}"/>
                </a:ext>
              </a:extLst>
            </p:cNvPr>
            <p:cNvSpPr/>
            <p:nvPr/>
          </p:nvSpPr>
          <p:spPr>
            <a:xfrm>
              <a:off x="13622607" y="10247278"/>
              <a:ext cx="354606" cy="57175"/>
            </a:xfrm>
            <a:custGeom>
              <a:avLst/>
              <a:gdLst>
                <a:gd name="connsiteX0" fmla="*/ 340956 w 354606"/>
                <a:gd name="connsiteY0" fmla="*/ 29753 h 57175"/>
                <a:gd name="connsiteX1" fmla="*/ 16156 w 354606"/>
                <a:gd name="connsiteY1" fmla="*/ 57122 h 57175"/>
                <a:gd name="connsiteX2" fmla="*/ 53 w 354606"/>
                <a:gd name="connsiteY2" fmla="*/ 43522 h 57175"/>
                <a:gd name="connsiteX3" fmla="*/ 13653 w 354606"/>
                <a:gd name="connsiteY3" fmla="*/ 27423 h 57175"/>
                <a:gd name="connsiteX4" fmla="*/ 338454 w 354606"/>
                <a:gd name="connsiteY4" fmla="*/ 53 h 57175"/>
                <a:gd name="connsiteX5" fmla="*/ 354553 w 354606"/>
                <a:gd name="connsiteY5" fmla="*/ 13650 h 57175"/>
                <a:gd name="connsiteX6" fmla="*/ 340956 w 354606"/>
                <a:gd name="connsiteY6" fmla="*/ 29753 h 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06" h="57175">
                  <a:moveTo>
                    <a:pt x="340956" y="29753"/>
                  </a:moveTo>
                  <a:lnTo>
                    <a:pt x="16156" y="57122"/>
                  </a:lnTo>
                  <a:cubicBezTo>
                    <a:pt x="7967" y="57812"/>
                    <a:pt x="743" y="51711"/>
                    <a:pt x="53" y="43522"/>
                  </a:cubicBezTo>
                  <a:cubicBezTo>
                    <a:pt x="-637" y="35334"/>
                    <a:pt x="5465" y="28112"/>
                    <a:pt x="13653" y="27423"/>
                  </a:cubicBezTo>
                  <a:lnTo>
                    <a:pt x="338454" y="53"/>
                  </a:lnTo>
                  <a:cubicBezTo>
                    <a:pt x="346642" y="-637"/>
                    <a:pt x="353863" y="5462"/>
                    <a:pt x="354553" y="13650"/>
                  </a:cubicBezTo>
                  <a:cubicBezTo>
                    <a:pt x="355243" y="21839"/>
                    <a:pt x="349145" y="29063"/>
                    <a:pt x="340956" y="2975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5FC5936-FA5B-F270-CCD6-D23F22A0EE0C}"/>
                </a:ext>
              </a:extLst>
            </p:cNvPr>
            <p:cNvSpPr/>
            <p:nvPr/>
          </p:nvSpPr>
          <p:spPr>
            <a:xfrm>
              <a:off x="13594032" y="10342528"/>
              <a:ext cx="354606" cy="57175"/>
            </a:xfrm>
            <a:custGeom>
              <a:avLst/>
              <a:gdLst>
                <a:gd name="connsiteX0" fmla="*/ 340956 w 354606"/>
                <a:gd name="connsiteY0" fmla="*/ 29753 h 57175"/>
                <a:gd name="connsiteX1" fmla="*/ 16156 w 354606"/>
                <a:gd name="connsiteY1" fmla="*/ 57122 h 57175"/>
                <a:gd name="connsiteX2" fmla="*/ 53 w 354606"/>
                <a:gd name="connsiteY2" fmla="*/ 43522 h 57175"/>
                <a:gd name="connsiteX3" fmla="*/ 13653 w 354606"/>
                <a:gd name="connsiteY3" fmla="*/ 27423 h 57175"/>
                <a:gd name="connsiteX4" fmla="*/ 338454 w 354606"/>
                <a:gd name="connsiteY4" fmla="*/ 53 h 57175"/>
                <a:gd name="connsiteX5" fmla="*/ 354553 w 354606"/>
                <a:gd name="connsiteY5" fmla="*/ 13650 h 57175"/>
                <a:gd name="connsiteX6" fmla="*/ 340956 w 354606"/>
                <a:gd name="connsiteY6" fmla="*/ 29753 h 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06" h="57175">
                  <a:moveTo>
                    <a:pt x="340956" y="29753"/>
                  </a:moveTo>
                  <a:lnTo>
                    <a:pt x="16156" y="57122"/>
                  </a:lnTo>
                  <a:cubicBezTo>
                    <a:pt x="7967" y="57812"/>
                    <a:pt x="743" y="51711"/>
                    <a:pt x="53" y="43522"/>
                  </a:cubicBezTo>
                  <a:cubicBezTo>
                    <a:pt x="-637" y="35334"/>
                    <a:pt x="5465" y="28112"/>
                    <a:pt x="13653" y="27423"/>
                  </a:cubicBezTo>
                  <a:lnTo>
                    <a:pt x="338454" y="53"/>
                  </a:lnTo>
                  <a:cubicBezTo>
                    <a:pt x="346642" y="-637"/>
                    <a:pt x="353863" y="5462"/>
                    <a:pt x="354553" y="13650"/>
                  </a:cubicBezTo>
                  <a:cubicBezTo>
                    <a:pt x="355243" y="21839"/>
                    <a:pt x="349145" y="29063"/>
                    <a:pt x="340956" y="2975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9AC3DF3-B8E6-2A4E-51F5-8C4D6A3AF0B5}"/>
                </a:ext>
              </a:extLst>
            </p:cNvPr>
            <p:cNvSpPr/>
            <p:nvPr/>
          </p:nvSpPr>
          <p:spPr>
            <a:xfrm>
              <a:off x="13565457" y="10437778"/>
              <a:ext cx="354606" cy="57175"/>
            </a:xfrm>
            <a:custGeom>
              <a:avLst/>
              <a:gdLst>
                <a:gd name="connsiteX0" fmla="*/ 340956 w 354606"/>
                <a:gd name="connsiteY0" fmla="*/ 29753 h 57175"/>
                <a:gd name="connsiteX1" fmla="*/ 16156 w 354606"/>
                <a:gd name="connsiteY1" fmla="*/ 57122 h 57175"/>
                <a:gd name="connsiteX2" fmla="*/ 53 w 354606"/>
                <a:gd name="connsiteY2" fmla="*/ 43522 h 57175"/>
                <a:gd name="connsiteX3" fmla="*/ 13653 w 354606"/>
                <a:gd name="connsiteY3" fmla="*/ 27423 h 57175"/>
                <a:gd name="connsiteX4" fmla="*/ 338454 w 354606"/>
                <a:gd name="connsiteY4" fmla="*/ 53 h 57175"/>
                <a:gd name="connsiteX5" fmla="*/ 354553 w 354606"/>
                <a:gd name="connsiteY5" fmla="*/ 13650 h 57175"/>
                <a:gd name="connsiteX6" fmla="*/ 340956 w 354606"/>
                <a:gd name="connsiteY6" fmla="*/ 29753 h 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06" h="57175">
                  <a:moveTo>
                    <a:pt x="340956" y="29753"/>
                  </a:moveTo>
                  <a:lnTo>
                    <a:pt x="16156" y="57122"/>
                  </a:lnTo>
                  <a:cubicBezTo>
                    <a:pt x="7967" y="57812"/>
                    <a:pt x="743" y="51711"/>
                    <a:pt x="53" y="43522"/>
                  </a:cubicBezTo>
                  <a:cubicBezTo>
                    <a:pt x="-637" y="35334"/>
                    <a:pt x="5465" y="28112"/>
                    <a:pt x="13653" y="27423"/>
                  </a:cubicBezTo>
                  <a:lnTo>
                    <a:pt x="338454" y="53"/>
                  </a:lnTo>
                  <a:cubicBezTo>
                    <a:pt x="346642" y="-637"/>
                    <a:pt x="353863" y="5462"/>
                    <a:pt x="354553" y="13650"/>
                  </a:cubicBezTo>
                  <a:cubicBezTo>
                    <a:pt x="355243" y="21839"/>
                    <a:pt x="349145" y="29063"/>
                    <a:pt x="340956" y="2975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98A6CAD-6B30-3ADA-A657-38D01A89D282}"/>
                </a:ext>
              </a:extLst>
            </p:cNvPr>
            <p:cNvSpPr/>
            <p:nvPr/>
          </p:nvSpPr>
          <p:spPr>
            <a:xfrm>
              <a:off x="12567148" y="9053586"/>
              <a:ext cx="704984" cy="917266"/>
            </a:xfrm>
            <a:custGeom>
              <a:avLst/>
              <a:gdLst>
                <a:gd name="connsiteX0" fmla="*/ 452530 w 704984"/>
                <a:gd name="connsiteY0" fmla="*/ 343068 h 917266"/>
                <a:gd name="connsiteX1" fmla="*/ 605791 w 704984"/>
                <a:gd name="connsiteY1" fmla="*/ 167093 h 917266"/>
                <a:gd name="connsiteX2" fmla="*/ 580243 w 704984"/>
                <a:gd name="connsiteY2" fmla="*/ 92867 h 917266"/>
                <a:gd name="connsiteX3" fmla="*/ 662517 w 704984"/>
                <a:gd name="connsiteY3" fmla="*/ 171050 h 917266"/>
                <a:gd name="connsiteX4" fmla="*/ 704985 w 704984"/>
                <a:gd name="connsiteY4" fmla="*/ 159514 h 917266"/>
                <a:gd name="connsiteX5" fmla="*/ 584286 w 704984"/>
                <a:gd name="connsiteY5" fmla="*/ 2009 h 917266"/>
                <a:gd name="connsiteX6" fmla="*/ 377637 w 704984"/>
                <a:gd name="connsiteY6" fmla="*/ 7877 h 917266"/>
                <a:gd name="connsiteX7" fmla="*/ 198854 w 704984"/>
                <a:gd name="connsiteY7" fmla="*/ 103116 h 917266"/>
                <a:gd name="connsiteX8" fmla="*/ 95739 w 704984"/>
                <a:gd name="connsiteY8" fmla="*/ 199344 h 917266"/>
                <a:gd name="connsiteX9" fmla="*/ 51203 w 704984"/>
                <a:gd name="connsiteY9" fmla="*/ 365829 h 917266"/>
                <a:gd name="connsiteX10" fmla="*/ 117755 w 704984"/>
                <a:gd name="connsiteY10" fmla="*/ 663706 h 917266"/>
                <a:gd name="connsiteX11" fmla="*/ 11256 w 704984"/>
                <a:gd name="connsiteY11" fmla="*/ 800347 h 917266"/>
                <a:gd name="connsiteX12" fmla="*/ 200319 w 704984"/>
                <a:gd name="connsiteY12" fmla="*/ 756171 h 917266"/>
                <a:gd name="connsiteX13" fmla="*/ 498903 w 704984"/>
                <a:gd name="connsiteY13" fmla="*/ 890488 h 917266"/>
                <a:gd name="connsiteX14" fmla="*/ 630086 w 704984"/>
                <a:gd name="connsiteY14" fmla="*/ 686105 h 917266"/>
                <a:gd name="connsiteX15" fmla="*/ 453401 w 704984"/>
                <a:gd name="connsiteY15" fmla="*/ 511495 h 917266"/>
                <a:gd name="connsiteX16" fmla="*/ 452530 w 704984"/>
                <a:gd name="connsiteY16" fmla="*/ 343068 h 91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4984" h="917266">
                  <a:moveTo>
                    <a:pt x="452530" y="343068"/>
                  </a:moveTo>
                  <a:lnTo>
                    <a:pt x="605791" y="167093"/>
                  </a:lnTo>
                  <a:lnTo>
                    <a:pt x="580243" y="92867"/>
                  </a:lnTo>
                  <a:lnTo>
                    <a:pt x="662517" y="171050"/>
                  </a:lnTo>
                  <a:lnTo>
                    <a:pt x="704985" y="159514"/>
                  </a:lnTo>
                  <a:cubicBezTo>
                    <a:pt x="704985" y="159514"/>
                    <a:pt x="704618" y="8817"/>
                    <a:pt x="584286" y="2009"/>
                  </a:cubicBezTo>
                  <a:cubicBezTo>
                    <a:pt x="463954" y="-4798"/>
                    <a:pt x="377637" y="7877"/>
                    <a:pt x="377637" y="7877"/>
                  </a:cubicBezTo>
                  <a:cubicBezTo>
                    <a:pt x="377637" y="7877"/>
                    <a:pt x="205582" y="61794"/>
                    <a:pt x="198854" y="103116"/>
                  </a:cubicBezTo>
                  <a:cubicBezTo>
                    <a:pt x="192127" y="144438"/>
                    <a:pt x="95739" y="199344"/>
                    <a:pt x="95739" y="199344"/>
                  </a:cubicBezTo>
                  <a:cubicBezTo>
                    <a:pt x="95739" y="199344"/>
                    <a:pt x="12107" y="261556"/>
                    <a:pt x="51203" y="365829"/>
                  </a:cubicBezTo>
                  <a:cubicBezTo>
                    <a:pt x="90298" y="470101"/>
                    <a:pt x="179509" y="600256"/>
                    <a:pt x="117755" y="663706"/>
                  </a:cubicBezTo>
                  <a:cubicBezTo>
                    <a:pt x="56002" y="727155"/>
                    <a:pt x="-31263" y="775993"/>
                    <a:pt x="11256" y="800347"/>
                  </a:cubicBezTo>
                  <a:cubicBezTo>
                    <a:pt x="53776" y="824701"/>
                    <a:pt x="130471" y="710517"/>
                    <a:pt x="200319" y="756171"/>
                  </a:cubicBezTo>
                  <a:cubicBezTo>
                    <a:pt x="270166" y="801825"/>
                    <a:pt x="388192" y="985189"/>
                    <a:pt x="498903" y="890488"/>
                  </a:cubicBezTo>
                  <a:cubicBezTo>
                    <a:pt x="609614" y="795788"/>
                    <a:pt x="630086" y="686105"/>
                    <a:pt x="630086" y="686105"/>
                  </a:cubicBezTo>
                  <a:lnTo>
                    <a:pt x="453401" y="511495"/>
                  </a:lnTo>
                  <a:cubicBezTo>
                    <a:pt x="453401" y="511495"/>
                    <a:pt x="346357" y="328908"/>
                    <a:pt x="452530" y="343068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5961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9A49710-77B6-B2B6-028D-605051262890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195A8C9-21F8-F75D-FD24-4F770BC0FE2E}"/>
              </a:ext>
            </a:extLst>
          </p:cNvPr>
          <p:cNvSpPr/>
          <p:nvPr/>
        </p:nvSpPr>
        <p:spPr>
          <a:xfrm>
            <a:off x="617217" y="1606992"/>
            <a:ext cx="10957566" cy="4929997"/>
          </a:xfrm>
          <a:prstGeom prst="roundRect">
            <a:avLst>
              <a:gd name="adj" fmla="val 5851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F356ED7-F63B-A120-D6AF-1D2E0C7ED4F9}"/>
              </a:ext>
            </a:extLst>
          </p:cNvPr>
          <p:cNvSpPr/>
          <p:nvPr/>
        </p:nvSpPr>
        <p:spPr>
          <a:xfrm>
            <a:off x="1331458" y="1264596"/>
            <a:ext cx="3044602" cy="5428034"/>
          </a:xfrm>
          <a:prstGeom prst="roundRect">
            <a:avLst>
              <a:gd name="adj" fmla="val 7730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A4C85A4-06CF-DFBE-DA33-96647D14F8A1}"/>
              </a:ext>
            </a:extLst>
          </p:cNvPr>
          <p:cNvSpPr txBox="1"/>
          <p:nvPr/>
        </p:nvSpPr>
        <p:spPr>
          <a:xfrm>
            <a:off x="485496" y="203409"/>
            <a:ext cx="341632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同类型产品对比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AD956D-D3B2-5F70-8B6B-270A535A80FC}"/>
              </a:ext>
            </a:extLst>
          </p:cNvPr>
          <p:cNvSpPr txBox="1"/>
          <p:nvPr/>
        </p:nvSpPr>
        <p:spPr>
          <a:xfrm>
            <a:off x="485496" y="770720"/>
            <a:ext cx="4296048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SAME PRODUCTS COMPARISON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192113-6139-F508-CED6-649E28B2DCB0}"/>
              </a:ext>
            </a:extLst>
          </p:cNvPr>
          <p:cNvSpPr txBox="1"/>
          <p:nvPr/>
        </p:nvSpPr>
        <p:spPr>
          <a:xfrm>
            <a:off x="1558133" y="1606992"/>
            <a:ext cx="172354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我们的产品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A6E1EC3-FD44-9D7E-6624-CC48A1312B50}"/>
              </a:ext>
            </a:extLst>
          </p:cNvPr>
          <p:cNvGrpSpPr/>
          <p:nvPr/>
        </p:nvGrpSpPr>
        <p:grpSpPr>
          <a:xfrm>
            <a:off x="1664304" y="2450081"/>
            <a:ext cx="1716440" cy="384105"/>
            <a:chOff x="1664304" y="2450081"/>
            <a:chExt cx="1716440" cy="384105"/>
          </a:xfrm>
        </p:grpSpPr>
        <p:sp>
          <p:nvSpPr>
            <p:cNvPr id="44" name="矩形: 单圆角 93">
              <a:extLst>
                <a:ext uri="{FF2B5EF4-FFF2-40B4-BE49-F238E27FC236}">
                  <a16:creationId xmlns:a16="http://schemas.microsoft.com/office/drawing/2014/main" id="{D62D3510-9A64-2EA1-B28D-9719D93E1163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B504C9F-204B-EE81-412F-8F6B6CCA097E}"/>
                </a:ext>
              </a:extLst>
            </p:cNvPr>
            <p:cNvSpPr txBox="1"/>
            <p:nvPr/>
          </p:nvSpPr>
          <p:spPr>
            <a:xfrm>
              <a:off x="2007464" y="2496522"/>
              <a:ext cx="68939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AI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智能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E62E75C-416E-47D2-CB5A-85734BD78A49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43C1EDA-BFB5-77B2-4BB0-6BF140107158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4" name="iconfont-11607-6151295">
                <a:extLst>
                  <a:ext uri="{FF2B5EF4-FFF2-40B4-BE49-F238E27FC236}">
                    <a16:creationId xmlns:a16="http://schemas.microsoft.com/office/drawing/2014/main" id="{5BF48E33-1EBA-288F-9737-97C4ADCDD682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5CD4FBF-0B83-D045-3F9B-3BCCB4BD7802}"/>
              </a:ext>
            </a:extLst>
          </p:cNvPr>
          <p:cNvCxnSpPr/>
          <p:nvPr/>
        </p:nvCxnSpPr>
        <p:spPr>
          <a:xfrm>
            <a:off x="1672531" y="2136693"/>
            <a:ext cx="19733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051B67B-B501-9AB1-C21D-B7ECD69CB4AA}"/>
              </a:ext>
            </a:extLst>
          </p:cNvPr>
          <p:cNvGrpSpPr/>
          <p:nvPr/>
        </p:nvGrpSpPr>
        <p:grpSpPr>
          <a:xfrm>
            <a:off x="1664304" y="3107168"/>
            <a:ext cx="1716440" cy="384105"/>
            <a:chOff x="1664304" y="2450081"/>
            <a:chExt cx="1716440" cy="384105"/>
          </a:xfrm>
        </p:grpSpPr>
        <p:sp>
          <p:nvSpPr>
            <p:cNvPr id="47" name="矩形: 单圆角 93">
              <a:extLst>
                <a:ext uri="{FF2B5EF4-FFF2-40B4-BE49-F238E27FC236}">
                  <a16:creationId xmlns:a16="http://schemas.microsoft.com/office/drawing/2014/main" id="{D996788D-02D1-9E2A-8CD3-394384C7E053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7ECCBA4-687F-FBDB-E4B9-CB7C5E482779}"/>
                </a:ext>
              </a:extLst>
            </p:cNvPr>
            <p:cNvSpPr txBox="1"/>
            <p:nvPr/>
          </p:nvSpPr>
          <p:spPr>
            <a:xfrm>
              <a:off x="20074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快速回应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3BCEFBD-94C6-CC38-C041-D4023B76160C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6EE09C8-CCA6-2847-839C-100417569E2E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1" name="iconfont-11607-6151295">
                <a:extLst>
                  <a:ext uri="{FF2B5EF4-FFF2-40B4-BE49-F238E27FC236}">
                    <a16:creationId xmlns:a16="http://schemas.microsoft.com/office/drawing/2014/main" id="{6434BE4B-4995-8646-ED70-28BF4E069CDD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52B128A-721A-4753-0053-5CCF1CFB4484}"/>
              </a:ext>
            </a:extLst>
          </p:cNvPr>
          <p:cNvGrpSpPr/>
          <p:nvPr/>
        </p:nvGrpSpPr>
        <p:grpSpPr>
          <a:xfrm>
            <a:off x="1664304" y="3764255"/>
            <a:ext cx="1716440" cy="384105"/>
            <a:chOff x="1664304" y="2450081"/>
            <a:chExt cx="1716440" cy="384105"/>
          </a:xfrm>
        </p:grpSpPr>
        <p:sp>
          <p:nvSpPr>
            <p:cNvPr id="53" name="矩形: 单圆角 93">
              <a:extLst>
                <a:ext uri="{FF2B5EF4-FFF2-40B4-BE49-F238E27FC236}">
                  <a16:creationId xmlns:a16="http://schemas.microsoft.com/office/drawing/2014/main" id="{C7CC8670-3F87-F918-235D-090255B554F2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BAF3415-E951-7721-2C50-78E698EC74C3}"/>
                </a:ext>
              </a:extLst>
            </p:cNvPr>
            <p:cNvSpPr txBox="1"/>
            <p:nvPr/>
          </p:nvSpPr>
          <p:spPr>
            <a:xfrm>
              <a:off x="20074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人工算法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6676F46-8522-C36A-6C24-EE24A513B23F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F229207-6F31-2E0B-9E52-0C5857C14DA6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7" name="iconfont-11607-6151295">
                <a:extLst>
                  <a:ext uri="{FF2B5EF4-FFF2-40B4-BE49-F238E27FC236}">
                    <a16:creationId xmlns:a16="http://schemas.microsoft.com/office/drawing/2014/main" id="{B34F997C-B6C4-F6C8-8C93-3FB4EE8D35A3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98D97BA-4A11-B94D-A0BE-D3D05F692632}"/>
              </a:ext>
            </a:extLst>
          </p:cNvPr>
          <p:cNvGrpSpPr/>
          <p:nvPr/>
        </p:nvGrpSpPr>
        <p:grpSpPr>
          <a:xfrm>
            <a:off x="1664304" y="4421342"/>
            <a:ext cx="1716440" cy="384105"/>
            <a:chOff x="1664304" y="2450081"/>
            <a:chExt cx="1716440" cy="384105"/>
          </a:xfrm>
        </p:grpSpPr>
        <p:sp>
          <p:nvSpPr>
            <p:cNvPr id="59" name="矩形: 单圆角 93">
              <a:extLst>
                <a:ext uri="{FF2B5EF4-FFF2-40B4-BE49-F238E27FC236}">
                  <a16:creationId xmlns:a16="http://schemas.microsoft.com/office/drawing/2014/main" id="{3076F6C0-0905-C6BB-12B5-094CF158465F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FDA7A95-9C1B-179D-2D18-699FF4FF5BB8}"/>
                </a:ext>
              </a:extLst>
            </p:cNvPr>
            <p:cNvSpPr txBox="1"/>
            <p:nvPr/>
          </p:nvSpPr>
          <p:spPr>
            <a:xfrm>
              <a:off x="20074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一器多控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316B770-3FD7-4ADF-44C5-5D9A436F9FA7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5E981C9-FEAE-679E-5F20-1E406877ACBF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3" name="iconfont-11607-6151295">
                <a:extLst>
                  <a:ext uri="{FF2B5EF4-FFF2-40B4-BE49-F238E27FC236}">
                    <a16:creationId xmlns:a16="http://schemas.microsoft.com/office/drawing/2014/main" id="{71C3E85E-9C7F-C768-B1E2-634CC13514E1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303D736-4534-A546-4064-6D70895BEE4C}"/>
              </a:ext>
            </a:extLst>
          </p:cNvPr>
          <p:cNvGrpSpPr/>
          <p:nvPr/>
        </p:nvGrpSpPr>
        <p:grpSpPr>
          <a:xfrm>
            <a:off x="1664304" y="5078429"/>
            <a:ext cx="1716440" cy="384105"/>
            <a:chOff x="1664304" y="2450081"/>
            <a:chExt cx="1716440" cy="384105"/>
          </a:xfrm>
        </p:grpSpPr>
        <p:sp>
          <p:nvSpPr>
            <p:cNvPr id="65" name="矩形: 单圆角 93">
              <a:extLst>
                <a:ext uri="{FF2B5EF4-FFF2-40B4-BE49-F238E27FC236}">
                  <a16:creationId xmlns:a16="http://schemas.microsoft.com/office/drawing/2014/main" id="{B6B1239E-ACBF-8740-EEE3-9C30760EE656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E15FD22-97B4-9EB4-1DB0-B3E40945B5FD}"/>
                </a:ext>
              </a:extLst>
            </p:cNvPr>
            <p:cNvSpPr txBox="1"/>
            <p:nvPr/>
          </p:nvSpPr>
          <p:spPr>
            <a:xfrm>
              <a:off x="2007464" y="2496522"/>
              <a:ext cx="80160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1v1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回复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6696C98B-D2FE-E661-C15A-0BCC76736140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B6570405-E698-54D7-D9EF-77A52A08DEBF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9" name="iconfont-11607-6151295">
                <a:extLst>
                  <a:ext uri="{FF2B5EF4-FFF2-40B4-BE49-F238E27FC236}">
                    <a16:creationId xmlns:a16="http://schemas.microsoft.com/office/drawing/2014/main" id="{75DE7AEE-2444-4021-6F59-2000D05255BD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A2973489-6A53-18A1-9F51-C78F2E5311D1}"/>
              </a:ext>
            </a:extLst>
          </p:cNvPr>
          <p:cNvGrpSpPr/>
          <p:nvPr/>
        </p:nvGrpSpPr>
        <p:grpSpPr>
          <a:xfrm>
            <a:off x="1664304" y="5735516"/>
            <a:ext cx="1716440" cy="384105"/>
            <a:chOff x="1664304" y="2450081"/>
            <a:chExt cx="1716440" cy="384105"/>
          </a:xfrm>
        </p:grpSpPr>
        <p:sp>
          <p:nvSpPr>
            <p:cNvPr id="71" name="矩形: 单圆角 93">
              <a:extLst>
                <a:ext uri="{FF2B5EF4-FFF2-40B4-BE49-F238E27FC236}">
                  <a16:creationId xmlns:a16="http://schemas.microsoft.com/office/drawing/2014/main" id="{62B1A234-BDFB-47D0-9961-CB2575D58E56}"/>
                </a:ext>
              </a:extLst>
            </p:cNvPr>
            <p:cNvSpPr/>
            <p:nvPr/>
          </p:nvSpPr>
          <p:spPr>
            <a:xfrm>
              <a:off x="16643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bg1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22A9778-64A9-9A3C-751E-747EEA83DA8E}"/>
                </a:ext>
              </a:extLst>
            </p:cNvPr>
            <p:cNvSpPr txBox="1"/>
            <p:nvPr/>
          </p:nvSpPr>
          <p:spPr>
            <a:xfrm>
              <a:off x="20074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多种场景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E8AC764F-E5BA-3FA6-E2EA-A99198D0A23D}"/>
                </a:ext>
              </a:extLst>
            </p:cNvPr>
            <p:cNvGrpSpPr/>
            <p:nvPr/>
          </p:nvGrpSpPr>
          <p:grpSpPr>
            <a:xfrm>
              <a:off x="1829069" y="2544686"/>
              <a:ext cx="178394" cy="178394"/>
              <a:chOff x="1008828" y="4143849"/>
              <a:chExt cx="178394" cy="178394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9D41196-3868-6651-2C38-B5E8AC2E21C9}"/>
                  </a:ext>
                </a:extLst>
              </p:cNvPr>
              <p:cNvSpPr/>
              <p:nvPr/>
            </p:nvSpPr>
            <p:spPr>
              <a:xfrm>
                <a:off x="1008828" y="4143849"/>
                <a:ext cx="178394" cy="178394"/>
              </a:xfrm>
              <a:prstGeom prst="ellipse">
                <a:avLst/>
              </a:prstGeom>
              <a:solidFill>
                <a:schemeClr val="bg1"/>
              </a:solidFill>
              <a:ln w="10058">
                <a:solidFill>
                  <a:schemeClr val="accent3">
                    <a:lumMod val="20000"/>
                    <a:lumOff val="80000"/>
                    <a:alpha val="4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841" tIns="72421" rIns="144841" bIns="72421" rtlCol="0" anchor="ctr">
                <a:noAutofit/>
              </a:bodyPr>
              <a:lstStyle/>
              <a:p>
                <a:pPr algn="ctr"/>
                <a:endParaRPr lang="en-US" sz="2851" dirty="0">
                  <a:solidFill>
                    <a:schemeClr val="bg1"/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75" name="iconfont-11607-6151295">
                <a:extLst>
                  <a:ext uri="{FF2B5EF4-FFF2-40B4-BE49-F238E27FC236}">
                    <a16:creationId xmlns:a16="http://schemas.microsoft.com/office/drawing/2014/main" id="{8D8FBA5C-4594-A0EB-6A91-A7C5A60DDFF2}"/>
                  </a:ext>
                </a:extLst>
              </p:cNvPr>
              <p:cNvSpPr/>
              <p:nvPr/>
            </p:nvSpPr>
            <p:spPr>
              <a:xfrm>
                <a:off x="1041400" y="4190575"/>
                <a:ext cx="113250" cy="84942"/>
              </a:xfrm>
              <a:custGeom>
                <a:avLst/>
                <a:gdLst>
                  <a:gd name="T0" fmla="*/ 4622 w 12800"/>
                  <a:gd name="T1" fmla="*/ 7204 h 9600"/>
                  <a:gd name="T2" fmla="*/ 11629 w 12800"/>
                  <a:gd name="T3" fmla="*/ 0 h 9600"/>
                  <a:gd name="T4" fmla="*/ 12800 w 12800"/>
                  <a:gd name="T5" fmla="*/ 1195 h 9600"/>
                  <a:gd name="T6" fmla="*/ 4625 w 12800"/>
                  <a:gd name="T7" fmla="*/ 9600 h 9600"/>
                  <a:gd name="T8" fmla="*/ 4371 w 12800"/>
                  <a:gd name="T9" fmla="*/ 9339 h 9600"/>
                  <a:gd name="T10" fmla="*/ 4370 w 12800"/>
                  <a:gd name="T11" fmla="*/ 9341 h 9600"/>
                  <a:gd name="T12" fmla="*/ 0 w 12800"/>
                  <a:gd name="T13" fmla="*/ 4860 h 9600"/>
                  <a:gd name="T14" fmla="*/ 1202 w 12800"/>
                  <a:gd name="T15" fmla="*/ 3696 h 9600"/>
                  <a:gd name="T16" fmla="*/ 4622 w 12800"/>
                  <a:gd name="T17" fmla="*/ 7204 h 9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00" h="9600">
                    <a:moveTo>
                      <a:pt x="4622" y="7204"/>
                    </a:moveTo>
                    <a:lnTo>
                      <a:pt x="11629" y="0"/>
                    </a:lnTo>
                    <a:lnTo>
                      <a:pt x="12800" y="1195"/>
                    </a:lnTo>
                    <a:lnTo>
                      <a:pt x="4625" y="9600"/>
                    </a:lnTo>
                    <a:lnTo>
                      <a:pt x="4371" y="9339"/>
                    </a:lnTo>
                    <a:lnTo>
                      <a:pt x="4370" y="9341"/>
                    </a:lnTo>
                    <a:lnTo>
                      <a:pt x="0" y="4860"/>
                    </a:lnTo>
                    <a:lnTo>
                      <a:pt x="1202" y="3696"/>
                    </a:lnTo>
                    <a:lnTo>
                      <a:pt x="4622" y="720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F24C1D0-4939-258E-D5B7-F8ECC6C11C40}"/>
              </a:ext>
            </a:extLst>
          </p:cNvPr>
          <p:cNvSpPr/>
          <p:nvPr/>
        </p:nvSpPr>
        <p:spPr>
          <a:xfrm>
            <a:off x="4547572" y="1264596"/>
            <a:ext cx="3044602" cy="5428034"/>
          </a:xfrm>
          <a:prstGeom prst="roundRect">
            <a:avLst>
              <a:gd name="adj" fmla="val 7730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ECEF5C4-32EE-25CB-8DB2-1C93167C2225}"/>
              </a:ext>
            </a:extLst>
          </p:cNvPr>
          <p:cNvSpPr txBox="1"/>
          <p:nvPr/>
        </p:nvSpPr>
        <p:spPr>
          <a:xfrm>
            <a:off x="4760933" y="1606992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+mj-ea"/>
                <a:ea typeface="+mj-ea"/>
              </a:rPr>
              <a:t>龙头产品</a:t>
            </a:r>
            <a:endParaRPr lang="en-US" sz="24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899867B6-739F-2415-2DC8-A2278175EA5F}"/>
              </a:ext>
            </a:extLst>
          </p:cNvPr>
          <p:cNvCxnSpPr/>
          <p:nvPr/>
        </p:nvCxnSpPr>
        <p:spPr>
          <a:xfrm>
            <a:off x="4875331" y="2136693"/>
            <a:ext cx="197337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3C78AB80-ABDE-1B0C-E791-5836DD6E93BC}"/>
              </a:ext>
            </a:extLst>
          </p:cNvPr>
          <p:cNvGrpSpPr/>
          <p:nvPr/>
        </p:nvGrpSpPr>
        <p:grpSpPr>
          <a:xfrm>
            <a:off x="4867104" y="2450081"/>
            <a:ext cx="1716440" cy="384105"/>
            <a:chOff x="4867104" y="2450081"/>
            <a:chExt cx="1716440" cy="384105"/>
          </a:xfrm>
        </p:grpSpPr>
        <p:sp>
          <p:nvSpPr>
            <p:cNvPr id="78" name="矩形: 单圆角 93">
              <a:extLst>
                <a:ext uri="{FF2B5EF4-FFF2-40B4-BE49-F238E27FC236}">
                  <a16:creationId xmlns:a16="http://schemas.microsoft.com/office/drawing/2014/main" id="{3C55D505-0263-381C-6503-58DD38F2899D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0220E31-7948-6843-46D0-0F25029137CE}"/>
                </a:ext>
              </a:extLst>
            </p:cNvPr>
            <p:cNvSpPr txBox="1"/>
            <p:nvPr/>
          </p:nvSpPr>
          <p:spPr>
            <a:xfrm>
              <a:off x="5210264" y="2496522"/>
              <a:ext cx="68939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accent5"/>
                  </a:solidFill>
                  <a:latin typeface="+mn-ea"/>
                </a:rPr>
                <a:t>AI</a:t>
              </a:r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智能</a:t>
              </a: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5D305CA-0CCF-7B35-BEF0-D80F2A2217E2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154E9C0-2866-CDA0-F04C-632A64BF8A8B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4676C5E0-817C-D35B-2EA9-C7DA42B1E7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E58777BA-4C74-C9F2-9228-415B70B2C4D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7B125FF-FB0A-A88B-95E8-D4331951EB7F}"/>
              </a:ext>
            </a:extLst>
          </p:cNvPr>
          <p:cNvGrpSpPr/>
          <p:nvPr/>
        </p:nvGrpSpPr>
        <p:grpSpPr>
          <a:xfrm>
            <a:off x="4867104" y="3107168"/>
            <a:ext cx="1716440" cy="384105"/>
            <a:chOff x="4867104" y="2450081"/>
            <a:chExt cx="1716440" cy="384105"/>
          </a:xfrm>
        </p:grpSpPr>
        <p:sp>
          <p:nvSpPr>
            <p:cNvPr id="122" name="矩形: 单圆角 93">
              <a:extLst>
                <a:ext uri="{FF2B5EF4-FFF2-40B4-BE49-F238E27FC236}">
                  <a16:creationId xmlns:a16="http://schemas.microsoft.com/office/drawing/2014/main" id="{3C5772B8-984B-F661-FFB6-C05757EEF524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066D673E-07DD-F711-DA19-CEA0FF7CB136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快速回应</a:t>
              </a: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A0F3CB9A-5A55-27B1-4DAB-91C176280602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C7E13A1A-4228-55B9-F01E-4EA42E15CEFD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7CC8EBAC-660D-D7F1-B73E-21DD352242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5DE189D4-B991-D0E5-89F3-CE7ACFE0125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CE9A450-C7B3-013D-EB4E-015355BFECA8}"/>
              </a:ext>
            </a:extLst>
          </p:cNvPr>
          <p:cNvGrpSpPr/>
          <p:nvPr/>
        </p:nvGrpSpPr>
        <p:grpSpPr>
          <a:xfrm>
            <a:off x="4867104" y="3764255"/>
            <a:ext cx="1716440" cy="384105"/>
            <a:chOff x="4867104" y="2450081"/>
            <a:chExt cx="1716440" cy="384105"/>
          </a:xfrm>
        </p:grpSpPr>
        <p:sp>
          <p:nvSpPr>
            <p:cNvPr id="129" name="矩形: 单圆角 93">
              <a:extLst>
                <a:ext uri="{FF2B5EF4-FFF2-40B4-BE49-F238E27FC236}">
                  <a16:creationId xmlns:a16="http://schemas.microsoft.com/office/drawing/2014/main" id="{B96B7C4E-CC20-9B8E-7739-EB0F2C82FA13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5DE043BC-C6EC-8336-9A36-6B7C1391AEC8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人工算法</a:t>
              </a: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FDB50071-B22D-C11E-7CED-6F891E51D0EF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B253917B-654A-04E9-D2F0-FC52A3F4F875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220FD166-CCA4-B9C0-7DE2-44342A35C5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4063655D-9673-8877-0EF0-ADC7106B80D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C2DF00F4-0063-5B98-97F6-78F0ED961C23}"/>
              </a:ext>
            </a:extLst>
          </p:cNvPr>
          <p:cNvGrpSpPr/>
          <p:nvPr/>
        </p:nvGrpSpPr>
        <p:grpSpPr>
          <a:xfrm>
            <a:off x="4867104" y="4421342"/>
            <a:ext cx="1716440" cy="384105"/>
            <a:chOff x="4867104" y="2450081"/>
            <a:chExt cx="1716440" cy="384105"/>
          </a:xfrm>
        </p:grpSpPr>
        <p:sp>
          <p:nvSpPr>
            <p:cNvPr id="136" name="矩形: 单圆角 93">
              <a:extLst>
                <a:ext uri="{FF2B5EF4-FFF2-40B4-BE49-F238E27FC236}">
                  <a16:creationId xmlns:a16="http://schemas.microsoft.com/office/drawing/2014/main" id="{2717F2D5-B9B3-DF56-F598-FBEABA3286FF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B32A8B99-E17E-0A64-30A4-44926CD7246D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一器多控</a:t>
              </a: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0E1D107-24D3-78DB-A8C0-D693D4FE555F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537D1E0E-1CCC-3088-B659-A1398176D249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4F4F2A2B-F6F1-4D9E-58BB-B627135930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FB28166E-C4B2-690E-0B12-CAEB5C19A46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C2AF7938-ADDB-3DE7-04A9-E3A0B09897F4}"/>
              </a:ext>
            </a:extLst>
          </p:cNvPr>
          <p:cNvGrpSpPr/>
          <p:nvPr/>
        </p:nvGrpSpPr>
        <p:grpSpPr>
          <a:xfrm>
            <a:off x="4867104" y="5078429"/>
            <a:ext cx="1716440" cy="384105"/>
            <a:chOff x="4867104" y="2450081"/>
            <a:chExt cx="1716440" cy="384105"/>
          </a:xfrm>
        </p:grpSpPr>
        <p:sp>
          <p:nvSpPr>
            <p:cNvPr id="150" name="矩形: 单圆角 93">
              <a:extLst>
                <a:ext uri="{FF2B5EF4-FFF2-40B4-BE49-F238E27FC236}">
                  <a16:creationId xmlns:a16="http://schemas.microsoft.com/office/drawing/2014/main" id="{3E9771AA-9A14-FFB6-E5E6-BA908FD76589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050FFDD8-8AC0-E268-92E7-974EEB25B3B3}"/>
                </a:ext>
              </a:extLst>
            </p:cNvPr>
            <p:cNvSpPr txBox="1"/>
            <p:nvPr/>
          </p:nvSpPr>
          <p:spPr>
            <a:xfrm>
              <a:off x="5210264" y="2496522"/>
              <a:ext cx="80160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accent5"/>
                  </a:solidFill>
                  <a:latin typeface="+mn-ea"/>
                </a:rPr>
                <a:t>1v1</a:t>
              </a:r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回复</a:t>
              </a: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250E77F2-B3C8-8BC7-3FE6-8C3F7145DA83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F764BC6A-9AE1-4492-1E89-B39FEDCDABCB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2910461D-D644-BEBB-B9D6-12C45A9DA0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0C0BFED5-2AC8-3A5C-702C-9095DC86E6B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D5360AD-7E4D-EEBC-A3D7-CF0C59C1ACAD}"/>
              </a:ext>
            </a:extLst>
          </p:cNvPr>
          <p:cNvGrpSpPr/>
          <p:nvPr/>
        </p:nvGrpSpPr>
        <p:grpSpPr>
          <a:xfrm>
            <a:off x="4867104" y="5735516"/>
            <a:ext cx="1716440" cy="384105"/>
            <a:chOff x="4867104" y="2450081"/>
            <a:chExt cx="1716440" cy="384105"/>
          </a:xfrm>
        </p:grpSpPr>
        <p:sp>
          <p:nvSpPr>
            <p:cNvPr id="157" name="矩形: 单圆角 93">
              <a:extLst>
                <a:ext uri="{FF2B5EF4-FFF2-40B4-BE49-F238E27FC236}">
                  <a16:creationId xmlns:a16="http://schemas.microsoft.com/office/drawing/2014/main" id="{F536B84D-3847-01C4-2E1E-497A1C6F8E52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3CFD2A06-D9C4-AAE6-C0EC-FAEBB58E2807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多种场景</a:t>
              </a: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3FABE42-84AA-73A9-79DE-70BE5446542F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9DA80A79-E98E-BDDB-B6C3-3595AF7FAEE3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6AC4E472-6C1A-42B4-C6C1-5363DB198C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3CCF5246-E230-3CBF-69A9-8261377249F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11" name="矩形: 圆角 210">
            <a:extLst>
              <a:ext uri="{FF2B5EF4-FFF2-40B4-BE49-F238E27FC236}">
                <a16:creationId xmlns:a16="http://schemas.microsoft.com/office/drawing/2014/main" id="{5339A14B-186C-FEB0-AB4A-8819DF2BE56C}"/>
              </a:ext>
            </a:extLst>
          </p:cNvPr>
          <p:cNvSpPr/>
          <p:nvPr/>
        </p:nvSpPr>
        <p:spPr>
          <a:xfrm>
            <a:off x="7817515" y="1264596"/>
            <a:ext cx="3044602" cy="5428034"/>
          </a:xfrm>
          <a:prstGeom prst="roundRect">
            <a:avLst>
              <a:gd name="adj" fmla="val 7730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65E4457C-A83B-B357-5153-7E0A65DD530A}"/>
              </a:ext>
            </a:extLst>
          </p:cNvPr>
          <p:cNvSpPr txBox="1"/>
          <p:nvPr/>
        </p:nvSpPr>
        <p:spPr>
          <a:xfrm>
            <a:off x="8030876" y="1606992"/>
            <a:ext cx="172354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+mj-ea"/>
                <a:ea typeface="+mj-ea"/>
              </a:rPr>
              <a:t>同类型产品</a:t>
            </a:r>
            <a:endParaRPr lang="en-US" sz="24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EF93F159-BFFA-C985-B1AD-36AB31BE379A}"/>
              </a:ext>
            </a:extLst>
          </p:cNvPr>
          <p:cNvCxnSpPr/>
          <p:nvPr/>
        </p:nvCxnSpPr>
        <p:spPr>
          <a:xfrm>
            <a:off x="8145274" y="2136693"/>
            <a:ext cx="197337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AC1B9C1D-64D9-A8D7-BD27-C17CF73836B0}"/>
              </a:ext>
            </a:extLst>
          </p:cNvPr>
          <p:cNvGrpSpPr/>
          <p:nvPr/>
        </p:nvGrpSpPr>
        <p:grpSpPr>
          <a:xfrm>
            <a:off x="8137047" y="2450081"/>
            <a:ext cx="1716440" cy="384105"/>
            <a:chOff x="4867104" y="2450081"/>
            <a:chExt cx="1716440" cy="384105"/>
          </a:xfrm>
        </p:grpSpPr>
        <p:sp>
          <p:nvSpPr>
            <p:cNvPr id="250" name="矩形: 单圆角 93">
              <a:extLst>
                <a:ext uri="{FF2B5EF4-FFF2-40B4-BE49-F238E27FC236}">
                  <a16:creationId xmlns:a16="http://schemas.microsoft.com/office/drawing/2014/main" id="{B270934C-95BF-D9A4-22DC-33DD802FA82D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50ADE146-4493-3D63-D64B-91E94DA326F9}"/>
                </a:ext>
              </a:extLst>
            </p:cNvPr>
            <p:cNvSpPr txBox="1"/>
            <p:nvPr/>
          </p:nvSpPr>
          <p:spPr>
            <a:xfrm>
              <a:off x="5210264" y="2496522"/>
              <a:ext cx="68939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accent5"/>
                  </a:solidFill>
                  <a:latin typeface="+mn-ea"/>
                </a:rPr>
                <a:t>AI</a:t>
              </a:r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智能</a:t>
              </a: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FB51E4C5-432E-02B8-B9BA-E0A8FC4C7FEC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FB6E1EBE-3D92-406C-48D3-9C4BDF90E156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id="{041B6103-97AD-B79B-3416-8D11A609CD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5F3F632E-DC2C-6043-7809-3A684498532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15F9C11A-4B23-8812-2759-DD4EEBFD9F5B}"/>
              </a:ext>
            </a:extLst>
          </p:cNvPr>
          <p:cNvGrpSpPr/>
          <p:nvPr/>
        </p:nvGrpSpPr>
        <p:grpSpPr>
          <a:xfrm>
            <a:off x="8137047" y="3107168"/>
            <a:ext cx="1716440" cy="384105"/>
            <a:chOff x="4867104" y="2450081"/>
            <a:chExt cx="1716440" cy="384105"/>
          </a:xfrm>
        </p:grpSpPr>
        <p:sp>
          <p:nvSpPr>
            <p:cNvPr id="244" name="矩形: 单圆角 93">
              <a:extLst>
                <a:ext uri="{FF2B5EF4-FFF2-40B4-BE49-F238E27FC236}">
                  <a16:creationId xmlns:a16="http://schemas.microsoft.com/office/drawing/2014/main" id="{46BF34B1-A1E3-9E62-72E3-F27FEB91E827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8F394F5A-7F1F-41EF-AB2F-B4F860CFD6FF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快速回应</a:t>
              </a: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FE9900A6-F504-1F29-39E6-B5691D6B14ED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616327CC-835F-26C3-DEB8-9C6343328DF7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48" name="直接连接符 247">
                <a:extLst>
                  <a:ext uri="{FF2B5EF4-FFF2-40B4-BE49-F238E27FC236}">
                    <a16:creationId xmlns:a16="http://schemas.microsoft.com/office/drawing/2014/main" id="{73166C5D-50F5-2089-839F-86BBEBB7D8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5933369C-BC83-2726-BD2A-2F6AC4EA2A7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CB679658-40DE-4AC4-09BD-7F50442F0990}"/>
              </a:ext>
            </a:extLst>
          </p:cNvPr>
          <p:cNvGrpSpPr/>
          <p:nvPr/>
        </p:nvGrpSpPr>
        <p:grpSpPr>
          <a:xfrm>
            <a:off x="8137047" y="3764255"/>
            <a:ext cx="1716440" cy="384105"/>
            <a:chOff x="4867104" y="2450081"/>
            <a:chExt cx="1716440" cy="384105"/>
          </a:xfrm>
        </p:grpSpPr>
        <p:sp>
          <p:nvSpPr>
            <p:cNvPr id="238" name="矩形: 单圆角 93">
              <a:extLst>
                <a:ext uri="{FF2B5EF4-FFF2-40B4-BE49-F238E27FC236}">
                  <a16:creationId xmlns:a16="http://schemas.microsoft.com/office/drawing/2014/main" id="{F89D8D03-9945-1313-9316-90B3E67BF759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7A66CD37-15A4-7814-9A36-08A317120628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人工算法</a:t>
              </a: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3076A165-7D67-20C1-1E5B-529CCCDFD8C5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2DC4C435-A7B7-67A9-36FD-3F2E6A5DBA41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BB56AC13-7574-3FD2-E979-A10CDB949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id="{9E72E681-A913-CEF1-A29C-068D73170FE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79D27BEB-337E-239E-E918-D17A91EE9C2B}"/>
              </a:ext>
            </a:extLst>
          </p:cNvPr>
          <p:cNvGrpSpPr/>
          <p:nvPr/>
        </p:nvGrpSpPr>
        <p:grpSpPr>
          <a:xfrm>
            <a:off x="8137047" y="4421342"/>
            <a:ext cx="1716440" cy="384105"/>
            <a:chOff x="4867104" y="2450081"/>
            <a:chExt cx="1716440" cy="384105"/>
          </a:xfrm>
        </p:grpSpPr>
        <p:sp>
          <p:nvSpPr>
            <p:cNvPr id="232" name="矩形: 单圆角 93">
              <a:extLst>
                <a:ext uri="{FF2B5EF4-FFF2-40B4-BE49-F238E27FC236}">
                  <a16:creationId xmlns:a16="http://schemas.microsoft.com/office/drawing/2014/main" id="{9DD11373-3797-BF0E-0E36-BD857BF90E45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7BAAFA56-F03C-7396-4DAC-B795C7208D91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一器多控</a:t>
              </a: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6C2603CB-6AE3-2826-6267-5A8E48A72046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A417384D-9A18-2B4C-C7F3-06B3B4B577F8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775D5354-9DA0-52FF-1EF5-76FDF52BB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B52D5C42-71E4-F108-727F-1E52C8986DD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51480398-3B01-5422-8C45-7A7F74645D70}"/>
              </a:ext>
            </a:extLst>
          </p:cNvPr>
          <p:cNvGrpSpPr/>
          <p:nvPr/>
        </p:nvGrpSpPr>
        <p:grpSpPr>
          <a:xfrm>
            <a:off x="8137047" y="5078429"/>
            <a:ext cx="1716440" cy="384105"/>
            <a:chOff x="4867104" y="2450081"/>
            <a:chExt cx="1716440" cy="384105"/>
          </a:xfrm>
        </p:grpSpPr>
        <p:sp>
          <p:nvSpPr>
            <p:cNvPr id="226" name="矩形: 单圆角 93">
              <a:extLst>
                <a:ext uri="{FF2B5EF4-FFF2-40B4-BE49-F238E27FC236}">
                  <a16:creationId xmlns:a16="http://schemas.microsoft.com/office/drawing/2014/main" id="{79D4F3C6-BFFC-E263-810E-56E6068A141A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87FA934A-4985-87C9-05DE-0F895C5B7D3C}"/>
                </a:ext>
              </a:extLst>
            </p:cNvPr>
            <p:cNvSpPr txBox="1"/>
            <p:nvPr/>
          </p:nvSpPr>
          <p:spPr>
            <a:xfrm>
              <a:off x="5210264" y="2496522"/>
              <a:ext cx="801604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en-US" altLang="zh-CN" sz="1200" dirty="0">
                  <a:solidFill>
                    <a:schemeClr val="accent5"/>
                  </a:solidFill>
                  <a:latin typeface="+mn-ea"/>
                </a:rPr>
                <a:t>1v1</a:t>
              </a:r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回复</a:t>
              </a: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66E6D63B-53B2-BF82-2EBD-4BAC719BA2E1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32D62CC1-5B7D-264E-7C5D-2E148818C467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BBAA1C5F-5835-F3C7-951F-891B73C641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B64D8581-3F04-B3D7-5ABB-6A0D8E7354D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5E236B5C-C31C-CB81-6484-4699809FA0BB}"/>
              </a:ext>
            </a:extLst>
          </p:cNvPr>
          <p:cNvGrpSpPr/>
          <p:nvPr/>
        </p:nvGrpSpPr>
        <p:grpSpPr>
          <a:xfrm>
            <a:off x="8137047" y="5735516"/>
            <a:ext cx="1716440" cy="384105"/>
            <a:chOff x="4867104" y="2450081"/>
            <a:chExt cx="1716440" cy="384105"/>
          </a:xfrm>
        </p:grpSpPr>
        <p:sp>
          <p:nvSpPr>
            <p:cNvPr id="220" name="矩形: 单圆角 93">
              <a:extLst>
                <a:ext uri="{FF2B5EF4-FFF2-40B4-BE49-F238E27FC236}">
                  <a16:creationId xmlns:a16="http://schemas.microsoft.com/office/drawing/2014/main" id="{7C24A3DC-D950-CD03-E86B-CD94C08B3060}"/>
                </a:ext>
              </a:extLst>
            </p:cNvPr>
            <p:cNvSpPr/>
            <p:nvPr/>
          </p:nvSpPr>
          <p:spPr>
            <a:xfrm>
              <a:off x="4867104" y="2450081"/>
              <a:ext cx="1716440" cy="384105"/>
            </a:xfrm>
            <a:custGeom>
              <a:avLst/>
              <a:gdLst>
                <a:gd name="connsiteX0" fmla="*/ 144000 w 1716440"/>
                <a:gd name="connsiteY0" fmla="*/ 0 h 384105"/>
                <a:gd name="connsiteX1" fmla="*/ 1652421 w 1716440"/>
                <a:gd name="connsiteY1" fmla="*/ 0 h 384105"/>
                <a:gd name="connsiteX2" fmla="*/ 1716440 w 1716440"/>
                <a:gd name="connsiteY2" fmla="*/ 64019 h 384105"/>
                <a:gd name="connsiteX3" fmla="*/ 1716440 w 1716440"/>
                <a:gd name="connsiteY3" fmla="*/ 240105 h 384105"/>
                <a:gd name="connsiteX4" fmla="*/ 1572440 w 1716440"/>
                <a:gd name="connsiteY4" fmla="*/ 384105 h 384105"/>
                <a:gd name="connsiteX5" fmla="*/ 144000 w 1716440"/>
                <a:gd name="connsiteY5" fmla="*/ 384105 h 384105"/>
                <a:gd name="connsiteX6" fmla="*/ 0 w 1716440"/>
                <a:gd name="connsiteY6" fmla="*/ 240105 h 384105"/>
                <a:gd name="connsiteX7" fmla="*/ 0 w 1716440"/>
                <a:gd name="connsiteY7" fmla="*/ 144000 h 384105"/>
                <a:gd name="connsiteX8" fmla="*/ 144000 w 1716440"/>
                <a:gd name="connsiteY8" fmla="*/ 0 h 3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6440" h="384105">
                  <a:moveTo>
                    <a:pt x="144000" y="0"/>
                  </a:moveTo>
                  <a:lnTo>
                    <a:pt x="1652421" y="0"/>
                  </a:lnTo>
                  <a:cubicBezTo>
                    <a:pt x="1687778" y="0"/>
                    <a:pt x="1716440" y="28662"/>
                    <a:pt x="1716440" y="64019"/>
                  </a:cubicBezTo>
                  <a:lnTo>
                    <a:pt x="1716440" y="240105"/>
                  </a:lnTo>
                  <a:cubicBezTo>
                    <a:pt x="1716440" y="319593"/>
                    <a:pt x="1651928" y="384105"/>
                    <a:pt x="1572440" y="384105"/>
                  </a:cubicBezTo>
                  <a:lnTo>
                    <a:pt x="144000" y="384105"/>
                  </a:lnTo>
                  <a:cubicBezTo>
                    <a:pt x="64512" y="384105"/>
                    <a:pt x="0" y="319593"/>
                    <a:pt x="0" y="240105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</a:path>
              </a:pathLst>
            </a:custGeom>
            <a:noFill/>
            <a:ln w="10160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52" tIns="36576" rIns="73152" bIns="36576" rtlCol="0" anchor="ctr">
              <a:noAutofit/>
            </a:bodyPr>
            <a:lstStyle/>
            <a:p>
              <a:pPr algn="ctr"/>
              <a:endParaRPr lang="en-US" sz="1440" dirty="0">
                <a:solidFill>
                  <a:schemeClr val="accent5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3A79C637-1261-CFF1-093B-3AA5692F64C2}"/>
                </a:ext>
              </a:extLst>
            </p:cNvPr>
            <p:cNvSpPr txBox="1"/>
            <p:nvPr/>
          </p:nvSpPr>
          <p:spPr>
            <a:xfrm>
              <a:off x="5210264" y="2496522"/>
              <a:ext cx="859313" cy="306545"/>
            </a:xfrm>
            <a:prstGeom prst="rect">
              <a:avLst/>
            </a:prstGeom>
            <a:noFill/>
            <a:effectLst/>
          </p:spPr>
          <p:txBody>
            <a:bodyPr wrap="none" lIns="120701" tIns="60350" rIns="120701" bIns="60350" rtlCol="0">
              <a:noAutofit/>
            </a:bodyPr>
            <a:lstStyle/>
            <a:p>
              <a:pPr algn="l"/>
              <a:r>
                <a:rPr lang="zh-CN" altLang="en-US" sz="1200" dirty="0">
                  <a:solidFill>
                    <a:schemeClr val="accent5"/>
                  </a:solidFill>
                  <a:latin typeface="+mn-ea"/>
                </a:rPr>
                <a:t>多种场景</a:t>
              </a: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E9D0BD8-ED43-88E2-03CE-427989036173}"/>
                </a:ext>
              </a:extLst>
            </p:cNvPr>
            <p:cNvSpPr/>
            <p:nvPr/>
          </p:nvSpPr>
          <p:spPr>
            <a:xfrm>
              <a:off x="5031869" y="2544686"/>
              <a:ext cx="178394" cy="178394"/>
            </a:xfrm>
            <a:prstGeom prst="ellipse">
              <a:avLst/>
            </a:prstGeom>
            <a:solidFill>
              <a:schemeClr val="bg1"/>
            </a:solidFill>
            <a:ln w="10058">
              <a:solidFill>
                <a:schemeClr val="accent3">
                  <a:lumMod val="20000"/>
                  <a:lumOff val="80000"/>
                  <a:alpha val="4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841" tIns="72421" rIns="144841" bIns="72421" rtlCol="0" anchor="ctr">
              <a:noAutofit/>
            </a:bodyPr>
            <a:lstStyle/>
            <a:p>
              <a:pPr algn="ctr"/>
              <a:endParaRPr lang="en-US" sz="2851" dirty="0">
                <a:solidFill>
                  <a:schemeClr val="accent1"/>
                </a:solidFill>
                <a:latin typeface="思源黑体 CN Bold" panose="020B0800000000000000" pitchFamily="34" charset="-122"/>
              </a:endParaRPr>
            </a:p>
          </p:txBody>
        </p: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3D9156D5-9162-07C0-D932-CFCA0DA6D97E}"/>
                </a:ext>
              </a:extLst>
            </p:cNvPr>
            <p:cNvGrpSpPr/>
            <p:nvPr/>
          </p:nvGrpSpPr>
          <p:grpSpPr>
            <a:xfrm>
              <a:off x="5077371" y="2590706"/>
              <a:ext cx="87390" cy="87390"/>
              <a:chOff x="5420519" y="2294440"/>
              <a:chExt cx="49816" cy="49816"/>
            </a:xfrm>
          </p:grpSpPr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04438F85-C4C7-9ECA-A1D7-A1A07380D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2C1B6C91-645E-8830-7279-38562F06B68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20519" y="2294440"/>
                <a:ext cx="49816" cy="49816"/>
              </a:xfrm>
              <a:prstGeom prst="lin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08350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70D2019A-B9D2-9582-AC8B-F868B4589710}"/>
              </a:ext>
            </a:extLst>
          </p:cNvPr>
          <p:cNvSpPr/>
          <p:nvPr/>
        </p:nvSpPr>
        <p:spPr>
          <a:xfrm>
            <a:off x="5060562" y="4622027"/>
            <a:ext cx="7131438" cy="2098014"/>
          </a:xfrm>
          <a:custGeom>
            <a:avLst/>
            <a:gdLst>
              <a:gd name="connsiteX0" fmla="*/ 1049007 w 7131438"/>
              <a:gd name="connsiteY0" fmla="*/ 0 h 2098014"/>
              <a:gd name="connsiteX1" fmla="*/ 7131438 w 7131438"/>
              <a:gd name="connsiteY1" fmla="*/ 0 h 2098014"/>
              <a:gd name="connsiteX2" fmla="*/ 7131438 w 7131438"/>
              <a:gd name="connsiteY2" fmla="*/ 2098014 h 2098014"/>
              <a:gd name="connsiteX3" fmla="*/ 1049007 w 7131438"/>
              <a:gd name="connsiteY3" fmla="*/ 2098014 h 2098014"/>
              <a:gd name="connsiteX4" fmla="*/ 0 w 7131438"/>
              <a:gd name="connsiteY4" fmla="*/ 1049007 h 2098014"/>
              <a:gd name="connsiteX5" fmla="*/ 1049007 w 7131438"/>
              <a:gd name="connsiteY5" fmla="*/ 0 h 209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438" h="2098014">
                <a:moveTo>
                  <a:pt x="1049007" y="0"/>
                </a:moveTo>
                <a:lnTo>
                  <a:pt x="7131438" y="0"/>
                </a:lnTo>
                <a:lnTo>
                  <a:pt x="7131438" y="2098014"/>
                </a:lnTo>
                <a:lnTo>
                  <a:pt x="1049007" y="2098014"/>
                </a:lnTo>
                <a:cubicBezTo>
                  <a:pt x="469656" y="2098014"/>
                  <a:pt x="0" y="1628358"/>
                  <a:pt x="0" y="1049007"/>
                </a:cubicBezTo>
                <a:cubicBezTo>
                  <a:pt x="0" y="469656"/>
                  <a:pt x="469656" y="0"/>
                  <a:pt x="10490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66EF5C8-9F6C-74E3-8152-10C77E93E085}"/>
              </a:ext>
            </a:extLst>
          </p:cNvPr>
          <p:cNvSpPr/>
          <p:nvPr/>
        </p:nvSpPr>
        <p:spPr>
          <a:xfrm flipH="1" flipV="1">
            <a:off x="778211" y="291828"/>
            <a:ext cx="11413787" cy="3984883"/>
          </a:xfrm>
          <a:custGeom>
            <a:avLst/>
            <a:gdLst>
              <a:gd name="connsiteX0" fmla="*/ 0 w 11413787"/>
              <a:gd name="connsiteY0" fmla="*/ 220858 h 3287949"/>
              <a:gd name="connsiteX1" fmla="*/ 0 w 11413787"/>
              <a:gd name="connsiteY1" fmla="*/ 0 h 3287949"/>
              <a:gd name="connsiteX2" fmla="*/ 218705 w 11413787"/>
              <a:gd name="connsiteY2" fmla="*/ 0 h 3287949"/>
              <a:gd name="connsiteX3" fmla="*/ 0 w 11413787"/>
              <a:gd name="connsiteY3" fmla="*/ 220858 h 3287949"/>
              <a:gd name="connsiteX4" fmla="*/ 7018492 w 11413787"/>
              <a:gd name="connsiteY4" fmla="*/ 3287949 h 3287949"/>
              <a:gd name="connsiteX5" fmla="*/ 19277 w 11413787"/>
              <a:gd name="connsiteY5" fmla="*/ 3287949 h 3287949"/>
              <a:gd name="connsiteX6" fmla="*/ 19277 w 11413787"/>
              <a:gd name="connsiteY6" fmla="*/ 1534811 h 3287949"/>
              <a:gd name="connsiteX7" fmla="*/ 1519846 w 11413787"/>
              <a:gd name="connsiteY7" fmla="*/ 19467 h 3287949"/>
              <a:gd name="connsiteX8" fmla="*/ 4398804 w 11413787"/>
              <a:gd name="connsiteY8" fmla="*/ 15928 h 3287949"/>
              <a:gd name="connsiteX9" fmla="*/ 4395296 w 11413787"/>
              <a:gd name="connsiteY9" fmla="*/ 0 h 3287949"/>
              <a:gd name="connsiteX10" fmla="*/ 10865785 w 11413787"/>
              <a:gd name="connsiteY10" fmla="*/ 0 h 3287949"/>
              <a:gd name="connsiteX11" fmla="*/ 11370722 w 11413787"/>
              <a:gd name="connsiteY11" fmla="*/ 334695 h 3287949"/>
              <a:gd name="connsiteX12" fmla="*/ 11394510 w 11413787"/>
              <a:gd name="connsiteY12" fmla="*/ 411326 h 3287949"/>
              <a:gd name="connsiteX13" fmla="*/ 11394510 w 11413787"/>
              <a:gd name="connsiteY13" fmla="*/ 1753138 h 3287949"/>
              <a:gd name="connsiteX14" fmla="*/ 9893941 w 11413787"/>
              <a:gd name="connsiteY14" fmla="*/ 3268482 h 3287949"/>
              <a:gd name="connsiteX15" fmla="*/ 7014983 w 11413787"/>
              <a:gd name="connsiteY15" fmla="*/ 3272021 h 3287949"/>
              <a:gd name="connsiteX16" fmla="*/ 11413787 w 11413787"/>
              <a:gd name="connsiteY16" fmla="*/ 3287949 h 3287949"/>
              <a:gd name="connsiteX17" fmla="*/ 11195082 w 11413787"/>
              <a:gd name="connsiteY17" fmla="*/ 3287949 h 3287949"/>
              <a:gd name="connsiteX18" fmla="*/ 11413787 w 11413787"/>
              <a:gd name="connsiteY18" fmla="*/ 3067091 h 328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13787" h="3287949">
                <a:moveTo>
                  <a:pt x="0" y="220858"/>
                </a:moveTo>
                <a:lnTo>
                  <a:pt x="0" y="0"/>
                </a:lnTo>
                <a:lnTo>
                  <a:pt x="218705" y="0"/>
                </a:lnTo>
                <a:cubicBezTo>
                  <a:pt x="97918" y="0"/>
                  <a:pt x="0" y="98882"/>
                  <a:pt x="0" y="220858"/>
                </a:cubicBezTo>
                <a:close/>
                <a:moveTo>
                  <a:pt x="7018492" y="3287949"/>
                </a:moveTo>
                <a:lnTo>
                  <a:pt x="19277" y="3287949"/>
                </a:lnTo>
                <a:lnTo>
                  <a:pt x="19277" y="1534811"/>
                </a:lnTo>
                <a:cubicBezTo>
                  <a:pt x="19277" y="697907"/>
                  <a:pt x="691101" y="19467"/>
                  <a:pt x="1519846" y="19467"/>
                </a:cubicBezTo>
                <a:lnTo>
                  <a:pt x="4398804" y="15928"/>
                </a:lnTo>
                <a:lnTo>
                  <a:pt x="4395296" y="0"/>
                </a:lnTo>
                <a:lnTo>
                  <a:pt x="10865785" y="0"/>
                </a:lnTo>
                <a:cubicBezTo>
                  <a:pt x="11092775" y="0"/>
                  <a:pt x="11287531" y="138009"/>
                  <a:pt x="11370722" y="334695"/>
                </a:cubicBezTo>
                <a:lnTo>
                  <a:pt x="11394510" y="411326"/>
                </a:lnTo>
                <a:lnTo>
                  <a:pt x="11394510" y="1753138"/>
                </a:lnTo>
                <a:cubicBezTo>
                  <a:pt x="11394510" y="2590042"/>
                  <a:pt x="10722686" y="3268482"/>
                  <a:pt x="9893941" y="3268482"/>
                </a:cubicBezTo>
                <a:lnTo>
                  <a:pt x="7014983" y="3272021"/>
                </a:lnTo>
                <a:close/>
                <a:moveTo>
                  <a:pt x="11413787" y="3287949"/>
                </a:moveTo>
                <a:lnTo>
                  <a:pt x="11195082" y="3287949"/>
                </a:lnTo>
                <a:cubicBezTo>
                  <a:pt x="11315869" y="3287949"/>
                  <a:pt x="11413787" y="3189067"/>
                  <a:pt x="11413787" y="30670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10" name="图形 7">
            <a:extLst>
              <a:ext uri="{FF2B5EF4-FFF2-40B4-BE49-F238E27FC236}">
                <a16:creationId xmlns:a16="http://schemas.microsoft.com/office/drawing/2014/main" id="{53514606-19CE-EE40-C1C1-C4DEFDD75D70}"/>
              </a:ext>
            </a:extLst>
          </p:cNvPr>
          <p:cNvGrpSpPr/>
          <p:nvPr/>
        </p:nvGrpSpPr>
        <p:grpSpPr>
          <a:xfrm>
            <a:off x="1589236" y="6015907"/>
            <a:ext cx="419100" cy="419100"/>
            <a:chOff x="1589236" y="6015907"/>
            <a:chExt cx="419100" cy="4191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CD4687A-C743-AD4C-4680-14680C52CE83}"/>
                </a:ext>
              </a:extLst>
            </p:cNvPr>
            <p:cNvSpPr/>
            <p:nvPr/>
          </p:nvSpPr>
          <p:spPr>
            <a:xfrm>
              <a:off x="1589236" y="6015907"/>
              <a:ext cx="419100" cy="419100"/>
            </a:xfrm>
            <a:custGeom>
              <a:avLst/>
              <a:gdLst>
                <a:gd name="connsiteX0" fmla="*/ 419100 w 419100"/>
                <a:gd name="connsiteY0" fmla="*/ 209550 h 419100"/>
                <a:gd name="connsiteX1" fmla="*/ 209550 w 419100"/>
                <a:gd name="connsiteY1" fmla="*/ 419100 h 419100"/>
                <a:gd name="connsiteX2" fmla="*/ 0 w 419100"/>
                <a:gd name="connsiteY2" fmla="*/ 209550 h 419100"/>
                <a:gd name="connsiteX3" fmla="*/ 209550 w 419100"/>
                <a:gd name="connsiteY3" fmla="*/ 0 h 419100"/>
                <a:gd name="connsiteX4" fmla="*/ 419100 w 419100"/>
                <a:gd name="connsiteY4" fmla="*/ 2095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419100">
                  <a:moveTo>
                    <a:pt x="419100" y="209550"/>
                  </a:moveTo>
                  <a:cubicBezTo>
                    <a:pt x="419100" y="325281"/>
                    <a:pt x="325281" y="419100"/>
                    <a:pt x="209550" y="419100"/>
                  </a:cubicBezTo>
                  <a:cubicBezTo>
                    <a:pt x="93819" y="419100"/>
                    <a:pt x="0" y="325281"/>
                    <a:pt x="0" y="209550"/>
                  </a:cubicBezTo>
                  <a:cubicBezTo>
                    <a:pt x="0" y="93819"/>
                    <a:pt x="93819" y="0"/>
                    <a:pt x="209550" y="0"/>
                  </a:cubicBezTo>
                  <a:cubicBezTo>
                    <a:pt x="325281" y="0"/>
                    <a:pt x="419100" y="93819"/>
                    <a:pt x="419100" y="20955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D244514-C7A0-E62D-13A8-9791E1FC4A30}"/>
                </a:ext>
              </a:extLst>
            </p:cNvPr>
            <p:cNvSpPr/>
            <p:nvPr/>
          </p:nvSpPr>
          <p:spPr>
            <a:xfrm>
              <a:off x="1727348" y="6137431"/>
              <a:ext cx="189788" cy="194019"/>
            </a:xfrm>
            <a:custGeom>
              <a:avLst/>
              <a:gdLst>
                <a:gd name="connsiteX0" fmla="*/ 21365 w 189788"/>
                <a:gd name="connsiteY0" fmla="*/ 194020 h 194019"/>
                <a:gd name="connsiteX1" fmla="*/ 9820 w 189788"/>
                <a:gd name="connsiteY1" fmla="*/ 190610 h 194019"/>
                <a:gd name="connsiteX2" fmla="*/ 0 w 189788"/>
                <a:gd name="connsiteY2" fmla="*/ 172617 h 194019"/>
                <a:gd name="connsiteX3" fmla="*/ 0 w 189788"/>
                <a:gd name="connsiteY3" fmla="*/ 21407 h 194019"/>
                <a:gd name="connsiteX4" fmla="*/ 10649 w 189788"/>
                <a:gd name="connsiteY4" fmla="*/ 2920 h 194019"/>
                <a:gd name="connsiteX5" fmla="*/ 31995 w 189788"/>
                <a:gd name="connsiteY5" fmla="*/ 2853 h 194019"/>
                <a:gd name="connsiteX6" fmla="*/ 179013 w 189788"/>
                <a:gd name="connsiteY6" fmla="*/ 86854 h 194019"/>
                <a:gd name="connsiteX7" fmla="*/ 189767 w 189788"/>
                <a:gd name="connsiteY7" fmla="*/ 106399 h 194019"/>
                <a:gd name="connsiteX8" fmla="*/ 177289 w 189788"/>
                <a:gd name="connsiteY8" fmla="*/ 124878 h 194019"/>
                <a:gd name="connsiteX9" fmla="*/ 30271 w 189788"/>
                <a:gd name="connsiteY9" fmla="*/ 192067 h 194019"/>
                <a:gd name="connsiteX10" fmla="*/ 21365 w 189788"/>
                <a:gd name="connsiteY10" fmla="*/ 194020 h 19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788" h="194019">
                  <a:moveTo>
                    <a:pt x="21365" y="194020"/>
                  </a:moveTo>
                  <a:cubicBezTo>
                    <a:pt x="17345" y="194020"/>
                    <a:pt x="13345" y="192867"/>
                    <a:pt x="9820" y="190610"/>
                  </a:cubicBezTo>
                  <a:cubicBezTo>
                    <a:pt x="3667" y="186657"/>
                    <a:pt x="0" y="179932"/>
                    <a:pt x="0" y="172617"/>
                  </a:cubicBezTo>
                  <a:lnTo>
                    <a:pt x="0" y="21407"/>
                  </a:lnTo>
                  <a:cubicBezTo>
                    <a:pt x="0" y="13702"/>
                    <a:pt x="3982" y="6787"/>
                    <a:pt x="10649" y="2920"/>
                  </a:cubicBezTo>
                  <a:cubicBezTo>
                    <a:pt x="17326" y="-948"/>
                    <a:pt x="25298" y="-976"/>
                    <a:pt x="31995" y="2853"/>
                  </a:cubicBezTo>
                  <a:lnTo>
                    <a:pt x="179013" y="86854"/>
                  </a:lnTo>
                  <a:cubicBezTo>
                    <a:pt x="186004" y="90854"/>
                    <a:pt x="190129" y="98350"/>
                    <a:pt x="189767" y="106399"/>
                  </a:cubicBezTo>
                  <a:cubicBezTo>
                    <a:pt x="189395" y="114448"/>
                    <a:pt x="184614" y="121525"/>
                    <a:pt x="177289" y="124878"/>
                  </a:cubicBezTo>
                  <a:lnTo>
                    <a:pt x="30271" y="192067"/>
                  </a:lnTo>
                  <a:cubicBezTo>
                    <a:pt x="27423" y="193372"/>
                    <a:pt x="24394" y="194020"/>
                    <a:pt x="21365" y="194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3" name="图形 7">
            <a:extLst>
              <a:ext uri="{FF2B5EF4-FFF2-40B4-BE49-F238E27FC236}">
                <a16:creationId xmlns:a16="http://schemas.microsoft.com/office/drawing/2014/main" id="{B0967827-7C98-4EB2-7B9D-06C5E378BA6C}"/>
              </a:ext>
            </a:extLst>
          </p:cNvPr>
          <p:cNvGrpSpPr/>
          <p:nvPr/>
        </p:nvGrpSpPr>
        <p:grpSpPr>
          <a:xfrm>
            <a:off x="309618" y="5486524"/>
            <a:ext cx="3864007" cy="963084"/>
            <a:chOff x="309618" y="5486524"/>
            <a:chExt cx="3864007" cy="9630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B2DCEA-DEB3-A62C-1771-B984A5564D3B}"/>
                </a:ext>
              </a:extLst>
            </p:cNvPr>
            <p:cNvSpPr/>
            <p:nvPr/>
          </p:nvSpPr>
          <p:spPr>
            <a:xfrm>
              <a:off x="3555329" y="5486524"/>
              <a:ext cx="531708" cy="947863"/>
            </a:xfrm>
            <a:custGeom>
              <a:avLst/>
              <a:gdLst>
                <a:gd name="connsiteX0" fmla="*/ 14897 w 531708"/>
                <a:gd name="connsiteY0" fmla="*/ 794616 h 947863"/>
                <a:gd name="connsiteX1" fmla="*/ 30556 w 531708"/>
                <a:gd name="connsiteY1" fmla="*/ 757154 h 947863"/>
                <a:gd name="connsiteX2" fmla="*/ 29080 w 531708"/>
                <a:gd name="connsiteY2" fmla="*/ 751258 h 947863"/>
                <a:gd name="connsiteX3" fmla="*/ 29670 w 531708"/>
                <a:gd name="connsiteY3" fmla="*/ 749848 h 947863"/>
                <a:gd name="connsiteX4" fmla="*/ 136741 w 531708"/>
                <a:gd name="connsiteY4" fmla="*/ 750248 h 947863"/>
                <a:gd name="connsiteX5" fmla="*/ 182042 w 531708"/>
                <a:gd name="connsiteY5" fmla="*/ 879274 h 947863"/>
                <a:gd name="connsiteX6" fmla="*/ 179022 w 531708"/>
                <a:gd name="connsiteY6" fmla="*/ 938329 h 947863"/>
                <a:gd name="connsiteX7" fmla="*/ 241659 w 531708"/>
                <a:gd name="connsiteY7" fmla="*/ 652388 h 947863"/>
                <a:gd name="connsiteX8" fmla="*/ 237534 w 531708"/>
                <a:gd name="connsiteY8" fmla="*/ 578255 h 947863"/>
                <a:gd name="connsiteX9" fmla="*/ 228057 w 531708"/>
                <a:gd name="connsiteY9" fmla="*/ 518143 h 947863"/>
                <a:gd name="connsiteX10" fmla="*/ 89945 w 531708"/>
                <a:gd name="connsiteY10" fmla="*/ 222973 h 947863"/>
                <a:gd name="connsiteX11" fmla="*/ 12859 w 531708"/>
                <a:gd name="connsiteY11" fmla="*/ 142991 h 947863"/>
                <a:gd name="connsiteX12" fmla="*/ 0 w 531708"/>
                <a:gd name="connsiteY12" fmla="*/ 104358 h 947863"/>
                <a:gd name="connsiteX13" fmla="*/ 11325 w 531708"/>
                <a:gd name="connsiteY13" fmla="*/ 44188 h 947863"/>
                <a:gd name="connsiteX14" fmla="*/ 31623 w 531708"/>
                <a:gd name="connsiteY14" fmla="*/ 24567 h 947863"/>
                <a:gd name="connsiteX15" fmla="*/ 119596 w 531708"/>
                <a:gd name="connsiteY15" fmla="*/ 45113 h 947863"/>
                <a:gd name="connsiteX16" fmla="*/ 136884 w 531708"/>
                <a:gd name="connsiteY16" fmla="*/ 138810 h 947863"/>
                <a:gd name="connsiteX17" fmla="*/ 102556 w 531708"/>
                <a:gd name="connsiteY17" fmla="*/ 215343 h 947863"/>
                <a:gd name="connsiteX18" fmla="*/ 107232 w 531708"/>
                <a:gd name="connsiteY18" fmla="*/ 221182 h 947863"/>
                <a:gd name="connsiteX19" fmla="*/ 180394 w 531708"/>
                <a:gd name="connsiteY19" fmla="*/ 337092 h 947863"/>
                <a:gd name="connsiteX20" fmla="*/ 197786 w 531708"/>
                <a:gd name="connsiteY20" fmla="*/ 201741 h 947863"/>
                <a:gd name="connsiteX21" fmla="*/ 273139 w 531708"/>
                <a:gd name="connsiteY21" fmla="*/ 93014 h 947863"/>
                <a:gd name="connsiteX22" fmla="*/ 379666 w 531708"/>
                <a:gd name="connsiteY22" fmla="*/ 122389 h 947863"/>
                <a:gd name="connsiteX23" fmla="*/ 379828 w 531708"/>
                <a:gd name="connsiteY23" fmla="*/ 123922 h 947863"/>
                <a:gd name="connsiteX24" fmla="*/ 367846 w 531708"/>
                <a:gd name="connsiteY24" fmla="*/ 131257 h 947863"/>
                <a:gd name="connsiteX25" fmla="*/ 379666 w 531708"/>
                <a:gd name="connsiteY25" fmla="*/ 184606 h 947863"/>
                <a:gd name="connsiteX26" fmla="*/ 380257 w 531708"/>
                <a:gd name="connsiteY26" fmla="*/ 184701 h 947863"/>
                <a:gd name="connsiteX27" fmla="*/ 372570 w 531708"/>
                <a:gd name="connsiteY27" fmla="*/ 228326 h 947863"/>
                <a:gd name="connsiteX28" fmla="*/ 223018 w 531708"/>
                <a:gd name="connsiteY28" fmla="*/ 416578 h 947863"/>
                <a:gd name="connsiteX29" fmla="*/ 215875 w 531708"/>
                <a:gd name="connsiteY29" fmla="*/ 420207 h 947863"/>
                <a:gd name="connsiteX30" fmla="*/ 242211 w 531708"/>
                <a:gd name="connsiteY30" fmla="*/ 515257 h 947863"/>
                <a:gd name="connsiteX31" fmla="*/ 254393 w 531708"/>
                <a:gd name="connsiteY31" fmla="*/ 601448 h 947863"/>
                <a:gd name="connsiteX32" fmla="*/ 253898 w 531708"/>
                <a:gd name="connsiteY32" fmla="*/ 711014 h 947863"/>
                <a:gd name="connsiteX33" fmla="*/ 254079 w 531708"/>
                <a:gd name="connsiteY33" fmla="*/ 709719 h 947863"/>
                <a:gd name="connsiteX34" fmla="*/ 315296 w 531708"/>
                <a:gd name="connsiteY34" fmla="*/ 606182 h 947863"/>
                <a:gd name="connsiteX35" fmla="*/ 479774 w 531708"/>
                <a:gd name="connsiteY35" fmla="*/ 522134 h 947863"/>
                <a:gd name="connsiteX36" fmla="*/ 531314 w 531708"/>
                <a:gd name="connsiteY36" fmla="*/ 554872 h 947863"/>
                <a:gd name="connsiteX37" fmla="*/ 531114 w 531708"/>
                <a:gd name="connsiteY37" fmla="*/ 556224 h 947863"/>
                <a:gd name="connsiteX38" fmla="*/ 509025 w 531708"/>
                <a:gd name="connsiteY38" fmla="*/ 566873 h 947863"/>
                <a:gd name="connsiteX39" fmla="*/ 497033 w 531708"/>
                <a:gd name="connsiteY39" fmla="*/ 574207 h 947863"/>
                <a:gd name="connsiteX40" fmla="*/ 508854 w 531708"/>
                <a:gd name="connsiteY40" fmla="*/ 627557 h 947863"/>
                <a:gd name="connsiteX41" fmla="*/ 509454 w 531708"/>
                <a:gd name="connsiteY41" fmla="*/ 627652 h 947863"/>
                <a:gd name="connsiteX42" fmla="*/ 510683 w 531708"/>
                <a:gd name="connsiteY42" fmla="*/ 627833 h 947863"/>
                <a:gd name="connsiteX43" fmla="*/ 456981 w 531708"/>
                <a:gd name="connsiteY43" fmla="*/ 711939 h 947863"/>
                <a:gd name="connsiteX44" fmla="*/ 238944 w 531708"/>
                <a:gd name="connsiteY44" fmla="*/ 807598 h 947863"/>
                <a:gd name="connsiteX45" fmla="*/ 238887 w 531708"/>
                <a:gd name="connsiteY45" fmla="*/ 807598 h 947863"/>
                <a:gd name="connsiteX46" fmla="*/ 190843 w 531708"/>
                <a:gd name="connsiteY46" fmla="*/ 947863 h 947863"/>
                <a:gd name="connsiteX47" fmla="*/ 19193 w 531708"/>
                <a:gd name="connsiteY47" fmla="*/ 947863 h 947863"/>
                <a:gd name="connsiteX48" fmla="*/ 17469 w 531708"/>
                <a:gd name="connsiteY48" fmla="*/ 942082 h 947863"/>
                <a:gd name="connsiteX49" fmla="*/ 64970 w 531708"/>
                <a:gd name="connsiteY49" fmla="*/ 939253 h 947863"/>
                <a:gd name="connsiteX50" fmla="*/ 26765 w 531708"/>
                <a:gd name="connsiteY50" fmla="*/ 892256 h 947863"/>
                <a:gd name="connsiteX51" fmla="*/ 25965 w 531708"/>
                <a:gd name="connsiteY51" fmla="*/ 891332 h 947863"/>
                <a:gd name="connsiteX52" fmla="*/ 6525 w 531708"/>
                <a:gd name="connsiteY52" fmla="*/ 867396 h 947863"/>
                <a:gd name="connsiteX53" fmla="*/ 6515 w 531708"/>
                <a:gd name="connsiteY53" fmla="*/ 867387 h 947863"/>
                <a:gd name="connsiteX54" fmla="*/ 14887 w 531708"/>
                <a:gd name="connsiteY54" fmla="*/ 794616 h 947863"/>
                <a:gd name="connsiteX55" fmla="*/ 14897 w 531708"/>
                <a:gd name="connsiteY55" fmla="*/ 794616 h 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1708" h="947863">
                  <a:moveTo>
                    <a:pt x="14897" y="794616"/>
                  </a:moveTo>
                  <a:cubicBezTo>
                    <a:pt x="34576" y="795844"/>
                    <a:pt x="45444" y="771403"/>
                    <a:pt x="30556" y="757154"/>
                  </a:cubicBezTo>
                  <a:lnTo>
                    <a:pt x="29080" y="751258"/>
                  </a:lnTo>
                  <a:cubicBezTo>
                    <a:pt x="29270" y="750791"/>
                    <a:pt x="29470" y="750324"/>
                    <a:pt x="29670" y="749848"/>
                  </a:cubicBezTo>
                  <a:cubicBezTo>
                    <a:pt x="49568" y="702395"/>
                    <a:pt x="117015" y="702728"/>
                    <a:pt x="136741" y="750248"/>
                  </a:cubicBezTo>
                  <a:cubicBezTo>
                    <a:pt x="154257" y="792425"/>
                    <a:pt x="176555" y="834678"/>
                    <a:pt x="182042" y="879274"/>
                  </a:cubicBezTo>
                  <a:cubicBezTo>
                    <a:pt x="184499" y="898962"/>
                    <a:pt x="183394" y="919012"/>
                    <a:pt x="179022" y="938329"/>
                  </a:cubicBezTo>
                  <a:cubicBezTo>
                    <a:pt x="220056" y="848698"/>
                    <a:pt x="241659" y="750820"/>
                    <a:pt x="241659" y="652388"/>
                  </a:cubicBezTo>
                  <a:cubicBezTo>
                    <a:pt x="241659" y="627652"/>
                    <a:pt x="240297" y="602925"/>
                    <a:pt x="237534" y="578255"/>
                  </a:cubicBezTo>
                  <a:cubicBezTo>
                    <a:pt x="235258" y="558072"/>
                    <a:pt x="232115" y="538012"/>
                    <a:pt x="228057" y="518143"/>
                  </a:cubicBezTo>
                  <a:cubicBezTo>
                    <a:pt x="206092" y="410729"/>
                    <a:pt x="158544" y="308422"/>
                    <a:pt x="89945" y="222973"/>
                  </a:cubicBezTo>
                  <a:cubicBezTo>
                    <a:pt x="56969" y="204942"/>
                    <a:pt x="29470" y="176767"/>
                    <a:pt x="12859" y="142991"/>
                  </a:cubicBezTo>
                  <a:cubicBezTo>
                    <a:pt x="6896" y="130809"/>
                    <a:pt x="2219" y="117702"/>
                    <a:pt x="0" y="104358"/>
                  </a:cubicBezTo>
                  <a:cubicBezTo>
                    <a:pt x="3753" y="104853"/>
                    <a:pt x="14154" y="47694"/>
                    <a:pt x="11325" y="44188"/>
                  </a:cubicBezTo>
                  <a:cubicBezTo>
                    <a:pt x="16554" y="36254"/>
                    <a:pt x="25908" y="32311"/>
                    <a:pt x="31623" y="24567"/>
                  </a:cubicBezTo>
                  <a:cubicBezTo>
                    <a:pt x="60027" y="-13952"/>
                    <a:pt x="99165" y="-7227"/>
                    <a:pt x="119596" y="45113"/>
                  </a:cubicBezTo>
                  <a:cubicBezTo>
                    <a:pt x="163239" y="67144"/>
                    <a:pt x="163668" y="103672"/>
                    <a:pt x="136884" y="138810"/>
                  </a:cubicBezTo>
                  <a:cubicBezTo>
                    <a:pt x="119844" y="161165"/>
                    <a:pt x="117510" y="191407"/>
                    <a:pt x="102556" y="215343"/>
                  </a:cubicBezTo>
                  <a:cubicBezTo>
                    <a:pt x="104099" y="217306"/>
                    <a:pt x="105699" y="219220"/>
                    <a:pt x="107232" y="221182"/>
                  </a:cubicBezTo>
                  <a:cubicBezTo>
                    <a:pt x="135436" y="257358"/>
                    <a:pt x="159829" y="296239"/>
                    <a:pt x="180394" y="337092"/>
                  </a:cubicBezTo>
                  <a:cubicBezTo>
                    <a:pt x="174584" y="291696"/>
                    <a:pt x="183166" y="237003"/>
                    <a:pt x="197786" y="201741"/>
                  </a:cubicBezTo>
                  <a:cubicBezTo>
                    <a:pt x="214446" y="161575"/>
                    <a:pt x="245650" y="127742"/>
                    <a:pt x="273139" y="93014"/>
                  </a:cubicBezTo>
                  <a:cubicBezTo>
                    <a:pt x="306153" y="51303"/>
                    <a:pt x="373847" y="69506"/>
                    <a:pt x="379666" y="122389"/>
                  </a:cubicBezTo>
                  <a:cubicBezTo>
                    <a:pt x="379724" y="122893"/>
                    <a:pt x="379781" y="123408"/>
                    <a:pt x="379828" y="123922"/>
                  </a:cubicBezTo>
                  <a:cubicBezTo>
                    <a:pt x="375752" y="126227"/>
                    <a:pt x="371751" y="128666"/>
                    <a:pt x="367846" y="131257"/>
                  </a:cubicBezTo>
                  <a:cubicBezTo>
                    <a:pt x="345557" y="145992"/>
                    <a:pt x="353263" y="180539"/>
                    <a:pt x="379666" y="184606"/>
                  </a:cubicBezTo>
                  <a:lnTo>
                    <a:pt x="380257" y="184701"/>
                  </a:lnTo>
                  <a:cubicBezTo>
                    <a:pt x="378781" y="199408"/>
                    <a:pt x="376266" y="213991"/>
                    <a:pt x="372570" y="228326"/>
                  </a:cubicBezTo>
                  <a:cubicBezTo>
                    <a:pt x="407832" y="364676"/>
                    <a:pt x="331708" y="414339"/>
                    <a:pt x="223018" y="416578"/>
                  </a:cubicBezTo>
                  <a:cubicBezTo>
                    <a:pt x="220618" y="417807"/>
                    <a:pt x="218275" y="419035"/>
                    <a:pt x="215875" y="420207"/>
                  </a:cubicBezTo>
                  <a:cubicBezTo>
                    <a:pt x="226885" y="451210"/>
                    <a:pt x="235686" y="483015"/>
                    <a:pt x="242211" y="515257"/>
                  </a:cubicBezTo>
                  <a:cubicBezTo>
                    <a:pt x="248050" y="543737"/>
                    <a:pt x="252117" y="572530"/>
                    <a:pt x="254393" y="601448"/>
                  </a:cubicBezTo>
                  <a:cubicBezTo>
                    <a:pt x="257223" y="637929"/>
                    <a:pt x="256975" y="674591"/>
                    <a:pt x="253898" y="711014"/>
                  </a:cubicBezTo>
                  <a:lnTo>
                    <a:pt x="254079" y="709719"/>
                  </a:lnTo>
                  <a:cubicBezTo>
                    <a:pt x="261890" y="669609"/>
                    <a:pt x="283673" y="632148"/>
                    <a:pt x="315296" y="606182"/>
                  </a:cubicBezTo>
                  <a:cubicBezTo>
                    <a:pt x="362398" y="567482"/>
                    <a:pt x="428958" y="553233"/>
                    <a:pt x="479774" y="522134"/>
                  </a:cubicBezTo>
                  <a:cubicBezTo>
                    <a:pt x="504234" y="507161"/>
                    <a:pt x="535591" y="526506"/>
                    <a:pt x="531314" y="554872"/>
                  </a:cubicBezTo>
                  <a:lnTo>
                    <a:pt x="531114" y="556224"/>
                  </a:lnTo>
                  <a:cubicBezTo>
                    <a:pt x="523542" y="559300"/>
                    <a:pt x="516160" y="562872"/>
                    <a:pt x="509025" y="566873"/>
                  </a:cubicBezTo>
                  <a:cubicBezTo>
                    <a:pt x="504939" y="569168"/>
                    <a:pt x="500939" y="571617"/>
                    <a:pt x="497033" y="574207"/>
                  </a:cubicBezTo>
                  <a:cubicBezTo>
                    <a:pt x="474754" y="588942"/>
                    <a:pt x="482451" y="623480"/>
                    <a:pt x="508854" y="627557"/>
                  </a:cubicBezTo>
                  <a:lnTo>
                    <a:pt x="509454" y="627652"/>
                  </a:lnTo>
                  <a:cubicBezTo>
                    <a:pt x="509883" y="627709"/>
                    <a:pt x="510254" y="627776"/>
                    <a:pt x="510683" y="627833"/>
                  </a:cubicBezTo>
                  <a:cubicBezTo>
                    <a:pt x="497700" y="658656"/>
                    <a:pt x="479612" y="687269"/>
                    <a:pt x="456981" y="711939"/>
                  </a:cubicBezTo>
                  <a:cubicBezTo>
                    <a:pt x="434930" y="830973"/>
                    <a:pt x="340242" y="842269"/>
                    <a:pt x="238944" y="807598"/>
                  </a:cubicBezTo>
                  <a:lnTo>
                    <a:pt x="238887" y="807598"/>
                  </a:lnTo>
                  <a:cubicBezTo>
                    <a:pt x="227809" y="855833"/>
                    <a:pt x="211636" y="902953"/>
                    <a:pt x="190843" y="947863"/>
                  </a:cubicBezTo>
                  <a:lnTo>
                    <a:pt x="19193" y="947863"/>
                  </a:lnTo>
                  <a:cubicBezTo>
                    <a:pt x="18583" y="945958"/>
                    <a:pt x="18031" y="943996"/>
                    <a:pt x="17469" y="942082"/>
                  </a:cubicBezTo>
                  <a:cubicBezTo>
                    <a:pt x="33347" y="943072"/>
                    <a:pt x="49339" y="942149"/>
                    <a:pt x="64970" y="939253"/>
                  </a:cubicBezTo>
                  <a:cubicBezTo>
                    <a:pt x="52235" y="923632"/>
                    <a:pt x="39500" y="907877"/>
                    <a:pt x="26765" y="892256"/>
                  </a:cubicBezTo>
                  <a:cubicBezTo>
                    <a:pt x="26451" y="891942"/>
                    <a:pt x="26213" y="891637"/>
                    <a:pt x="25965" y="891332"/>
                  </a:cubicBezTo>
                  <a:cubicBezTo>
                    <a:pt x="19507" y="883331"/>
                    <a:pt x="12982" y="875397"/>
                    <a:pt x="6525" y="867396"/>
                  </a:cubicBezTo>
                  <a:lnTo>
                    <a:pt x="6515" y="867387"/>
                  </a:lnTo>
                  <a:cubicBezTo>
                    <a:pt x="6115" y="842841"/>
                    <a:pt x="9058" y="818371"/>
                    <a:pt x="14887" y="794616"/>
                  </a:cubicBezTo>
                  <a:lnTo>
                    <a:pt x="14897" y="794616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32FF01-F0DF-5FA0-8C4A-5DC7AE4C04AD}"/>
                </a:ext>
              </a:extLst>
            </p:cNvPr>
            <p:cNvSpPr/>
            <p:nvPr/>
          </p:nvSpPr>
          <p:spPr>
            <a:xfrm>
              <a:off x="309618" y="6426939"/>
              <a:ext cx="3864007" cy="22669"/>
            </a:xfrm>
            <a:custGeom>
              <a:avLst/>
              <a:gdLst>
                <a:gd name="connsiteX0" fmla="*/ 0 w 3864007"/>
                <a:gd name="connsiteY0" fmla="*/ 11335 h 22669"/>
                <a:gd name="connsiteX1" fmla="*/ 11335 w 3864007"/>
                <a:gd name="connsiteY1" fmla="*/ 22670 h 22669"/>
                <a:gd name="connsiteX2" fmla="*/ 3852673 w 3864007"/>
                <a:gd name="connsiteY2" fmla="*/ 22670 h 22669"/>
                <a:gd name="connsiteX3" fmla="*/ 3864007 w 3864007"/>
                <a:gd name="connsiteY3" fmla="*/ 11335 h 22669"/>
                <a:gd name="connsiteX4" fmla="*/ 3852673 w 3864007"/>
                <a:gd name="connsiteY4" fmla="*/ 0 h 22669"/>
                <a:gd name="connsiteX5" fmla="*/ 11335 w 3864007"/>
                <a:gd name="connsiteY5" fmla="*/ 0 h 22669"/>
                <a:gd name="connsiteX6" fmla="*/ 0 w 3864007"/>
                <a:gd name="connsiteY6" fmla="*/ 11335 h 2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4007" h="22669">
                  <a:moveTo>
                    <a:pt x="0" y="11335"/>
                  </a:moveTo>
                  <a:cubicBezTo>
                    <a:pt x="0" y="17621"/>
                    <a:pt x="5049" y="22670"/>
                    <a:pt x="11335" y="22670"/>
                  </a:cubicBezTo>
                  <a:lnTo>
                    <a:pt x="3852673" y="22670"/>
                  </a:lnTo>
                  <a:cubicBezTo>
                    <a:pt x="3858959" y="22670"/>
                    <a:pt x="3864007" y="17621"/>
                    <a:pt x="3864007" y="11335"/>
                  </a:cubicBezTo>
                  <a:cubicBezTo>
                    <a:pt x="3864007" y="5048"/>
                    <a:pt x="3858959" y="0"/>
                    <a:pt x="3852673" y="0"/>
                  </a:cubicBezTo>
                  <a:lnTo>
                    <a:pt x="11335" y="0"/>
                  </a:lnTo>
                  <a:cubicBezTo>
                    <a:pt x="5049" y="0"/>
                    <a:pt x="0" y="5048"/>
                    <a:pt x="0" y="1133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6" name="图形 7">
            <a:extLst>
              <a:ext uri="{FF2B5EF4-FFF2-40B4-BE49-F238E27FC236}">
                <a16:creationId xmlns:a16="http://schemas.microsoft.com/office/drawing/2014/main" id="{CB063A4A-3A0A-AC4F-E25A-869EB45D148C}"/>
              </a:ext>
            </a:extLst>
          </p:cNvPr>
          <p:cNvGrpSpPr/>
          <p:nvPr/>
        </p:nvGrpSpPr>
        <p:grpSpPr>
          <a:xfrm>
            <a:off x="1843410" y="4088495"/>
            <a:ext cx="3448050" cy="114300"/>
            <a:chOff x="1843410" y="4088495"/>
            <a:chExt cx="3448050" cy="11430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31241B0-01C3-09CF-D166-6C9080D23A9B}"/>
                </a:ext>
              </a:extLst>
            </p:cNvPr>
            <p:cNvSpPr/>
            <p:nvPr/>
          </p:nvSpPr>
          <p:spPr>
            <a:xfrm>
              <a:off x="1843410" y="4088495"/>
              <a:ext cx="3448050" cy="114300"/>
            </a:xfrm>
            <a:custGeom>
              <a:avLst/>
              <a:gdLst>
                <a:gd name="connsiteX0" fmla="*/ 3390900 w 3448050"/>
                <a:gd name="connsiteY0" fmla="*/ 0 h 114300"/>
                <a:gd name="connsiteX1" fmla="*/ 57150 w 3448050"/>
                <a:gd name="connsiteY1" fmla="*/ 0 h 114300"/>
                <a:gd name="connsiteX2" fmla="*/ 0 w 3448050"/>
                <a:gd name="connsiteY2" fmla="*/ 57150 h 114300"/>
                <a:gd name="connsiteX3" fmla="*/ 57150 w 3448050"/>
                <a:gd name="connsiteY3" fmla="*/ 114300 h 114300"/>
                <a:gd name="connsiteX4" fmla="*/ 3390900 w 3448050"/>
                <a:gd name="connsiteY4" fmla="*/ 114300 h 114300"/>
                <a:gd name="connsiteX5" fmla="*/ 3448050 w 3448050"/>
                <a:gd name="connsiteY5" fmla="*/ 57150 h 114300"/>
                <a:gd name="connsiteX6" fmla="*/ 3390900 w 344805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50" h="114300">
                  <a:moveTo>
                    <a:pt x="3390900" y="0"/>
                  </a:moveTo>
                  <a:lnTo>
                    <a:pt x="57150" y="0"/>
                  </a:lnTo>
                  <a:cubicBezTo>
                    <a:pt x="25622" y="0"/>
                    <a:pt x="0" y="25622"/>
                    <a:pt x="0" y="57150"/>
                  </a:cubicBezTo>
                  <a:cubicBezTo>
                    <a:pt x="0" y="88678"/>
                    <a:pt x="25622" y="114300"/>
                    <a:pt x="57150" y="114300"/>
                  </a:cubicBezTo>
                  <a:lnTo>
                    <a:pt x="3390900" y="114300"/>
                  </a:lnTo>
                  <a:cubicBezTo>
                    <a:pt x="3422428" y="114300"/>
                    <a:pt x="3448050" y="88678"/>
                    <a:pt x="3448050" y="57150"/>
                  </a:cubicBezTo>
                  <a:cubicBezTo>
                    <a:pt x="3448050" y="25622"/>
                    <a:pt x="3422428" y="0"/>
                    <a:pt x="3390900" y="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55289A2-EF86-8883-BD56-CDACE6CF8E16}"/>
                </a:ext>
              </a:extLst>
            </p:cNvPr>
            <p:cNvSpPr/>
            <p:nvPr/>
          </p:nvSpPr>
          <p:spPr>
            <a:xfrm>
              <a:off x="1843410" y="4088495"/>
              <a:ext cx="2262187" cy="114300"/>
            </a:xfrm>
            <a:custGeom>
              <a:avLst/>
              <a:gdLst>
                <a:gd name="connsiteX0" fmla="*/ 2262188 w 2262187"/>
                <a:gd name="connsiteY0" fmla="*/ 0 h 114300"/>
                <a:gd name="connsiteX1" fmla="*/ 2262188 w 2262187"/>
                <a:gd name="connsiteY1" fmla="*/ 114300 h 114300"/>
                <a:gd name="connsiteX2" fmla="*/ 57150 w 2262187"/>
                <a:gd name="connsiteY2" fmla="*/ 114300 h 114300"/>
                <a:gd name="connsiteX3" fmla="*/ 0 w 2262187"/>
                <a:gd name="connsiteY3" fmla="*/ 57150 h 114300"/>
                <a:gd name="connsiteX4" fmla="*/ 57150 w 2262187"/>
                <a:gd name="connsiteY4" fmla="*/ 0 h 114300"/>
                <a:gd name="connsiteX5" fmla="*/ 2262188 w 2262187"/>
                <a:gd name="connsiteY5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2187" h="114300">
                  <a:moveTo>
                    <a:pt x="2262188" y="0"/>
                  </a:moveTo>
                  <a:lnTo>
                    <a:pt x="2262188" y="114300"/>
                  </a:lnTo>
                  <a:lnTo>
                    <a:pt x="57150" y="114300"/>
                  </a:lnTo>
                  <a:cubicBezTo>
                    <a:pt x="25622" y="114300"/>
                    <a:pt x="0" y="88678"/>
                    <a:pt x="0" y="57150"/>
                  </a:cubicBezTo>
                  <a:cubicBezTo>
                    <a:pt x="0" y="25622"/>
                    <a:pt x="25622" y="0"/>
                    <a:pt x="57150" y="0"/>
                  </a:cubicBezTo>
                  <a:lnTo>
                    <a:pt x="2262188" y="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8811DBA-1886-525D-96F6-88491A4B80C0}"/>
              </a:ext>
            </a:extLst>
          </p:cNvPr>
          <p:cNvSpPr/>
          <p:nvPr/>
        </p:nvSpPr>
        <p:spPr>
          <a:xfrm>
            <a:off x="2754021" y="6226053"/>
            <a:ext cx="206717" cy="201904"/>
          </a:xfrm>
          <a:custGeom>
            <a:avLst/>
            <a:gdLst>
              <a:gd name="connsiteX0" fmla="*/ 121251 w 206717"/>
              <a:gd name="connsiteY0" fmla="*/ 40065 h 201904"/>
              <a:gd name="connsiteX1" fmla="*/ 121251 w 206717"/>
              <a:gd name="connsiteY1" fmla="*/ 40065 h 201904"/>
              <a:gd name="connsiteX2" fmla="*/ 40051 w 206717"/>
              <a:gd name="connsiteY2" fmla="*/ 4271 h 201904"/>
              <a:gd name="connsiteX3" fmla="*/ 40051 w 206717"/>
              <a:gd name="connsiteY3" fmla="*/ 4271 h 201904"/>
              <a:gd name="connsiteX4" fmla="*/ 3923 w 206717"/>
              <a:gd name="connsiteY4" fmla="*/ 84548 h 201904"/>
              <a:gd name="connsiteX5" fmla="*/ 2980 w 206717"/>
              <a:gd name="connsiteY5" fmla="*/ 84909 h 201904"/>
              <a:gd name="connsiteX6" fmla="*/ 48385 w 206717"/>
              <a:gd name="connsiteY6" fmla="*/ 201905 h 201904"/>
              <a:gd name="connsiteX7" fmla="*/ 156046 w 206717"/>
              <a:gd name="connsiteY7" fmla="*/ 160128 h 201904"/>
              <a:gd name="connsiteX8" fmla="*/ 166648 w 206717"/>
              <a:gd name="connsiteY8" fmla="*/ 157061 h 201904"/>
              <a:gd name="connsiteX9" fmla="*/ 166648 w 206717"/>
              <a:gd name="connsiteY9" fmla="*/ 157061 h 201904"/>
              <a:gd name="connsiteX10" fmla="*/ 202452 w 206717"/>
              <a:gd name="connsiteY10" fmla="*/ 75860 h 201904"/>
              <a:gd name="connsiteX11" fmla="*/ 202452 w 206717"/>
              <a:gd name="connsiteY11" fmla="*/ 75860 h 201904"/>
              <a:gd name="connsiteX12" fmla="*/ 121251 w 206717"/>
              <a:gd name="connsiteY12" fmla="*/ 40065 h 201904"/>
              <a:gd name="connsiteX13" fmla="*/ 121251 w 206717"/>
              <a:gd name="connsiteY13" fmla="*/ 40065 h 20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717" h="201904">
                <a:moveTo>
                  <a:pt x="121251" y="40065"/>
                </a:moveTo>
                <a:lnTo>
                  <a:pt x="121251" y="40065"/>
                </a:lnTo>
                <a:cubicBezTo>
                  <a:pt x="108707" y="7757"/>
                  <a:pt x="72350" y="-8274"/>
                  <a:pt x="40051" y="4271"/>
                </a:cubicBezTo>
                <a:lnTo>
                  <a:pt x="40051" y="4271"/>
                </a:lnTo>
                <a:cubicBezTo>
                  <a:pt x="8047" y="16682"/>
                  <a:pt x="-7965" y="52467"/>
                  <a:pt x="3923" y="84548"/>
                </a:cubicBezTo>
                <a:lnTo>
                  <a:pt x="2980" y="84909"/>
                </a:lnTo>
                <a:lnTo>
                  <a:pt x="48385" y="201905"/>
                </a:lnTo>
                <a:lnTo>
                  <a:pt x="156046" y="160128"/>
                </a:lnTo>
                <a:cubicBezTo>
                  <a:pt x="159599" y="159423"/>
                  <a:pt x="163152" y="158413"/>
                  <a:pt x="166648" y="157061"/>
                </a:cubicBezTo>
                <a:lnTo>
                  <a:pt x="166648" y="157061"/>
                </a:lnTo>
                <a:cubicBezTo>
                  <a:pt x="198956" y="144517"/>
                  <a:pt x="214987" y="108169"/>
                  <a:pt x="202452" y="75860"/>
                </a:cubicBezTo>
                <a:lnTo>
                  <a:pt x="202452" y="75860"/>
                </a:lnTo>
                <a:cubicBezTo>
                  <a:pt x="189908" y="43552"/>
                  <a:pt x="153551" y="27521"/>
                  <a:pt x="121251" y="40065"/>
                </a:cubicBezTo>
                <a:lnTo>
                  <a:pt x="121251" y="40065"/>
                </a:lnTo>
                <a:close/>
              </a:path>
            </a:pathLst>
          </a:custGeom>
          <a:solidFill>
            <a:srgbClr val="FF6584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469588-5537-D15E-05CD-9CDBFAFE13B4}"/>
              </a:ext>
            </a:extLst>
          </p:cNvPr>
          <p:cNvSpPr/>
          <p:nvPr/>
        </p:nvSpPr>
        <p:spPr>
          <a:xfrm>
            <a:off x="778212" y="291830"/>
            <a:ext cx="4974887" cy="3781444"/>
          </a:xfrm>
          <a:custGeom>
            <a:avLst/>
            <a:gdLst>
              <a:gd name="connsiteX0" fmla="*/ 220858 w 4442117"/>
              <a:gd name="connsiteY0" fmla="*/ 0 h 3319195"/>
              <a:gd name="connsiteX1" fmla="*/ 0 w 4442117"/>
              <a:gd name="connsiteY1" fmla="*/ 220858 h 3319195"/>
              <a:gd name="connsiteX2" fmla="*/ 0 w 4442117"/>
              <a:gd name="connsiteY2" fmla="*/ 3319196 h 3319195"/>
              <a:gd name="connsiteX3" fmla="*/ 19467 w 4442117"/>
              <a:gd name="connsiteY3" fmla="*/ 3319196 h 3319195"/>
              <a:gd name="connsiteX4" fmla="*/ 19467 w 4442117"/>
              <a:gd name="connsiteY4" fmla="*/ 1534811 h 3319195"/>
              <a:gd name="connsiteX5" fmla="*/ 1534811 w 4442117"/>
              <a:gd name="connsiteY5" fmla="*/ 19467 h 3319195"/>
              <a:gd name="connsiteX6" fmla="*/ 4442117 w 4442117"/>
              <a:gd name="connsiteY6" fmla="*/ 15928 h 3319195"/>
              <a:gd name="connsiteX7" fmla="*/ 4438574 w 4442117"/>
              <a:gd name="connsiteY7" fmla="*/ 0 h 3319195"/>
              <a:gd name="connsiteX8" fmla="*/ 220858 w 4442117"/>
              <a:gd name="connsiteY8" fmla="*/ 0 h 331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2117" h="3319195">
                <a:moveTo>
                  <a:pt x="220858" y="0"/>
                </a:moveTo>
                <a:cubicBezTo>
                  <a:pt x="98882" y="0"/>
                  <a:pt x="0" y="98882"/>
                  <a:pt x="0" y="220858"/>
                </a:cubicBezTo>
                <a:lnTo>
                  <a:pt x="0" y="3319196"/>
                </a:lnTo>
                <a:lnTo>
                  <a:pt x="19467" y="3319196"/>
                </a:lnTo>
                <a:lnTo>
                  <a:pt x="19467" y="1534811"/>
                </a:lnTo>
                <a:cubicBezTo>
                  <a:pt x="19467" y="697907"/>
                  <a:pt x="697906" y="19467"/>
                  <a:pt x="1534811" y="19467"/>
                </a:cubicBezTo>
                <a:lnTo>
                  <a:pt x="4442117" y="15928"/>
                </a:lnTo>
                <a:lnTo>
                  <a:pt x="4438574" y="0"/>
                </a:lnTo>
                <a:lnTo>
                  <a:pt x="220858" y="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4457B2B-C16C-A1AA-1D0F-A46147673EDE}"/>
              </a:ext>
            </a:extLst>
          </p:cNvPr>
          <p:cNvSpPr/>
          <p:nvPr/>
        </p:nvSpPr>
        <p:spPr>
          <a:xfrm>
            <a:off x="1422349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EB6C710-69D5-EE24-71D4-D6CB315EA281}"/>
              </a:ext>
            </a:extLst>
          </p:cNvPr>
          <p:cNvSpPr/>
          <p:nvPr/>
        </p:nvSpPr>
        <p:spPr>
          <a:xfrm>
            <a:off x="170670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EA2C792-1545-16F3-70C8-D0BFB446EDD5}"/>
              </a:ext>
            </a:extLst>
          </p:cNvPr>
          <p:cNvSpPr/>
          <p:nvPr/>
        </p:nvSpPr>
        <p:spPr>
          <a:xfrm>
            <a:off x="199106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4" name="图形 7">
            <a:extLst>
              <a:ext uri="{FF2B5EF4-FFF2-40B4-BE49-F238E27FC236}">
                <a16:creationId xmlns:a16="http://schemas.microsoft.com/office/drawing/2014/main" id="{57D47250-8DF8-C58E-CD60-FBBC0B1CBD5A}"/>
              </a:ext>
            </a:extLst>
          </p:cNvPr>
          <p:cNvGrpSpPr/>
          <p:nvPr/>
        </p:nvGrpSpPr>
        <p:grpSpPr>
          <a:xfrm>
            <a:off x="913353" y="5927096"/>
            <a:ext cx="418517" cy="503415"/>
            <a:chOff x="913353" y="5927096"/>
            <a:chExt cx="418517" cy="50341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346896-21ED-1194-232F-B26BEB9E196E}"/>
                </a:ext>
              </a:extLst>
            </p:cNvPr>
            <p:cNvSpPr/>
            <p:nvPr/>
          </p:nvSpPr>
          <p:spPr>
            <a:xfrm>
              <a:off x="939461" y="5927096"/>
              <a:ext cx="166716" cy="435711"/>
            </a:xfrm>
            <a:custGeom>
              <a:avLst/>
              <a:gdLst>
                <a:gd name="connsiteX0" fmla="*/ 23 w 166716"/>
                <a:gd name="connsiteY0" fmla="*/ 435711 h 435711"/>
                <a:gd name="connsiteX1" fmla="*/ 112981 w 166716"/>
                <a:gd name="connsiteY1" fmla="*/ 435702 h 435711"/>
                <a:gd name="connsiteX2" fmla="*/ 166716 w 166716"/>
                <a:gd name="connsiteY2" fmla="*/ 0 h 435711"/>
                <a:gd name="connsiteX3" fmla="*/ 0 w 166716"/>
                <a:gd name="connsiteY3" fmla="*/ 9 h 435711"/>
                <a:gd name="connsiteX4" fmla="*/ 23 w 166716"/>
                <a:gd name="connsiteY4" fmla="*/ 435711 h 4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16" h="435711">
                  <a:moveTo>
                    <a:pt x="23" y="435711"/>
                  </a:moveTo>
                  <a:lnTo>
                    <a:pt x="112981" y="435702"/>
                  </a:lnTo>
                  <a:lnTo>
                    <a:pt x="166716" y="0"/>
                  </a:lnTo>
                  <a:lnTo>
                    <a:pt x="0" y="9"/>
                  </a:lnTo>
                  <a:lnTo>
                    <a:pt x="23" y="435711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D7619A-6D0E-0260-7A53-A8E8759EA1DD}"/>
                </a:ext>
              </a:extLst>
            </p:cNvPr>
            <p:cNvSpPr/>
            <p:nvPr/>
          </p:nvSpPr>
          <p:spPr>
            <a:xfrm>
              <a:off x="913353" y="6232801"/>
              <a:ext cx="418517" cy="197710"/>
            </a:xfrm>
            <a:custGeom>
              <a:avLst/>
              <a:gdLst>
                <a:gd name="connsiteX0" fmla="*/ 413136 w 418517"/>
                <a:gd name="connsiteY0" fmla="*/ 127445 h 197710"/>
                <a:gd name="connsiteX1" fmla="*/ 413136 w 418517"/>
                <a:gd name="connsiteY1" fmla="*/ 127445 h 197710"/>
                <a:gd name="connsiteX2" fmla="*/ 418517 w 418517"/>
                <a:gd name="connsiteY2" fmla="*/ 159372 h 197710"/>
                <a:gd name="connsiteX3" fmla="*/ 418517 w 418517"/>
                <a:gd name="connsiteY3" fmla="*/ 159372 h 197710"/>
                <a:gd name="connsiteX4" fmla="*/ 380179 w 418517"/>
                <a:gd name="connsiteY4" fmla="*/ 197711 h 197710"/>
                <a:gd name="connsiteX5" fmla="*/ 30356 w 418517"/>
                <a:gd name="connsiteY5" fmla="*/ 197711 h 197710"/>
                <a:gd name="connsiteX6" fmla="*/ 4202 w 418517"/>
                <a:gd name="connsiteY6" fmla="*/ 171555 h 197710"/>
                <a:gd name="connsiteX7" fmla="*/ 4202 w 418517"/>
                <a:gd name="connsiteY7" fmla="*/ 156991 h 197710"/>
                <a:gd name="connsiteX8" fmla="*/ 22525 w 418517"/>
                <a:gd name="connsiteY8" fmla="*/ 59264 h 197710"/>
                <a:gd name="connsiteX9" fmla="*/ 132973 w 418517"/>
                <a:gd name="connsiteY9" fmla="*/ 35347 h 197710"/>
                <a:gd name="connsiteX10" fmla="*/ 152486 w 418517"/>
                <a:gd name="connsiteY10" fmla="*/ 0 h 197710"/>
                <a:gd name="connsiteX11" fmla="*/ 293727 w 418517"/>
                <a:gd name="connsiteY11" fmla="*/ 103298 h 197710"/>
                <a:gd name="connsiteX12" fmla="*/ 372016 w 418517"/>
                <a:gd name="connsiteY12" fmla="*/ 112929 h 197710"/>
                <a:gd name="connsiteX13" fmla="*/ 413136 w 418517"/>
                <a:gd name="connsiteY13" fmla="*/ 127445 h 197710"/>
                <a:gd name="connsiteX14" fmla="*/ 413136 w 418517"/>
                <a:gd name="connsiteY14" fmla="*/ 127445 h 19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517" h="197710">
                  <a:moveTo>
                    <a:pt x="413136" y="127445"/>
                  </a:moveTo>
                  <a:lnTo>
                    <a:pt x="413136" y="127445"/>
                  </a:lnTo>
                  <a:cubicBezTo>
                    <a:pt x="416660" y="133369"/>
                    <a:pt x="418517" y="152485"/>
                    <a:pt x="418517" y="159372"/>
                  </a:cubicBezTo>
                  <a:lnTo>
                    <a:pt x="418517" y="159372"/>
                  </a:lnTo>
                  <a:cubicBezTo>
                    <a:pt x="418517" y="180547"/>
                    <a:pt x="401353" y="197711"/>
                    <a:pt x="380179" y="197711"/>
                  </a:cubicBezTo>
                  <a:lnTo>
                    <a:pt x="30356" y="197711"/>
                  </a:lnTo>
                  <a:cubicBezTo>
                    <a:pt x="15912" y="197711"/>
                    <a:pt x="4202" y="186004"/>
                    <a:pt x="4202" y="171555"/>
                  </a:cubicBezTo>
                  <a:lnTo>
                    <a:pt x="4202" y="156991"/>
                  </a:lnTo>
                  <a:cubicBezTo>
                    <a:pt x="4202" y="156991"/>
                    <a:pt x="-13103" y="113224"/>
                    <a:pt x="22525" y="59264"/>
                  </a:cubicBezTo>
                  <a:cubicBezTo>
                    <a:pt x="22525" y="59264"/>
                    <a:pt x="66806" y="101518"/>
                    <a:pt x="132973" y="35347"/>
                  </a:cubicBezTo>
                  <a:lnTo>
                    <a:pt x="152486" y="0"/>
                  </a:lnTo>
                  <a:lnTo>
                    <a:pt x="293727" y="103298"/>
                  </a:lnTo>
                  <a:lnTo>
                    <a:pt x="372016" y="112929"/>
                  </a:lnTo>
                  <a:cubicBezTo>
                    <a:pt x="389142" y="115043"/>
                    <a:pt x="404325" y="112605"/>
                    <a:pt x="413136" y="127445"/>
                  </a:cubicBezTo>
                  <a:lnTo>
                    <a:pt x="413136" y="12744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7" name="图形 7">
            <a:extLst>
              <a:ext uri="{FF2B5EF4-FFF2-40B4-BE49-F238E27FC236}">
                <a16:creationId xmlns:a16="http://schemas.microsoft.com/office/drawing/2014/main" id="{4D5690FA-EB8D-7BF9-0D5A-E47B1BDAA08B}"/>
              </a:ext>
            </a:extLst>
          </p:cNvPr>
          <p:cNvGrpSpPr/>
          <p:nvPr/>
        </p:nvGrpSpPr>
        <p:grpSpPr>
          <a:xfrm>
            <a:off x="1624243" y="5568756"/>
            <a:ext cx="409960" cy="570652"/>
            <a:chOff x="1624243" y="5568756"/>
            <a:chExt cx="409960" cy="5706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3094EEB-3BC4-322C-0D3D-D8849F33FD65}"/>
                </a:ext>
              </a:extLst>
            </p:cNvPr>
            <p:cNvSpPr/>
            <p:nvPr/>
          </p:nvSpPr>
          <p:spPr>
            <a:xfrm>
              <a:off x="1655549" y="5568756"/>
              <a:ext cx="259632" cy="449913"/>
            </a:xfrm>
            <a:custGeom>
              <a:avLst/>
              <a:gdLst>
                <a:gd name="connsiteX0" fmla="*/ 0 w 259632"/>
                <a:gd name="connsiteY0" fmla="*/ 424739 h 449913"/>
                <a:gd name="connsiteX1" fmla="*/ 110119 w 259632"/>
                <a:gd name="connsiteY1" fmla="*/ 449913 h 449913"/>
                <a:gd name="connsiteX2" fmla="*/ 259632 w 259632"/>
                <a:gd name="connsiteY2" fmla="*/ 37157 h 449913"/>
                <a:gd name="connsiteX3" fmla="*/ 97107 w 259632"/>
                <a:gd name="connsiteY3" fmla="*/ 0 h 449913"/>
                <a:gd name="connsiteX4" fmla="*/ 0 w 259632"/>
                <a:gd name="connsiteY4" fmla="*/ 424739 h 44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32" h="449913">
                  <a:moveTo>
                    <a:pt x="0" y="424739"/>
                  </a:moveTo>
                  <a:lnTo>
                    <a:pt x="110119" y="449913"/>
                  </a:lnTo>
                  <a:lnTo>
                    <a:pt x="259632" y="37157"/>
                  </a:lnTo>
                  <a:lnTo>
                    <a:pt x="97107" y="0"/>
                  </a:lnTo>
                  <a:lnTo>
                    <a:pt x="0" y="424739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4B175A-E8F4-2C99-39BD-180613880E9C}"/>
                </a:ext>
              </a:extLst>
            </p:cNvPr>
            <p:cNvSpPr/>
            <p:nvPr/>
          </p:nvSpPr>
          <p:spPr>
            <a:xfrm>
              <a:off x="1624243" y="5894930"/>
              <a:ext cx="409960" cy="244477"/>
            </a:xfrm>
            <a:custGeom>
              <a:avLst/>
              <a:gdLst>
                <a:gd name="connsiteX0" fmla="*/ 409143 w 409960"/>
                <a:gd name="connsiteY0" fmla="*/ 182346 h 244477"/>
                <a:gd name="connsiteX1" fmla="*/ 409143 w 409960"/>
                <a:gd name="connsiteY1" fmla="*/ 182346 h 244477"/>
                <a:gd name="connsiteX2" fmla="*/ 407258 w 409960"/>
                <a:gd name="connsiteY2" fmla="*/ 214674 h 244477"/>
                <a:gd name="connsiteX3" fmla="*/ 407258 w 409960"/>
                <a:gd name="connsiteY3" fmla="*/ 214674 h 244477"/>
                <a:gd name="connsiteX4" fmla="*/ 361338 w 409960"/>
                <a:gd name="connsiteY4" fmla="*/ 243507 h 244477"/>
                <a:gd name="connsiteX5" fmla="*/ 20323 w 409960"/>
                <a:gd name="connsiteY5" fmla="*/ 165516 h 244477"/>
                <a:gd name="connsiteX6" fmla="*/ 664 w 409960"/>
                <a:gd name="connsiteY6" fmla="*/ 134188 h 244477"/>
                <a:gd name="connsiteX7" fmla="*/ 3912 w 409960"/>
                <a:gd name="connsiteY7" fmla="*/ 119986 h 244477"/>
                <a:gd name="connsiteX8" fmla="*/ 43555 w 409960"/>
                <a:gd name="connsiteY8" fmla="*/ 28803 h 244477"/>
                <a:gd name="connsiteX9" fmla="*/ 156560 w 409960"/>
                <a:gd name="connsiteY9" fmla="*/ 30109 h 244477"/>
                <a:gd name="connsiteX10" fmla="*/ 183458 w 409960"/>
                <a:gd name="connsiteY10" fmla="*/ 0 h 244477"/>
                <a:gd name="connsiteX11" fmla="*/ 298120 w 409960"/>
                <a:gd name="connsiteY11" fmla="*/ 132188 h 244477"/>
                <a:gd name="connsiteX12" fmla="*/ 372291 w 409960"/>
                <a:gd name="connsiteY12" fmla="*/ 159039 h 244477"/>
                <a:gd name="connsiteX13" fmla="*/ 409143 w 409960"/>
                <a:gd name="connsiteY13" fmla="*/ 182346 h 244477"/>
                <a:gd name="connsiteX14" fmla="*/ 409143 w 409960"/>
                <a:gd name="connsiteY14" fmla="*/ 182346 h 24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9960" h="244477">
                  <a:moveTo>
                    <a:pt x="409143" y="182346"/>
                  </a:moveTo>
                  <a:lnTo>
                    <a:pt x="409143" y="182346"/>
                  </a:lnTo>
                  <a:cubicBezTo>
                    <a:pt x="411249" y="188909"/>
                    <a:pt x="408801" y="207959"/>
                    <a:pt x="407258" y="214674"/>
                  </a:cubicBezTo>
                  <a:lnTo>
                    <a:pt x="407258" y="214674"/>
                  </a:lnTo>
                  <a:cubicBezTo>
                    <a:pt x="402543" y="235315"/>
                    <a:pt x="381978" y="248221"/>
                    <a:pt x="361338" y="243507"/>
                  </a:cubicBezTo>
                  <a:lnTo>
                    <a:pt x="20323" y="165516"/>
                  </a:lnTo>
                  <a:cubicBezTo>
                    <a:pt x="6246" y="162296"/>
                    <a:pt x="-2556" y="148266"/>
                    <a:pt x="664" y="134188"/>
                  </a:cubicBezTo>
                  <a:lnTo>
                    <a:pt x="3912" y="119986"/>
                  </a:lnTo>
                  <a:cubicBezTo>
                    <a:pt x="3912" y="119986"/>
                    <a:pt x="-3203" y="73457"/>
                    <a:pt x="43555" y="28803"/>
                  </a:cubicBezTo>
                  <a:cubicBezTo>
                    <a:pt x="43555" y="28803"/>
                    <a:pt x="77302" y="79857"/>
                    <a:pt x="156560" y="30109"/>
                  </a:cubicBezTo>
                  <a:lnTo>
                    <a:pt x="183458" y="0"/>
                  </a:lnTo>
                  <a:lnTo>
                    <a:pt x="298120" y="132188"/>
                  </a:lnTo>
                  <a:lnTo>
                    <a:pt x="372291" y="159039"/>
                  </a:lnTo>
                  <a:cubicBezTo>
                    <a:pt x="388512" y="164906"/>
                    <a:pt x="403857" y="165925"/>
                    <a:pt x="409143" y="182346"/>
                  </a:cubicBezTo>
                  <a:lnTo>
                    <a:pt x="409143" y="182346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1C9D976-478D-73F8-C765-75B5BAA0746A}"/>
              </a:ext>
            </a:extLst>
          </p:cNvPr>
          <p:cNvSpPr/>
          <p:nvPr/>
        </p:nvSpPr>
        <p:spPr>
          <a:xfrm>
            <a:off x="737307" y="3939152"/>
            <a:ext cx="1427400" cy="2152650"/>
          </a:xfrm>
          <a:custGeom>
            <a:avLst/>
            <a:gdLst>
              <a:gd name="connsiteX0" fmla="*/ 132000 w 1427400"/>
              <a:gd name="connsiteY0" fmla="*/ 0 h 2152650"/>
              <a:gd name="connsiteX1" fmla="*/ 0 w 1427400"/>
              <a:gd name="connsiteY1" fmla="*/ 180975 h 2152650"/>
              <a:gd name="connsiteX2" fmla="*/ 170100 w 1427400"/>
              <a:gd name="connsiteY2" fmla="*/ 2152650 h 2152650"/>
              <a:gd name="connsiteX3" fmla="*/ 388800 w 1427400"/>
              <a:gd name="connsiteY3" fmla="*/ 2152650 h 2152650"/>
              <a:gd name="connsiteX4" fmla="*/ 427275 w 1427400"/>
              <a:gd name="connsiteY4" fmla="*/ 1190625 h 2152650"/>
              <a:gd name="connsiteX5" fmla="*/ 532050 w 1427400"/>
              <a:gd name="connsiteY5" fmla="*/ 457200 h 2152650"/>
              <a:gd name="connsiteX6" fmla="*/ 1074975 w 1427400"/>
              <a:gd name="connsiteY6" fmla="*/ 1028700 h 2152650"/>
              <a:gd name="connsiteX7" fmla="*/ 960675 w 1427400"/>
              <a:gd name="connsiteY7" fmla="*/ 1752600 h 2152650"/>
              <a:gd name="connsiteX8" fmla="*/ 1179750 w 1427400"/>
              <a:gd name="connsiteY8" fmla="*/ 1838325 h 2152650"/>
              <a:gd name="connsiteX9" fmla="*/ 1427400 w 1427400"/>
              <a:gd name="connsiteY9" fmla="*/ 914400 h 2152650"/>
              <a:gd name="connsiteX10" fmla="*/ 1008300 w 1427400"/>
              <a:gd name="connsiteY10" fmla="*/ 219075 h 2152650"/>
              <a:gd name="connsiteX11" fmla="*/ 951150 w 1427400"/>
              <a:gd name="connsiteY11" fmla="*/ 38100 h 2152650"/>
              <a:gd name="connsiteX12" fmla="*/ 132000 w 1427400"/>
              <a:gd name="connsiteY12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7400" h="2152650">
                <a:moveTo>
                  <a:pt x="132000" y="0"/>
                </a:moveTo>
                <a:lnTo>
                  <a:pt x="0" y="180975"/>
                </a:lnTo>
                <a:lnTo>
                  <a:pt x="170100" y="2152650"/>
                </a:lnTo>
                <a:lnTo>
                  <a:pt x="388800" y="2152650"/>
                </a:lnTo>
                <a:lnTo>
                  <a:pt x="427275" y="1190625"/>
                </a:lnTo>
                <a:lnTo>
                  <a:pt x="532050" y="457200"/>
                </a:lnTo>
                <a:lnTo>
                  <a:pt x="1074975" y="1028700"/>
                </a:lnTo>
                <a:lnTo>
                  <a:pt x="960675" y="1752600"/>
                </a:lnTo>
                <a:lnTo>
                  <a:pt x="1179750" y="1838325"/>
                </a:lnTo>
                <a:lnTo>
                  <a:pt x="1427400" y="914400"/>
                </a:lnTo>
                <a:lnTo>
                  <a:pt x="1008300" y="219075"/>
                </a:lnTo>
                <a:lnTo>
                  <a:pt x="951150" y="38100"/>
                </a:lnTo>
                <a:lnTo>
                  <a:pt x="132000" y="0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DA894B5-3B80-C897-769B-1E6BEDFFBCA6}"/>
              </a:ext>
            </a:extLst>
          </p:cNvPr>
          <p:cNvSpPr/>
          <p:nvPr/>
        </p:nvSpPr>
        <p:spPr>
          <a:xfrm>
            <a:off x="735958" y="2367527"/>
            <a:ext cx="1104900" cy="1826095"/>
          </a:xfrm>
          <a:custGeom>
            <a:avLst/>
            <a:gdLst>
              <a:gd name="connsiteX0" fmla="*/ 733425 w 1104900"/>
              <a:gd name="connsiteY0" fmla="*/ 0 h 1826095"/>
              <a:gd name="connsiteX1" fmla="*/ 460350 w 1104900"/>
              <a:gd name="connsiteY1" fmla="*/ 0 h 1826095"/>
              <a:gd name="connsiteX2" fmla="*/ 371475 w 1104900"/>
              <a:gd name="connsiteY2" fmla="*/ 114300 h 1826095"/>
              <a:gd name="connsiteX3" fmla="*/ 57150 w 1104900"/>
              <a:gd name="connsiteY3" fmla="*/ 257175 h 1826095"/>
              <a:gd name="connsiteX4" fmla="*/ 104775 w 1104900"/>
              <a:gd name="connsiteY4" fmla="*/ 1428750 h 1826095"/>
              <a:gd name="connsiteX5" fmla="*/ 0 w 1104900"/>
              <a:gd name="connsiteY5" fmla="*/ 1752600 h 1826095"/>
              <a:gd name="connsiteX6" fmla="*/ 952500 w 1104900"/>
              <a:gd name="connsiteY6" fmla="*/ 1609725 h 1826095"/>
              <a:gd name="connsiteX7" fmla="*/ 942975 w 1104900"/>
              <a:gd name="connsiteY7" fmla="*/ 1266825 h 1826095"/>
              <a:gd name="connsiteX8" fmla="*/ 1104900 w 1104900"/>
              <a:gd name="connsiteY8" fmla="*/ 276225 h 1826095"/>
              <a:gd name="connsiteX9" fmla="*/ 819150 w 1104900"/>
              <a:gd name="connsiteY9" fmla="*/ 95250 h 1826095"/>
              <a:gd name="connsiteX10" fmla="*/ 733425 w 1104900"/>
              <a:gd name="connsiteY10" fmla="*/ 0 h 182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1826095">
                <a:moveTo>
                  <a:pt x="733425" y="0"/>
                </a:moveTo>
                <a:lnTo>
                  <a:pt x="460350" y="0"/>
                </a:lnTo>
                <a:lnTo>
                  <a:pt x="371475" y="114300"/>
                </a:lnTo>
                <a:lnTo>
                  <a:pt x="57150" y="257175"/>
                </a:lnTo>
                <a:lnTo>
                  <a:pt x="104775" y="1428750"/>
                </a:lnTo>
                <a:lnTo>
                  <a:pt x="0" y="1752600"/>
                </a:lnTo>
                <a:cubicBezTo>
                  <a:pt x="0" y="1752600"/>
                  <a:pt x="495300" y="1990725"/>
                  <a:pt x="952500" y="1609725"/>
                </a:cubicBezTo>
                <a:lnTo>
                  <a:pt x="942975" y="1266825"/>
                </a:lnTo>
                <a:lnTo>
                  <a:pt x="1104900" y="276225"/>
                </a:lnTo>
                <a:lnTo>
                  <a:pt x="819150" y="95250"/>
                </a:lnTo>
                <a:lnTo>
                  <a:pt x="733425" y="0"/>
                </a:lnTo>
                <a:close/>
              </a:path>
            </a:pathLst>
          </a:custGeom>
          <a:solidFill>
            <a:srgbClr val="134BF2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2" name="图形 7">
            <a:extLst>
              <a:ext uri="{FF2B5EF4-FFF2-40B4-BE49-F238E27FC236}">
                <a16:creationId xmlns:a16="http://schemas.microsoft.com/office/drawing/2014/main" id="{C73E9932-3E16-E117-0FB4-A7F916D763F2}"/>
              </a:ext>
            </a:extLst>
          </p:cNvPr>
          <p:cNvGrpSpPr/>
          <p:nvPr/>
        </p:nvGrpSpPr>
        <p:grpSpPr>
          <a:xfrm>
            <a:off x="484345" y="2601213"/>
            <a:ext cx="455688" cy="1602756"/>
            <a:chOff x="484345" y="2601213"/>
            <a:chExt cx="455688" cy="160275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33CBEA-5628-E545-3038-5E655BEA8D72}"/>
                </a:ext>
              </a:extLst>
            </p:cNvPr>
            <p:cNvSpPr/>
            <p:nvPr/>
          </p:nvSpPr>
          <p:spPr>
            <a:xfrm>
              <a:off x="484345" y="3723478"/>
              <a:ext cx="237533" cy="480492"/>
            </a:xfrm>
            <a:custGeom>
              <a:avLst/>
              <a:gdLst>
                <a:gd name="connsiteX0" fmla="*/ 7683 w 237533"/>
                <a:gd name="connsiteY0" fmla="*/ 340595 h 480492"/>
                <a:gd name="connsiteX1" fmla="*/ 46481 w 237533"/>
                <a:gd name="connsiteY1" fmla="*/ 271872 h 480492"/>
                <a:gd name="connsiteX2" fmla="*/ 109037 w 237533"/>
                <a:gd name="connsiteY2" fmla="*/ 0 h 480492"/>
                <a:gd name="connsiteX3" fmla="*/ 237534 w 237533"/>
                <a:gd name="connsiteY3" fmla="*/ 33547 h 480492"/>
                <a:gd name="connsiteX4" fmla="*/ 160243 w 237533"/>
                <a:gd name="connsiteY4" fmla="*/ 305724 h 480492"/>
                <a:gd name="connsiteX5" fmla="*/ 155157 w 237533"/>
                <a:gd name="connsiteY5" fmla="*/ 384477 h 480492"/>
                <a:gd name="connsiteX6" fmla="*/ 46939 w 237533"/>
                <a:gd name="connsiteY6" fmla="*/ 478412 h 480492"/>
                <a:gd name="connsiteX7" fmla="*/ 7683 w 237533"/>
                <a:gd name="connsiteY7" fmla="*/ 340595 h 480492"/>
                <a:gd name="connsiteX8" fmla="*/ 7683 w 237533"/>
                <a:gd name="connsiteY8" fmla="*/ 340595 h 48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533" h="480492">
                  <a:moveTo>
                    <a:pt x="7683" y="340595"/>
                  </a:moveTo>
                  <a:cubicBezTo>
                    <a:pt x="16019" y="312582"/>
                    <a:pt x="29991" y="288769"/>
                    <a:pt x="46481" y="271872"/>
                  </a:cubicBezTo>
                  <a:lnTo>
                    <a:pt x="109037" y="0"/>
                  </a:lnTo>
                  <a:lnTo>
                    <a:pt x="237534" y="33547"/>
                  </a:lnTo>
                  <a:lnTo>
                    <a:pt x="160243" y="305724"/>
                  </a:lnTo>
                  <a:cubicBezTo>
                    <a:pt x="164811" y="328889"/>
                    <a:pt x="163493" y="356463"/>
                    <a:pt x="155157" y="384477"/>
                  </a:cubicBezTo>
                  <a:cubicBezTo>
                    <a:pt x="136113" y="448475"/>
                    <a:pt x="87663" y="490528"/>
                    <a:pt x="46939" y="478412"/>
                  </a:cubicBezTo>
                  <a:cubicBezTo>
                    <a:pt x="6215" y="466287"/>
                    <a:pt x="-11360" y="404584"/>
                    <a:pt x="7683" y="340595"/>
                  </a:cubicBezTo>
                  <a:lnTo>
                    <a:pt x="7683" y="340595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FFC759-1D91-71BC-219D-DD1D66706D45}"/>
                </a:ext>
              </a:extLst>
            </p:cNvPr>
            <p:cNvSpPr/>
            <p:nvPr/>
          </p:nvSpPr>
          <p:spPr>
            <a:xfrm>
              <a:off x="529281" y="2601213"/>
              <a:ext cx="410752" cy="1394621"/>
            </a:xfrm>
            <a:custGeom>
              <a:avLst/>
              <a:gdLst>
                <a:gd name="connsiteX0" fmla="*/ 410752 w 410752"/>
                <a:gd name="connsiteY0" fmla="*/ 42872 h 1394621"/>
                <a:gd name="connsiteX1" fmla="*/ 326969 w 410752"/>
                <a:gd name="connsiteY1" fmla="*/ 0 h 1394621"/>
                <a:gd name="connsiteX2" fmla="*/ 209110 w 410752"/>
                <a:gd name="connsiteY2" fmla="*/ 80210 h 1394621"/>
                <a:gd name="connsiteX3" fmla="*/ 171769 w 410752"/>
                <a:gd name="connsiteY3" fmla="*/ 692611 h 1394621"/>
                <a:gd name="connsiteX4" fmla="*/ 0 w 410752"/>
                <a:gd name="connsiteY4" fmla="*/ 1312469 h 1394621"/>
                <a:gd name="connsiteX5" fmla="*/ 149364 w 410752"/>
                <a:gd name="connsiteY5" fmla="*/ 1394622 h 1394621"/>
                <a:gd name="connsiteX6" fmla="*/ 352418 w 410752"/>
                <a:gd name="connsiteY6" fmla="*/ 819569 h 1394621"/>
                <a:gd name="connsiteX7" fmla="*/ 410752 w 410752"/>
                <a:gd name="connsiteY7" fmla="*/ 42872 h 139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752" h="1394621">
                  <a:moveTo>
                    <a:pt x="410752" y="42872"/>
                  </a:moveTo>
                  <a:lnTo>
                    <a:pt x="326969" y="0"/>
                  </a:lnTo>
                  <a:cubicBezTo>
                    <a:pt x="326969" y="0"/>
                    <a:pt x="246452" y="5534"/>
                    <a:pt x="209110" y="80210"/>
                  </a:cubicBezTo>
                  <a:cubicBezTo>
                    <a:pt x="171769" y="154896"/>
                    <a:pt x="171769" y="692611"/>
                    <a:pt x="171769" y="692611"/>
                  </a:cubicBezTo>
                  <a:lnTo>
                    <a:pt x="0" y="1312469"/>
                  </a:lnTo>
                  <a:lnTo>
                    <a:pt x="149364" y="1394622"/>
                  </a:lnTo>
                  <a:lnTo>
                    <a:pt x="352418" y="819569"/>
                  </a:lnTo>
                  <a:lnTo>
                    <a:pt x="410752" y="42872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35" name="图形 7">
            <a:extLst>
              <a:ext uri="{FF2B5EF4-FFF2-40B4-BE49-F238E27FC236}">
                <a16:creationId xmlns:a16="http://schemas.microsoft.com/office/drawing/2014/main" id="{66C08084-049C-5E61-DD11-FB698F2615AB}"/>
              </a:ext>
            </a:extLst>
          </p:cNvPr>
          <p:cNvGrpSpPr/>
          <p:nvPr/>
        </p:nvGrpSpPr>
        <p:grpSpPr>
          <a:xfrm>
            <a:off x="1657105" y="2630055"/>
            <a:ext cx="362070" cy="1623698"/>
            <a:chOff x="1657105" y="2630055"/>
            <a:chExt cx="362070" cy="162369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0F2A4FE-03B0-B49B-E28B-0C15AB93E6EA}"/>
                </a:ext>
              </a:extLst>
            </p:cNvPr>
            <p:cNvSpPr/>
            <p:nvPr/>
          </p:nvSpPr>
          <p:spPr>
            <a:xfrm>
              <a:off x="1836562" y="3771998"/>
              <a:ext cx="160886" cy="481755"/>
            </a:xfrm>
            <a:custGeom>
              <a:avLst/>
              <a:gdLst>
                <a:gd name="connsiteX0" fmla="*/ 7010 w 160886"/>
                <a:gd name="connsiteY0" fmla="*/ 362398 h 481755"/>
                <a:gd name="connsiteX1" fmla="*/ 23079 w 160886"/>
                <a:gd name="connsiteY1" fmla="*/ 285131 h 481755"/>
                <a:gd name="connsiteX2" fmla="*/ 0 w 160886"/>
                <a:gd name="connsiteY2" fmla="*/ 7106 h 481755"/>
                <a:gd name="connsiteX3" fmla="*/ 132607 w 160886"/>
                <a:gd name="connsiteY3" fmla="*/ 0 h 481755"/>
                <a:gd name="connsiteX4" fmla="*/ 141742 w 160886"/>
                <a:gd name="connsiteY4" fmla="*/ 282788 h 481755"/>
                <a:gd name="connsiteX5" fmla="*/ 160849 w 160886"/>
                <a:gd name="connsiteY5" fmla="*/ 359359 h 481755"/>
                <a:gd name="connsiteX6" fmla="*/ 86316 w 160886"/>
                <a:gd name="connsiteY6" fmla="*/ 481746 h 481755"/>
                <a:gd name="connsiteX7" fmla="*/ 7010 w 160886"/>
                <a:gd name="connsiteY7" fmla="*/ 362398 h 481755"/>
                <a:gd name="connsiteX8" fmla="*/ 7010 w 160886"/>
                <a:gd name="connsiteY8" fmla="*/ 362398 h 4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86" h="481755">
                  <a:moveTo>
                    <a:pt x="7010" y="362398"/>
                  </a:moveTo>
                  <a:cubicBezTo>
                    <a:pt x="6439" y="333175"/>
                    <a:pt x="12506" y="306248"/>
                    <a:pt x="23079" y="285131"/>
                  </a:cubicBezTo>
                  <a:lnTo>
                    <a:pt x="0" y="7106"/>
                  </a:lnTo>
                  <a:lnTo>
                    <a:pt x="132607" y="0"/>
                  </a:lnTo>
                  <a:lnTo>
                    <a:pt x="141742" y="282788"/>
                  </a:lnTo>
                  <a:cubicBezTo>
                    <a:pt x="153143" y="303466"/>
                    <a:pt x="160268" y="330137"/>
                    <a:pt x="160849" y="359359"/>
                  </a:cubicBezTo>
                  <a:cubicBezTo>
                    <a:pt x="162163" y="426110"/>
                    <a:pt x="128797" y="480908"/>
                    <a:pt x="86316" y="481746"/>
                  </a:cubicBezTo>
                  <a:cubicBezTo>
                    <a:pt x="43834" y="482584"/>
                    <a:pt x="8334" y="429149"/>
                    <a:pt x="7010" y="362398"/>
                  </a:cubicBezTo>
                  <a:lnTo>
                    <a:pt x="7010" y="362398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60F2D9-4ACA-77F1-907D-8F61D7FBDF0D}"/>
                </a:ext>
              </a:extLst>
            </p:cNvPr>
            <p:cNvSpPr/>
            <p:nvPr/>
          </p:nvSpPr>
          <p:spPr>
            <a:xfrm>
              <a:off x="1657105" y="2630055"/>
              <a:ext cx="362070" cy="1382582"/>
            </a:xfrm>
            <a:custGeom>
              <a:avLst/>
              <a:gdLst>
                <a:gd name="connsiteX0" fmla="*/ 181457 w 362070"/>
                <a:gd name="connsiteY0" fmla="*/ 15364 h 1382582"/>
                <a:gd name="connsiteX1" fmla="*/ 88608 w 362070"/>
                <a:gd name="connsiteY1" fmla="*/ 0 h 1382582"/>
                <a:gd name="connsiteX2" fmla="*/ 721 w 362070"/>
                <a:gd name="connsiteY2" fmla="*/ 112252 h 1382582"/>
                <a:gd name="connsiteX3" fmla="*/ 151368 w 362070"/>
                <a:gd name="connsiteY3" fmla="*/ 707003 h 1382582"/>
                <a:gd name="connsiteX4" fmla="*/ 176228 w 362070"/>
                <a:gd name="connsiteY4" fmla="*/ 1349750 h 1382582"/>
                <a:gd name="connsiteX5" fmla="*/ 343497 w 362070"/>
                <a:gd name="connsiteY5" fmla="*/ 1382582 h 1382582"/>
                <a:gd name="connsiteX6" fmla="*/ 362070 w 362070"/>
                <a:gd name="connsiteY6" fmla="*/ 773021 h 1382582"/>
                <a:gd name="connsiteX7" fmla="*/ 181457 w 362070"/>
                <a:gd name="connsiteY7" fmla="*/ 15364 h 138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070" h="1382582">
                  <a:moveTo>
                    <a:pt x="181457" y="15364"/>
                  </a:moveTo>
                  <a:lnTo>
                    <a:pt x="88608" y="0"/>
                  </a:lnTo>
                  <a:cubicBezTo>
                    <a:pt x="88608" y="0"/>
                    <a:pt x="13579" y="29756"/>
                    <a:pt x="721" y="112252"/>
                  </a:cubicBezTo>
                  <a:cubicBezTo>
                    <a:pt x="-12138" y="194758"/>
                    <a:pt x="151368" y="707003"/>
                    <a:pt x="151368" y="707003"/>
                  </a:cubicBezTo>
                  <a:lnTo>
                    <a:pt x="176228" y="1349750"/>
                  </a:lnTo>
                  <a:lnTo>
                    <a:pt x="343497" y="1382582"/>
                  </a:lnTo>
                  <a:lnTo>
                    <a:pt x="362070" y="773021"/>
                  </a:lnTo>
                  <a:lnTo>
                    <a:pt x="181457" y="15364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23C1116-DC08-7895-AFFF-2833BCF03B18}"/>
              </a:ext>
            </a:extLst>
          </p:cNvPr>
          <p:cNvSpPr/>
          <p:nvPr/>
        </p:nvSpPr>
        <p:spPr>
          <a:xfrm>
            <a:off x="1089683" y="1786031"/>
            <a:ext cx="532647" cy="532647"/>
          </a:xfrm>
          <a:custGeom>
            <a:avLst/>
            <a:gdLst>
              <a:gd name="connsiteX0" fmla="*/ 532648 w 532647"/>
              <a:gd name="connsiteY0" fmla="*/ 266324 h 532647"/>
              <a:gd name="connsiteX1" fmla="*/ 266324 w 532647"/>
              <a:gd name="connsiteY1" fmla="*/ 532648 h 532647"/>
              <a:gd name="connsiteX2" fmla="*/ 0 w 532647"/>
              <a:gd name="connsiteY2" fmla="*/ 266324 h 532647"/>
              <a:gd name="connsiteX3" fmla="*/ 266324 w 532647"/>
              <a:gd name="connsiteY3" fmla="*/ 0 h 532647"/>
              <a:gd name="connsiteX4" fmla="*/ 532648 w 532647"/>
              <a:gd name="connsiteY4" fmla="*/ 266324 h 53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47" h="532647">
                <a:moveTo>
                  <a:pt x="532648" y="266324"/>
                </a:moveTo>
                <a:cubicBezTo>
                  <a:pt x="532648" y="413410"/>
                  <a:pt x="413410" y="532648"/>
                  <a:pt x="266324" y="532648"/>
                </a:cubicBezTo>
                <a:cubicBezTo>
                  <a:pt x="119237" y="532648"/>
                  <a:pt x="0" y="413410"/>
                  <a:pt x="0" y="266324"/>
                </a:cubicBezTo>
                <a:cubicBezTo>
                  <a:pt x="0" y="119237"/>
                  <a:pt x="119237" y="0"/>
                  <a:pt x="266324" y="0"/>
                </a:cubicBezTo>
                <a:cubicBezTo>
                  <a:pt x="413410" y="0"/>
                  <a:pt x="532648" y="119237"/>
                  <a:pt x="532648" y="266324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9" name="图形 7">
            <a:extLst>
              <a:ext uri="{FF2B5EF4-FFF2-40B4-BE49-F238E27FC236}">
                <a16:creationId xmlns:a16="http://schemas.microsoft.com/office/drawing/2014/main" id="{CF160B61-6C93-DEAC-0C7B-7B85F799D656}"/>
              </a:ext>
            </a:extLst>
          </p:cNvPr>
          <p:cNvGrpSpPr/>
          <p:nvPr/>
        </p:nvGrpSpPr>
        <p:grpSpPr>
          <a:xfrm>
            <a:off x="3740959" y="2339098"/>
            <a:ext cx="1110132" cy="232423"/>
            <a:chOff x="3740959" y="2339098"/>
            <a:chExt cx="1110132" cy="23242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7413083-7B7F-C6A0-0A17-1F9A4B404416}"/>
                </a:ext>
              </a:extLst>
            </p:cNvPr>
            <p:cNvSpPr/>
            <p:nvPr/>
          </p:nvSpPr>
          <p:spPr>
            <a:xfrm>
              <a:off x="3740959" y="2339098"/>
              <a:ext cx="237425" cy="232423"/>
            </a:xfrm>
            <a:custGeom>
              <a:avLst/>
              <a:gdLst>
                <a:gd name="connsiteX0" fmla="*/ 237426 w 237425"/>
                <a:gd name="connsiteY0" fmla="*/ 116212 h 232423"/>
                <a:gd name="connsiteX1" fmla="*/ 118713 w 237425"/>
                <a:gd name="connsiteY1" fmla="*/ 232423 h 232423"/>
                <a:gd name="connsiteX2" fmla="*/ 0 w 237425"/>
                <a:gd name="connsiteY2" fmla="*/ 116212 h 232423"/>
                <a:gd name="connsiteX3" fmla="*/ 118713 w 237425"/>
                <a:gd name="connsiteY3" fmla="*/ 0 h 232423"/>
                <a:gd name="connsiteX4" fmla="*/ 237426 w 237425"/>
                <a:gd name="connsiteY4" fmla="*/ 116212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25" h="232423">
                  <a:moveTo>
                    <a:pt x="237426" y="116212"/>
                  </a:moveTo>
                  <a:cubicBezTo>
                    <a:pt x="237426" y="180394"/>
                    <a:pt x="184276" y="232423"/>
                    <a:pt x="118713" y="232423"/>
                  </a:cubicBezTo>
                  <a:cubicBezTo>
                    <a:pt x="53150" y="232423"/>
                    <a:pt x="0" y="180394"/>
                    <a:pt x="0" y="116212"/>
                  </a:cubicBezTo>
                  <a:cubicBezTo>
                    <a:pt x="0" y="52030"/>
                    <a:pt x="53150" y="0"/>
                    <a:pt x="118713" y="0"/>
                  </a:cubicBezTo>
                  <a:cubicBezTo>
                    <a:pt x="184276" y="0"/>
                    <a:pt x="237426" y="52030"/>
                    <a:pt x="237426" y="116212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4B7C7A3-035E-0B39-A2A4-5D954EB27B2D}"/>
                </a:ext>
              </a:extLst>
            </p:cNvPr>
            <p:cNvSpPr/>
            <p:nvPr/>
          </p:nvSpPr>
          <p:spPr>
            <a:xfrm>
              <a:off x="4132601" y="2412237"/>
              <a:ext cx="718489" cy="79514"/>
            </a:xfrm>
            <a:custGeom>
              <a:avLst/>
              <a:gdLst>
                <a:gd name="connsiteX0" fmla="*/ 678732 w 718489"/>
                <a:gd name="connsiteY0" fmla="*/ 79515 h 79514"/>
                <a:gd name="connsiteX1" fmla="*/ 39748 w 718489"/>
                <a:gd name="connsiteY1" fmla="*/ 79515 h 79514"/>
                <a:gd name="connsiteX2" fmla="*/ 0 w 718489"/>
                <a:gd name="connsiteY2" fmla="*/ 39757 h 79514"/>
                <a:gd name="connsiteX3" fmla="*/ 39748 w 718489"/>
                <a:gd name="connsiteY3" fmla="*/ 0 h 79514"/>
                <a:gd name="connsiteX4" fmla="*/ 678732 w 718489"/>
                <a:gd name="connsiteY4" fmla="*/ 0 h 79514"/>
                <a:gd name="connsiteX5" fmla="*/ 718490 w 718489"/>
                <a:gd name="connsiteY5" fmla="*/ 39757 h 79514"/>
                <a:gd name="connsiteX6" fmla="*/ 678732 w 718489"/>
                <a:gd name="connsiteY6" fmla="*/ 79515 h 7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489" h="79514">
                  <a:moveTo>
                    <a:pt x="678732" y="79515"/>
                  </a:moveTo>
                  <a:lnTo>
                    <a:pt x="39748" y="79515"/>
                  </a:lnTo>
                  <a:cubicBezTo>
                    <a:pt x="17831" y="79515"/>
                    <a:pt x="0" y="61674"/>
                    <a:pt x="0" y="39757"/>
                  </a:cubicBezTo>
                  <a:cubicBezTo>
                    <a:pt x="0" y="17831"/>
                    <a:pt x="17831" y="0"/>
                    <a:pt x="39748" y="0"/>
                  </a:cubicBezTo>
                  <a:lnTo>
                    <a:pt x="678732" y="0"/>
                  </a:lnTo>
                  <a:cubicBezTo>
                    <a:pt x="700659" y="0"/>
                    <a:pt x="718490" y="17831"/>
                    <a:pt x="718490" y="39757"/>
                  </a:cubicBezTo>
                  <a:cubicBezTo>
                    <a:pt x="718490" y="61674"/>
                    <a:pt x="700659" y="79515"/>
                    <a:pt x="678732" y="7951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2" name="图形 7">
            <a:extLst>
              <a:ext uri="{FF2B5EF4-FFF2-40B4-BE49-F238E27FC236}">
                <a16:creationId xmlns:a16="http://schemas.microsoft.com/office/drawing/2014/main" id="{94F548E5-6061-C48D-7F1F-D1C8C2C60671}"/>
              </a:ext>
            </a:extLst>
          </p:cNvPr>
          <p:cNvGrpSpPr/>
          <p:nvPr/>
        </p:nvGrpSpPr>
        <p:grpSpPr>
          <a:xfrm>
            <a:off x="288283" y="3958202"/>
            <a:ext cx="266700" cy="266700"/>
            <a:chOff x="288283" y="3958202"/>
            <a:chExt cx="266700" cy="2667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AE4C4A6-9DE2-8E0E-2CFA-02A1AF60F9E7}"/>
                </a:ext>
              </a:extLst>
            </p:cNvPr>
            <p:cNvSpPr/>
            <p:nvPr/>
          </p:nvSpPr>
          <p:spPr>
            <a:xfrm>
              <a:off x="288283" y="3958202"/>
              <a:ext cx="266700" cy="266700"/>
            </a:xfrm>
            <a:custGeom>
              <a:avLst/>
              <a:gdLst>
                <a:gd name="connsiteX0" fmla="*/ 266700 w 266700"/>
                <a:gd name="connsiteY0" fmla="*/ 133350 h 266700"/>
                <a:gd name="connsiteX1" fmla="*/ 133350 w 266700"/>
                <a:gd name="connsiteY1" fmla="*/ 266700 h 266700"/>
                <a:gd name="connsiteX2" fmla="*/ 0 w 266700"/>
                <a:gd name="connsiteY2" fmla="*/ 133350 h 266700"/>
                <a:gd name="connsiteX3" fmla="*/ 133350 w 266700"/>
                <a:gd name="connsiteY3" fmla="*/ 0 h 266700"/>
                <a:gd name="connsiteX4" fmla="*/ 266700 w 266700"/>
                <a:gd name="connsiteY4" fmla="*/ 1333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266700">
                  <a:moveTo>
                    <a:pt x="266700" y="133350"/>
                  </a:moveTo>
                  <a:cubicBezTo>
                    <a:pt x="266700" y="206997"/>
                    <a:pt x="206997" y="266700"/>
                    <a:pt x="133350" y="266700"/>
                  </a:cubicBezTo>
                  <a:cubicBezTo>
                    <a:pt x="59703" y="266700"/>
                    <a:pt x="0" y="206997"/>
                    <a:pt x="0" y="133350"/>
                  </a:cubicBezTo>
                  <a:cubicBezTo>
                    <a:pt x="0" y="59703"/>
                    <a:pt x="59703" y="0"/>
                    <a:pt x="133350" y="0"/>
                  </a:cubicBezTo>
                  <a:cubicBezTo>
                    <a:pt x="206997" y="0"/>
                    <a:pt x="266700" y="59703"/>
                    <a:pt x="266700" y="13335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0AF99-B591-B4B7-831B-20CC781434AE}"/>
                </a:ext>
              </a:extLst>
            </p:cNvPr>
            <p:cNvSpPr/>
            <p:nvPr/>
          </p:nvSpPr>
          <p:spPr>
            <a:xfrm>
              <a:off x="354269" y="4011607"/>
              <a:ext cx="143608" cy="146107"/>
            </a:xfrm>
            <a:custGeom>
              <a:avLst/>
              <a:gdLst>
                <a:gd name="connsiteX0" fmla="*/ 136724 w 143608"/>
                <a:gd name="connsiteY0" fmla="*/ 1859 h 146107"/>
                <a:gd name="connsiteX1" fmla="*/ 117175 w 143608"/>
                <a:gd name="connsiteY1" fmla="*/ 6984 h 146107"/>
                <a:gd name="connsiteX2" fmla="*/ 69626 w 143608"/>
                <a:gd name="connsiteY2" fmla="*/ 101186 h 146107"/>
                <a:gd name="connsiteX3" fmla="*/ 21506 w 143608"/>
                <a:gd name="connsiteY3" fmla="*/ 49008 h 146107"/>
                <a:gd name="connsiteX4" fmla="*/ 1958 w 143608"/>
                <a:gd name="connsiteY4" fmla="*/ 54132 h 146107"/>
                <a:gd name="connsiteX5" fmla="*/ 7084 w 143608"/>
                <a:gd name="connsiteY5" fmla="*/ 73687 h 146107"/>
                <a:gd name="connsiteX6" fmla="*/ 57764 w 143608"/>
                <a:gd name="connsiteY6" fmla="*/ 139105 h 146107"/>
                <a:gd name="connsiteX7" fmla="*/ 82438 w 143608"/>
                <a:gd name="connsiteY7" fmla="*/ 139105 h 146107"/>
                <a:gd name="connsiteX8" fmla="*/ 141849 w 143608"/>
                <a:gd name="connsiteY8" fmla="*/ 21414 h 146107"/>
                <a:gd name="connsiteX9" fmla="*/ 136724 w 143608"/>
                <a:gd name="connsiteY9" fmla="*/ 1859 h 14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608" h="146107">
                  <a:moveTo>
                    <a:pt x="136724" y="1859"/>
                  </a:moveTo>
                  <a:cubicBezTo>
                    <a:pt x="130369" y="-1855"/>
                    <a:pt x="120666" y="69"/>
                    <a:pt x="117175" y="6984"/>
                  </a:cubicBezTo>
                  <a:cubicBezTo>
                    <a:pt x="101325" y="38388"/>
                    <a:pt x="85476" y="69792"/>
                    <a:pt x="69626" y="101186"/>
                  </a:cubicBezTo>
                  <a:cubicBezTo>
                    <a:pt x="56839" y="81155"/>
                    <a:pt x="40482" y="63667"/>
                    <a:pt x="21506" y="49008"/>
                  </a:cubicBezTo>
                  <a:cubicBezTo>
                    <a:pt x="15394" y="44284"/>
                    <a:pt x="5500" y="48075"/>
                    <a:pt x="1958" y="54132"/>
                  </a:cubicBezTo>
                  <a:cubicBezTo>
                    <a:pt x="-2359" y="61514"/>
                    <a:pt x="957" y="68953"/>
                    <a:pt x="7084" y="73687"/>
                  </a:cubicBezTo>
                  <a:cubicBezTo>
                    <a:pt x="29212" y="90775"/>
                    <a:pt x="46275" y="113749"/>
                    <a:pt x="57764" y="139105"/>
                  </a:cubicBezTo>
                  <a:cubicBezTo>
                    <a:pt x="62131" y="148744"/>
                    <a:pt x="77879" y="148135"/>
                    <a:pt x="82438" y="139105"/>
                  </a:cubicBezTo>
                  <a:cubicBezTo>
                    <a:pt x="102241" y="99871"/>
                    <a:pt x="122045" y="60647"/>
                    <a:pt x="141849" y="21414"/>
                  </a:cubicBezTo>
                  <a:cubicBezTo>
                    <a:pt x="145325" y="14528"/>
                    <a:pt x="143668" y="5926"/>
                    <a:pt x="136724" y="1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0B383AF-C202-4849-42AF-1ABB0ECD075F}"/>
              </a:ext>
            </a:extLst>
          </p:cNvPr>
          <p:cNvSpPr/>
          <p:nvPr/>
        </p:nvSpPr>
        <p:spPr>
          <a:xfrm>
            <a:off x="2726683" y="1500752"/>
            <a:ext cx="2181225" cy="1276349"/>
          </a:xfrm>
          <a:custGeom>
            <a:avLst/>
            <a:gdLst>
              <a:gd name="connsiteX0" fmla="*/ 1975952 w 2181225"/>
              <a:gd name="connsiteY0" fmla="*/ 1276350 h 1276349"/>
              <a:gd name="connsiteX1" fmla="*/ 205273 w 2181225"/>
              <a:gd name="connsiteY1" fmla="*/ 1276350 h 1276349"/>
              <a:gd name="connsiteX2" fmla="*/ 0 w 2181225"/>
              <a:gd name="connsiteY2" fmla="*/ 1071077 h 1276349"/>
              <a:gd name="connsiteX3" fmla="*/ 0 w 2181225"/>
              <a:gd name="connsiteY3" fmla="*/ 205273 h 1276349"/>
              <a:gd name="connsiteX4" fmla="*/ 205273 w 2181225"/>
              <a:gd name="connsiteY4" fmla="*/ 0 h 1276349"/>
              <a:gd name="connsiteX5" fmla="*/ 1975952 w 2181225"/>
              <a:gd name="connsiteY5" fmla="*/ 0 h 1276349"/>
              <a:gd name="connsiteX6" fmla="*/ 2181225 w 2181225"/>
              <a:gd name="connsiteY6" fmla="*/ 205273 h 1276349"/>
              <a:gd name="connsiteX7" fmla="*/ 2181225 w 2181225"/>
              <a:gd name="connsiteY7" fmla="*/ 1071077 h 1276349"/>
              <a:gd name="connsiteX8" fmla="*/ 1975952 w 2181225"/>
              <a:gd name="connsiteY8" fmla="*/ 1276350 h 1276349"/>
              <a:gd name="connsiteX9" fmla="*/ 205273 w 2181225"/>
              <a:gd name="connsiteY9" fmla="*/ 19050 h 1276349"/>
              <a:gd name="connsiteX10" fmla="*/ 19050 w 2181225"/>
              <a:gd name="connsiteY10" fmla="*/ 205273 h 1276349"/>
              <a:gd name="connsiteX11" fmla="*/ 19050 w 2181225"/>
              <a:gd name="connsiteY11" fmla="*/ 1071077 h 1276349"/>
              <a:gd name="connsiteX12" fmla="*/ 205273 w 2181225"/>
              <a:gd name="connsiteY12" fmla="*/ 1257300 h 1276349"/>
              <a:gd name="connsiteX13" fmla="*/ 1975952 w 2181225"/>
              <a:gd name="connsiteY13" fmla="*/ 1257300 h 1276349"/>
              <a:gd name="connsiteX14" fmla="*/ 2162175 w 2181225"/>
              <a:gd name="connsiteY14" fmla="*/ 1071077 h 1276349"/>
              <a:gd name="connsiteX15" fmla="*/ 2162175 w 2181225"/>
              <a:gd name="connsiteY15" fmla="*/ 205273 h 1276349"/>
              <a:gd name="connsiteX16" fmla="*/ 1975952 w 2181225"/>
              <a:gd name="connsiteY16" fmla="*/ 19050 h 1276349"/>
              <a:gd name="connsiteX17" fmla="*/ 205273 w 2181225"/>
              <a:gd name="connsiteY17" fmla="*/ 19050 h 127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81225" h="1276349">
                <a:moveTo>
                  <a:pt x="1975952" y="1276350"/>
                </a:moveTo>
                <a:lnTo>
                  <a:pt x="205273" y="1276350"/>
                </a:lnTo>
                <a:cubicBezTo>
                  <a:pt x="92088" y="1276350"/>
                  <a:pt x="0" y="1184262"/>
                  <a:pt x="0" y="1071077"/>
                </a:cubicBezTo>
                <a:lnTo>
                  <a:pt x="0" y="205273"/>
                </a:lnTo>
                <a:cubicBezTo>
                  <a:pt x="0" y="92088"/>
                  <a:pt x="92088" y="0"/>
                  <a:pt x="205273" y="0"/>
                </a:cubicBezTo>
                <a:lnTo>
                  <a:pt x="1975952" y="0"/>
                </a:lnTo>
                <a:cubicBezTo>
                  <a:pt x="2089137" y="0"/>
                  <a:pt x="2181225" y="92088"/>
                  <a:pt x="2181225" y="205273"/>
                </a:cubicBezTo>
                <a:lnTo>
                  <a:pt x="2181225" y="1071077"/>
                </a:lnTo>
                <a:cubicBezTo>
                  <a:pt x="2181225" y="1184262"/>
                  <a:pt x="2089137" y="1276350"/>
                  <a:pt x="1975952" y="1276350"/>
                </a:cubicBezTo>
                <a:close/>
                <a:moveTo>
                  <a:pt x="205273" y="19050"/>
                </a:moveTo>
                <a:cubicBezTo>
                  <a:pt x="102594" y="19050"/>
                  <a:pt x="19050" y="102594"/>
                  <a:pt x="19050" y="205273"/>
                </a:cubicBezTo>
                <a:lnTo>
                  <a:pt x="19050" y="1071077"/>
                </a:lnTo>
                <a:cubicBezTo>
                  <a:pt x="19050" y="1173766"/>
                  <a:pt x="102594" y="1257300"/>
                  <a:pt x="205273" y="1257300"/>
                </a:cubicBezTo>
                <a:lnTo>
                  <a:pt x="1975952" y="1257300"/>
                </a:lnTo>
                <a:cubicBezTo>
                  <a:pt x="2078631" y="1257300"/>
                  <a:pt x="2162175" y="1173766"/>
                  <a:pt x="2162175" y="1071077"/>
                </a:cubicBezTo>
                <a:lnTo>
                  <a:pt x="2162175" y="205273"/>
                </a:lnTo>
                <a:cubicBezTo>
                  <a:pt x="2162175" y="102594"/>
                  <a:pt x="2078631" y="19050"/>
                  <a:pt x="1975952" y="19050"/>
                </a:cubicBezTo>
                <a:lnTo>
                  <a:pt x="205273" y="1905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2F67C0A-A89A-C867-2038-23BA1E0D5B6B}"/>
              </a:ext>
            </a:extLst>
          </p:cNvPr>
          <p:cNvSpPr/>
          <p:nvPr/>
        </p:nvSpPr>
        <p:spPr>
          <a:xfrm>
            <a:off x="1053070" y="1738877"/>
            <a:ext cx="600777" cy="573271"/>
          </a:xfrm>
          <a:custGeom>
            <a:avLst/>
            <a:gdLst>
              <a:gd name="connsiteX0" fmla="*/ 600059 w 600777"/>
              <a:gd name="connsiteY0" fmla="*/ 141980 h 573271"/>
              <a:gd name="connsiteX1" fmla="*/ 540137 w 600777"/>
              <a:gd name="connsiteY1" fmla="*/ 114300 h 573271"/>
              <a:gd name="connsiteX2" fmla="*/ 546386 w 600777"/>
              <a:gd name="connsiteY2" fmla="*/ 57779 h 573271"/>
              <a:gd name="connsiteX3" fmla="*/ 534451 w 600777"/>
              <a:gd name="connsiteY3" fmla="*/ 36271 h 573271"/>
              <a:gd name="connsiteX4" fmla="*/ 485730 w 600777"/>
              <a:gd name="connsiteY4" fmla="*/ 37205 h 573271"/>
              <a:gd name="connsiteX5" fmla="*/ 439010 w 600777"/>
              <a:gd name="connsiteY5" fmla="*/ 19993 h 573271"/>
              <a:gd name="connsiteX6" fmla="*/ 387737 w 600777"/>
              <a:gd name="connsiteY6" fmla="*/ 38100 h 573271"/>
              <a:gd name="connsiteX7" fmla="*/ 317595 w 600777"/>
              <a:gd name="connsiteY7" fmla="*/ 25165 h 573271"/>
              <a:gd name="connsiteX8" fmla="*/ 302012 w 600777"/>
              <a:gd name="connsiteY8" fmla="*/ 0 h 573271"/>
              <a:gd name="connsiteX9" fmla="*/ 235337 w 600777"/>
              <a:gd name="connsiteY9" fmla="*/ 38100 h 573271"/>
              <a:gd name="connsiteX10" fmla="*/ 206762 w 600777"/>
              <a:gd name="connsiteY10" fmla="*/ 38100 h 573271"/>
              <a:gd name="connsiteX11" fmla="*/ 91778 w 600777"/>
              <a:gd name="connsiteY11" fmla="*/ 101346 h 573271"/>
              <a:gd name="connsiteX12" fmla="*/ 6497 w 600777"/>
              <a:gd name="connsiteY12" fmla="*/ 249336 h 573271"/>
              <a:gd name="connsiteX13" fmla="*/ 71633 w 600777"/>
              <a:gd name="connsiteY13" fmla="*/ 459181 h 573271"/>
              <a:gd name="connsiteX14" fmla="*/ 73467 w 600777"/>
              <a:gd name="connsiteY14" fmla="*/ 514198 h 573271"/>
              <a:gd name="connsiteX15" fmla="*/ 109079 w 600777"/>
              <a:gd name="connsiteY15" fmla="*/ 551688 h 573271"/>
              <a:gd name="connsiteX16" fmla="*/ 137850 w 600777"/>
              <a:gd name="connsiteY16" fmla="*/ 555317 h 573271"/>
              <a:gd name="connsiteX17" fmla="*/ 130562 w 600777"/>
              <a:gd name="connsiteY17" fmla="*/ 571500 h 573271"/>
              <a:gd name="connsiteX18" fmla="*/ 159137 w 600777"/>
              <a:gd name="connsiteY18" fmla="*/ 571500 h 573271"/>
              <a:gd name="connsiteX19" fmla="*/ 183515 w 600777"/>
              <a:gd name="connsiteY19" fmla="*/ 573272 h 573271"/>
              <a:gd name="connsiteX20" fmla="*/ 141720 w 600777"/>
              <a:gd name="connsiteY20" fmla="*/ 462934 h 573271"/>
              <a:gd name="connsiteX21" fmla="*/ 125309 w 600777"/>
              <a:gd name="connsiteY21" fmla="*/ 415728 h 573271"/>
              <a:gd name="connsiteX22" fmla="*/ 131091 w 600777"/>
              <a:gd name="connsiteY22" fmla="*/ 367284 h 573271"/>
              <a:gd name="connsiteX23" fmla="*/ 198752 w 600777"/>
              <a:gd name="connsiteY23" fmla="*/ 350272 h 573271"/>
              <a:gd name="connsiteX24" fmla="*/ 234899 w 600777"/>
              <a:gd name="connsiteY24" fmla="*/ 413242 h 573271"/>
              <a:gd name="connsiteX25" fmla="*/ 280962 w 600777"/>
              <a:gd name="connsiteY25" fmla="*/ 351958 h 573271"/>
              <a:gd name="connsiteX26" fmla="*/ 273437 w 600777"/>
              <a:gd name="connsiteY26" fmla="*/ 314325 h 573271"/>
              <a:gd name="connsiteX27" fmla="*/ 289839 w 600777"/>
              <a:gd name="connsiteY27" fmla="*/ 329270 h 573271"/>
              <a:gd name="connsiteX28" fmla="*/ 284029 w 600777"/>
              <a:gd name="connsiteY28" fmla="*/ 196272 h 573271"/>
              <a:gd name="connsiteX29" fmla="*/ 425837 w 600777"/>
              <a:gd name="connsiteY29" fmla="*/ 233305 h 573271"/>
              <a:gd name="connsiteX30" fmla="*/ 425837 w 600777"/>
              <a:gd name="connsiteY30" fmla="*/ 228600 h 573271"/>
              <a:gd name="connsiteX31" fmla="*/ 473462 w 600777"/>
              <a:gd name="connsiteY31" fmla="*/ 238125 h 573271"/>
              <a:gd name="connsiteX32" fmla="*/ 521087 w 600777"/>
              <a:gd name="connsiteY32" fmla="*/ 209550 h 573271"/>
              <a:gd name="connsiteX33" fmla="*/ 578237 w 600777"/>
              <a:gd name="connsiteY33" fmla="*/ 247650 h 573271"/>
              <a:gd name="connsiteX34" fmla="*/ 589153 w 600777"/>
              <a:gd name="connsiteY34" fmla="*/ 191252 h 573271"/>
              <a:gd name="connsiteX35" fmla="*/ 600059 w 600777"/>
              <a:gd name="connsiteY35" fmla="*/ 141980 h 57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0777" h="573271">
                <a:moveTo>
                  <a:pt x="600059" y="141980"/>
                </a:moveTo>
                <a:cubicBezTo>
                  <a:pt x="530612" y="147504"/>
                  <a:pt x="540137" y="114300"/>
                  <a:pt x="540137" y="114300"/>
                </a:cubicBezTo>
                <a:lnTo>
                  <a:pt x="546386" y="57779"/>
                </a:lnTo>
                <a:cubicBezTo>
                  <a:pt x="544585" y="47987"/>
                  <a:pt x="541185" y="40091"/>
                  <a:pt x="534451" y="36271"/>
                </a:cubicBezTo>
                <a:cubicBezTo>
                  <a:pt x="518601" y="27308"/>
                  <a:pt x="502513" y="44263"/>
                  <a:pt x="485730" y="37205"/>
                </a:cubicBezTo>
                <a:cubicBezTo>
                  <a:pt x="470414" y="30775"/>
                  <a:pt x="455050" y="24317"/>
                  <a:pt x="439010" y="19993"/>
                </a:cubicBezTo>
                <a:cubicBezTo>
                  <a:pt x="418655" y="14497"/>
                  <a:pt x="408759" y="36462"/>
                  <a:pt x="387737" y="38100"/>
                </a:cubicBezTo>
                <a:cubicBezTo>
                  <a:pt x="367859" y="39653"/>
                  <a:pt x="336978" y="20450"/>
                  <a:pt x="317595" y="25165"/>
                </a:cubicBezTo>
                <a:cubicBezTo>
                  <a:pt x="300545" y="29327"/>
                  <a:pt x="322824" y="2877"/>
                  <a:pt x="302012" y="0"/>
                </a:cubicBezTo>
                <a:lnTo>
                  <a:pt x="235337" y="38100"/>
                </a:lnTo>
                <a:cubicBezTo>
                  <a:pt x="235337" y="38100"/>
                  <a:pt x="209858" y="60312"/>
                  <a:pt x="206762" y="38100"/>
                </a:cubicBezTo>
                <a:cubicBezTo>
                  <a:pt x="152352" y="46853"/>
                  <a:pt x="109792" y="8830"/>
                  <a:pt x="91778" y="101346"/>
                </a:cubicBezTo>
                <a:cubicBezTo>
                  <a:pt x="80384" y="159858"/>
                  <a:pt x="22040" y="191786"/>
                  <a:pt x="6497" y="249336"/>
                </a:cubicBezTo>
                <a:cubicBezTo>
                  <a:pt x="-15641" y="331308"/>
                  <a:pt x="21947" y="402336"/>
                  <a:pt x="71633" y="459181"/>
                </a:cubicBezTo>
                <a:cubicBezTo>
                  <a:pt x="83914" y="473231"/>
                  <a:pt x="64512" y="497824"/>
                  <a:pt x="73467" y="514198"/>
                </a:cubicBezTo>
                <a:cubicBezTo>
                  <a:pt x="81793" y="529409"/>
                  <a:pt x="100593" y="536553"/>
                  <a:pt x="109079" y="551688"/>
                </a:cubicBezTo>
                <a:cubicBezTo>
                  <a:pt x="116338" y="564623"/>
                  <a:pt x="129445" y="543087"/>
                  <a:pt x="137850" y="555317"/>
                </a:cubicBezTo>
                <a:cubicBezTo>
                  <a:pt x="145103" y="565861"/>
                  <a:pt x="117762" y="571319"/>
                  <a:pt x="130562" y="571500"/>
                </a:cubicBezTo>
                <a:cubicBezTo>
                  <a:pt x="136843" y="571586"/>
                  <a:pt x="153008" y="572881"/>
                  <a:pt x="159137" y="571500"/>
                </a:cubicBezTo>
                <a:cubicBezTo>
                  <a:pt x="182330" y="572995"/>
                  <a:pt x="164137" y="572062"/>
                  <a:pt x="183515" y="573272"/>
                </a:cubicBezTo>
                <a:cubicBezTo>
                  <a:pt x="191960" y="524018"/>
                  <a:pt x="158956" y="509835"/>
                  <a:pt x="141720" y="462934"/>
                </a:cubicBezTo>
                <a:cubicBezTo>
                  <a:pt x="135968" y="447275"/>
                  <a:pt x="128823" y="432035"/>
                  <a:pt x="125309" y="415728"/>
                </a:cubicBezTo>
                <a:cubicBezTo>
                  <a:pt x="121794" y="399431"/>
                  <a:pt x="122295" y="381448"/>
                  <a:pt x="131091" y="367284"/>
                </a:cubicBezTo>
                <a:cubicBezTo>
                  <a:pt x="144546" y="345605"/>
                  <a:pt x="175898" y="338938"/>
                  <a:pt x="198752" y="350272"/>
                </a:cubicBezTo>
                <a:cubicBezTo>
                  <a:pt x="221602" y="361617"/>
                  <a:pt x="235070" y="387734"/>
                  <a:pt x="234899" y="413242"/>
                </a:cubicBezTo>
                <a:cubicBezTo>
                  <a:pt x="254635" y="396507"/>
                  <a:pt x="270094" y="375342"/>
                  <a:pt x="280962" y="351958"/>
                </a:cubicBezTo>
                <a:lnTo>
                  <a:pt x="273437" y="314325"/>
                </a:lnTo>
                <a:cubicBezTo>
                  <a:pt x="273437" y="314325"/>
                  <a:pt x="282267" y="321554"/>
                  <a:pt x="289839" y="329270"/>
                </a:cubicBezTo>
                <a:cubicBezTo>
                  <a:pt x="303698" y="285988"/>
                  <a:pt x="302688" y="237801"/>
                  <a:pt x="284029" y="196272"/>
                </a:cubicBezTo>
                <a:cubicBezTo>
                  <a:pt x="293773" y="188576"/>
                  <a:pt x="365163" y="219532"/>
                  <a:pt x="425837" y="233305"/>
                </a:cubicBezTo>
                <a:lnTo>
                  <a:pt x="425837" y="228600"/>
                </a:lnTo>
                <a:lnTo>
                  <a:pt x="473462" y="238125"/>
                </a:lnTo>
                <a:cubicBezTo>
                  <a:pt x="520535" y="246669"/>
                  <a:pt x="533289" y="258337"/>
                  <a:pt x="521087" y="209550"/>
                </a:cubicBezTo>
                <a:cubicBezTo>
                  <a:pt x="517106" y="193615"/>
                  <a:pt x="540137" y="266700"/>
                  <a:pt x="578237" y="247650"/>
                </a:cubicBezTo>
                <a:cubicBezTo>
                  <a:pt x="602107" y="235715"/>
                  <a:pt x="573599" y="212941"/>
                  <a:pt x="589153" y="191252"/>
                </a:cubicBezTo>
                <a:cubicBezTo>
                  <a:pt x="599259" y="177146"/>
                  <a:pt x="602354" y="159306"/>
                  <a:pt x="600059" y="141980"/>
                </a:cubicBez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F8BFF48-2F22-BE91-F457-99B975C052C3}"/>
              </a:ext>
            </a:extLst>
          </p:cNvPr>
          <p:cNvSpPr/>
          <p:nvPr/>
        </p:nvSpPr>
        <p:spPr>
          <a:xfrm>
            <a:off x="2294257" y="3440366"/>
            <a:ext cx="1858146" cy="9525"/>
          </a:xfrm>
          <a:custGeom>
            <a:avLst/>
            <a:gdLst>
              <a:gd name="connsiteX0" fmla="*/ 0 w 1858146"/>
              <a:gd name="connsiteY0" fmla="*/ 0 h 9525"/>
              <a:gd name="connsiteX1" fmla="*/ 1858147 w 1858146"/>
              <a:gd name="connsiteY1" fmla="*/ 0 h 9525"/>
              <a:gd name="connsiteX2" fmla="*/ 1858147 w 1858146"/>
              <a:gd name="connsiteY2" fmla="*/ 9525 h 9525"/>
              <a:gd name="connsiteX3" fmla="*/ 0 w 1858146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8146" h="9525">
                <a:moveTo>
                  <a:pt x="0" y="0"/>
                </a:moveTo>
                <a:lnTo>
                  <a:pt x="1858147" y="0"/>
                </a:lnTo>
                <a:lnTo>
                  <a:pt x="1858147" y="9525"/>
                </a:lnTo>
                <a:lnTo>
                  <a:pt x="0" y="9525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48" name="图形 7">
            <a:extLst>
              <a:ext uri="{FF2B5EF4-FFF2-40B4-BE49-F238E27FC236}">
                <a16:creationId xmlns:a16="http://schemas.microsoft.com/office/drawing/2014/main" id="{58DBA83B-ED10-F745-9B0B-D902CB35460E}"/>
              </a:ext>
            </a:extLst>
          </p:cNvPr>
          <p:cNvGrpSpPr/>
          <p:nvPr/>
        </p:nvGrpSpPr>
        <p:grpSpPr>
          <a:xfrm>
            <a:off x="2974352" y="2473902"/>
            <a:ext cx="654672" cy="828674"/>
            <a:chOff x="2974352" y="2473902"/>
            <a:chExt cx="654672" cy="828674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7C61FCD-FD4B-13A8-79F7-127B1505B75B}"/>
                </a:ext>
              </a:extLst>
            </p:cNvPr>
            <p:cNvSpPr/>
            <p:nvPr/>
          </p:nvSpPr>
          <p:spPr>
            <a:xfrm>
              <a:off x="3068563" y="2473902"/>
              <a:ext cx="560460" cy="581024"/>
            </a:xfrm>
            <a:custGeom>
              <a:avLst/>
              <a:gdLst>
                <a:gd name="connsiteX0" fmla="*/ 78391 w 560460"/>
                <a:gd name="connsiteY0" fmla="*/ 447446 h 581024"/>
                <a:gd name="connsiteX1" fmla="*/ 0 w 560460"/>
                <a:gd name="connsiteY1" fmla="*/ 410318 h 581024"/>
                <a:gd name="connsiteX2" fmla="*/ 74686 w 560460"/>
                <a:gd name="connsiteY2" fmla="*/ 581025 h 581024"/>
                <a:gd name="connsiteX3" fmla="*/ 180356 w 560460"/>
                <a:gd name="connsiteY3" fmla="*/ 427558 h 581024"/>
                <a:gd name="connsiteX4" fmla="*/ 97507 w 560460"/>
                <a:gd name="connsiteY4" fmla="*/ 448875 h 581024"/>
                <a:gd name="connsiteX5" fmla="*/ 560461 w 560460"/>
                <a:gd name="connsiteY5" fmla="*/ 19050 h 581024"/>
                <a:gd name="connsiteX6" fmla="*/ 560461 w 560460"/>
                <a:gd name="connsiteY6" fmla="*/ 0 h 581024"/>
                <a:gd name="connsiteX7" fmla="*/ 78391 w 560460"/>
                <a:gd name="connsiteY7" fmla="*/ 447446 h 5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0460" h="581024">
                  <a:moveTo>
                    <a:pt x="78391" y="447446"/>
                  </a:moveTo>
                  <a:lnTo>
                    <a:pt x="0" y="410318"/>
                  </a:lnTo>
                  <a:cubicBezTo>
                    <a:pt x="32156" y="455190"/>
                    <a:pt x="59855" y="525265"/>
                    <a:pt x="74686" y="581025"/>
                  </a:cubicBezTo>
                  <a:cubicBezTo>
                    <a:pt x="99803" y="529085"/>
                    <a:pt x="140284" y="465525"/>
                    <a:pt x="180356" y="427558"/>
                  </a:cubicBezTo>
                  <a:lnTo>
                    <a:pt x="97507" y="448875"/>
                  </a:lnTo>
                  <a:cubicBezTo>
                    <a:pt x="148561" y="198672"/>
                    <a:pt x="340576" y="19050"/>
                    <a:pt x="560461" y="19050"/>
                  </a:cubicBezTo>
                  <a:lnTo>
                    <a:pt x="560461" y="0"/>
                  </a:lnTo>
                  <a:cubicBezTo>
                    <a:pt x="330784" y="0"/>
                    <a:pt x="130512" y="187147"/>
                    <a:pt x="78391" y="447446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3E17F3-C543-75D4-85F8-CF72F06BDDBD}"/>
                </a:ext>
              </a:extLst>
            </p:cNvPr>
            <p:cNvSpPr/>
            <p:nvPr/>
          </p:nvSpPr>
          <p:spPr>
            <a:xfrm>
              <a:off x="2974352" y="3226377"/>
              <a:ext cx="571500" cy="76200"/>
            </a:xfrm>
            <a:custGeom>
              <a:avLst/>
              <a:gdLst>
                <a:gd name="connsiteX0" fmla="*/ 533400 w 571500"/>
                <a:gd name="connsiteY0" fmla="*/ 76200 h 76200"/>
                <a:gd name="connsiteX1" fmla="*/ 38100 w 571500"/>
                <a:gd name="connsiteY1" fmla="*/ 76200 h 76200"/>
                <a:gd name="connsiteX2" fmla="*/ 0 w 571500"/>
                <a:gd name="connsiteY2" fmla="*/ 38100 h 76200"/>
                <a:gd name="connsiteX3" fmla="*/ 38100 w 571500"/>
                <a:gd name="connsiteY3" fmla="*/ 0 h 76200"/>
                <a:gd name="connsiteX4" fmla="*/ 533400 w 571500"/>
                <a:gd name="connsiteY4" fmla="*/ 0 h 76200"/>
                <a:gd name="connsiteX5" fmla="*/ 571500 w 571500"/>
                <a:gd name="connsiteY5" fmla="*/ 38100 h 76200"/>
                <a:gd name="connsiteX6" fmla="*/ 533400 w 571500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0" h="76200">
                  <a:moveTo>
                    <a:pt x="533400" y="76200"/>
                  </a:moveTo>
                  <a:lnTo>
                    <a:pt x="38100" y="76200"/>
                  </a:lnTo>
                  <a:cubicBezTo>
                    <a:pt x="17097" y="76200"/>
                    <a:pt x="0" y="59112"/>
                    <a:pt x="0" y="38100"/>
                  </a:cubicBezTo>
                  <a:cubicBezTo>
                    <a:pt x="0" y="17098"/>
                    <a:pt x="17097" y="0"/>
                    <a:pt x="38100" y="0"/>
                  </a:cubicBezTo>
                  <a:lnTo>
                    <a:pt x="533400" y="0"/>
                  </a:lnTo>
                  <a:cubicBezTo>
                    <a:pt x="554412" y="0"/>
                    <a:pt x="571500" y="17098"/>
                    <a:pt x="571500" y="38100"/>
                  </a:cubicBezTo>
                  <a:cubicBezTo>
                    <a:pt x="571500" y="59112"/>
                    <a:pt x="554412" y="76200"/>
                    <a:pt x="533400" y="7620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4DC34AF-217C-4E37-A0F6-DF6CA7E6336A}"/>
              </a:ext>
            </a:extLst>
          </p:cNvPr>
          <p:cNvSpPr/>
          <p:nvPr/>
        </p:nvSpPr>
        <p:spPr>
          <a:xfrm>
            <a:off x="5272900" y="4892458"/>
            <a:ext cx="6919100" cy="1557150"/>
          </a:xfrm>
          <a:custGeom>
            <a:avLst/>
            <a:gdLst>
              <a:gd name="connsiteX0" fmla="*/ 0 w 6919100"/>
              <a:gd name="connsiteY0" fmla="*/ 778574 h 1557150"/>
              <a:gd name="connsiteX1" fmla="*/ 1 w 6919100"/>
              <a:gd name="connsiteY1" fmla="*/ 778575 h 1557150"/>
              <a:gd name="connsiteX2" fmla="*/ 0 w 6919100"/>
              <a:gd name="connsiteY2" fmla="*/ 778575 h 1557150"/>
              <a:gd name="connsiteX3" fmla="*/ 778575 w 6919100"/>
              <a:gd name="connsiteY3" fmla="*/ 0 h 1557150"/>
              <a:gd name="connsiteX4" fmla="*/ 6919100 w 6919100"/>
              <a:gd name="connsiteY4" fmla="*/ 0 h 1557150"/>
              <a:gd name="connsiteX5" fmla="*/ 6919100 w 6919100"/>
              <a:gd name="connsiteY5" fmla="*/ 1557150 h 1557150"/>
              <a:gd name="connsiteX6" fmla="*/ 778575 w 6919100"/>
              <a:gd name="connsiteY6" fmla="*/ 1557149 h 1557150"/>
              <a:gd name="connsiteX7" fmla="*/ 15818 w 6919100"/>
              <a:gd name="connsiteY7" fmla="*/ 935484 h 1557150"/>
              <a:gd name="connsiteX8" fmla="*/ 1 w 6919100"/>
              <a:gd name="connsiteY8" fmla="*/ 778575 h 1557150"/>
              <a:gd name="connsiteX9" fmla="*/ 15818 w 6919100"/>
              <a:gd name="connsiteY9" fmla="*/ 621665 h 1557150"/>
              <a:gd name="connsiteX10" fmla="*/ 778575 w 6919100"/>
              <a:gd name="connsiteY10" fmla="*/ 0 h 15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9100" h="1557150">
                <a:moveTo>
                  <a:pt x="0" y="778574"/>
                </a:moveTo>
                <a:lnTo>
                  <a:pt x="1" y="778575"/>
                </a:lnTo>
                <a:lnTo>
                  <a:pt x="0" y="778575"/>
                </a:lnTo>
                <a:close/>
                <a:moveTo>
                  <a:pt x="778575" y="0"/>
                </a:moveTo>
                <a:lnTo>
                  <a:pt x="6919100" y="0"/>
                </a:lnTo>
                <a:lnTo>
                  <a:pt x="6919100" y="1557150"/>
                </a:lnTo>
                <a:lnTo>
                  <a:pt x="778575" y="1557149"/>
                </a:lnTo>
                <a:cubicBezTo>
                  <a:pt x="402330" y="1557149"/>
                  <a:pt x="88418" y="1290268"/>
                  <a:pt x="15818" y="935484"/>
                </a:cubicBezTo>
                <a:lnTo>
                  <a:pt x="1" y="778575"/>
                </a:lnTo>
                <a:lnTo>
                  <a:pt x="15818" y="621665"/>
                </a:lnTo>
                <a:cubicBezTo>
                  <a:pt x="88418" y="266882"/>
                  <a:pt x="402330" y="0"/>
                  <a:pt x="7785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FF856-62ED-CA60-F4FD-C3DD89B60B58}"/>
              </a:ext>
            </a:extLst>
          </p:cNvPr>
          <p:cNvSpPr txBox="1"/>
          <p:nvPr/>
        </p:nvSpPr>
        <p:spPr>
          <a:xfrm>
            <a:off x="5463039" y="1294338"/>
            <a:ext cx="1929152" cy="1334579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8800" dirty="0">
                <a:solidFill>
                  <a:schemeClr val="accent1"/>
                </a:solidFill>
                <a:latin typeface="思源黑体 CN Bold" panose="020B0800000000000000" pitchFamily="34" charset="-122"/>
                <a:ea typeface="+mj-ea"/>
              </a:rPr>
              <a:t>03.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F813EA-83AA-3D23-6BA1-4019A593EC3A}"/>
              </a:ext>
            </a:extLst>
          </p:cNvPr>
          <p:cNvSpPr txBox="1"/>
          <p:nvPr/>
        </p:nvSpPr>
        <p:spPr>
          <a:xfrm>
            <a:off x="5529909" y="2331918"/>
            <a:ext cx="3309337" cy="1039113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市场分析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351F592-6183-5C9F-85E4-F2039BBFD0BF}"/>
              </a:ext>
            </a:extLst>
          </p:cNvPr>
          <p:cNvSpPr txBox="1"/>
          <p:nvPr/>
        </p:nvSpPr>
        <p:spPr>
          <a:xfrm>
            <a:off x="5529908" y="3137096"/>
            <a:ext cx="4379951" cy="669782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en-US" sz="3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MARKET ANALYSIS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57C31C9-E3E9-FF47-44B8-D032B79991CB}"/>
              </a:ext>
            </a:extLst>
          </p:cNvPr>
          <p:cNvSpPr/>
          <p:nvPr/>
        </p:nvSpPr>
        <p:spPr>
          <a:xfrm>
            <a:off x="9780361" y="229086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376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3841DAD-4B0F-1912-EB33-F3B539C2BBE5}"/>
              </a:ext>
            </a:extLst>
          </p:cNvPr>
          <p:cNvSpPr/>
          <p:nvPr/>
        </p:nvSpPr>
        <p:spPr>
          <a:xfrm>
            <a:off x="0" y="6291363"/>
            <a:ext cx="12192000" cy="566637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47C0B70-BDB1-C0DF-EF95-48FF97ACCC81}"/>
              </a:ext>
            </a:extLst>
          </p:cNvPr>
          <p:cNvSpPr/>
          <p:nvPr/>
        </p:nvSpPr>
        <p:spPr>
          <a:xfrm>
            <a:off x="530147" y="566636"/>
            <a:ext cx="11131706" cy="5724729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FB7B40B-532A-4113-E518-C704A9A93C40}"/>
              </a:ext>
            </a:extLst>
          </p:cNvPr>
          <p:cNvSpPr/>
          <p:nvPr/>
        </p:nvSpPr>
        <p:spPr>
          <a:xfrm>
            <a:off x="530147" y="566637"/>
            <a:ext cx="11131706" cy="2261686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EC083E-0E23-F702-8849-97D7F4A5962D}"/>
              </a:ext>
            </a:extLst>
          </p:cNvPr>
          <p:cNvSpPr txBox="1"/>
          <p:nvPr/>
        </p:nvSpPr>
        <p:spPr>
          <a:xfrm>
            <a:off x="4157008" y="751408"/>
            <a:ext cx="387798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公司当前重点工作</a:t>
            </a:r>
            <a:endParaRPr 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D023FE-399F-7565-63B2-DC9D6A9416B3}"/>
              </a:ext>
            </a:extLst>
          </p:cNvPr>
          <p:cNvSpPr txBox="1"/>
          <p:nvPr/>
        </p:nvSpPr>
        <p:spPr>
          <a:xfrm>
            <a:off x="4140626" y="1328148"/>
            <a:ext cx="391075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+mj-ea"/>
              </a:rPr>
              <a:t>COMPANY'S CURRENT KEY WORK</a:t>
            </a:r>
            <a:endParaRPr lang="en-US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E9FFA46-84BE-66C2-5732-0F5BAB9FFE42}"/>
              </a:ext>
            </a:extLst>
          </p:cNvPr>
          <p:cNvSpPr txBox="1"/>
          <p:nvPr/>
        </p:nvSpPr>
        <p:spPr>
          <a:xfrm>
            <a:off x="3131086" y="1884264"/>
            <a:ext cx="5929828" cy="7064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随着我公司不断的发展，公司内外都有着一些需要解决的问题，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当前就这些问题需要想出解决方法。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2DE0914-0E15-7C56-8C06-73DFEE1C1550}"/>
              </a:ext>
            </a:extLst>
          </p:cNvPr>
          <p:cNvCxnSpPr>
            <a:cxnSpLocks/>
          </p:cNvCxnSpPr>
          <p:nvPr/>
        </p:nvCxnSpPr>
        <p:spPr>
          <a:xfrm>
            <a:off x="5935134" y="1776727"/>
            <a:ext cx="32173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14C2250-502D-03CF-3C9F-42228B303CB5}"/>
              </a:ext>
            </a:extLst>
          </p:cNvPr>
          <p:cNvSpPr/>
          <p:nvPr/>
        </p:nvSpPr>
        <p:spPr>
          <a:xfrm>
            <a:off x="1334747" y="3275792"/>
            <a:ext cx="2826346" cy="3260722"/>
          </a:xfrm>
          <a:prstGeom prst="roundRect">
            <a:avLst>
              <a:gd name="adj" fmla="val 5306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8B67EBE-8079-E3C3-FFB3-05056BCD69ED}"/>
              </a:ext>
            </a:extLst>
          </p:cNvPr>
          <p:cNvSpPr txBox="1"/>
          <p:nvPr/>
        </p:nvSpPr>
        <p:spPr>
          <a:xfrm>
            <a:off x="1963090" y="4204965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人事部门工作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C03FD3E-C740-4C5C-FA81-D9489C7846E4}"/>
              </a:ext>
            </a:extLst>
          </p:cNvPr>
          <p:cNvSpPr txBox="1"/>
          <p:nvPr/>
        </p:nvSpPr>
        <p:spPr>
          <a:xfrm>
            <a:off x="1937442" y="4636638"/>
            <a:ext cx="1620957" cy="11898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清理各部门的积假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跟进员工社保缴纳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核算全员工资定额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提高员工薪资待遇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112C016-740C-B84D-A6D3-63949A787592}"/>
              </a:ext>
            </a:extLst>
          </p:cNvPr>
          <p:cNvCxnSpPr>
            <a:cxnSpLocks/>
          </p:cNvCxnSpPr>
          <p:nvPr/>
        </p:nvCxnSpPr>
        <p:spPr>
          <a:xfrm>
            <a:off x="2662832" y="4604415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commerce-user-profile_57675">
            <a:extLst>
              <a:ext uri="{FF2B5EF4-FFF2-40B4-BE49-F238E27FC236}">
                <a16:creationId xmlns:a16="http://schemas.microsoft.com/office/drawing/2014/main" id="{01951458-825F-DA4A-266A-8677C6429FAB}"/>
              </a:ext>
            </a:extLst>
          </p:cNvPr>
          <p:cNvSpPr>
            <a:spLocks/>
          </p:cNvSpPr>
          <p:nvPr/>
        </p:nvSpPr>
        <p:spPr>
          <a:xfrm>
            <a:off x="2443078" y="3644900"/>
            <a:ext cx="609685" cy="429724"/>
          </a:xfrm>
          <a:custGeom>
            <a:avLst/>
            <a:gdLst>
              <a:gd name="connsiteX0" fmla="*/ 315639 w 607709"/>
              <a:gd name="connsiteY0" fmla="*/ 287131 h 428332"/>
              <a:gd name="connsiteX1" fmla="*/ 534674 w 607709"/>
              <a:gd name="connsiteY1" fmla="*/ 287131 h 428332"/>
              <a:gd name="connsiteX2" fmla="*/ 534674 w 607709"/>
              <a:gd name="connsiteY2" fmla="*/ 328341 h 428332"/>
              <a:gd name="connsiteX3" fmla="*/ 315639 w 607709"/>
              <a:gd name="connsiteY3" fmla="*/ 328341 h 428332"/>
              <a:gd name="connsiteX4" fmla="*/ 108044 w 607709"/>
              <a:gd name="connsiteY4" fmla="*/ 258446 h 428332"/>
              <a:gd name="connsiteX5" fmla="*/ 108044 w 607709"/>
              <a:gd name="connsiteY5" fmla="*/ 322824 h 428332"/>
              <a:gd name="connsiteX6" fmla="*/ 226766 w 607709"/>
              <a:gd name="connsiteY6" fmla="*/ 322824 h 428332"/>
              <a:gd name="connsiteX7" fmla="*/ 226766 w 607709"/>
              <a:gd name="connsiteY7" fmla="*/ 258446 h 428332"/>
              <a:gd name="connsiteX8" fmla="*/ 66755 w 607709"/>
              <a:gd name="connsiteY8" fmla="*/ 217271 h 428332"/>
              <a:gd name="connsiteX9" fmla="*/ 268007 w 607709"/>
              <a:gd name="connsiteY9" fmla="*/ 217271 h 428332"/>
              <a:gd name="connsiteX10" fmla="*/ 268007 w 607709"/>
              <a:gd name="connsiteY10" fmla="*/ 364047 h 428332"/>
              <a:gd name="connsiteX11" fmla="*/ 66755 w 607709"/>
              <a:gd name="connsiteY11" fmla="*/ 364047 h 428332"/>
              <a:gd name="connsiteX12" fmla="*/ 315639 w 607709"/>
              <a:gd name="connsiteY12" fmla="*/ 193631 h 428332"/>
              <a:gd name="connsiteX13" fmla="*/ 534674 w 607709"/>
              <a:gd name="connsiteY13" fmla="*/ 193631 h 428332"/>
              <a:gd name="connsiteX14" fmla="*/ 534674 w 607709"/>
              <a:gd name="connsiteY14" fmla="*/ 234912 h 428332"/>
              <a:gd name="connsiteX15" fmla="*/ 315639 w 607709"/>
              <a:gd name="connsiteY15" fmla="*/ 234912 h 428332"/>
              <a:gd name="connsiteX16" fmla="*/ 315639 w 607709"/>
              <a:gd name="connsiteY16" fmla="*/ 100203 h 428332"/>
              <a:gd name="connsiteX17" fmla="*/ 534674 w 607709"/>
              <a:gd name="connsiteY17" fmla="*/ 100203 h 428332"/>
              <a:gd name="connsiteX18" fmla="*/ 534674 w 607709"/>
              <a:gd name="connsiteY18" fmla="*/ 141484 h 428332"/>
              <a:gd name="connsiteX19" fmla="*/ 315639 w 607709"/>
              <a:gd name="connsiteY19" fmla="*/ 141484 h 428332"/>
              <a:gd name="connsiteX20" fmla="*/ 167381 w 607709"/>
              <a:gd name="connsiteY20" fmla="*/ 99583 h 428332"/>
              <a:gd name="connsiteX21" fmla="*/ 136619 w 607709"/>
              <a:gd name="connsiteY21" fmla="*/ 130300 h 428332"/>
              <a:gd name="connsiteX22" fmla="*/ 167381 w 607709"/>
              <a:gd name="connsiteY22" fmla="*/ 161064 h 428332"/>
              <a:gd name="connsiteX23" fmla="*/ 198190 w 607709"/>
              <a:gd name="connsiteY23" fmla="*/ 130300 h 428332"/>
              <a:gd name="connsiteX24" fmla="*/ 167381 w 607709"/>
              <a:gd name="connsiteY24" fmla="*/ 99583 h 428332"/>
              <a:gd name="connsiteX25" fmla="*/ 167381 w 607709"/>
              <a:gd name="connsiteY25" fmla="*/ 58358 h 428332"/>
              <a:gd name="connsiteX26" fmla="*/ 239428 w 607709"/>
              <a:gd name="connsiteY26" fmla="*/ 130300 h 428332"/>
              <a:gd name="connsiteX27" fmla="*/ 167381 w 607709"/>
              <a:gd name="connsiteY27" fmla="*/ 202241 h 428332"/>
              <a:gd name="connsiteX28" fmla="*/ 95334 w 607709"/>
              <a:gd name="connsiteY28" fmla="*/ 130300 h 428332"/>
              <a:gd name="connsiteX29" fmla="*/ 167381 w 607709"/>
              <a:gd name="connsiteY29" fmla="*/ 58358 h 428332"/>
              <a:gd name="connsiteX30" fmla="*/ 41285 w 607709"/>
              <a:gd name="connsiteY30" fmla="*/ 41226 h 428332"/>
              <a:gd name="connsiteX31" fmla="*/ 41285 w 607709"/>
              <a:gd name="connsiteY31" fmla="*/ 387106 h 428332"/>
              <a:gd name="connsiteX32" fmla="*/ 566471 w 607709"/>
              <a:gd name="connsiteY32" fmla="*/ 387106 h 428332"/>
              <a:gd name="connsiteX33" fmla="*/ 566471 w 607709"/>
              <a:gd name="connsiteY33" fmla="*/ 41226 h 428332"/>
              <a:gd name="connsiteX34" fmla="*/ 0 w 607709"/>
              <a:gd name="connsiteY34" fmla="*/ 0 h 428332"/>
              <a:gd name="connsiteX35" fmla="*/ 607709 w 607709"/>
              <a:gd name="connsiteY35" fmla="*/ 0 h 428332"/>
              <a:gd name="connsiteX36" fmla="*/ 607709 w 607709"/>
              <a:gd name="connsiteY36" fmla="*/ 428332 h 428332"/>
              <a:gd name="connsiteX37" fmla="*/ 0 w 607709"/>
              <a:gd name="connsiteY37" fmla="*/ 428332 h 42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709" h="428332">
                <a:moveTo>
                  <a:pt x="315639" y="287131"/>
                </a:moveTo>
                <a:lnTo>
                  <a:pt x="534674" y="287131"/>
                </a:lnTo>
                <a:lnTo>
                  <a:pt x="534674" y="328341"/>
                </a:lnTo>
                <a:lnTo>
                  <a:pt x="315639" y="328341"/>
                </a:lnTo>
                <a:close/>
                <a:moveTo>
                  <a:pt x="108044" y="258446"/>
                </a:moveTo>
                <a:lnTo>
                  <a:pt x="108044" y="322824"/>
                </a:lnTo>
                <a:lnTo>
                  <a:pt x="226766" y="322824"/>
                </a:lnTo>
                <a:lnTo>
                  <a:pt x="226766" y="258446"/>
                </a:lnTo>
                <a:close/>
                <a:moveTo>
                  <a:pt x="66755" y="217271"/>
                </a:moveTo>
                <a:lnTo>
                  <a:pt x="268007" y="217271"/>
                </a:lnTo>
                <a:lnTo>
                  <a:pt x="268007" y="364047"/>
                </a:lnTo>
                <a:lnTo>
                  <a:pt x="66755" y="364047"/>
                </a:lnTo>
                <a:close/>
                <a:moveTo>
                  <a:pt x="315639" y="193631"/>
                </a:moveTo>
                <a:lnTo>
                  <a:pt x="534674" y="193631"/>
                </a:lnTo>
                <a:lnTo>
                  <a:pt x="534674" y="234912"/>
                </a:lnTo>
                <a:lnTo>
                  <a:pt x="315639" y="234912"/>
                </a:lnTo>
                <a:close/>
                <a:moveTo>
                  <a:pt x="315639" y="100203"/>
                </a:moveTo>
                <a:lnTo>
                  <a:pt x="534674" y="100203"/>
                </a:lnTo>
                <a:lnTo>
                  <a:pt x="534674" y="141484"/>
                </a:lnTo>
                <a:lnTo>
                  <a:pt x="315639" y="141484"/>
                </a:lnTo>
                <a:close/>
                <a:moveTo>
                  <a:pt x="167381" y="99583"/>
                </a:moveTo>
                <a:cubicBezTo>
                  <a:pt x="150429" y="99583"/>
                  <a:pt x="136619" y="113372"/>
                  <a:pt x="136619" y="130300"/>
                </a:cubicBezTo>
                <a:cubicBezTo>
                  <a:pt x="136619" y="147274"/>
                  <a:pt x="150429" y="161064"/>
                  <a:pt x="167381" y="161064"/>
                </a:cubicBezTo>
                <a:cubicBezTo>
                  <a:pt x="184381" y="161064"/>
                  <a:pt x="198190" y="147274"/>
                  <a:pt x="198190" y="130300"/>
                </a:cubicBezTo>
                <a:cubicBezTo>
                  <a:pt x="198190" y="113372"/>
                  <a:pt x="184381" y="99583"/>
                  <a:pt x="167381" y="99583"/>
                </a:cubicBezTo>
                <a:close/>
                <a:moveTo>
                  <a:pt x="167381" y="58358"/>
                </a:moveTo>
                <a:cubicBezTo>
                  <a:pt x="207095" y="58358"/>
                  <a:pt x="239428" y="90644"/>
                  <a:pt x="239428" y="130300"/>
                </a:cubicBezTo>
                <a:cubicBezTo>
                  <a:pt x="239428" y="170003"/>
                  <a:pt x="207095" y="202241"/>
                  <a:pt x="167381" y="202241"/>
                </a:cubicBezTo>
                <a:cubicBezTo>
                  <a:pt x="127667" y="202241"/>
                  <a:pt x="95334" y="170003"/>
                  <a:pt x="95334" y="130300"/>
                </a:cubicBezTo>
                <a:cubicBezTo>
                  <a:pt x="95334" y="90644"/>
                  <a:pt x="127667" y="58358"/>
                  <a:pt x="167381" y="58358"/>
                </a:cubicBezTo>
                <a:close/>
                <a:moveTo>
                  <a:pt x="41285" y="41226"/>
                </a:moveTo>
                <a:lnTo>
                  <a:pt x="41285" y="387106"/>
                </a:lnTo>
                <a:lnTo>
                  <a:pt x="566471" y="387106"/>
                </a:lnTo>
                <a:lnTo>
                  <a:pt x="566471" y="41226"/>
                </a:lnTo>
                <a:close/>
                <a:moveTo>
                  <a:pt x="0" y="0"/>
                </a:moveTo>
                <a:lnTo>
                  <a:pt x="607709" y="0"/>
                </a:lnTo>
                <a:lnTo>
                  <a:pt x="607709" y="428332"/>
                </a:lnTo>
                <a:lnTo>
                  <a:pt x="0" y="4283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51B7CC5E-12B0-D4C2-446C-4F10EA9FF594}"/>
              </a:ext>
            </a:extLst>
          </p:cNvPr>
          <p:cNvSpPr/>
          <p:nvPr/>
        </p:nvSpPr>
        <p:spPr>
          <a:xfrm>
            <a:off x="4682827" y="3275792"/>
            <a:ext cx="2826346" cy="3260722"/>
          </a:xfrm>
          <a:prstGeom prst="roundRect">
            <a:avLst>
              <a:gd name="adj" fmla="val 5306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4C6BB02-FDB7-E1AB-FC2C-5450543DC7DF}"/>
              </a:ext>
            </a:extLst>
          </p:cNvPr>
          <p:cNvSpPr txBox="1"/>
          <p:nvPr/>
        </p:nvSpPr>
        <p:spPr>
          <a:xfrm>
            <a:off x="5311170" y="4204965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员工质量工作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5D6BF62-4D4A-39A5-6E99-9DAAC255EDF5}"/>
              </a:ext>
            </a:extLst>
          </p:cNvPr>
          <p:cNvSpPr txBox="1"/>
          <p:nvPr/>
        </p:nvSpPr>
        <p:spPr>
          <a:xfrm>
            <a:off x="5285522" y="4636638"/>
            <a:ext cx="1620957" cy="11898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开展员工入职培训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提升员工服务能力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重新规划宣传版块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加强服务质量检查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A0B1F92-6532-86F0-1C4C-DEE682CBA60B}"/>
              </a:ext>
            </a:extLst>
          </p:cNvPr>
          <p:cNvCxnSpPr>
            <a:cxnSpLocks/>
          </p:cNvCxnSpPr>
          <p:nvPr/>
        </p:nvCxnSpPr>
        <p:spPr>
          <a:xfrm>
            <a:off x="6010912" y="4604415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C6A6A80-A573-5C09-B0DC-DB171E01C587}"/>
              </a:ext>
            </a:extLst>
          </p:cNvPr>
          <p:cNvSpPr/>
          <p:nvPr/>
        </p:nvSpPr>
        <p:spPr>
          <a:xfrm>
            <a:off x="8030907" y="3275792"/>
            <a:ext cx="2826346" cy="3260722"/>
          </a:xfrm>
          <a:prstGeom prst="roundRect">
            <a:avLst>
              <a:gd name="adj" fmla="val 5306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A14CF6B-8550-F6A2-62B2-6A0950F8FE3B}"/>
              </a:ext>
            </a:extLst>
          </p:cNvPr>
          <p:cNvSpPr txBox="1"/>
          <p:nvPr/>
        </p:nvSpPr>
        <p:spPr>
          <a:xfrm>
            <a:off x="8659250" y="4204965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员工服务工作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18FC1FA-AC3C-0D26-3341-B3875063BDA4}"/>
              </a:ext>
            </a:extLst>
          </p:cNvPr>
          <p:cNvSpPr txBox="1"/>
          <p:nvPr/>
        </p:nvSpPr>
        <p:spPr>
          <a:xfrm>
            <a:off x="8633602" y="4636638"/>
            <a:ext cx="1620957" cy="11898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员工食堂调查问卷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公司班车服务优化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员工活动场地建设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员工医疗体系建设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B52B0F2-6204-60AF-91CF-F6A21CA85196}"/>
              </a:ext>
            </a:extLst>
          </p:cNvPr>
          <p:cNvCxnSpPr>
            <a:cxnSpLocks/>
          </p:cNvCxnSpPr>
          <p:nvPr/>
        </p:nvCxnSpPr>
        <p:spPr>
          <a:xfrm>
            <a:off x="9358992" y="4604415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confont-11145-6970013">
            <a:extLst>
              <a:ext uri="{FF2B5EF4-FFF2-40B4-BE49-F238E27FC236}">
                <a16:creationId xmlns:a16="http://schemas.microsoft.com/office/drawing/2014/main" id="{0C83B5FC-4364-6DA0-DEB8-6499CDBE15A6}"/>
              </a:ext>
            </a:extLst>
          </p:cNvPr>
          <p:cNvSpPr>
            <a:spLocks/>
          </p:cNvSpPr>
          <p:nvPr/>
        </p:nvSpPr>
        <p:spPr>
          <a:xfrm>
            <a:off x="9153750" y="3584639"/>
            <a:ext cx="580661" cy="572954"/>
          </a:xfrm>
          <a:custGeom>
            <a:avLst/>
            <a:gdLst>
              <a:gd name="T0" fmla="*/ 10260 w 11300"/>
              <a:gd name="T1" fmla="*/ 8832 h 11150"/>
              <a:gd name="T2" fmla="*/ 6913 w 11300"/>
              <a:gd name="T3" fmla="*/ 11150 h 11150"/>
              <a:gd name="T4" fmla="*/ 5175 w 11300"/>
              <a:gd name="T5" fmla="*/ 11150 h 11150"/>
              <a:gd name="T6" fmla="*/ 4838 w 11300"/>
              <a:gd name="T7" fmla="*/ 10813 h 11150"/>
              <a:gd name="T8" fmla="*/ 4838 w 11300"/>
              <a:gd name="T9" fmla="*/ 9888 h 11150"/>
              <a:gd name="T10" fmla="*/ 5175 w 11300"/>
              <a:gd name="T11" fmla="*/ 9550 h 11150"/>
              <a:gd name="T12" fmla="*/ 6913 w 11300"/>
              <a:gd name="T13" fmla="*/ 9550 h 11150"/>
              <a:gd name="T14" fmla="*/ 7250 w 11300"/>
              <a:gd name="T15" fmla="*/ 9888 h 11150"/>
              <a:gd name="T16" fmla="*/ 7250 w 11300"/>
              <a:gd name="T17" fmla="*/ 10302 h 11150"/>
              <a:gd name="T18" fmla="*/ 9394 w 11300"/>
              <a:gd name="T19" fmla="*/ 8664 h 11150"/>
              <a:gd name="T20" fmla="*/ 8800 w 11300"/>
              <a:gd name="T21" fmla="*/ 7600 h 11150"/>
              <a:gd name="T22" fmla="*/ 8800 w 11300"/>
              <a:gd name="T23" fmla="*/ 6025 h 11150"/>
              <a:gd name="T24" fmla="*/ 9650 w 11300"/>
              <a:gd name="T25" fmla="*/ 4840 h 11150"/>
              <a:gd name="T26" fmla="*/ 9650 w 11300"/>
              <a:gd name="T27" fmla="*/ 4806 h 11150"/>
              <a:gd name="T28" fmla="*/ 5644 w 11300"/>
              <a:gd name="T29" fmla="*/ 800 h 11150"/>
              <a:gd name="T30" fmla="*/ 1638 w 11300"/>
              <a:gd name="T31" fmla="*/ 4806 h 11150"/>
              <a:gd name="T32" fmla="*/ 1638 w 11300"/>
              <a:gd name="T33" fmla="*/ 4836 h 11150"/>
              <a:gd name="T34" fmla="*/ 2500 w 11300"/>
              <a:gd name="T35" fmla="*/ 6025 h 11150"/>
              <a:gd name="T36" fmla="*/ 2500 w 11300"/>
              <a:gd name="T37" fmla="*/ 7600 h 11150"/>
              <a:gd name="T38" fmla="*/ 1250 w 11300"/>
              <a:gd name="T39" fmla="*/ 8850 h 11150"/>
              <a:gd name="T40" fmla="*/ 0 w 11300"/>
              <a:gd name="T41" fmla="*/ 7600 h 11150"/>
              <a:gd name="T42" fmla="*/ 0 w 11300"/>
              <a:gd name="T43" fmla="*/ 6025 h 11150"/>
              <a:gd name="T44" fmla="*/ 838 w 11300"/>
              <a:gd name="T45" fmla="*/ 4845 h 11150"/>
              <a:gd name="T46" fmla="*/ 838 w 11300"/>
              <a:gd name="T47" fmla="*/ 4806 h 11150"/>
              <a:gd name="T48" fmla="*/ 5644 w 11300"/>
              <a:gd name="T49" fmla="*/ 0 h 11150"/>
              <a:gd name="T50" fmla="*/ 10450 w 11300"/>
              <a:gd name="T51" fmla="*/ 4806 h 11150"/>
              <a:gd name="T52" fmla="*/ 10450 w 11300"/>
              <a:gd name="T53" fmla="*/ 4840 h 11150"/>
              <a:gd name="T54" fmla="*/ 11300 w 11300"/>
              <a:gd name="T55" fmla="*/ 6025 h 11150"/>
              <a:gd name="T56" fmla="*/ 11300 w 11300"/>
              <a:gd name="T57" fmla="*/ 7600 h 11150"/>
              <a:gd name="T58" fmla="*/ 10260 w 11300"/>
              <a:gd name="T59" fmla="*/ 8832 h 11150"/>
              <a:gd name="T60" fmla="*/ 10050 w 11300"/>
              <a:gd name="T61" fmla="*/ 5575 h 11150"/>
              <a:gd name="T62" fmla="*/ 9600 w 11300"/>
              <a:gd name="T63" fmla="*/ 6025 h 11150"/>
              <a:gd name="T64" fmla="*/ 9600 w 11300"/>
              <a:gd name="T65" fmla="*/ 7600 h 11150"/>
              <a:gd name="T66" fmla="*/ 10050 w 11300"/>
              <a:gd name="T67" fmla="*/ 8050 h 11150"/>
              <a:gd name="T68" fmla="*/ 10500 w 11300"/>
              <a:gd name="T69" fmla="*/ 7600 h 11150"/>
              <a:gd name="T70" fmla="*/ 10500 w 11300"/>
              <a:gd name="T71" fmla="*/ 6025 h 11150"/>
              <a:gd name="T72" fmla="*/ 10050 w 11300"/>
              <a:gd name="T73" fmla="*/ 5575 h 11150"/>
              <a:gd name="T74" fmla="*/ 1250 w 11300"/>
              <a:gd name="T75" fmla="*/ 5575 h 11150"/>
              <a:gd name="T76" fmla="*/ 800 w 11300"/>
              <a:gd name="T77" fmla="*/ 6025 h 11150"/>
              <a:gd name="T78" fmla="*/ 800 w 11300"/>
              <a:gd name="T79" fmla="*/ 7600 h 11150"/>
              <a:gd name="T80" fmla="*/ 1250 w 11300"/>
              <a:gd name="T81" fmla="*/ 8050 h 11150"/>
              <a:gd name="T82" fmla="*/ 1700 w 11300"/>
              <a:gd name="T83" fmla="*/ 7600 h 11150"/>
              <a:gd name="T84" fmla="*/ 1700 w 11300"/>
              <a:gd name="T85" fmla="*/ 6025 h 11150"/>
              <a:gd name="T86" fmla="*/ 1250 w 11300"/>
              <a:gd name="T87" fmla="*/ 5575 h 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00" h="11150">
                <a:moveTo>
                  <a:pt x="10260" y="8832"/>
                </a:moveTo>
                <a:cubicBezTo>
                  <a:pt x="9751" y="10186"/>
                  <a:pt x="8444" y="11150"/>
                  <a:pt x="6913" y="11150"/>
                </a:cubicBezTo>
                <a:lnTo>
                  <a:pt x="5175" y="11150"/>
                </a:lnTo>
                <a:cubicBezTo>
                  <a:pt x="4989" y="11150"/>
                  <a:pt x="4838" y="10999"/>
                  <a:pt x="4838" y="10813"/>
                </a:cubicBezTo>
                <a:lnTo>
                  <a:pt x="4838" y="9888"/>
                </a:lnTo>
                <a:cubicBezTo>
                  <a:pt x="4838" y="9701"/>
                  <a:pt x="4989" y="9550"/>
                  <a:pt x="5175" y="9550"/>
                </a:cubicBezTo>
                <a:lnTo>
                  <a:pt x="6913" y="9550"/>
                </a:lnTo>
                <a:cubicBezTo>
                  <a:pt x="7099" y="9550"/>
                  <a:pt x="7250" y="9701"/>
                  <a:pt x="7250" y="9888"/>
                </a:cubicBezTo>
                <a:lnTo>
                  <a:pt x="7250" y="10302"/>
                </a:lnTo>
                <a:cubicBezTo>
                  <a:pt x="8198" y="10129"/>
                  <a:pt x="8989" y="9507"/>
                  <a:pt x="9394" y="8664"/>
                </a:cubicBezTo>
                <a:cubicBezTo>
                  <a:pt x="9038" y="8444"/>
                  <a:pt x="8800" y="8050"/>
                  <a:pt x="8800" y="7600"/>
                </a:cubicBezTo>
                <a:lnTo>
                  <a:pt x="8800" y="6025"/>
                </a:lnTo>
                <a:cubicBezTo>
                  <a:pt x="8800" y="5475"/>
                  <a:pt x="9156" y="5007"/>
                  <a:pt x="9650" y="4840"/>
                </a:cubicBezTo>
                <a:lnTo>
                  <a:pt x="9650" y="4806"/>
                </a:lnTo>
                <a:cubicBezTo>
                  <a:pt x="9650" y="2594"/>
                  <a:pt x="7856" y="800"/>
                  <a:pt x="5644" y="800"/>
                </a:cubicBezTo>
                <a:cubicBezTo>
                  <a:pt x="3431" y="800"/>
                  <a:pt x="1638" y="2594"/>
                  <a:pt x="1638" y="4806"/>
                </a:cubicBezTo>
                <a:lnTo>
                  <a:pt x="1638" y="4836"/>
                </a:lnTo>
                <a:cubicBezTo>
                  <a:pt x="2138" y="4999"/>
                  <a:pt x="2500" y="5470"/>
                  <a:pt x="2500" y="6025"/>
                </a:cubicBezTo>
                <a:lnTo>
                  <a:pt x="2500" y="7600"/>
                </a:lnTo>
                <a:cubicBezTo>
                  <a:pt x="2500" y="8290"/>
                  <a:pt x="1940" y="8850"/>
                  <a:pt x="1250" y="8850"/>
                </a:cubicBezTo>
                <a:cubicBezTo>
                  <a:pt x="560" y="8850"/>
                  <a:pt x="0" y="8290"/>
                  <a:pt x="0" y="7600"/>
                </a:cubicBezTo>
                <a:lnTo>
                  <a:pt x="0" y="6025"/>
                </a:lnTo>
                <a:cubicBezTo>
                  <a:pt x="0" y="5479"/>
                  <a:pt x="350" y="5015"/>
                  <a:pt x="838" y="4845"/>
                </a:cubicBezTo>
                <a:lnTo>
                  <a:pt x="838" y="4806"/>
                </a:lnTo>
                <a:cubicBezTo>
                  <a:pt x="838" y="2152"/>
                  <a:pt x="2989" y="0"/>
                  <a:pt x="5644" y="0"/>
                </a:cubicBezTo>
                <a:cubicBezTo>
                  <a:pt x="8298" y="0"/>
                  <a:pt x="10450" y="2152"/>
                  <a:pt x="10450" y="4806"/>
                </a:cubicBezTo>
                <a:lnTo>
                  <a:pt x="10450" y="4840"/>
                </a:lnTo>
                <a:cubicBezTo>
                  <a:pt x="10944" y="5007"/>
                  <a:pt x="11300" y="5475"/>
                  <a:pt x="11300" y="6025"/>
                </a:cubicBezTo>
                <a:lnTo>
                  <a:pt x="11300" y="7600"/>
                </a:lnTo>
                <a:cubicBezTo>
                  <a:pt x="11300" y="8219"/>
                  <a:pt x="10850" y="8733"/>
                  <a:pt x="10260" y="8832"/>
                </a:cubicBezTo>
                <a:close/>
                <a:moveTo>
                  <a:pt x="10050" y="5575"/>
                </a:moveTo>
                <a:cubicBezTo>
                  <a:pt x="9801" y="5575"/>
                  <a:pt x="9600" y="5776"/>
                  <a:pt x="9600" y="6025"/>
                </a:cubicBezTo>
                <a:lnTo>
                  <a:pt x="9600" y="7600"/>
                </a:lnTo>
                <a:cubicBezTo>
                  <a:pt x="9600" y="7849"/>
                  <a:pt x="9801" y="8050"/>
                  <a:pt x="10050" y="8050"/>
                </a:cubicBezTo>
                <a:cubicBezTo>
                  <a:pt x="10299" y="8050"/>
                  <a:pt x="10500" y="7849"/>
                  <a:pt x="10500" y="7600"/>
                </a:cubicBezTo>
                <a:lnTo>
                  <a:pt x="10500" y="6025"/>
                </a:lnTo>
                <a:cubicBezTo>
                  <a:pt x="10500" y="5776"/>
                  <a:pt x="10299" y="5575"/>
                  <a:pt x="10050" y="5575"/>
                </a:cubicBezTo>
                <a:close/>
                <a:moveTo>
                  <a:pt x="1250" y="5575"/>
                </a:moveTo>
                <a:cubicBezTo>
                  <a:pt x="1001" y="5575"/>
                  <a:pt x="800" y="5776"/>
                  <a:pt x="800" y="6025"/>
                </a:cubicBezTo>
                <a:lnTo>
                  <a:pt x="800" y="7600"/>
                </a:lnTo>
                <a:cubicBezTo>
                  <a:pt x="800" y="7849"/>
                  <a:pt x="1001" y="8050"/>
                  <a:pt x="1250" y="8050"/>
                </a:cubicBezTo>
                <a:cubicBezTo>
                  <a:pt x="1499" y="8050"/>
                  <a:pt x="1700" y="7849"/>
                  <a:pt x="1700" y="7600"/>
                </a:cubicBezTo>
                <a:lnTo>
                  <a:pt x="1700" y="6025"/>
                </a:lnTo>
                <a:cubicBezTo>
                  <a:pt x="1700" y="5776"/>
                  <a:pt x="1499" y="5575"/>
                  <a:pt x="1250" y="5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3" name="market-research_155450">
            <a:extLst>
              <a:ext uri="{FF2B5EF4-FFF2-40B4-BE49-F238E27FC236}">
                <a16:creationId xmlns:a16="http://schemas.microsoft.com/office/drawing/2014/main" id="{ACFC9C42-2087-5C70-A6AD-088FE9F24FD9}"/>
              </a:ext>
            </a:extLst>
          </p:cNvPr>
          <p:cNvSpPr>
            <a:spLocks/>
          </p:cNvSpPr>
          <p:nvPr/>
        </p:nvSpPr>
        <p:spPr>
          <a:xfrm>
            <a:off x="5811856" y="3584639"/>
            <a:ext cx="568288" cy="567490"/>
          </a:xfrm>
          <a:custGeom>
            <a:avLst/>
            <a:gdLst>
              <a:gd name="connsiteX0" fmla="*/ 428424 w 607614"/>
              <a:gd name="connsiteY0" fmla="*/ 205585 h 606761"/>
              <a:gd name="connsiteX1" fmla="*/ 442852 w 607614"/>
              <a:gd name="connsiteY1" fmla="*/ 205585 h 606761"/>
              <a:gd name="connsiteX2" fmla="*/ 473225 w 607614"/>
              <a:gd name="connsiteY2" fmla="*/ 235920 h 606761"/>
              <a:gd name="connsiteX3" fmla="*/ 458798 w 607614"/>
              <a:gd name="connsiteY3" fmla="*/ 249571 h 606761"/>
              <a:gd name="connsiteX4" fmla="*/ 445889 w 607614"/>
              <a:gd name="connsiteY4" fmla="*/ 236678 h 606761"/>
              <a:gd name="connsiteX5" fmla="*/ 445889 w 607614"/>
              <a:gd name="connsiteY5" fmla="*/ 586285 h 606761"/>
              <a:gd name="connsiteX6" fmla="*/ 465632 w 607614"/>
              <a:gd name="connsiteY6" fmla="*/ 586285 h 606761"/>
              <a:gd name="connsiteX7" fmla="*/ 465632 w 607614"/>
              <a:gd name="connsiteY7" fmla="*/ 606761 h 606761"/>
              <a:gd name="connsiteX8" fmla="*/ 404884 w 607614"/>
              <a:gd name="connsiteY8" fmla="*/ 606761 h 606761"/>
              <a:gd name="connsiteX9" fmla="*/ 404884 w 607614"/>
              <a:gd name="connsiteY9" fmla="*/ 586285 h 606761"/>
              <a:gd name="connsiteX10" fmla="*/ 425387 w 607614"/>
              <a:gd name="connsiteY10" fmla="*/ 586285 h 606761"/>
              <a:gd name="connsiteX11" fmla="*/ 425387 w 607614"/>
              <a:gd name="connsiteY11" fmla="*/ 236678 h 606761"/>
              <a:gd name="connsiteX12" fmla="*/ 412478 w 607614"/>
              <a:gd name="connsiteY12" fmla="*/ 249571 h 606761"/>
              <a:gd name="connsiteX13" fmla="*/ 398050 w 607614"/>
              <a:gd name="connsiteY13" fmla="*/ 235920 h 606761"/>
              <a:gd name="connsiteX14" fmla="*/ 164812 w 607614"/>
              <a:gd name="connsiteY14" fmla="*/ 205585 h 606761"/>
              <a:gd name="connsiteX15" fmla="*/ 179263 w 607614"/>
              <a:gd name="connsiteY15" fmla="*/ 205585 h 606761"/>
              <a:gd name="connsiteX16" fmla="*/ 209686 w 607614"/>
              <a:gd name="connsiteY16" fmla="*/ 235920 h 606761"/>
              <a:gd name="connsiteX17" fmla="*/ 195235 w 607614"/>
              <a:gd name="connsiteY17" fmla="*/ 249571 h 606761"/>
              <a:gd name="connsiteX18" fmla="*/ 182306 w 607614"/>
              <a:gd name="connsiteY18" fmla="*/ 236678 h 606761"/>
              <a:gd name="connsiteX19" fmla="*/ 182306 w 607614"/>
              <a:gd name="connsiteY19" fmla="*/ 586285 h 606761"/>
              <a:gd name="connsiteX20" fmla="*/ 202841 w 607614"/>
              <a:gd name="connsiteY20" fmla="*/ 586285 h 606761"/>
              <a:gd name="connsiteX21" fmla="*/ 202841 w 607614"/>
              <a:gd name="connsiteY21" fmla="*/ 606761 h 606761"/>
              <a:gd name="connsiteX22" fmla="*/ 141995 w 607614"/>
              <a:gd name="connsiteY22" fmla="*/ 606761 h 606761"/>
              <a:gd name="connsiteX23" fmla="*/ 141995 w 607614"/>
              <a:gd name="connsiteY23" fmla="*/ 586285 h 606761"/>
              <a:gd name="connsiteX24" fmla="*/ 161770 w 607614"/>
              <a:gd name="connsiteY24" fmla="*/ 586285 h 606761"/>
              <a:gd name="connsiteX25" fmla="*/ 161770 w 607614"/>
              <a:gd name="connsiteY25" fmla="*/ 236678 h 606761"/>
              <a:gd name="connsiteX26" fmla="*/ 148840 w 607614"/>
              <a:gd name="connsiteY26" fmla="*/ 249571 h 606761"/>
              <a:gd name="connsiteX27" fmla="*/ 134389 w 607614"/>
              <a:gd name="connsiteY27" fmla="*/ 235920 h 606761"/>
              <a:gd name="connsiteX28" fmla="*/ 496009 w 607614"/>
              <a:gd name="connsiteY28" fmla="*/ 202497 h 606761"/>
              <a:gd name="connsiteX29" fmla="*/ 546816 w 607614"/>
              <a:gd name="connsiteY29" fmla="*/ 202497 h 606761"/>
              <a:gd name="connsiteX30" fmla="*/ 546816 w 607614"/>
              <a:gd name="connsiteY30" fmla="*/ 222235 h 606761"/>
              <a:gd name="connsiteX31" fmla="*/ 496009 w 607614"/>
              <a:gd name="connsiteY31" fmla="*/ 222235 h 606761"/>
              <a:gd name="connsiteX32" fmla="*/ 496009 w 607614"/>
              <a:gd name="connsiteY32" fmla="*/ 151690 h 606761"/>
              <a:gd name="connsiteX33" fmla="*/ 546816 w 607614"/>
              <a:gd name="connsiteY33" fmla="*/ 151690 h 606761"/>
              <a:gd name="connsiteX34" fmla="*/ 546816 w 607614"/>
              <a:gd name="connsiteY34" fmla="*/ 172159 h 606761"/>
              <a:gd name="connsiteX35" fmla="*/ 496009 w 607614"/>
              <a:gd name="connsiteY35" fmla="*/ 172159 h 606761"/>
              <a:gd name="connsiteX36" fmla="*/ 415473 w 607614"/>
              <a:gd name="connsiteY36" fmla="*/ 151690 h 606761"/>
              <a:gd name="connsiteX37" fmla="*/ 465549 w 607614"/>
              <a:gd name="connsiteY37" fmla="*/ 151690 h 606761"/>
              <a:gd name="connsiteX38" fmla="*/ 465549 w 607614"/>
              <a:gd name="connsiteY38" fmla="*/ 172159 h 606761"/>
              <a:gd name="connsiteX39" fmla="*/ 415473 w 607614"/>
              <a:gd name="connsiteY39" fmla="*/ 172159 h 606761"/>
              <a:gd name="connsiteX40" fmla="*/ 296971 w 607614"/>
              <a:gd name="connsiteY40" fmla="*/ 134282 h 606761"/>
              <a:gd name="connsiteX41" fmla="*/ 310644 w 607614"/>
              <a:gd name="connsiteY41" fmla="*/ 134282 h 606761"/>
              <a:gd name="connsiteX42" fmla="*/ 341029 w 607614"/>
              <a:gd name="connsiteY42" fmla="*/ 164617 h 606761"/>
              <a:gd name="connsiteX43" fmla="*/ 327356 w 607614"/>
              <a:gd name="connsiteY43" fmla="*/ 179026 h 606761"/>
              <a:gd name="connsiteX44" fmla="*/ 313682 w 607614"/>
              <a:gd name="connsiteY44" fmla="*/ 166133 h 606761"/>
              <a:gd name="connsiteX45" fmla="*/ 313682 w 607614"/>
              <a:gd name="connsiteY45" fmla="*/ 515740 h 606761"/>
              <a:gd name="connsiteX46" fmla="*/ 334193 w 607614"/>
              <a:gd name="connsiteY46" fmla="*/ 515740 h 606761"/>
              <a:gd name="connsiteX47" fmla="*/ 334193 w 607614"/>
              <a:gd name="connsiteY47" fmla="*/ 536216 h 606761"/>
              <a:gd name="connsiteX48" fmla="*/ 273422 w 607614"/>
              <a:gd name="connsiteY48" fmla="*/ 536216 h 606761"/>
              <a:gd name="connsiteX49" fmla="*/ 273422 w 607614"/>
              <a:gd name="connsiteY49" fmla="*/ 515740 h 606761"/>
              <a:gd name="connsiteX50" fmla="*/ 293932 w 607614"/>
              <a:gd name="connsiteY50" fmla="*/ 515740 h 606761"/>
              <a:gd name="connsiteX51" fmla="*/ 293932 w 607614"/>
              <a:gd name="connsiteY51" fmla="*/ 166133 h 606761"/>
              <a:gd name="connsiteX52" fmla="*/ 280259 w 607614"/>
              <a:gd name="connsiteY52" fmla="*/ 179026 h 606761"/>
              <a:gd name="connsiteX53" fmla="*/ 266585 w 607614"/>
              <a:gd name="connsiteY53" fmla="*/ 164617 h 606761"/>
              <a:gd name="connsiteX54" fmla="*/ 496009 w 607614"/>
              <a:gd name="connsiteY54" fmla="*/ 100883 h 606761"/>
              <a:gd name="connsiteX55" fmla="*/ 546816 w 607614"/>
              <a:gd name="connsiteY55" fmla="*/ 100883 h 606761"/>
              <a:gd name="connsiteX56" fmla="*/ 546816 w 607614"/>
              <a:gd name="connsiteY56" fmla="*/ 121352 h 606761"/>
              <a:gd name="connsiteX57" fmla="*/ 496009 w 607614"/>
              <a:gd name="connsiteY57" fmla="*/ 121352 h 606761"/>
              <a:gd name="connsiteX58" fmla="*/ 415473 w 607614"/>
              <a:gd name="connsiteY58" fmla="*/ 100883 h 606761"/>
              <a:gd name="connsiteX59" fmla="*/ 465549 w 607614"/>
              <a:gd name="connsiteY59" fmla="*/ 100883 h 606761"/>
              <a:gd name="connsiteX60" fmla="*/ 465549 w 607614"/>
              <a:gd name="connsiteY60" fmla="*/ 121352 h 606761"/>
              <a:gd name="connsiteX61" fmla="*/ 415473 w 607614"/>
              <a:gd name="connsiteY61" fmla="*/ 121352 h 606761"/>
              <a:gd name="connsiteX62" fmla="*/ 60798 w 607614"/>
              <a:gd name="connsiteY62" fmla="*/ 100883 h 606761"/>
              <a:gd name="connsiteX63" fmla="*/ 212732 w 607614"/>
              <a:gd name="connsiteY63" fmla="*/ 100883 h 606761"/>
              <a:gd name="connsiteX64" fmla="*/ 212732 w 607614"/>
              <a:gd name="connsiteY64" fmla="*/ 121352 h 606761"/>
              <a:gd name="connsiteX65" fmla="*/ 60798 w 607614"/>
              <a:gd name="connsiteY65" fmla="*/ 121352 h 606761"/>
              <a:gd name="connsiteX66" fmla="*/ 496009 w 607614"/>
              <a:gd name="connsiteY66" fmla="*/ 50807 h 606761"/>
              <a:gd name="connsiteX67" fmla="*/ 546816 w 607614"/>
              <a:gd name="connsiteY67" fmla="*/ 50807 h 606761"/>
              <a:gd name="connsiteX68" fmla="*/ 546816 w 607614"/>
              <a:gd name="connsiteY68" fmla="*/ 70545 h 606761"/>
              <a:gd name="connsiteX69" fmla="*/ 496009 w 607614"/>
              <a:gd name="connsiteY69" fmla="*/ 70545 h 606761"/>
              <a:gd name="connsiteX70" fmla="*/ 415473 w 607614"/>
              <a:gd name="connsiteY70" fmla="*/ 50807 h 606761"/>
              <a:gd name="connsiteX71" fmla="*/ 465549 w 607614"/>
              <a:gd name="connsiteY71" fmla="*/ 50807 h 606761"/>
              <a:gd name="connsiteX72" fmla="*/ 465549 w 607614"/>
              <a:gd name="connsiteY72" fmla="*/ 70545 h 606761"/>
              <a:gd name="connsiteX73" fmla="*/ 415473 w 607614"/>
              <a:gd name="connsiteY73" fmla="*/ 70545 h 606761"/>
              <a:gd name="connsiteX74" fmla="*/ 60798 w 607614"/>
              <a:gd name="connsiteY74" fmla="*/ 50807 h 606761"/>
              <a:gd name="connsiteX75" fmla="*/ 131343 w 607614"/>
              <a:gd name="connsiteY75" fmla="*/ 50807 h 606761"/>
              <a:gd name="connsiteX76" fmla="*/ 131343 w 607614"/>
              <a:gd name="connsiteY76" fmla="*/ 70545 h 606761"/>
              <a:gd name="connsiteX77" fmla="*/ 60798 w 607614"/>
              <a:gd name="connsiteY77" fmla="*/ 70545 h 606761"/>
              <a:gd name="connsiteX78" fmla="*/ 9873 w 607614"/>
              <a:gd name="connsiteY78" fmla="*/ 0 h 606761"/>
              <a:gd name="connsiteX79" fmla="*/ 597740 w 607614"/>
              <a:gd name="connsiteY79" fmla="*/ 0 h 606761"/>
              <a:gd name="connsiteX80" fmla="*/ 607614 w 607614"/>
              <a:gd name="connsiteY80" fmla="*/ 9860 h 606761"/>
              <a:gd name="connsiteX81" fmla="*/ 607614 w 607614"/>
              <a:gd name="connsiteY81" fmla="*/ 364066 h 606761"/>
              <a:gd name="connsiteX82" fmla="*/ 597740 w 607614"/>
              <a:gd name="connsiteY82" fmla="*/ 373926 h 606761"/>
              <a:gd name="connsiteX83" fmla="*/ 465584 w 607614"/>
              <a:gd name="connsiteY83" fmla="*/ 373926 h 606761"/>
              <a:gd name="connsiteX84" fmla="*/ 465584 w 607614"/>
              <a:gd name="connsiteY84" fmla="*/ 354206 h 606761"/>
              <a:gd name="connsiteX85" fmla="*/ 587107 w 607614"/>
              <a:gd name="connsiteY85" fmla="*/ 354206 h 606761"/>
              <a:gd name="connsiteX86" fmla="*/ 587107 w 607614"/>
              <a:gd name="connsiteY86" fmla="*/ 20479 h 606761"/>
              <a:gd name="connsiteX87" fmla="*/ 20507 w 607614"/>
              <a:gd name="connsiteY87" fmla="*/ 20479 h 606761"/>
              <a:gd name="connsiteX88" fmla="*/ 20507 w 607614"/>
              <a:gd name="connsiteY88" fmla="*/ 354206 h 606761"/>
              <a:gd name="connsiteX89" fmla="*/ 142030 w 607614"/>
              <a:gd name="connsiteY89" fmla="*/ 354206 h 606761"/>
              <a:gd name="connsiteX90" fmla="*/ 142030 w 607614"/>
              <a:gd name="connsiteY90" fmla="*/ 373926 h 606761"/>
              <a:gd name="connsiteX91" fmla="*/ 9873 w 607614"/>
              <a:gd name="connsiteY91" fmla="*/ 373926 h 606761"/>
              <a:gd name="connsiteX92" fmla="*/ 0 w 607614"/>
              <a:gd name="connsiteY92" fmla="*/ 364066 h 606761"/>
              <a:gd name="connsiteX93" fmla="*/ 0 w 607614"/>
              <a:gd name="connsiteY93" fmla="*/ 9860 h 606761"/>
              <a:gd name="connsiteX94" fmla="*/ 9873 w 607614"/>
              <a:gd name="connsiteY94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607614" h="606761">
                <a:moveTo>
                  <a:pt x="428424" y="205585"/>
                </a:moveTo>
                <a:cubicBezTo>
                  <a:pt x="432221" y="201035"/>
                  <a:pt x="438295" y="201035"/>
                  <a:pt x="442852" y="205585"/>
                </a:cubicBezTo>
                <a:lnTo>
                  <a:pt x="473225" y="235920"/>
                </a:lnTo>
                <a:lnTo>
                  <a:pt x="458798" y="249571"/>
                </a:lnTo>
                <a:lnTo>
                  <a:pt x="445889" y="236678"/>
                </a:lnTo>
                <a:lnTo>
                  <a:pt x="445889" y="586285"/>
                </a:lnTo>
                <a:lnTo>
                  <a:pt x="465632" y="586285"/>
                </a:lnTo>
                <a:lnTo>
                  <a:pt x="465632" y="606761"/>
                </a:lnTo>
                <a:lnTo>
                  <a:pt x="404884" y="606761"/>
                </a:lnTo>
                <a:lnTo>
                  <a:pt x="404884" y="586285"/>
                </a:lnTo>
                <a:lnTo>
                  <a:pt x="425387" y="586285"/>
                </a:lnTo>
                <a:lnTo>
                  <a:pt x="425387" y="236678"/>
                </a:lnTo>
                <a:lnTo>
                  <a:pt x="412478" y="249571"/>
                </a:lnTo>
                <a:lnTo>
                  <a:pt x="398050" y="235920"/>
                </a:lnTo>
                <a:close/>
                <a:moveTo>
                  <a:pt x="164812" y="205585"/>
                </a:moveTo>
                <a:cubicBezTo>
                  <a:pt x="169376" y="201035"/>
                  <a:pt x="175460" y="201035"/>
                  <a:pt x="179263" y="205585"/>
                </a:cubicBezTo>
                <a:lnTo>
                  <a:pt x="209686" y="235920"/>
                </a:lnTo>
                <a:lnTo>
                  <a:pt x="195235" y="249571"/>
                </a:lnTo>
                <a:lnTo>
                  <a:pt x="182306" y="236678"/>
                </a:lnTo>
                <a:lnTo>
                  <a:pt x="182306" y="586285"/>
                </a:lnTo>
                <a:lnTo>
                  <a:pt x="202841" y="586285"/>
                </a:lnTo>
                <a:lnTo>
                  <a:pt x="202841" y="606761"/>
                </a:lnTo>
                <a:lnTo>
                  <a:pt x="141995" y="606761"/>
                </a:lnTo>
                <a:lnTo>
                  <a:pt x="141995" y="586285"/>
                </a:lnTo>
                <a:lnTo>
                  <a:pt x="161770" y="586285"/>
                </a:lnTo>
                <a:lnTo>
                  <a:pt x="161770" y="236678"/>
                </a:lnTo>
                <a:lnTo>
                  <a:pt x="148840" y="249571"/>
                </a:lnTo>
                <a:lnTo>
                  <a:pt x="134389" y="235920"/>
                </a:lnTo>
                <a:close/>
                <a:moveTo>
                  <a:pt x="496009" y="202497"/>
                </a:moveTo>
                <a:lnTo>
                  <a:pt x="546816" y="202497"/>
                </a:lnTo>
                <a:lnTo>
                  <a:pt x="546816" y="222235"/>
                </a:lnTo>
                <a:lnTo>
                  <a:pt x="496009" y="222235"/>
                </a:lnTo>
                <a:close/>
                <a:moveTo>
                  <a:pt x="496009" y="151690"/>
                </a:moveTo>
                <a:lnTo>
                  <a:pt x="546816" y="151690"/>
                </a:lnTo>
                <a:lnTo>
                  <a:pt x="546816" y="172159"/>
                </a:lnTo>
                <a:lnTo>
                  <a:pt x="496009" y="172159"/>
                </a:lnTo>
                <a:close/>
                <a:moveTo>
                  <a:pt x="415473" y="151690"/>
                </a:moveTo>
                <a:lnTo>
                  <a:pt x="465549" y="151690"/>
                </a:lnTo>
                <a:lnTo>
                  <a:pt x="465549" y="172159"/>
                </a:lnTo>
                <a:lnTo>
                  <a:pt x="415473" y="172159"/>
                </a:lnTo>
                <a:close/>
                <a:moveTo>
                  <a:pt x="296971" y="134282"/>
                </a:moveTo>
                <a:cubicBezTo>
                  <a:pt x="300769" y="130490"/>
                  <a:pt x="306846" y="130490"/>
                  <a:pt x="310644" y="134282"/>
                </a:cubicBezTo>
                <a:lnTo>
                  <a:pt x="341029" y="164617"/>
                </a:lnTo>
                <a:lnTo>
                  <a:pt x="327356" y="179026"/>
                </a:lnTo>
                <a:lnTo>
                  <a:pt x="313682" y="166133"/>
                </a:lnTo>
                <a:lnTo>
                  <a:pt x="313682" y="515740"/>
                </a:lnTo>
                <a:lnTo>
                  <a:pt x="334193" y="515740"/>
                </a:lnTo>
                <a:lnTo>
                  <a:pt x="334193" y="536216"/>
                </a:lnTo>
                <a:lnTo>
                  <a:pt x="273422" y="536216"/>
                </a:lnTo>
                <a:lnTo>
                  <a:pt x="273422" y="515740"/>
                </a:lnTo>
                <a:lnTo>
                  <a:pt x="293932" y="515740"/>
                </a:lnTo>
                <a:lnTo>
                  <a:pt x="293932" y="166133"/>
                </a:lnTo>
                <a:lnTo>
                  <a:pt x="280259" y="179026"/>
                </a:lnTo>
                <a:lnTo>
                  <a:pt x="266585" y="164617"/>
                </a:lnTo>
                <a:close/>
                <a:moveTo>
                  <a:pt x="496009" y="100883"/>
                </a:moveTo>
                <a:lnTo>
                  <a:pt x="546816" y="100883"/>
                </a:lnTo>
                <a:lnTo>
                  <a:pt x="546816" y="121352"/>
                </a:lnTo>
                <a:lnTo>
                  <a:pt x="496009" y="121352"/>
                </a:lnTo>
                <a:close/>
                <a:moveTo>
                  <a:pt x="415473" y="100883"/>
                </a:moveTo>
                <a:lnTo>
                  <a:pt x="465549" y="100883"/>
                </a:lnTo>
                <a:lnTo>
                  <a:pt x="465549" y="121352"/>
                </a:lnTo>
                <a:lnTo>
                  <a:pt x="415473" y="121352"/>
                </a:lnTo>
                <a:close/>
                <a:moveTo>
                  <a:pt x="60798" y="100883"/>
                </a:moveTo>
                <a:lnTo>
                  <a:pt x="212732" y="100883"/>
                </a:lnTo>
                <a:lnTo>
                  <a:pt x="212732" y="121352"/>
                </a:lnTo>
                <a:lnTo>
                  <a:pt x="60798" y="121352"/>
                </a:lnTo>
                <a:close/>
                <a:moveTo>
                  <a:pt x="496009" y="50807"/>
                </a:moveTo>
                <a:lnTo>
                  <a:pt x="546816" y="50807"/>
                </a:lnTo>
                <a:lnTo>
                  <a:pt x="546816" y="70545"/>
                </a:lnTo>
                <a:lnTo>
                  <a:pt x="496009" y="70545"/>
                </a:lnTo>
                <a:close/>
                <a:moveTo>
                  <a:pt x="415473" y="50807"/>
                </a:moveTo>
                <a:lnTo>
                  <a:pt x="465549" y="50807"/>
                </a:lnTo>
                <a:lnTo>
                  <a:pt x="465549" y="70545"/>
                </a:lnTo>
                <a:lnTo>
                  <a:pt x="415473" y="70545"/>
                </a:lnTo>
                <a:close/>
                <a:moveTo>
                  <a:pt x="60798" y="50807"/>
                </a:moveTo>
                <a:lnTo>
                  <a:pt x="131343" y="50807"/>
                </a:lnTo>
                <a:lnTo>
                  <a:pt x="131343" y="70545"/>
                </a:lnTo>
                <a:lnTo>
                  <a:pt x="60798" y="70545"/>
                </a:lnTo>
                <a:close/>
                <a:moveTo>
                  <a:pt x="9873" y="0"/>
                </a:moveTo>
                <a:lnTo>
                  <a:pt x="597740" y="0"/>
                </a:lnTo>
                <a:cubicBezTo>
                  <a:pt x="603817" y="0"/>
                  <a:pt x="607614" y="3792"/>
                  <a:pt x="607614" y="9860"/>
                </a:cubicBezTo>
                <a:lnTo>
                  <a:pt x="607614" y="364066"/>
                </a:lnTo>
                <a:cubicBezTo>
                  <a:pt x="607614" y="370134"/>
                  <a:pt x="603817" y="373926"/>
                  <a:pt x="597740" y="373926"/>
                </a:cubicBezTo>
                <a:lnTo>
                  <a:pt x="465584" y="373926"/>
                </a:lnTo>
                <a:lnTo>
                  <a:pt x="465584" y="354206"/>
                </a:lnTo>
                <a:lnTo>
                  <a:pt x="587107" y="354206"/>
                </a:lnTo>
                <a:lnTo>
                  <a:pt x="587107" y="20479"/>
                </a:lnTo>
                <a:lnTo>
                  <a:pt x="20507" y="20479"/>
                </a:lnTo>
                <a:lnTo>
                  <a:pt x="20507" y="354206"/>
                </a:lnTo>
                <a:lnTo>
                  <a:pt x="142030" y="354206"/>
                </a:lnTo>
                <a:lnTo>
                  <a:pt x="142030" y="373926"/>
                </a:lnTo>
                <a:lnTo>
                  <a:pt x="9873" y="373926"/>
                </a:lnTo>
                <a:cubicBezTo>
                  <a:pt x="3797" y="373926"/>
                  <a:pt x="0" y="370134"/>
                  <a:pt x="0" y="364066"/>
                </a:cubicBezTo>
                <a:lnTo>
                  <a:pt x="0" y="9860"/>
                </a:lnTo>
                <a:cubicBezTo>
                  <a:pt x="0" y="3792"/>
                  <a:pt x="3797" y="0"/>
                  <a:pt x="9873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1179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F583951-EC41-1A90-B17E-B41417AE0EE7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5BA6DD-D294-4D5B-01A6-7287BAB4C7BC}"/>
              </a:ext>
            </a:extLst>
          </p:cNvPr>
          <p:cNvSpPr txBox="1"/>
          <p:nvPr/>
        </p:nvSpPr>
        <p:spPr>
          <a:xfrm>
            <a:off x="4618672" y="273131"/>
            <a:ext cx="295465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公司主要人物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4788CC-0D39-D6FA-0A9D-272A818F473E}"/>
              </a:ext>
            </a:extLst>
          </p:cNvPr>
          <p:cNvSpPr txBox="1"/>
          <p:nvPr/>
        </p:nvSpPr>
        <p:spPr>
          <a:xfrm>
            <a:off x="4829499" y="840442"/>
            <a:ext cx="2533001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MAIN CHARACTER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5C02E88-6980-44FA-4B7D-ED52B094DFD0}"/>
              </a:ext>
            </a:extLst>
          </p:cNvPr>
          <p:cNvGrpSpPr/>
          <p:nvPr/>
        </p:nvGrpSpPr>
        <p:grpSpPr>
          <a:xfrm flipV="1">
            <a:off x="1072411" y="2441677"/>
            <a:ext cx="3089723" cy="4082608"/>
            <a:chOff x="887645" y="1606992"/>
            <a:chExt cx="3731028" cy="4929997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6A480BA-FA71-7AAC-9F2D-B7493A698625}"/>
                </a:ext>
              </a:extLst>
            </p:cNvPr>
            <p:cNvSpPr/>
            <p:nvPr/>
          </p:nvSpPr>
          <p:spPr>
            <a:xfrm>
              <a:off x="887645" y="1606992"/>
              <a:ext cx="3731028" cy="4929997"/>
            </a:xfrm>
            <a:prstGeom prst="round1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22CED9F-5E71-17DF-1256-6C4BFD02D712}"/>
                </a:ext>
              </a:extLst>
            </p:cNvPr>
            <p:cNvSpPr/>
            <p:nvPr/>
          </p:nvSpPr>
          <p:spPr>
            <a:xfrm>
              <a:off x="1120672" y="1872980"/>
              <a:ext cx="3264974" cy="4398021"/>
            </a:xfrm>
            <a:prstGeom prst="round1Rect">
              <a:avLst/>
            </a:prstGeom>
            <a:ln>
              <a:noFill/>
            </a:ln>
            <a:effectLst>
              <a:outerShdw blurRad="2159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FB97FDD-9E58-2C3E-7DC1-8C9C976D413E}"/>
              </a:ext>
            </a:extLst>
          </p:cNvPr>
          <p:cNvGrpSpPr/>
          <p:nvPr/>
        </p:nvGrpSpPr>
        <p:grpSpPr>
          <a:xfrm flipV="1">
            <a:off x="4551139" y="1662577"/>
            <a:ext cx="3089723" cy="4082608"/>
            <a:chOff x="887645" y="1606992"/>
            <a:chExt cx="3731028" cy="4929997"/>
          </a:xfrm>
        </p:grpSpPr>
        <p:sp>
          <p:nvSpPr>
            <p:cNvPr id="18" name="矩形: 圆角 13">
              <a:extLst>
                <a:ext uri="{FF2B5EF4-FFF2-40B4-BE49-F238E27FC236}">
                  <a16:creationId xmlns:a16="http://schemas.microsoft.com/office/drawing/2014/main" id="{62EF9E60-000F-3BC0-49E7-5C866A668CF5}"/>
                </a:ext>
              </a:extLst>
            </p:cNvPr>
            <p:cNvSpPr/>
            <p:nvPr/>
          </p:nvSpPr>
          <p:spPr>
            <a:xfrm>
              <a:off x="887645" y="1606992"/>
              <a:ext cx="3731028" cy="4929997"/>
            </a:xfrm>
            <a:prstGeom prst="round1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9" name="矩形: 圆角 14">
              <a:extLst>
                <a:ext uri="{FF2B5EF4-FFF2-40B4-BE49-F238E27FC236}">
                  <a16:creationId xmlns:a16="http://schemas.microsoft.com/office/drawing/2014/main" id="{6415DAC9-E160-B70F-223C-38315D8D53CC}"/>
                </a:ext>
              </a:extLst>
            </p:cNvPr>
            <p:cNvSpPr/>
            <p:nvPr/>
          </p:nvSpPr>
          <p:spPr>
            <a:xfrm>
              <a:off x="1120672" y="1872980"/>
              <a:ext cx="3264974" cy="4398021"/>
            </a:xfrm>
            <a:prstGeom prst="round1Rect">
              <a:avLst/>
            </a:prstGeom>
            <a:ln>
              <a:noFill/>
            </a:ln>
            <a:effectLst>
              <a:outerShdw blurRad="2159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17D709A-FF0D-16E4-399C-6115608D8E75}"/>
              </a:ext>
            </a:extLst>
          </p:cNvPr>
          <p:cNvGrpSpPr/>
          <p:nvPr/>
        </p:nvGrpSpPr>
        <p:grpSpPr>
          <a:xfrm flipV="1">
            <a:off x="8029866" y="2441677"/>
            <a:ext cx="3089723" cy="4082608"/>
            <a:chOff x="887645" y="1606992"/>
            <a:chExt cx="3731028" cy="4929997"/>
          </a:xfrm>
        </p:grpSpPr>
        <p:sp>
          <p:nvSpPr>
            <p:cNvPr id="21" name="矩形: 圆角 13">
              <a:extLst>
                <a:ext uri="{FF2B5EF4-FFF2-40B4-BE49-F238E27FC236}">
                  <a16:creationId xmlns:a16="http://schemas.microsoft.com/office/drawing/2014/main" id="{BC3CEBF1-2975-D602-2DD9-87BE30F72F84}"/>
                </a:ext>
              </a:extLst>
            </p:cNvPr>
            <p:cNvSpPr/>
            <p:nvPr/>
          </p:nvSpPr>
          <p:spPr>
            <a:xfrm>
              <a:off x="887645" y="1606992"/>
              <a:ext cx="3731028" cy="4929997"/>
            </a:xfrm>
            <a:prstGeom prst="round1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2" name="矩形: 圆角 14">
              <a:extLst>
                <a:ext uri="{FF2B5EF4-FFF2-40B4-BE49-F238E27FC236}">
                  <a16:creationId xmlns:a16="http://schemas.microsoft.com/office/drawing/2014/main" id="{FFBB21A2-7928-CCBA-5362-0CCC958E46E4}"/>
                </a:ext>
              </a:extLst>
            </p:cNvPr>
            <p:cNvSpPr/>
            <p:nvPr/>
          </p:nvSpPr>
          <p:spPr>
            <a:xfrm>
              <a:off x="1120672" y="1872980"/>
              <a:ext cx="3264974" cy="4398021"/>
            </a:xfrm>
            <a:prstGeom prst="round1Rect">
              <a:avLst/>
            </a:prstGeom>
            <a:ln>
              <a:noFill/>
            </a:ln>
            <a:effectLst>
              <a:outerShdw blurRad="2159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E45970C-C715-A156-5D38-06BCE1EA6EAB}"/>
              </a:ext>
            </a:extLst>
          </p:cNvPr>
          <p:cNvSpPr txBox="1"/>
          <p:nvPr/>
        </p:nvSpPr>
        <p:spPr>
          <a:xfrm>
            <a:off x="2037875" y="1564536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财务总监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66C1D4C-CE1B-96AD-DFCC-339795AB1ED7}"/>
              </a:ext>
            </a:extLst>
          </p:cNvPr>
          <p:cNvSpPr txBox="1"/>
          <p:nvPr/>
        </p:nvSpPr>
        <p:spPr>
          <a:xfrm>
            <a:off x="1976464" y="1938459"/>
            <a:ext cx="1150443" cy="3496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这里输入人名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36E4E59-FAB3-969C-D0C3-772DBA786B08}"/>
              </a:ext>
            </a:extLst>
          </p:cNvPr>
          <p:cNvCxnSpPr>
            <a:cxnSpLocks/>
          </p:cNvCxnSpPr>
          <p:nvPr/>
        </p:nvCxnSpPr>
        <p:spPr>
          <a:xfrm>
            <a:off x="2506785" y="1936164"/>
            <a:ext cx="170176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7D05743A-CA17-7B11-B738-ED69398BD86C}"/>
              </a:ext>
            </a:extLst>
          </p:cNvPr>
          <p:cNvSpPr txBox="1"/>
          <p:nvPr/>
        </p:nvSpPr>
        <p:spPr>
          <a:xfrm>
            <a:off x="9025912" y="1564536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市场总监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AE2E6E7-BB8C-6F1B-AFC7-72E8B6073A74}"/>
              </a:ext>
            </a:extLst>
          </p:cNvPr>
          <p:cNvSpPr txBox="1"/>
          <p:nvPr/>
        </p:nvSpPr>
        <p:spPr>
          <a:xfrm>
            <a:off x="8964501" y="1938459"/>
            <a:ext cx="1150443" cy="3496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这里输入人名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8950222-6F6F-50BD-6029-46C76B902E7F}"/>
              </a:ext>
            </a:extLst>
          </p:cNvPr>
          <p:cNvCxnSpPr>
            <a:cxnSpLocks/>
          </p:cNvCxnSpPr>
          <p:nvPr/>
        </p:nvCxnSpPr>
        <p:spPr>
          <a:xfrm>
            <a:off x="9494822" y="1936164"/>
            <a:ext cx="170176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AD631748-8CBB-6235-DEFD-FCE1EE8504CE}"/>
              </a:ext>
            </a:extLst>
          </p:cNvPr>
          <p:cNvSpPr txBox="1"/>
          <p:nvPr/>
        </p:nvSpPr>
        <p:spPr>
          <a:xfrm>
            <a:off x="5656810" y="5865012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董事长</a:t>
            </a:r>
            <a:endParaRPr 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E2A8523-0235-C449-257F-B85C83CD6D0B}"/>
              </a:ext>
            </a:extLst>
          </p:cNvPr>
          <p:cNvSpPr txBox="1"/>
          <p:nvPr/>
        </p:nvSpPr>
        <p:spPr>
          <a:xfrm>
            <a:off x="5454930" y="6238935"/>
            <a:ext cx="1150443" cy="3496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这里输入人名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C9124D1-DEEB-3462-6529-5A38F4F90BD7}"/>
              </a:ext>
            </a:extLst>
          </p:cNvPr>
          <p:cNvCxnSpPr>
            <a:cxnSpLocks/>
          </p:cNvCxnSpPr>
          <p:nvPr/>
        </p:nvCxnSpPr>
        <p:spPr>
          <a:xfrm>
            <a:off x="6010303" y="6236640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58E5967-0998-8DEC-4C6B-0F16655B5A81}"/>
              </a:ext>
            </a:extLst>
          </p:cNvPr>
          <p:cNvGrpSpPr/>
          <p:nvPr/>
        </p:nvGrpSpPr>
        <p:grpSpPr>
          <a:xfrm>
            <a:off x="1789202" y="2288107"/>
            <a:ext cx="1443919" cy="4230537"/>
            <a:chOff x="1789202" y="2288107"/>
            <a:chExt cx="1443919" cy="4230538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329368F-B36E-F9BA-D1FE-3BB12890074C}"/>
                </a:ext>
              </a:extLst>
            </p:cNvPr>
            <p:cNvSpPr/>
            <p:nvPr/>
          </p:nvSpPr>
          <p:spPr>
            <a:xfrm>
              <a:off x="1789202" y="2288107"/>
              <a:ext cx="1443919" cy="4230538"/>
            </a:xfrm>
            <a:custGeom>
              <a:avLst/>
              <a:gdLst/>
              <a:ahLst/>
              <a:cxnLst/>
              <a:rect l="0" t="0" r="0" b="0"/>
              <a:pathLst>
                <a:path w="1805806" h="5913556">
                  <a:moveTo>
                    <a:pt x="848312" y="18254"/>
                  </a:moveTo>
                  <a:cubicBezTo>
                    <a:pt x="820861" y="29130"/>
                    <a:pt x="766302" y="70127"/>
                    <a:pt x="727071" y="109358"/>
                  </a:cubicBezTo>
                  <a:cubicBezTo>
                    <a:pt x="667199" y="169230"/>
                    <a:pt x="651022" y="195640"/>
                    <a:pt x="626363" y="273775"/>
                  </a:cubicBezTo>
                  <a:cubicBezTo>
                    <a:pt x="599229" y="359749"/>
                    <a:pt x="598233" y="372748"/>
                    <a:pt x="613329" y="443884"/>
                  </a:cubicBezTo>
                  <a:cubicBezTo>
                    <a:pt x="625235" y="499990"/>
                    <a:pt x="625808" y="522194"/>
                    <a:pt x="615438" y="525650"/>
                  </a:cubicBezTo>
                  <a:cubicBezTo>
                    <a:pt x="607609" y="528260"/>
                    <a:pt x="594543" y="550573"/>
                    <a:pt x="586404" y="575234"/>
                  </a:cubicBezTo>
                  <a:cubicBezTo>
                    <a:pt x="564806" y="640678"/>
                    <a:pt x="597725" y="707901"/>
                    <a:pt x="670201" y="746349"/>
                  </a:cubicBezTo>
                  <a:cubicBezTo>
                    <a:pt x="713734" y="769443"/>
                    <a:pt x="726603" y="784213"/>
                    <a:pt x="733026" y="818449"/>
                  </a:cubicBezTo>
                  <a:cubicBezTo>
                    <a:pt x="738710" y="848746"/>
                    <a:pt x="735217" y="868009"/>
                    <a:pt x="721239" y="883455"/>
                  </a:cubicBezTo>
                  <a:cubicBezTo>
                    <a:pt x="710313" y="895527"/>
                    <a:pt x="701374" y="910982"/>
                    <a:pt x="701374" y="917799"/>
                  </a:cubicBezTo>
                  <a:cubicBezTo>
                    <a:pt x="701374" y="924616"/>
                    <a:pt x="667875" y="964964"/>
                    <a:pt x="626931" y="1007461"/>
                  </a:cubicBezTo>
                  <a:cubicBezTo>
                    <a:pt x="574145" y="1062250"/>
                    <a:pt x="541817" y="1085651"/>
                    <a:pt x="515806" y="1087900"/>
                  </a:cubicBezTo>
                  <a:cubicBezTo>
                    <a:pt x="468577" y="1091984"/>
                    <a:pt x="218095" y="1241889"/>
                    <a:pt x="194140" y="1280406"/>
                  </a:cubicBezTo>
                  <a:cubicBezTo>
                    <a:pt x="173689" y="1313288"/>
                    <a:pt x="134697" y="1470003"/>
                    <a:pt x="115728" y="1595555"/>
                  </a:cubicBezTo>
                  <a:cubicBezTo>
                    <a:pt x="108868" y="1640957"/>
                    <a:pt x="97555" y="1703822"/>
                    <a:pt x="90587" y="1735255"/>
                  </a:cubicBezTo>
                  <a:cubicBezTo>
                    <a:pt x="30828" y="2004829"/>
                    <a:pt x="0" y="2366852"/>
                    <a:pt x="27959" y="2470687"/>
                  </a:cubicBezTo>
                  <a:cubicBezTo>
                    <a:pt x="56846" y="2577963"/>
                    <a:pt x="240604" y="2932519"/>
                    <a:pt x="301641" y="2998746"/>
                  </a:cubicBezTo>
                  <a:cubicBezTo>
                    <a:pt x="333748" y="3033584"/>
                    <a:pt x="384649" y="3107879"/>
                    <a:pt x="414755" y="3163846"/>
                  </a:cubicBezTo>
                  <a:cubicBezTo>
                    <a:pt x="470775" y="3267989"/>
                    <a:pt x="478825" y="3304233"/>
                    <a:pt x="505051" y="3570405"/>
                  </a:cubicBezTo>
                  <a:cubicBezTo>
                    <a:pt x="509180" y="3612315"/>
                    <a:pt x="517427" y="3658035"/>
                    <a:pt x="523377" y="3672005"/>
                  </a:cubicBezTo>
                  <a:cubicBezTo>
                    <a:pt x="537919" y="3706146"/>
                    <a:pt x="571355" y="3948277"/>
                    <a:pt x="582128" y="4097455"/>
                  </a:cubicBezTo>
                  <a:cubicBezTo>
                    <a:pt x="586919" y="4163813"/>
                    <a:pt x="594279" y="4258110"/>
                    <a:pt x="598482" y="4307005"/>
                  </a:cubicBezTo>
                  <a:cubicBezTo>
                    <a:pt x="603434" y="4364616"/>
                    <a:pt x="600270" y="4416019"/>
                    <a:pt x="589490" y="4453055"/>
                  </a:cubicBezTo>
                  <a:cubicBezTo>
                    <a:pt x="580341" y="4484488"/>
                    <a:pt x="575977" y="4530208"/>
                    <a:pt x="579792" y="4554655"/>
                  </a:cubicBezTo>
                  <a:cubicBezTo>
                    <a:pt x="583608" y="4579102"/>
                    <a:pt x="577685" y="4673400"/>
                    <a:pt x="566630" y="4764205"/>
                  </a:cubicBezTo>
                  <a:cubicBezTo>
                    <a:pt x="555576" y="4855010"/>
                    <a:pt x="549557" y="4966452"/>
                    <a:pt x="553254" y="5011855"/>
                  </a:cubicBezTo>
                  <a:cubicBezTo>
                    <a:pt x="568716" y="5201724"/>
                    <a:pt x="651576" y="5616632"/>
                    <a:pt x="687979" y="5686474"/>
                  </a:cubicBezTo>
                  <a:cubicBezTo>
                    <a:pt x="706325" y="5721671"/>
                    <a:pt x="714074" y="5760531"/>
                    <a:pt x="714074" y="5817337"/>
                  </a:cubicBezTo>
                  <a:cubicBezTo>
                    <a:pt x="714074" y="5879301"/>
                    <a:pt x="718757" y="5899935"/>
                    <a:pt x="734163" y="5905846"/>
                  </a:cubicBezTo>
                  <a:cubicBezTo>
                    <a:pt x="745211" y="5910086"/>
                    <a:pt x="824671" y="5913555"/>
                    <a:pt x="910739" y="5913555"/>
                  </a:cubicBezTo>
                  <a:lnTo>
                    <a:pt x="1067226" y="5913555"/>
                  </a:lnTo>
                  <a:lnTo>
                    <a:pt x="1107491" y="5865930"/>
                  </a:lnTo>
                  <a:cubicBezTo>
                    <a:pt x="1131354" y="5837706"/>
                    <a:pt x="1166775" y="5812907"/>
                    <a:pt x="1194441" y="5805053"/>
                  </a:cubicBezTo>
                  <a:cubicBezTo>
                    <a:pt x="1240869" y="5791875"/>
                    <a:pt x="1241125" y="5791424"/>
                    <a:pt x="1241268" y="5722503"/>
                  </a:cubicBezTo>
                  <a:cubicBezTo>
                    <a:pt x="1241380" y="5668517"/>
                    <a:pt x="1248954" y="5641980"/>
                    <a:pt x="1275545" y="5602405"/>
                  </a:cubicBezTo>
                  <a:cubicBezTo>
                    <a:pt x="1294318" y="5574465"/>
                    <a:pt x="1344365" y="5454450"/>
                    <a:pt x="1386760" y="5335705"/>
                  </a:cubicBezTo>
                  <a:cubicBezTo>
                    <a:pt x="1509578" y="4991702"/>
                    <a:pt x="1527040" y="4947825"/>
                    <a:pt x="1583879" y="4840405"/>
                  </a:cubicBezTo>
                  <a:cubicBezTo>
                    <a:pt x="1613446" y="4784525"/>
                    <a:pt x="1667008" y="4698076"/>
                    <a:pt x="1702906" y="4648297"/>
                  </a:cubicBezTo>
                  <a:cubicBezTo>
                    <a:pt x="1764491" y="4562896"/>
                    <a:pt x="1767828" y="4554296"/>
                    <a:pt x="1762037" y="4495897"/>
                  </a:cubicBezTo>
                  <a:cubicBezTo>
                    <a:pt x="1753348" y="4408278"/>
                    <a:pt x="1731574" y="4121113"/>
                    <a:pt x="1711310" y="3826920"/>
                  </a:cubicBezTo>
                  <a:cubicBezTo>
                    <a:pt x="1698642" y="3642991"/>
                    <a:pt x="1688946" y="3569643"/>
                    <a:pt x="1675214" y="3553870"/>
                  </a:cubicBezTo>
                  <a:cubicBezTo>
                    <a:pt x="1641059" y="3514641"/>
                    <a:pt x="1646514" y="3157915"/>
                    <a:pt x="1680745" y="3192146"/>
                  </a:cubicBezTo>
                  <a:cubicBezTo>
                    <a:pt x="1688539" y="3199940"/>
                    <a:pt x="1698683" y="3216799"/>
                    <a:pt x="1703288" y="3229611"/>
                  </a:cubicBezTo>
                  <a:cubicBezTo>
                    <a:pt x="1707892" y="3242423"/>
                    <a:pt x="1726711" y="3257520"/>
                    <a:pt x="1745107" y="3263161"/>
                  </a:cubicBezTo>
                  <a:lnTo>
                    <a:pt x="1778555" y="3273418"/>
                  </a:lnTo>
                  <a:lnTo>
                    <a:pt x="1779401" y="3183081"/>
                  </a:lnTo>
                  <a:cubicBezTo>
                    <a:pt x="1779866" y="3133396"/>
                    <a:pt x="1783833" y="3086941"/>
                    <a:pt x="1788217" y="3079849"/>
                  </a:cubicBezTo>
                  <a:cubicBezTo>
                    <a:pt x="1805805" y="3051391"/>
                    <a:pt x="1778327" y="2954772"/>
                    <a:pt x="1737404" y="2901176"/>
                  </a:cubicBezTo>
                  <a:cubicBezTo>
                    <a:pt x="1687879" y="2836316"/>
                    <a:pt x="1662308" y="2742163"/>
                    <a:pt x="1672850" y="2663491"/>
                  </a:cubicBezTo>
                  <a:cubicBezTo>
                    <a:pt x="1677732" y="2627055"/>
                    <a:pt x="1672863" y="2583658"/>
                    <a:pt x="1658919" y="2539326"/>
                  </a:cubicBezTo>
                  <a:cubicBezTo>
                    <a:pt x="1642319" y="2486551"/>
                    <a:pt x="1639105" y="2443980"/>
                    <a:pt x="1644674" y="2350645"/>
                  </a:cubicBezTo>
                  <a:cubicBezTo>
                    <a:pt x="1651718" y="2232571"/>
                    <a:pt x="1651147" y="2229279"/>
                    <a:pt x="1616660" y="2189060"/>
                  </a:cubicBezTo>
                  <a:cubicBezTo>
                    <a:pt x="1595684" y="2164599"/>
                    <a:pt x="1586337" y="2143900"/>
                    <a:pt x="1593533" y="2137849"/>
                  </a:cubicBezTo>
                  <a:cubicBezTo>
                    <a:pt x="1600976" y="2131591"/>
                    <a:pt x="1593377" y="2085291"/>
                    <a:pt x="1573730" y="2017199"/>
                  </a:cubicBezTo>
                  <a:cubicBezTo>
                    <a:pt x="1548180" y="1928646"/>
                    <a:pt x="1540314" y="1866355"/>
                    <a:pt x="1534117" y="1703505"/>
                  </a:cubicBezTo>
                  <a:cubicBezTo>
                    <a:pt x="1526623" y="1506596"/>
                    <a:pt x="1502456" y="1324608"/>
                    <a:pt x="1473401" y="1246305"/>
                  </a:cubicBezTo>
                  <a:cubicBezTo>
                    <a:pt x="1455112" y="1197018"/>
                    <a:pt x="1429272" y="1167698"/>
                    <a:pt x="1388340" y="1149791"/>
                  </a:cubicBezTo>
                  <a:cubicBezTo>
                    <a:pt x="1370236" y="1141870"/>
                    <a:pt x="1313084" y="1116055"/>
                    <a:pt x="1261334" y="1092423"/>
                  </a:cubicBezTo>
                  <a:cubicBezTo>
                    <a:pt x="1209585" y="1068790"/>
                    <a:pt x="1159579" y="1049455"/>
                    <a:pt x="1150209" y="1049455"/>
                  </a:cubicBezTo>
                  <a:cubicBezTo>
                    <a:pt x="1117413" y="1049455"/>
                    <a:pt x="1129748" y="952365"/>
                    <a:pt x="1169519" y="897462"/>
                  </a:cubicBezTo>
                  <a:cubicBezTo>
                    <a:pt x="1189509" y="869867"/>
                    <a:pt x="1210788" y="825625"/>
                    <a:pt x="1216806" y="799147"/>
                  </a:cubicBezTo>
                  <a:cubicBezTo>
                    <a:pt x="1224802" y="763968"/>
                    <a:pt x="1238854" y="744801"/>
                    <a:pt x="1268990" y="727964"/>
                  </a:cubicBezTo>
                  <a:cubicBezTo>
                    <a:pt x="1302728" y="709114"/>
                    <a:pt x="1311441" y="695252"/>
                    <a:pt x="1316882" y="651764"/>
                  </a:cubicBezTo>
                  <a:cubicBezTo>
                    <a:pt x="1320540" y="622526"/>
                    <a:pt x="1326422" y="585746"/>
                    <a:pt x="1329953" y="570030"/>
                  </a:cubicBezTo>
                  <a:cubicBezTo>
                    <a:pt x="1334053" y="551786"/>
                    <a:pt x="1327191" y="532272"/>
                    <a:pt x="1310974" y="516055"/>
                  </a:cubicBezTo>
                  <a:cubicBezTo>
                    <a:pt x="1290401" y="495482"/>
                    <a:pt x="1285574" y="473722"/>
                    <a:pt x="1285574" y="401555"/>
                  </a:cubicBezTo>
                  <a:cubicBezTo>
                    <a:pt x="1285574" y="282304"/>
                    <a:pt x="1256414" y="209084"/>
                    <a:pt x="1178555" y="132832"/>
                  </a:cubicBezTo>
                  <a:cubicBezTo>
                    <a:pt x="1144143" y="99130"/>
                    <a:pt x="1109310" y="71555"/>
                    <a:pt x="1101149" y="71555"/>
                  </a:cubicBezTo>
                  <a:cubicBezTo>
                    <a:pt x="1092988" y="71555"/>
                    <a:pt x="1076324" y="60520"/>
                    <a:pt x="1064118" y="47033"/>
                  </a:cubicBezTo>
                  <a:cubicBezTo>
                    <a:pt x="1051912" y="33545"/>
                    <a:pt x="1029595" y="20266"/>
                    <a:pt x="1014525" y="17522"/>
                  </a:cubicBezTo>
                  <a:cubicBezTo>
                    <a:pt x="918271" y="0"/>
                    <a:pt x="894118" y="106"/>
                    <a:pt x="848312" y="18254"/>
                  </a:cubicBezTo>
                  <a:close/>
                </a:path>
              </a:pathLst>
            </a:custGeom>
            <a:gradFill>
              <a:gsLst>
                <a:gs pos="7000">
                  <a:schemeClr val="accent1">
                    <a:lumMod val="60000"/>
                    <a:lumOff val="40000"/>
                  </a:schemeClr>
                </a:gs>
                <a:gs pos="100000">
                  <a:srgbClr val="134BF2">
                    <a:lumMod val="20000"/>
                    <a:lumOff val="80000"/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4B35832-0AD5-8CB9-BD54-B955EA4D1740}"/>
                </a:ext>
              </a:extLst>
            </p:cNvPr>
            <p:cNvSpPr/>
            <p:nvPr/>
          </p:nvSpPr>
          <p:spPr>
            <a:xfrm>
              <a:off x="2581688" y="5187613"/>
              <a:ext cx="226162" cy="702470"/>
            </a:xfrm>
            <a:custGeom>
              <a:avLst/>
              <a:gdLst/>
              <a:ahLst/>
              <a:cxnLst/>
              <a:rect l="0" t="0" r="0" b="0"/>
              <a:pathLst>
                <a:path w="282844" h="981931">
                  <a:moveTo>
                    <a:pt x="143843" y="32550"/>
                  </a:moveTo>
                  <a:cubicBezTo>
                    <a:pt x="141919" y="64216"/>
                    <a:pt x="127345" y="158289"/>
                    <a:pt x="83960" y="419100"/>
                  </a:cubicBezTo>
                  <a:cubicBezTo>
                    <a:pt x="72341" y="488950"/>
                    <a:pt x="58946" y="574675"/>
                    <a:pt x="54194" y="609600"/>
                  </a:cubicBezTo>
                  <a:cubicBezTo>
                    <a:pt x="49443" y="644525"/>
                    <a:pt x="39419" y="684530"/>
                    <a:pt x="31920" y="698500"/>
                  </a:cubicBezTo>
                  <a:cubicBezTo>
                    <a:pt x="24421" y="712470"/>
                    <a:pt x="14438" y="778192"/>
                    <a:pt x="9735" y="844550"/>
                  </a:cubicBezTo>
                  <a:cubicBezTo>
                    <a:pt x="0" y="981930"/>
                    <a:pt x="10518" y="975877"/>
                    <a:pt x="64907" y="812800"/>
                  </a:cubicBezTo>
                  <a:cubicBezTo>
                    <a:pt x="92795" y="729183"/>
                    <a:pt x="163786" y="602174"/>
                    <a:pt x="192585" y="584376"/>
                  </a:cubicBezTo>
                  <a:cubicBezTo>
                    <a:pt x="199726" y="579962"/>
                    <a:pt x="205569" y="567756"/>
                    <a:pt x="205569" y="557250"/>
                  </a:cubicBezTo>
                  <a:cubicBezTo>
                    <a:pt x="205569" y="546745"/>
                    <a:pt x="223351" y="501280"/>
                    <a:pt x="245084" y="456218"/>
                  </a:cubicBezTo>
                  <a:cubicBezTo>
                    <a:pt x="279400" y="385065"/>
                    <a:pt x="282843" y="368881"/>
                    <a:pt x="271253" y="333193"/>
                  </a:cubicBezTo>
                  <a:cubicBezTo>
                    <a:pt x="263914" y="310592"/>
                    <a:pt x="254016" y="274955"/>
                    <a:pt x="249260" y="254000"/>
                  </a:cubicBezTo>
                  <a:cubicBezTo>
                    <a:pt x="244504" y="233045"/>
                    <a:pt x="225112" y="181610"/>
                    <a:pt x="206167" y="139700"/>
                  </a:cubicBezTo>
                  <a:cubicBezTo>
                    <a:pt x="187223" y="97790"/>
                    <a:pt x="165895" y="49213"/>
                    <a:pt x="158772" y="31750"/>
                  </a:cubicBezTo>
                  <a:lnTo>
                    <a:pt x="145822" y="0"/>
                  </a:lnTo>
                  <a:close/>
                </a:path>
              </a:pathLst>
            </a:custGeom>
            <a:gradFill>
              <a:gsLst>
                <a:gs pos="7000">
                  <a:schemeClr val="accent1">
                    <a:lumMod val="60000"/>
                    <a:lumOff val="40000"/>
                  </a:schemeClr>
                </a:gs>
                <a:gs pos="100000">
                  <a:srgbClr val="134BF2">
                    <a:lumMod val="20000"/>
                    <a:lumOff val="80000"/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7DBDDD8C-EA48-47F5-7463-08BA3F3E1A0F}"/>
              </a:ext>
            </a:extLst>
          </p:cNvPr>
          <p:cNvSpPr>
            <a:spLocks/>
          </p:cNvSpPr>
          <p:nvPr/>
        </p:nvSpPr>
        <p:spPr>
          <a:xfrm flipH="1">
            <a:off x="8737600" y="2362200"/>
            <a:ext cx="1424283" cy="3891916"/>
          </a:xfrm>
          <a:custGeom>
            <a:avLst/>
            <a:gdLst>
              <a:gd name="connsiteX0" fmla="*/ 592469 w 1502524"/>
              <a:gd name="connsiteY0" fmla="*/ 557 h 3783991"/>
              <a:gd name="connsiteX1" fmla="*/ 681148 w 1502524"/>
              <a:gd name="connsiteY1" fmla="*/ 23288 h 3783991"/>
              <a:gd name="connsiteX2" fmla="*/ 769102 w 1502524"/>
              <a:gd name="connsiteY2" fmla="*/ 125190 h 3783991"/>
              <a:gd name="connsiteX3" fmla="*/ 801053 w 1502524"/>
              <a:gd name="connsiteY3" fmla="*/ 162452 h 3783991"/>
              <a:gd name="connsiteX4" fmla="*/ 851694 w 1502524"/>
              <a:gd name="connsiteY4" fmla="*/ 215983 h 3783991"/>
              <a:gd name="connsiteX5" fmla="*/ 868726 w 1502524"/>
              <a:gd name="connsiteY5" fmla="*/ 405284 h 3783991"/>
              <a:gd name="connsiteX6" fmla="*/ 849203 w 1502524"/>
              <a:gd name="connsiteY6" fmla="*/ 506938 h 3783991"/>
              <a:gd name="connsiteX7" fmla="*/ 827754 w 1502524"/>
              <a:gd name="connsiteY7" fmla="*/ 599190 h 3783991"/>
              <a:gd name="connsiteX8" fmla="*/ 773358 w 1502524"/>
              <a:gd name="connsiteY8" fmla="*/ 715358 h 3783991"/>
              <a:gd name="connsiteX9" fmla="*/ 745983 w 1502524"/>
              <a:gd name="connsiteY9" fmla="*/ 841793 h 3783991"/>
              <a:gd name="connsiteX10" fmla="*/ 818576 w 1502524"/>
              <a:gd name="connsiteY10" fmla="*/ 986979 h 3783991"/>
              <a:gd name="connsiteX11" fmla="*/ 1031673 w 1502524"/>
              <a:gd name="connsiteY11" fmla="*/ 1103379 h 3783991"/>
              <a:gd name="connsiteX12" fmla="*/ 1131913 w 1502524"/>
              <a:gd name="connsiteY12" fmla="*/ 1289972 h 3783991"/>
              <a:gd name="connsiteX13" fmla="*/ 1379284 w 1502524"/>
              <a:gd name="connsiteY13" fmla="*/ 1559687 h 3783991"/>
              <a:gd name="connsiteX14" fmla="*/ 1469987 w 1502524"/>
              <a:gd name="connsiteY14" fmla="*/ 1634039 h 3783991"/>
              <a:gd name="connsiteX15" fmla="*/ 1499601 w 1502524"/>
              <a:gd name="connsiteY15" fmla="*/ 1750497 h 3783991"/>
              <a:gd name="connsiteX16" fmla="*/ 1419242 w 1502524"/>
              <a:gd name="connsiteY16" fmla="*/ 1939059 h 3783991"/>
              <a:gd name="connsiteX17" fmla="*/ 1220703 w 1502524"/>
              <a:gd name="connsiteY17" fmla="*/ 1968181 h 3783991"/>
              <a:gd name="connsiteX18" fmla="*/ 1159666 w 1502524"/>
              <a:gd name="connsiteY18" fmla="*/ 2051481 h 3783991"/>
              <a:gd name="connsiteX19" fmla="*/ 1092934 w 1502524"/>
              <a:gd name="connsiteY19" fmla="*/ 2165630 h 3783991"/>
              <a:gd name="connsiteX20" fmla="*/ 1078622 w 1502524"/>
              <a:gd name="connsiteY20" fmla="*/ 2201362 h 3783991"/>
              <a:gd name="connsiteX21" fmla="*/ 1068076 w 1502524"/>
              <a:gd name="connsiteY21" fmla="*/ 2935230 h 3783991"/>
              <a:gd name="connsiteX22" fmla="*/ 1022039 w 1502524"/>
              <a:gd name="connsiteY22" fmla="*/ 3391493 h 3783991"/>
              <a:gd name="connsiteX23" fmla="*/ 977529 w 1502524"/>
              <a:gd name="connsiteY23" fmla="*/ 3783487 h 3783991"/>
              <a:gd name="connsiteX24" fmla="*/ 977458 w 1502524"/>
              <a:gd name="connsiteY24" fmla="*/ 3783991 h 3783991"/>
              <a:gd name="connsiteX25" fmla="*/ 156516 w 1502524"/>
              <a:gd name="connsiteY25" fmla="*/ 3783991 h 3783991"/>
              <a:gd name="connsiteX26" fmla="*/ 159609 w 1502524"/>
              <a:gd name="connsiteY26" fmla="*/ 3750337 h 3783991"/>
              <a:gd name="connsiteX27" fmla="*/ 165056 w 1502524"/>
              <a:gd name="connsiteY27" fmla="*/ 3435470 h 3783991"/>
              <a:gd name="connsiteX28" fmla="*/ 171247 w 1502524"/>
              <a:gd name="connsiteY28" fmla="*/ 3074908 h 3783991"/>
              <a:gd name="connsiteX29" fmla="*/ 138364 w 1502524"/>
              <a:gd name="connsiteY29" fmla="*/ 3073115 h 3783991"/>
              <a:gd name="connsiteX30" fmla="*/ 1481 w 1502524"/>
              <a:gd name="connsiteY30" fmla="*/ 3020592 h 3783991"/>
              <a:gd name="connsiteX31" fmla="*/ 137023 w 1502524"/>
              <a:gd name="connsiteY31" fmla="*/ 2444387 h 3783991"/>
              <a:gd name="connsiteX32" fmla="*/ 181299 w 1502524"/>
              <a:gd name="connsiteY32" fmla="*/ 2240993 h 3783991"/>
              <a:gd name="connsiteX33" fmla="*/ 196787 w 1502524"/>
              <a:gd name="connsiteY33" fmla="*/ 2135447 h 3783991"/>
              <a:gd name="connsiteX34" fmla="*/ 217380 w 1502524"/>
              <a:gd name="connsiteY34" fmla="*/ 2077779 h 3783991"/>
              <a:gd name="connsiteX35" fmla="*/ 175999 w 1502524"/>
              <a:gd name="connsiteY35" fmla="*/ 1998019 h 3783991"/>
              <a:gd name="connsiteX36" fmla="*/ 94298 w 1502524"/>
              <a:gd name="connsiteY36" fmla="*/ 1742351 h 3783991"/>
              <a:gd name="connsiteX37" fmla="*/ 47458 w 1502524"/>
              <a:gd name="connsiteY37" fmla="*/ 1167398 h 3783991"/>
              <a:gd name="connsiteX38" fmla="*/ 188518 w 1502524"/>
              <a:gd name="connsiteY38" fmla="*/ 968160 h 3783991"/>
              <a:gd name="connsiteX39" fmla="*/ 313115 w 1502524"/>
              <a:gd name="connsiteY39" fmla="*/ 826110 h 3783991"/>
              <a:gd name="connsiteX40" fmla="*/ 360942 w 1502524"/>
              <a:gd name="connsiteY40" fmla="*/ 761360 h 3783991"/>
              <a:gd name="connsiteX41" fmla="*/ 386505 w 1502524"/>
              <a:gd name="connsiteY41" fmla="*/ 736872 h 3783991"/>
              <a:gd name="connsiteX42" fmla="*/ 367029 w 1502524"/>
              <a:gd name="connsiteY42" fmla="*/ 674951 h 3783991"/>
              <a:gd name="connsiteX43" fmla="*/ 315094 w 1502524"/>
              <a:gd name="connsiteY43" fmla="*/ 582696 h 3783991"/>
              <a:gd name="connsiteX44" fmla="*/ 274369 w 1502524"/>
              <a:gd name="connsiteY44" fmla="*/ 428680 h 3783991"/>
              <a:gd name="connsiteX45" fmla="*/ 266560 w 1502524"/>
              <a:gd name="connsiteY45" fmla="*/ 276064 h 3783991"/>
              <a:gd name="connsiteX46" fmla="*/ 490561 w 1502524"/>
              <a:gd name="connsiteY46" fmla="*/ 40516 h 3783991"/>
              <a:gd name="connsiteX47" fmla="*/ 592469 w 1502524"/>
              <a:gd name="connsiteY47" fmla="*/ 557 h 3783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502524" h="3783991">
                <a:moveTo>
                  <a:pt x="592469" y="557"/>
                </a:moveTo>
                <a:cubicBezTo>
                  <a:pt x="623265" y="-2226"/>
                  <a:pt x="651855" y="5438"/>
                  <a:pt x="681148" y="23288"/>
                </a:cubicBezTo>
                <a:cubicBezTo>
                  <a:pt x="732630" y="54660"/>
                  <a:pt x="769102" y="96915"/>
                  <a:pt x="769102" y="125190"/>
                </a:cubicBezTo>
                <a:cubicBezTo>
                  <a:pt x="769102" y="140139"/>
                  <a:pt x="780394" y="153307"/>
                  <a:pt x="801053" y="162452"/>
                </a:cubicBezTo>
                <a:cubicBezTo>
                  <a:pt x="819114" y="170447"/>
                  <a:pt x="841128" y="193717"/>
                  <a:pt x="851694" y="215983"/>
                </a:cubicBezTo>
                <a:cubicBezTo>
                  <a:pt x="876168" y="267559"/>
                  <a:pt x="885705" y="373557"/>
                  <a:pt x="868726" y="405284"/>
                </a:cubicBezTo>
                <a:cubicBezTo>
                  <a:pt x="861552" y="418688"/>
                  <a:pt x="852767" y="464432"/>
                  <a:pt x="849203" y="506938"/>
                </a:cubicBezTo>
                <a:cubicBezTo>
                  <a:pt x="845640" y="549443"/>
                  <a:pt x="835988" y="590957"/>
                  <a:pt x="827754" y="599190"/>
                </a:cubicBezTo>
                <a:cubicBezTo>
                  <a:pt x="813275" y="613671"/>
                  <a:pt x="804889" y="631579"/>
                  <a:pt x="773358" y="715358"/>
                </a:cubicBezTo>
                <a:cubicBezTo>
                  <a:pt x="765191" y="737058"/>
                  <a:pt x="752873" y="793953"/>
                  <a:pt x="745983" y="841793"/>
                </a:cubicBezTo>
                <a:cubicBezTo>
                  <a:pt x="731798" y="940297"/>
                  <a:pt x="733970" y="944642"/>
                  <a:pt x="818576" y="986979"/>
                </a:cubicBezTo>
                <a:cubicBezTo>
                  <a:pt x="946570" y="1051027"/>
                  <a:pt x="1022295" y="1092390"/>
                  <a:pt x="1031673" y="1103379"/>
                </a:cubicBezTo>
                <a:cubicBezTo>
                  <a:pt x="1052359" y="1127618"/>
                  <a:pt x="1131913" y="1275704"/>
                  <a:pt x="1131913" y="1289972"/>
                </a:cubicBezTo>
                <a:cubicBezTo>
                  <a:pt x="1131913" y="1328845"/>
                  <a:pt x="1283173" y="1493767"/>
                  <a:pt x="1379284" y="1559687"/>
                </a:cubicBezTo>
                <a:cubicBezTo>
                  <a:pt x="1409518" y="1580424"/>
                  <a:pt x="1450335" y="1613882"/>
                  <a:pt x="1469987" y="1634039"/>
                </a:cubicBezTo>
                <a:cubicBezTo>
                  <a:pt x="1505192" y="1670148"/>
                  <a:pt x="1505628" y="1671864"/>
                  <a:pt x="1499601" y="1750497"/>
                </a:cubicBezTo>
                <a:cubicBezTo>
                  <a:pt x="1490872" y="1864372"/>
                  <a:pt x="1475504" y="1900431"/>
                  <a:pt x="1419242" y="1939059"/>
                </a:cubicBezTo>
                <a:cubicBezTo>
                  <a:pt x="1365001" y="1976299"/>
                  <a:pt x="1263649" y="1991165"/>
                  <a:pt x="1220703" y="1968181"/>
                </a:cubicBezTo>
                <a:cubicBezTo>
                  <a:pt x="1183819" y="1948442"/>
                  <a:pt x="1168455" y="1969409"/>
                  <a:pt x="1159666" y="2051481"/>
                </a:cubicBezTo>
                <a:cubicBezTo>
                  <a:pt x="1151761" y="2125301"/>
                  <a:pt x="1128184" y="2165630"/>
                  <a:pt x="1092934" y="2165630"/>
                </a:cubicBezTo>
                <a:cubicBezTo>
                  <a:pt x="1080547" y="2165630"/>
                  <a:pt x="1076671" y="2175310"/>
                  <a:pt x="1078622" y="2201362"/>
                </a:cubicBezTo>
                <a:cubicBezTo>
                  <a:pt x="1086210" y="2302660"/>
                  <a:pt x="1078283" y="2854328"/>
                  <a:pt x="1068076" y="2935230"/>
                </a:cubicBezTo>
                <a:cubicBezTo>
                  <a:pt x="1049400" y="3083267"/>
                  <a:pt x="1035049" y="3225498"/>
                  <a:pt x="1022039" y="3391493"/>
                </a:cubicBezTo>
                <a:cubicBezTo>
                  <a:pt x="1014170" y="3491893"/>
                  <a:pt x="997635" y="3634186"/>
                  <a:pt x="977529" y="3783487"/>
                </a:cubicBezTo>
                <a:lnTo>
                  <a:pt x="977458" y="3783991"/>
                </a:lnTo>
                <a:lnTo>
                  <a:pt x="156516" y="3783991"/>
                </a:lnTo>
                <a:lnTo>
                  <a:pt x="159609" y="3750337"/>
                </a:lnTo>
                <a:cubicBezTo>
                  <a:pt x="163337" y="3693893"/>
                  <a:pt x="164079" y="3605197"/>
                  <a:pt x="165056" y="3435470"/>
                </a:cubicBezTo>
                <a:cubicBezTo>
                  <a:pt x="166170" y="3241970"/>
                  <a:pt x="168956" y="3079718"/>
                  <a:pt x="171247" y="3074908"/>
                </a:cubicBezTo>
                <a:cubicBezTo>
                  <a:pt x="173537" y="3070099"/>
                  <a:pt x="158740" y="3069293"/>
                  <a:pt x="138364" y="3073115"/>
                </a:cubicBezTo>
                <a:cubicBezTo>
                  <a:pt x="100559" y="3080207"/>
                  <a:pt x="24480" y="3051016"/>
                  <a:pt x="1481" y="3020592"/>
                </a:cubicBezTo>
                <a:cubicBezTo>
                  <a:pt x="-11976" y="3002793"/>
                  <a:pt x="68952" y="2658761"/>
                  <a:pt x="137023" y="2444387"/>
                </a:cubicBezTo>
                <a:cubicBezTo>
                  <a:pt x="174482" y="2326419"/>
                  <a:pt x="185172" y="2277310"/>
                  <a:pt x="181299" y="2240993"/>
                </a:cubicBezTo>
                <a:cubicBezTo>
                  <a:pt x="178030" y="2210329"/>
                  <a:pt x="183598" y="2172383"/>
                  <a:pt x="196787" y="2135447"/>
                </a:cubicBezTo>
                <a:lnTo>
                  <a:pt x="217380" y="2077779"/>
                </a:lnTo>
                <a:lnTo>
                  <a:pt x="175999" y="1998019"/>
                </a:lnTo>
                <a:cubicBezTo>
                  <a:pt x="134895" y="1918797"/>
                  <a:pt x="125712" y="1890058"/>
                  <a:pt x="94298" y="1742351"/>
                </a:cubicBezTo>
                <a:cubicBezTo>
                  <a:pt x="65246" y="1605747"/>
                  <a:pt x="33008" y="1210023"/>
                  <a:pt x="47458" y="1167398"/>
                </a:cubicBezTo>
                <a:cubicBezTo>
                  <a:pt x="72830" y="1092560"/>
                  <a:pt x="95154" y="1061029"/>
                  <a:pt x="188518" y="968160"/>
                </a:cubicBezTo>
                <a:cubicBezTo>
                  <a:pt x="244801" y="912177"/>
                  <a:pt x="300869" y="848254"/>
                  <a:pt x="313115" y="826110"/>
                </a:cubicBezTo>
                <a:cubicBezTo>
                  <a:pt x="325361" y="803966"/>
                  <a:pt x="346883" y="774829"/>
                  <a:pt x="360942" y="761360"/>
                </a:cubicBezTo>
                <a:lnTo>
                  <a:pt x="386505" y="736872"/>
                </a:lnTo>
                <a:lnTo>
                  <a:pt x="367029" y="674951"/>
                </a:lnTo>
                <a:cubicBezTo>
                  <a:pt x="355566" y="638508"/>
                  <a:pt x="334198" y="600550"/>
                  <a:pt x="315094" y="582696"/>
                </a:cubicBezTo>
                <a:cubicBezTo>
                  <a:pt x="284126" y="553754"/>
                  <a:pt x="282256" y="546683"/>
                  <a:pt x="274369" y="428680"/>
                </a:cubicBezTo>
                <a:cubicBezTo>
                  <a:pt x="269822" y="360657"/>
                  <a:pt x="266308" y="291979"/>
                  <a:pt x="266560" y="276064"/>
                </a:cubicBezTo>
                <a:cubicBezTo>
                  <a:pt x="267543" y="213870"/>
                  <a:pt x="346082" y="131283"/>
                  <a:pt x="490561" y="40516"/>
                </a:cubicBezTo>
                <a:cubicBezTo>
                  <a:pt x="528673" y="16573"/>
                  <a:pt x="561673" y="3341"/>
                  <a:pt x="592469" y="557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100000">
                <a:srgbClr val="134BF2">
                  <a:lumMod val="20000"/>
                  <a:lumOff val="80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54AA5F38-E35E-5D0A-4C9D-7BA1B49FCD53}"/>
              </a:ext>
            </a:extLst>
          </p:cNvPr>
          <p:cNvSpPr>
            <a:spLocks/>
          </p:cNvSpPr>
          <p:nvPr/>
        </p:nvSpPr>
        <p:spPr>
          <a:xfrm>
            <a:off x="4841285" y="1504161"/>
            <a:ext cx="2199419" cy="3975122"/>
          </a:xfrm>
          <a:custGeom>
            <a:avLst/>
            <a:gdLst/>
            <a:ahLst/>
            <a:cxnLst/>
            <a:rect l="0" t="0" r="0" b="0"/>
            <a:pathLst>
              <a:path w="3240891" h="5526350">
                <a:moveTo>
                  <a:pt x="1765300" y="16432"/>
                </a:moveTo>
                <a:cubicBezTo>
                  <a:pt x="1740852" y="23093"/>
                  <a:pt x="1706563" y="31511"/>
                  <a:pt x="1689100" y="35139"/>
                </a:cubicBezTo>
                <a:cubicBezTo>
                  <a:pt x="1641062" y="45118"/>
                  <a:pt x="1596893" y="65662"/>
                  <a:pt x="1566490" y="92168"/>
                </a:cubicBezTo>
                <a:cubicBezTo>
                  <a:pt x="1551443" y="105287"/>
                  <a:pt x="1524764" y="116021"/>
                  <a:pt x="1507205" y="116021"/>
                </a:cubicBezTo>
                <a:cubicBezTo>
                  <a:pt x="1456064" y="116021"/>
                  <a:pt x="1357161" y="226042"/>
                  <a:pt x="1296281" y="350656"/>
                </a:cubicBezTo>
                <a:cubicBezTo>
                  <a:pt x="1246217" y="453131"/>
                  <a:pt x="1243085" y="466577"/>
                  <a:pt x="1229019" y="639465"/>
                </a:cubicBezTo>
                <a:cubicBezTo>
                  <a:pt x="1215170" y="809680"/>
                  <a:pt x="1212476" y="821576"/>
                  <a:pt x="1185067" y="833533"/>
                </a:cubicBezTo>
                <a:cubicBezTo>
                  <a:pt x="1156833" y="845850"/>
                  <a:pt x="1156477" y="847949"/>
                  <a:pt x="1174277" y="897071"/>
                </a:cubicBezTo>
                <a:cubicBezTo>
                  <a:pt x="1196990" y="959751"/>
                  <a:pt x="1211786" y="1190755"/>
                  <a:pt x="1193800" y="1201871"/>
                </a:cubicBezTo>
                <a:cubicBezTo>
                  <a:pt x="1172208" y="1215216"/>
                  <a:pt x="1179781" y="1285087"/>
                  <a:pt x="1206500" y="1319056"/>
                </a:cubicBezTo>
                <a:cubicBezTo>
                  <a:pt x="1220470" y="1336815"/>
                  <a:pt x="1229112" y="1360577"/>
                  <a:pt x="1225705" y="1371859"/>
                </a:cubicBezTo>
                <a:cubicBezTo>
                  <a:pt x="1217132" y="1400244"/>
                  <a:pt x="1291859" y="1566317"/>
                  <a:pt x="1356845" y="1663305"/>
                </a:cubicBezTo>
                <a:cubicBezTo>
                  <a:pt x="1413771" y="1748264"/>
                  <a:pt x="1413788" y="1748906"/>
                  <a:pt x="1360573" y="1809774"/>
                </a:cubicBezTo>
                <a:cubicBezTo>
                  <a:pt x="1349175" y="1822811"/>
                  <a:pt x="1316990" y="1849172"/>
                  <a:pt x="1289050" y="1868355"/>
                </a:cubicBezTo>
                <a:cubicBezTo>
                  <a:pt x="1241955" y="1900688"/>
                  <a:pt x="1202935" y="1911993"/>
                  <a:pt x="895350" y="1982416"/>
                </a:cubicBezTo>
                <a:cubicBezTo>
                  <a:pt x="669609" y="2034100"/>
                  <a:pt x="618655" y="2052742"/>
                  <a:pt x="581548" y="2097221"/>
                </a:cubicBezTo>
                <a:cubicBezTo>
                  <a:pt x="561153" y="2121669"/>
                  <a:pt x="522766" y="2198918"/>
                  <a:pt x="496244" y="2268886"/>
                </a:cubicBezTo>
                <a:cubicBezTo>
                  <a:pt x="469722" y="2338855"/>
                  <a:pt x="432261" y="2430295"/>
                  <a:pt x="412997" y="2472086"/>
                </a:cubicBezTo>
                <a:cubicBezTo>
                  <a:pt x="393733" y="2513878"/>
                  <a:pt x="372938" y="2568937"/>
                  <a:pt x="366786" y="2594440"/>
                </a:cubicBezTo>
                <a:cubicBezTo>
                  <a:pt x="360634" y="2619943"/>
                  <a:pt x="352698" y="2642804"/>
                  <a:pt x="349152" y="2645240"/>
                </a:cubicBezTo>
                <a:cubicBezTo>
                  <a:pt x="339109" y="2652141"/>
                  <a:pt x="266700" y="2937696"/>
                  <a:pt x="266700" y="2970400"/>
                </a:cubicBezTo>
                <a:cubicBezTo>
                  <a:pt x="266700" y="2989807"/>
                  <a:pt x="256089" y="3003584"/>
                  <a:pt x="234950" y="3011621"/>
                </a:cubicBezTo>
                <a:cubicBezTo>
                  <a:pt x="211269" y="3020625"/>
                  <a:pt x="203200" y="3032950"/>
                  <a:pt x="203200" y="3060118"/>
                </a:cubicBezTo>
                <a:cubicBezTo>
                  <a:pt x="203200" y="3106018"/>
                  <a:pt x="163816" y="3221343"/>
                  <a:pt x="114305" y="3320423"/>
                </a:cubicBezTo>
                <a:cubicBezTo>
                  <a:pt x="93347" y="3362363"/>
                  <a:pt x="76200" y="3406281"/>
                  <a:pt x="76200" y="3418017"/>
                </a:cubicBezTo>
                <a:cubicBezTo>
                  <a:pt x="76200" y="3429753"/>
                  <a:pt x="59055" y="3488837"/>
                  <a:pt x="38100" y="3549315"/>
                </a:cubicBezTo>
                <a:cubicBezTo>
                  <a:pt x="6252" y="3641230"/>
                  <a:pt x="0" y="3678891"/>
                  <a:pt x="0" y="3778830"/>
                </a:cubicBezTo>
                <a:cubicBezTo>
                  <a:pt x="0" y="3909488"/>
                  <a:pt x="25458" y="4067936"/>
                  <a:pt x="55914" y="4126831"/>
                </a:cubicBezTo>
                <a:cubicBezTo>
                  <a:pt x="82841" y="4178902"/>
                  <a:pt x="145841" y="4228919"/>
                  <a:pt x="194252" y="4236662"/>
                </a:cubicBezTo>
                <a:cubicBezTo>
                  <a:pt x="216636" y="4240242"/>
                  <a:pt x="314960" y="4277143"/>
                  <a:pt x="412750" y="4318664"/>
                </a:cubicBezTo>
                <a:lnTo>
                  <a:pt x="590550" y="4394158"/>
                </a:lnTo>
                <a:lnTo>
                  <a:pt x="590274" y="4480764"/>
                </a:lnTo>
                <a:cubicBezTo>
                  <a:pt x="590122" y="4528398"/>
                  <a:pt x="582431" y="4630236"/>
                  <a:pt x="573182" y="4707071"/>
                </a:cubicBezTo>
                <a:cubicBezTo>
                  <a:pt x="563934" y="4783906"/>
                  <a:pt x="554612" y="4875346"/>
                  <a:pt x="552468" y="4910271"/>
                </a:cubicBezTo>
                <a:cubicBezTo>
                  <a:pt x="548543" y="4974211"/>
                  <a:pt x="515488" y="5264113"/>
                  <a:pt x="495994" y="5405571"/>
                </a:cubicBezTo>
                <a:cubicBezTo>
                  <a:pt x="479350" y="5526349"/>
                  <a:pt x="479080" y="5526221"/>
                  <a:pt x="750413" y="5526221"/>
                </a:cubicBezTo>
                <a:lnTo>
                  <a:pt x="977016" y="5526221"/>
                </a:lnTo>
                <a:lnTo>
                  <a:pt x="1060936" y="5452539"/>
                </a:lnTo>
                <a:lnTo>
                  <a:pt x="1143401" y="5526221"/>
                </a:lnTo>
                <a:lnTo>
                  <a:pt x="2016325" y="5519676"/>
                </a:lnTo>
                <a:cubicBezTo>
                  <a:pt x="2496434" y="5516077"/>
                  <a:pt x="2899620" y="5511226"/>
                  <a:pt x="2912293" y="5508896"/>
                </a:cubicBezTo>
                <a:cubicBezTo>
                  <a:pt x="2934430" y="5504827"/>
                  <a:pt x="2934336" y="5499469"/>
                  <a:pt x="2909902" y="5372700"/>
                </a:cubicBezTo>
                <a:cubicBezTo>
                  <a:pt x="2886616" y="5251891"/>
                  <a:pt x="2886173" y="5238854"/>
                  <a:pt x="2904660" y="5218426"/>
                </a:cubicBezTo>
                <a:cubicBezTo>
                  <a:pt x="2923232" y="5197904"/>
                  <a:pt x="2921083" y="5183621"/>
                  <a:pt x="2877888" y="5040492"/>
                </a:cubicBezTo>
                <a:cubicBezTo>
                  <a:pt x="2807690" y="4807888"/>
                  <a:pt x="2772442" y="4632428"/>
                  <a:pt x="2769694" y="4501909"/>
                </a:cubicBezTo>
                <a:cubicBezTo>
                  <a:pt x="2767512" y="4398321"/>
                  <a:pt x="2770606" y="4380324"/>
                  <a:pt x="2798070" y="4336809"/>
                </a:cubicBezTo>
                <a:cubicBezTo>
                  <a:pt x="2884849" y="4199313"/>
                  <a:pt x="3027035" y="3901974"/>
                  <a:pt x="3079530" y="3748221"/>
                </a:cubicBezTo>
                <a:cubicBezTo>
                  <a:pt x="3158343" y="3517384"/>
                  <a:pt x="3212292" y="3298707"/>
                  <a:pt x="3209555" y="3221171"/>
                </a:cubicBezTo>
                <a:cubicBezTo>
                  <a:pt x="3208323" y="3186246"/>
                  <a:pt x="3215090" y="3077661"/>
                  <a:pt x="3224594" y="2979871"/>
                </a:cubicBezTo>
                <a:cubicBezTo>
                  <a:pt x="3240890" y="2812195"/>
                  <a:pt x="3238134" y="2557552"/>
                  <a:pt x="3217762" y="2348640"/>
                </a:cubicBezTo>
                <a:cubicBezTo>
                  <a:pt x="3208890" y="2257655"/>
                  <a:pt x="3156092" y="2168291"/>
                  <a:pt x="3103394" y="2155065"/>
                </a:cubicBezTo>
                <a:cubicBezTo>
                  <a:pt x="3083458" y="2150061"/>
                  <a:pt x="3024262" y="2124403"/>
                  <a:pt x="2971848" y="2098048"/>
                </a:cubicBezTo>
                <a:cubicBezTo>
                  <a:pt x="2856280" y="2039935"/>
                  <a:pt x="2701279" y="1979874"/>
                  <a:pt x="2541628" y="1931340"/>
                </a:cubicBezTo>
                <a:cubicBezTo>
                  <a:pt x="2476165" y="1911439"/>
                  <a:pt x="2411717" y="1885303"/>
                  <a:pt x="2398409" y="1873259"/>
                </a:cubicBezTo>
                <a:cubicBezTo>
                  <a:pt x="2385100" y="1861216"/>
                  <a:pt x="2334393" y="1792036"/>
                  <a:pt x="2285725" y="1719527"/>
                </a:cubicBezTo>
                <a:cubicBezTo>
                  <a:pt x="2198661" y="1589811"/>
                  <a:pt x="2197478" y="1586938"/>
                  <a:pt x="2212154" y="1540831"/>
                </a:cubicBezTo>
                <a:cubicBezTo>
                  <a:pt x="2220357" y="1515058"/>
                  <a:pt x="2239729" y="1445394"/>
                  <a:pt x="2255204" y="1386021"/>
                </a:cubicBezTo>
                <a:cubicBezTo>
                  <a:pt x="2281453" y="1285307"/>
                  <a:pt x="2285467" y="1278236"/>
                  <a:pt x="2315093" y="1280537"/>
                </a:cubicBezTo>
                <a:cubicBezTo>
                  <a:pt x="2363319" y="1284281"/>
                  <a:pt x="2372256" y="1248527"/>
                  <a:pt x="2376986" y="1032905"/>
                </a:cubicBezTo>
                <a:cubicBezTo>
                  <a:pt x="2381058" y="847300"/>
                  <a:pt x="2380033" y="837569"/>
                  <a:pt x="2354252" y="817005"/>
                </a:cubicBezTo>
                <a:cubicBezTo>
                  <a:pt x="2330074" y="797721"/>
                  <a:pt x="2327100" y="781851"/>
                  <a:pt x="2325786" y="665109"/>
                </a:cubicBezTo>
                <a:cubicBezTo>
                  <a:pt x="2323389" y="452157"/>
                  <a:pt x="2264431" y="282582"/>
                  <a:pt x="2149990" y="159492"/>
                </a:cubicBezTo>
                <a:cubicBezTo>
                  <a:pt x="2089257" y="94167"/>
                  <a:pt x="2003778" y="47288"/>
                  <a:pt x="1963729" y="57340"/>
                </a:cubicBezTo>
                <a:cubicBezTo>
                  <a:pt x="1943292" y="62469"/>
                  <a:pt x="1926820" y="56915"/>
                  <a:pt x="1911164" y="39616"/>
                </a:cubicBezTo>
                <a:cubicBezTo>
                  <a:pt x="1883663" y="9227"/>
                  <a:pt x="1825610" y="0"/>
                  <a:pt x="1765300" y="16432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60000"/>
                  <a:lumOff val="40000"/>
                </a:schemeClr>
              </a:gs>
              <a:gs pos="100000">
                <a:srgbClr val="134BF2">
                  <a:lumMod val="20000"/>
                  <a:lumOff val="80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606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B0722A0-14F2-F199-9B43-ADAD96145BBA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5958FE5-FEA5-C28A-2015-7B4910281514}"/>
              </a:ext>
            </a:extLst>
          </p:cNvPr>
          <p:cNvSpPr/>
          <p:nvPr/>
        </p:nvSpPr>
        <p:spPr>
          <a:xfrm>
            <a:off x="887644" y="1606992"/>
            <a:ext cx="10416711" cy="4929997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B076008-9985-F546-1F20-A4FBAB5160B2}"/>
              </a:ext>
            </a:extLst>
          </p:cNvPr>
          <p:cNvSpPr/>
          <p:nvPr/>
        </p:nvSpPr>
        <p:spPr>
          <a:xfrm>
            <a:off x="1279204" y="1955661"/>
            <a:ext cx="9633592" cy="4232658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A81725-E8F3-6858-B2D3-61DDCB1E55F6}"/>
              </a:ext>
            </a:extLst>
          </p:cNvPr>
          <p:cNvSpPr txBox="1"/>
          <p:nvPr/>
        </p:nvSpPr>
        <p:spPr>
          <a:xfrm>
            <a:off x="5080338" y="282101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tabLst>
                <a:tab pos="1790700" algn="l"/>
              </a:tabLst>
            </a:pPr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市场分析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A6562D-923B-055A-6DE6-01B9DA35841D}"/>
              </a:ext>
            </a:extLst>
          </p:cNvPr>
          <p:cNvSpPr txBox="1"/>
          <p:nvPr/>
        </p:nvSpPr>
        <p:spPr>
          <a:xfrm>
            <a:off x="4850627" y="849412"/>
            <a:ext cx="249074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MARKET ANALYSIS</a:t>
            </a:r>
            <a:endParaRPr lang="en-US" sz="2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154DDC-2F36-88DD-F1DE-8E1B0B370C84}"/>
              </a:ext>
            </a:extLst>
          </p:cNvPr>
          <p:cNvSpPr txBox="1"/>
          <p:nvPr/>
        </p:nvSpPr>
        <p:spPr>
          <a:xfrm>
            <a:off x="4977744" y="2299097"/>
            <a:ext cx="223651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市场需求变化预测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9CC4DC-9C81-57E4-EFFE-F0620641064C}"/>
              </a:ext>
            </a:extLst>
          </p:cNvPr>
          <p:cNvSpPr txBox="1"/>
          <p:nvPr/>
        </p:nvSpPr>
        <p:spPr>
          <a:xfrm>
            <a:off x="1914855" y="2845070"/>
            <a:ext cx="8362290" cy="23069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2002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年，日本成为实行二维码购物的第一个亚洲国家。随后韩国也逐渐拥有了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2000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万的二维码用户量。直到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2005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年，二维码才以电影票的形式登陆上海。也就是说，我国从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2005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年以前的零需求量，开始逐年增长，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08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年达到了每月发码量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300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万条。网络的一再普及，网购的日益流行，以及更加快节奏的生活，必将催生更多的二维码购票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/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物人群。与二维码消费成正相关的，还有智能手机。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05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年能满足国人使用二维码购物的手机数量较少，这对手机主屏的分辨率要求较高。而随着近年来智能手机市场的愈加火爆，手机性能逐渐完善，能满足二维码读取的手机也越来越多。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85DB0F7-5F01-CFAB-1D8C-24DE871D83F1}"/>
              </a:ext>
            </a:extLst>
          </p:cNvPr>
          <p:cNvCxnSpPr>
            <a:cxnSpLocks/>
          </p:cNvCxnSpPr>
          <p:nvPr/>
        </p:nvCxnSpPr>
        <p:spPr>
          <a:xfrm>
            <a:off x="6010912" y="2800147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610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692821F8-802A-E2DB-6FA3-F753005973ED}"/>
              </a:ext>
            </a:extLst>
          </p:cNvPr>
          <p:cNvSpPr/>
          <p:nvPr/>
        </p:nvSpPr>
        <p:spPr>
          <a:xfrm>
            <a:off x="5060562" y="4622027"/>
            <a:ext cx="7131438" cy="2098014"/>
          </a:xfrm>
          <a:custGeom>
            <a:avLst/>
            <a:gdLst>
              <a:gd name="connsiteX0" fmla="*/ 1049007 w 7131438"/>
              <a:gd name="connsiteY0" fmla="*/ 0 h 2098014"/>
              <a:gd name="connsiteX1" fmla="*/ 7131438 w 7131438"/>
              <a:gd name="connsiteY1" fmla="*/ 0 h 2098014"/>
              <a:gd name="connsiteX2" fmla="*/ 7131438 w 7131438"/>
              <a:gd name="connsiteY2" fmla="*/ 2098014 h 2098014"/>
              <a:gd name="connsiteX3" fmla="*/ 1049007 w 7131438"/>
              <a:gd name="connsiteY3" fmla="*/ 2098014 h 2098014"/>
              <a:gd name="connsiteX4" fmla="*/ 0 w 7131438"/>
              <a:gd name="connsiteY4" fmla="*/ 1049007 h 2098014"/>
              <a:gd name="connsiteX5" fmla="*/ 1049007 w 7131438"/>
              <a:gd name="connsiteY5" fmla="*/ 0 h 209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438" h="2098014">
                <a:moveTo>
                  <a:pt x="1049007" y="0"/>
                </a:moveTo>
                <a:lnTo>
                  <a:pt x="7131438" y="0"/>
                </a:lnTo>
                <a:lnTo>
                  <a:pt x="7131438" y="2098014"/>
                </a:lnTo>
                <a:lnTo>
                  <a:pt x="1049007" y="2098014"/>
                </a:lnTo>
                <a:cubicBezTo>
                  <a:pt x="469656" y="2098014"/>
                  <a:pt x="0" y="1628358"/>
                  <a:pt x="0" y="1049007"/>
                </a:cubicBezTo>
                <a:cubicBezTo>
                  <a:pt x="0" y="469656"/>
                  <a:pt x="469656" y="0"/>
                  <a:pt x="10490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66EF5C8-9F6C-74E3-8152-10C77E93E085}"/>
              </a:ext>
            </a:extLst>
          </p:cNvPr>
          <p:cNvSpPr/>
          <p:nvPr/>
        </p:nvSpPr>
        <p:spPr>
          <a:xfrm flipH="1" flipV="1">
            <a:off x="778211" y="291828"/>
            <a:ext cx="11413787" cy="3984883"/>
          </a:xfrm>
          <a:custGeom>
            <a:avLst/>
            <a:gdLst>
              <a:gd name="connsiteX0" fmla="*/ 0 w 11413787"/>
              <a:gd name="connsiteY0" fmla="*/ 220858 h 3287949"/>
              <a:gd name="connsiteX1" fmla="*/ 0 w 11413787"/>
              <a:gd name="connsiteY1" fmla="*/ 0 h 3287949"/>
              <a:gd name="connsiteX2" fmla="*/ 218705 w 11413787"/>
              <a:gd name="connsiteY2" fmla="*/ 0 h 3287949"/>
              <a:gd name="connsiteX3" fmla="*/ 0 w 11413787"/>
              <a:gd name="connsiteY3" fmla="*/ 220858 h 3287949"/>
              <a:gd name="connsiteX4" fmla="*/ 7018492 w 11413787"/>
              <a:gd name="connsiteY4" fmla="*/ 3287949 h 3287949"/>
              <a:gd name="connsiteX5" fmla="*/ 19277 w 11413787"/>
              <a:gd name="connsiteY5" fmla="*/ 3287949 h 3287949"/>
              <a:gd name="connsiteX6" fmla="*/ 19277 w 11413787"/>
              <a:gd name="connsiteY6" fmla="*/ 1534811 h 3287949"/>
              <a:gd name="connsiteX7" fmla="*/ 1519846 w 11413787"/>
              <a:gd name="connsiteY7" fmla="*/ 19467 h 3287949"/>
              <a:gd name="connsiteX8" fmla="*/ 4398804 w 11413787"/>
              <a:gd name="connsiteY8" fmla="*/ 15928 h 3287949"/>
              <a:gd name="connsiteX9" fmla="*/ 4395296 w 11413787"/>
              <a:gd name="connsiteY9" fmla="*/ 0 h 3287949"/>
              <a:gd name="connsiteX10" fmla="*/ 10865785 w 11413787"/>
              <a:gd name="connsiteY10" fmla="*/ 0 h 3287949"/>
              <a:gd name="connsiteX11" fmla="*/ 11370722 w 11413787"/>
              <a:gd name="connsiteY11" fmla="*/ 334695 h 3287949"/>
              <a:gd name="connsiteX12" fmla="*/ 11394510 w 11413787"/>
              <a:gd name="connsiteY12" fmla="*/ 411326 h 3287949"/>
              <a:gd name="connsiteX13" fmla="*/ 11394510 w 11413787"/>
              <a:gd name="connsiteY13" fmla="*/ 1753138 h 3287949"/>
              <a:gd name="connsiteX14" fmla="*/ 9893941 w 11413787"/>
              <a:gd name="connsiteY14" fmla="*/ 3268482 h 3287949"/>
              <a:gd name="connsiteX15" fmla="*/ 7014983 w 11413787"/>
              <a:gd name="connsiteY15" fmla="*/ 3272021 h 3287949"/>
              <a:gd name="connsiteX16" fmla="*/ 11413787 w 11413787"/>
              <a:gd name="connsiteY16" fmla="*/ 3287949 h 3287949"/>
              <a:gd name="connsiteX17" fmla="*/ 11195082 w 11413787"/>
              <a:gd name="connsiteY17" fmla="*/ 3287949 h 3287949"/>
              <a:gd name="connsiteX18" fmla="*/ 11413787 w 11413787"/>
              <a:gd name="connsiteY18" fmla="*/ 3067091 h 328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13787" h="3287949">
                <a:moveTo>
                  <a:pt x="0" y="220858"/>
                </a:moveTo>
                <a:lnTo>
                  <a:pt x="0" y="0"/>
                </a:lnTo>
                <a:lnTo>
                  <a:pt x="218705" y="0"/>
                </a:lnTo>
                <a:cubicBezTo>
                  <a:pt x="97918" y="0"/>
                  <a:pt x="0" y="98882"/>
                  <a:pt x="0" y="220858"/>
                </a:cubicBezTo>
                <a:close/>
                <a:moveTo>
                  <a:pt x="7018492" y="3287949"/>
                </a:moveTo>
                <a:lnTo>
                  <a:pt x="19277" y="3287949"/>
                </a:lnTo>
                <a:lnTo>
                  <a:pt x="19277" y="1534811"/>
                </a:lnTo>
                <a:cubicBezTo>
                  <a:pt x="19277" y="697907"/>
                  <a:pt x="691101" y="19467"/>
                  <a:pt x="1519846" y="19467"/>
                </a:cubicBezTo>
                <a:lnTo>
                  <a:pt x="4398804" y="15928"/>
                </a:lnTo>
                <a:lnTo>
                  <a:pt x="4395296" y="0"/>
                </a:lnTo>
                <a:lnTo>
                  <a:pt x="10865785" y="0"/>
                </a:lnTo>
                <a:cubicBezTo>
                  <a:pt x="11092775" y="0"/>
                  <a:pt x="11287531" y="138009"/>
                  <a:pt x="11370722" y="334695"/>
                </a:cubicBezTo>
                <a:lnTo>
                  <a:pt x="11394510" y="411326"/>
                </a:lnTo>
                <a:lnTo>
                  <a:pt x="11394510" y="1753138"/>
                </a:lnTo>
                <a:cubicBezTo>
                  <a:pt x="11394510" y="2590042"/>
                  <a:pt x="10722686" y="3268482"/>
                  <a:pt x="9893941" y="3268482"/>
                </a:cubicBezTo>
                <a:lnTo>
                  <a:pt x="7014983" y="3272021"/>
                </a:lnTo>
                <a:close/>
                <a:moveTo>
                  <a:pt x="11413787" y="3287949"/>
                </a:moveTo>
                <a:lnTo>
                  <a:pt x="11195082" y="3287949"/>
                </a:lnTo>
                <a:cubicBezTo>
                  <a:pt x="11315869" y="3287949"/>
                  <a:pt x="11413787" y="3189067"/>
                  <a:pt x="11413787" y="30670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10" name="图形 7">
            <a:extLst>
              <a:ext uri="{FF2B5EF4-FFF2-40B4-BE49-F238E27FC236}">
                <a16:creationId xmlns:a16="http://schemas.microsoft.com/office/drawing/2014/main" id="{53514606-19CE-EE40-C1C1-C4DEFDD75D70}"/>
              </a:ext>
            </a:extLst>
          </p:cNvPr>
          <p:cNvGrpSpPr/>
          <p:nvPr/>
        </p:nvGrpSpPr>
        <p:grpSpPr>
          <a:xfrm>
            <a:off x="1589236" y="6015907"/>
            <a:ext cx="419100" cy="419100"/>
            <a:chOff x="1589236" y="6015907"/>
            <a:chExt cx="419100" cy="4191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CD4687A-C743-AD4C-4680-14680C52CE83}"/>
                </a:ext>
              </a:extLst>
            </p:cNvPr>
            <p:cNvSpPr/>
            <p:nvPr/>
          </p:nvSpPr>
          <p:spPr>
            <a:xfrm>
              <a:off x="1589236" y="6015907"/>
              <a:ext cx="419100" cy="419100"/>
            </a:xfrm>
            <a:custGeom>
              <a:avLst/>
              <a:gdLst>
                <a:gd name="connsiteX0" fmla="*/ 419100 w 419100"/>
                <a:gd name="connsiteY0" fmla="*/ 209550 h 419100"/>
                <a:gd name="connsiteX1" fmla="*/ 209550 w 419100"/>
                <a:gd name="connsiteY1" fmla="*/ 419100 h 419100"/>
                <a:gd name="connsiteX2" fmla="*/ 0 w 419100"/>
                <a:gd name="connsiteY2" fmla="*/ 209550 h 419100"/>
                <a:gd name="connsiteX3" fmla="*/ 209550 w 419100"/>
                <a:gd name="connsiteY3" fmla="*/ 0 h 419100"/>
                <a:gd name="connsiteX4" fmla="*/ 419100 w 419100"/>
                <a:gd name="connsiteY4" fmla="*/ 2095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419100">
                  <a:moveTo>
                    <a:pt x="419100" y="209550"/>
                  </a:moveTo>
                  <a:cubicBezTo>
                    <a:pt x="419100" y="325281"/>
                    <a:pt x="325281" y="419100"/>
                    <a:pt x="209550" y="419100"/>
                  </a:cubicBezTo>
                  <a:cubicBezTo>
                    <a:pt x="93819" y="419100"/>
                    <a:pt x="0" y="325281"/>
                    <a:pt x="0" y="209550"/>
                  </a:cubicBezTo>
                  <a:cubicBezTo>
                    <a:pt x="0" y="93819"/>
                    <a:pt x="93819" y="0"/>
                    <a:pt x="209550" y="0"/>
                  </a:cubicBezTo>
                  <a:cubicBezTo>
                    <a:pt x="325281" y="0"/>
                    <a:pt x="419100" y="93819"/>
                    <a:pt x="419100" y="20955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D244514-C7A0-E62D-13A8-9791E1FC4A30}"/>
                </a:ext>
              </a:extLst>
            </p:cNvPr>
            <p:cNvSpPr/>
            <p:nvPr/>
          </p:nvSpPr>
          <p:spPr>
            <a:xfrm>
              <a:off x="1727348" y="6137431"/>
              <a:ext cx="189788" cy="194019"/>
            </a:xfrm>
            <a:custGeom>
              <a:avLst/>
              <a:gdLst>
                <a:gd name="connsiteX0" fmla="*/ 21365 w 189788"/>
                <a:gd name="connsiteY0" fmla="*/ 194020 h 194019"/>
                <a:gd name="connsiteX1" fmla="*/ 9820 w 189788"/>
                <a:gd name="connsiteY1" fmla="*/ 190610 h 194019"/>
                <a:gd name="connsiteX2" fmla="*/ 0 w 189788"/>
                <a:gd name="connsiteY2" fmla="*/ 172617 h 194019"/>
                <a:gd name="connsiteX3" fmla="*/ 0 w 189788"/>
                <a:gd name="connsiteY3" fmla="*/ 21407 h 194019"/>
                <a:gd name="connsiteX4" fmla="*/ 10649 w 189788"/>
                <a:gd name="connsiteY4" fmla="*/ 2920 h 194019"/>
                <a:gd name="connsiteX5" fmla="*/ 31995 w 189788"/>
                <a:gd name="connsiteY5" fmla="*/ 2853 h 194019"/>
                <a:gd name="connsiteX6" fmla="*/ 179013 w 189788"/>
                <a:gd name="connsiteY6" fmla="*/ 86854 h 194019"/>
                <a:gd name="connsiteX7" fmla="*/ 189767 w 189788"/>
                <a:gd name="connsiteY7" fmla="*/ 106399 h 194019"/>
                <a:gd name="connsiteX8" fmla="*/ 177289 w 189788"/>
                <a:gd name="connsiteY8" fmla="*/ 124878 h 194019"/>
                <a:gd name="connsiteX9" fmla="*/ 30271 w 189788"/>
                <a:gd name="connsiteY9" fmla="*/ 192067 h 194019"/>
                <a:gd name="connsiteX10" fmla="*/ 21365 w 189788"/>
                <a:gd name="connsiteY10" fmla="*/ 194020 h 19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788" h="194019">
                  <a:moveTo>
                    <a:pt x="21365" y="194020"/>
                  </a:moveTo>
                  <a:cubicBezTo>
                    <a:pt x="17345" y="194020"/>
                    <a:pt x="13345" y="192867"/>
                    <a:pt x="9820" y="190610"/>
                  </a:cubicBezTo>
                  <a:cubicBezTo>
                    <a:pt x="3667" y="186657"/>
                    <a:pt x="0" y="179932"/>
                    <a:pt x="0" y="172617"/>
                  </a:cubicBezTo>
                  <a:lnTo>
                    <a:pt x="0" y="21407"/>
                  </a:lnTo>
                  <a:cubicBezTo>
                    <a:pt x="0" y="13702"/>
                    <a:pt x="3982" y="6787"/>
                    <a:pt x="10649" y="2920"/>
                  </a:cubicBezTo>
                  <a:cubicBezTo>
                    <a:pt x="17326" y="-948"/>
                    <a:pt x="25298" y="-976"/>
                    <a:pt x="31995" y="2853"/>
                  </a:cubicBezTo>
                  <a:lnTo>
                    <a:pt x="179013" y="86854"/>
                  </a:lnTo>
                  <a:cubicBezTo>
                    <a:pt x="186004" y="90854"/>
                    <a:pt x="190129" y="98350"/>
                    <a:pt x="189767" y="106399"/>
                  </a:cubicBezTo>
                  <a:cubicBezTo>
                    <a:pt x="189395" y="114448"/>
                    <a:pt x="184614" y="121525"/>
                    <a:pt x="177289" y="124878"/>
                  </a:cubicBezTo>
                  <a:lnTo>
                    <a:pt x="30271" y="192067"/>
                  </a:lnTo>
                  <a:cubicBezTo>
                    <a:pt x="27423" y="193372"/>
                    <a:pt x="24394" y="194020"/>
                    <a:pt x="21365" y="194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3" name="图形 7">
            <a:extLst>
              <a:ext uri="{FF2B5EF4-FFF2-40B4-BE49-F238E27FC236}">
                <a16:creationId xmlns:a16="http://schemas.microsoft.com/office/drawing/2014/main" id="{B0967827-7C98-4EB2-7B9D-06C5E378BA6C}"/>
              </a:ext>
            </a:extLst>
          </p:cNvPr>
          <p:cNvGrpSpPr/>
          <p:nvPr/>
        </p:nvGrpSpPr>
        <p:grpSpPr>
          <a:xfrm>
            <a:off x="309618" y="5486524"/>
            <a:ext cx="3864007" cy="963084"/>
            <a:chOff x="309618" y="5486524"/>
            <a:chExt cx="3864007" cy="9630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B2DCEA-DEB3-A62C-1771-B984A5564D3B}"/>
                </a:ext>
              </a:extLst>
            </p:cNvPr>
            <p:cNvSpPr/>
            <p:nvPr/>
          </p:nvSpPr>
          <p:spPr>
            <a:xfrm>
              <a:off x="3555329" y="5486524"/>
              <a:ext cx="531708" cy="947863"/>
            </a:xfrm>
            <a:custGeom>
              <a:avLst/>
              <a:gdLst>
                <a:gd name="connsiteX0" fmla="*/ 14897 w 531708"/>
                <a:gd name="connsiteY0" fmla="*/ 794616 h 947863"/>
                <a:gd name="connsiteX1" fmla="*/ 30556 w 531708"/>
                <a:gd name="connsiteY1" fmla="*/ 757154 h 947863"/>
                <a:gd name="connsiteX2" fmla="*/ 29080 w 531708"/>
                <a:gd name="connsiteY2" fmla="*/ 751258 h 947863"/>
                <a:gd name="connsiteX3" fmla="*/ 29670 w 531708"/>
                <a:gd name="connsiteY3" fmla="*/ 749848 h 947863"/>
                <a:gd name="connsiteX4" fmla="*/ 136741 w 531708"/>
                <a:gd name="connsiteY4" fmla="*/ 750248 h 947863"/>
                <a:gd name="connsiteX5" fmla="*/ 182042 w 531708"/>
                <a:gd name="connsiteY5" fmla="*/ 879274 h 947863"/>
                <a:gd name="connsiteX6" fmla="*/ 179022 w 531708"/>
                <a:gd name="connsiteY6" fmla="*/ 938329 h 947863"/>
                <a:gd name="connsiteX7" fmla="*/ 241659 w 531708"/>
                <a:gd name="connsiteY7" fmla="*/ 652388 h 947863"/>
                <a:gd name="connsiteX8" fmla="*/ 237534 w 531708"/>
                <a:gd name="connsiteY8" fmla="*/ 578255 h 947863"/>
                <a:gd name="connsiteX9" fmla="*/ 228057 w 531708"/>
                <a:gd name="connsiteY9" fmla="*/ 518143 h 947863"/>
                <a:gd name="connsiteX10" fmla="*/ 89945 w 531708"/>
                <a:gd name="connsiteY10" fmla="*/ 222973 h 947863"/>
                <a:gd name="connsiteX11" fmla="*/ 12859 w 531708"/>
                <a:gd name="connsiteY11" fmla="*/ 142991 h 947863"/>
                <a:gd name="connsiteX12" fmla="*/ 0 w 531708"/>
                <a:gd name="connsiteY12" fmla="*/ 104358 h 947863"/>
                <a:gd name="connsiteX13" fmla="*/ 11325 w 531708"/>
                <a:gd name="connsiteY13" fmla="*/ 44188 h 947863"/>
                <a:gd name="connsiteX14" fmla="*/ 31623 w 531708"/>
                <a:gd name="connsiteY14" fmla="*/ 24567 h 947863"/>
                <a:gd name="connsiteX15" fmla="*/ 119596 w 531708"/>
                <a:gd name="connsiteY15" fmla="*/ 45113 h 947863"/>
                <a:gd name="connsiteX16" fmla="*/ 136884 w 531708"/>
                <a:gd name="connsiteY16" fmla="*/ 138810 h 947863"/>
                <a:gd name="connsiteX17" fmla="*/ 102556 w 531708"/>
                <a:gd name="connsiteY17" fmla="*/ 215343 h 947863"/>
                <a:gd name="connsiteX18" fmla="*/ 107232 w 531708"/>
                <a:gd name="connsiteY18" fmla="*/ 221182 h 947863"/>
                <a:gd name="connsiteX19" fmla="*/ 180394 w 531708"/>
                <a:gd name="connsiteY19" fmla="*/ 337092 h 947863"/>
                <a:gd name="connsiteX20" fmla="*/ 197786 w 531708"/>
                <a:gd name="connsiteY20" fmla="*/ 201741 h 947863"/>
                <a:gd name="connsiteX21" fmla="*/ 273139 w 531708"/>
                <a:gd name="connsiteY21" fmla="*/ 93014 h 947863"/>
                <a:gd name="connsiteX22" fmla="*/ 379666 w 531708"/>
                <a:gd name="connsiteY22" fmla="*/ 122389 h 947863"/>
                <a:gd name="connsiteX23" fmla="*/ 379828 w 531708"/>
                <a:gd name="connsiteY23" fmla="*/ 123922 h 947863"/>
                <a:gd name="connsiteX24" fmla="*/ 367846 w 531708"/>
                <a:gd name="connsiteY24" fmla="*/ 131257 h 947863"/>
                <a:gd name="connsiteX25" fmla="*/ 379666 w 531708"/>
                <a:gd name="connsiteY25" fmla="*/ 184606 h 947863"/>
                <a:gd name="connsiteX26" fmla="*/ 380257 w 531708"/>
                <a:gd name="connsiteY26" fmla="*/ 184701 h 947863"/>
                <a:gd name="connsiteX27" fmla="*/ 372570 w 531708"/>
                <a:gd name="connsiteY27" fmla="*/ 228326 h 947863"/>
                <a:gd name="connsiteX28" fmla="*/ 223018 w 531708"/>
                <a:gd name="connsiteY28" fmla="*/ 416578 h 947863"/>
                <a:gd name="connsiteX29" fmla="*/ 215875 w 531708"/>
                <a:gd name="connsiteY29" fmla="*/ 420207 h 947863"/>
                <a:gd name="connsiteX30" fmla="*/ 242211 w 531708"/>
                <a:gd name="connsiteY30" fmla="*/ 515257 h 947863"/>
                <a:gd name="connsiteX31" fmla="*/ 254393 w 531708"/>
                <a:gd name="connsiteY31" fmla="*/ 601448 h 947863"/>
                <a:gd name="connsiteX32" fmla="*/ 253898 w 531708"/>
                <a:gd name="connsiteY32" fmla="*/ 711014 h 947863"/>
                <a:gd name="connsiteX33" fmla="*/ 254079 w 531708"/>
                <a:gd name="connsiteY33" fmla="*/ 709719 h 947863"/>
                <a:gd name="connsiteX34" fmla="*/ 315296 w 531708"/>
                <a:gd name="connsiteY34" fmla="*/ 606182 h 947863"/>
                <a:gd name="connsiteX35" fmla="*/ 479774 w 531708"/>
                <a:gd name="connsiteY35" fmla="*/ 522134 h 947863"/>
                <a:gd name="connsiteX36" fmla="*/ 531314 w 531708"/>
                <a:gd name="connsiteY36" fmla="*/ 554872 h 947863"/>
                <a:gd name="connsiteX37" fmla="*/ 531114 w 531708"/>
                <a:gd name="connsiteY37" fmla="*/ 556224 h 947863"/>
                <a:gd name="connsiteX38" fmla="*/ 509025 w 531708"/>
                <a:gd name="connsiteY38" fmla="*/ 566873 h 947863"/>
                <a:gd name="connsiteX39" fmla="*/ 497033 w 531708"/>
                <a:gd name="connsiteY39" fmla="*/ 574207 h 947863"/>
                <a:gd name="connsiteX40" fmla="*/ 508854 w 531708"/>
                <a:gd name="connsiteY40" fmla="*/ 627557 h 947863"/>
                <a:gd name="connsiteX41" fmla="*/ 509454 w 531708"/>
                <a:gd name="connsiteY41" fmla="*/ 627652 h 947863"/>
                <a:gd name="connsiteX42" fmla="*/ 510683 w 531708"/>
                <a:gd name="connsiteY42" fmla="*/ 627833 h 947863"/>
                <a:gd name="connsiteX43" fmla="*/ 456981 w 531708"/>
                <a:gd name="connsiteY43" fmla="*/ 711939 h 947863"/>
                <a:gd name="connsiteX44" fmla="*/ 238944 w 531708"/>
                <a:gd name="connsiteY44" fmla="*/ 807598 h 947863"/>
                <a:gd name="connsiteX45" fmla="*/ 238887 w 531708"/>
                <a:gd name="connsiteY45" fmla="*/ 807598 h 947863"/>
                <a:gd name="connsiteX46" fmla="*/ 190843 w 531708"/>
                <a:gd name="connsiteY46" fmla="*/ 947863 h 947863"/>
                <a:gd name="connsiteX47" fmla="*/ 19193 w 531708"/>
                <a:gd name="connsiteY47" fmla="*/ 947863 h 947863"/>
                <a:gd name="connsiteX48" fmla="*/ 17469 w 531708"/>
                <a:gd name="connsiteY48" fmla="*/ 942082 h 947863"/>
                <a:gd name="connsiteX49" fmla="*/ 64970 w 531708"/>
                <a:gd name="connsiteY49" fmla="*/ 939253 h 947863"/>
                <a:gd name="connsiteX50" fmla="*/ 26765 w 531708"/>
                <a:gd name="connsiteY50" fmla="*/ 892256 h 947863"/>
                <a:gd name="connsiteX51" fmla="*/ 25965 w 531708"/>
                <a:gd name="connsiteY51" fmla="*/ 891332 h 947863"/>
                <a:gd name="connsiteX52" fmla="*/ 6525 w 531708"/>
                <a:gd name="connsiteY52" fmla="*/ 867396 h 947863"/>
                <a:gd name="connsiteX53" fmla="*/ 6515 w 531708"/>
                <a:gd name="connsiteY53" fmla="*/ 867387 h 947863"/>
                <a:gd name="connsiteX54" fmla="*/ 14887 w 531708"/>
                <a:gd name="connsiteY54" fmla="*/ 794616 h 947863"/>
                <a:gd name="connsiteX55" fmla="*/ 14897 w 531708"/>
                <a:gd name="connsiteY55" fmla="*/ 794616 h 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1708" h="947863">
                  <a:moveTo>
                    <a:pt x="14897" y="794616"/>
                  </a:moveTo>
                  <a:cubicBezTo>
                    <a:pt x="34576" y="795844"/>
                    <a:pt x="45444" y="771403"/>
                    <a:pt x="30556" y="757154"/>
                  </a:cubicBezTo>
                  <a:lnTo>
                    <a:pt x="29080" y="751258"/>
                  </a:lnTo>
                  <a:cubicBezTo>
                    <a:pt x="29270" y="750791"/>
                    <a:pt x="29470" y="750324"/>
                    <a:pt x="29670" y="749848"/>
                  </a:cubicBezTo>
                  <a:cubicBezTo>
                    <a:pt x="49568" y="702395"/>
                    <a:pt x="117015" y="702728"/>
                    <a:pt x="136741" y="750248"/>
                  </a:cubicBezTo>
                  <a:cubicBezTo>
                    <a:pt x="154257" y="792425"/>
                    <a:pt x="176555" y="834678"/>
                    <a:pt x="182042" y="879274"/>
                  </a:cubicBezTo>
                  <a:cubicBezTo>
                    <a:pt x="184499" y="898962"/>
                    <a:pt x="183394" y="919012"/>
                    <a:pt x="179022" y="938329"/>
                  </a:cubicBezTo>
                  <a:cubicBezTo>
                    <a:pt x="220056" y="848698"/>
                    <a:pt x="241659" y="750820"/>
                    <a:pt x="241659" y="652388"/>
                  </a:cubicBezTo>
                  <a:cubicBezTo>
                    <a:pt x="241659" y="627652"/>
                    <a:pt x="240297" y="602925"/>
                    <a:pt x="237534" y="578255"/>
                  </a:cubicBezTo>
                  <a:cubicBezTo>
                    <a:pt x="235258" y="558072"/>
                    <a:pt x="232115" y="538012"/>
                    <a:pt x="228057" y="518143"/>
                  </a:cubicBezTo>
                  <a:cubicBezTo>
                    <a:pt x="206092" y="410729"/>
                    <a:pt x="158544" y="308422"/>
                    <a:pt x="89945" y="222973"/>
                  </a:cubicBezTo>
                  <a:cubicBezTo>
                    <a:pt x="56969" y="204942"/>
                    <a:pt x="29470" y="176767"/>
                    <a:pt x="12859" y="142991"/>
                  </a:cubicBezTo>
                  <a:cubicBezTo>
                    <a:pt x="6896" y="130809"/>
                    <a:pt x="2219" y="117702"/>
                    <a:pt x="0" y="104358"/>
                  </a:cubicBezTo>
                  <a:cubicBezTo>
                    <a:pt x="3753" y="104853"/>
                    <a:pt x="14154" y="47694"/>
                    <a:pt x="11325" y="44188"/>
                  </a:cubicBezTo>
                  <a:cubicBezTo>
                    <a:pt x="16554" y="36254"/>
                    <a:pt x="25908" y="32311"/>
                    <a:pt x="31623" y="24567"/>
                  </a:cubicBezTo>
                  <a:cubicBezTo>
                    <a:pt x="60027" y="-13952"/>
                    <a:pt x="99165" y="-7227"/>
                    <a:pt x="119596" y="45113"/>
                  </a:cubicBezTo>
                  <a:cubicBezTo>
                    <a:pt x="163239" y="67144"/>
                    <a:pt x="163668" y="103672"/>
                    <a:pt x="136884" y="138810"/>
                  </a:cubicBezTo>
                  <a:cubicBezTo>
                    <a:pt x="119844" y="161165"/>
                    <a:pt x="117510" y="191407"/>
                    <a:pt x="102556" y="215343"/>
                  </a:cubicBezTo>
                  <a:cubicBezTo>
                    <a:pt x="104099" y="217306"/>
                    <a:pt x="105699" y="219220"/>
                    <a:pt x="107232" y="221182"/>
                  </a:cubicBezTo>
                  <a:cubicBezTo>
                    <a:pt x="135436" y="257358"/>
                    <a:pt x="159829" y="296239"/>
                    <a:pt x="180394" y="337092"/>
                  </a:cubicBezTo>
                  <a:cubicBezTo>
                    <a:pt x="174584" y="291696"/>
                    <a:pt x="183166" y="237003"/>
                    <a:pt x="197786" y="201741"/>
                  </a:cubicBezTo>
                  <a:cubicBezTo>
                    <a:pt x="214446" y="161575"/>
                    <a:pt x="245650" y="127742"/>
                    <a:pt x="273139" y="93014"/>
                  </a:cubicBezTo>
                  <a:cubicBezTo>
                    <a:pt x="306153" y="51303"/>
                    <a:pt x="373847" y="69506"/>
                    <a:pt x="379666" y="122389"/>
                  </a:cubicBezTo>
                  <a:cubicBezTo>
                    <a:pt x="379724" y="122893"/>
                    <a:pt x="379781" y="123408"/>
                    <a:pt x="379828" y="123922"/>
                  </a:cubicBezTo>
                  <a:cubicBezTo>
                    <a:pt x="375752" y="126227"/>
                    <a:pt x="371751" y="128666"/>
                    <a:pt x="367846" y="131257"/>
                  </a:cubicBezTo>
                  <a:cubicBezTo>
                    <a:pt x="345557" y="145992"/>
                    <a:pt x="353263" y="180539"/>
                    <a:pt x="379666" y="184606"/>
                  </a:cubicBezTo>
                  <a:lnTo>
                    <a:pt x="380257" y="184701"/>
                  </a:lnTo>
                  <a:cubicBezTo>
                    <a:pt x="378781" y="199408"/>
                    <a:pt x="376266" y="213991"/>
                    <a:pt x="372570" y="228326"/>
                  </a:cubicBezTo>
                  <a:cubicBezTo>
                    <a:pt x="407832" y="364676"/>
                    <a:pt x="331708" y="414339"/>
                    <a:pt x="223018" y="416578"/>
                  </a:cubicBezTo>
                  <a:cubicBezTo>
                    <a:pt x="220618" y="417807"/>
                    <a:pt x="218275" y="419035"/>
                    <a:pt x="215875" y="420207"/>
                  </a:cubicBezTo>
                  <a:cubicBezTo>
                    <a:pt x="226885" y="451210"/>
                    <a:pt x="235686" y="483015"/>
                    <a:pt x="242211" y="515257"/>
                  </a:cubicBezTo>
                  <a:cubicBezTo>
                    <a:pt x="248050" y="543737"/>
                    <a:pt x="252117" y="572530"/>
                    <a:pt x="254393" y="601448"/>
                  </a:cubicBezTo>
                  <a:cubicBezTo>
                    <a:pt x="257223" y="637929"/>
                    <a:pt x="256975" y="674591"/>
                    <a:pt x="253898" y="711014"/>
                  </a:cubicBezTo>
                  <a:lnTo>
                    <a:pt x="254079" y="709719"/>
                  </a:lnTo>
                  <a:cubicBezTo>
                    <a:pt x="261890" y="669609"/>
                    <a:pt x="283673" y="632148"/>
                    <a:pt x="315296" y="606182"/>
                  </a:cubicBezTo>
                  <a:cubicBezTo>
                    <a:pt x="362398" y="567482"/>
                    <a:pt x="428958" y="553233"/>
                    <a:pt x="479774" y="522134"/>
                  </a:cubicBezTo>
                  <a:cubicBezTo>
                    <a:pt x="504234" y="507161"/>
                    <a:pt x="535591" y="526506"/>
                    <a:pt x="531314" y="554872"/>
                  </a:cubicBezTo>
                  <a:lnTo>
                    <a:pt x="531114" y="556224"/>
                  </a:lnTo>
                  <a:cubicBezTo>
                    <a:pt x="523542" y="559300"/>
                    <a:pt x="516160" y="562872"/>
                    <a:pt x="509025" y="566873"/>
                  </a:cubicBezTo>
                  <a:cubicBezTo>
                    <a:pt x="504939" y="569168"/>
                    <a:pt x="500939" y="571617"/>
                    <a:pt x="497033" y="574207"/>
                  </a:cubicBezTo>
                  <a:cubicBezTo>
                    <a:pt x="474754" y="588942"/>
                    <a:pt x="482451" y="623480"/>
                    <a:pt x="508854" y="627557"/>
                  </a:cubicBezTo>
                  <a:lnTo>
                    <a:pt x="509454" y="627652"/>
                  </a:lnTo>
                  <a:cubicBezTo>
                    <a:pt x="509883" y="627709"/>
                    <a:pt x="510254" y="627776"/>
                    <a:pt x="510683" y="627833"/>
                  </a:cubicBezTo>
                  <a:cubicBezTo>
                    <a:pt x="497700" y="658656"/>
                    <a:pt x="479612" y="687269"/>
                    <a:pt x="456981" y="711939"/>
                  </a:cubicBezTo>
                  <a:cubicBezTo>
                    <a:pt x="434930" y="830973"/>
                    <a:pt x="340242" y="842269"/>
                    <a:pt x="238944" y="807598"/>
                  </a:cubicBezTo>
                  <a:lnTo>
                    <a:pt x="238887" y="807598"/>
                  </a:lnTo>
                  <a:cubicBezTo>
                    <a:pt x="227809" y="855833"/>
                    <a:pt x="211636" y="902953"/>
                    <a:pt x="190843" y="947863"/>
                  </a:cubicBezTo>
                  <a:lnTo>
                    <a:pt x="19193" y="947863"/>
                  </a:lnTo>
                  <a:cubicBezTo>
                    <a:pt x="18583" y="945958"/>
                    <a:pt x="18031" y="943996"/>
                    <a:pt x="17469" y="942082"/>
                  </a:cubicBezTo>
                  <a:cubicBezTo>
                    <a:pt x="33347" y="943072"/>
                    <a:pt x="49339" y="942149"/>
                    <a:pt x="64970" y="939253"/>
                  </a:cubicBezTo>
                  <a:cubicBezTo>
                    <a:pt x="52235" y="923632"/>
                    <a:pt x="39500" y="907877"/>
                    <a:pt x="26765" y="892256"/>
                  </a:cubicBezTo>
                  <a:cubicBezTo>
                    <a:pt x="26451" y="891942"/>
                    <a:pt x="26213" y="891637"/>
                    <a:pt x="25965" y="891332"/>
                  </a:cubicBezTo>
                  <a:cubicBezTo>
                    <a:pt x="19507" y="883331"/>
                    <a:pt x="12982" y="875397"/>
                    <a:pt x="6525" y="867396"/>
                  </a:cubicBezTo>
                  <a:lnTo>
                    <a:pt x="6515" y="867387"/>
                  </a:lnTo>
                  <a:cubicBezTo>
                    <a:pt x="6115" y="842841"/>
                    <a:pt x="9058" y="818371"/>
                    <a:pt x="14887" y="794616"/>
                  </a:cubicBezTo>
                  <a:lnTo>
                    <a:pt x="14897" y="794616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32FF01-F0DF-5FA0-8C4A-5DC7AE4C04AD}"/>
                </a:ext>
              </a:extLst>
            </p:cNvPr>
            <p:cNvSpPr/>
            <p:nvPr/>
          </p:nvSpPr>
          <p:spPr>
            <a:xfrm>
              <a:off x="309618" y="6426939"/>
              <a:ext cx="3864007" cy="22669"/>
            </a:xfrm>
            <a:custGeom>
              <a:avLst/>
              <a:gdLst>
                <a:gd name="connsiteX0" fmla="*/ 0 w 3864007"/>
                <a:gd name="connsiteY0" fmla="*/ 11335 h 22669"/>
                <a:gd name="connsiteX1" fmla="*/ 11335 w 3864007"/>
                <a:gd name="connsiteY1" fmla="*/ 22670 h 22669"/>
                <a:gd name="connsiteX2" fmla="*/ 3852673 w 3864007"/>
                <a:gd name="connsiteY2" fmla="*/ 22670 h 22669"/>
                <a:gd name="connsiteX3" fmla="*/ 3864007 w 3864007"/>
                <a:gd name="connsiteY3" fmla="*/ 11335 h 22669"/>
                <a:gd name="connsiteX4" fmla="*/ 3852673 w 3864007"/>
                <a:gd name="connsiteY4" fmla="*/ 0 h 22669"/>
                <a:gd name="connsiteX5" fmla="*/ 11335 w 3864007"/>
                <a:gd name="connsiteY5" fmla="*/ 0 h 22669"/>
                <a:gd name="connsiteX6" fmla="*/ 0 w 3864007"/>
                <a:gd name="connsiteY6" fmla="*/ 11335 h 2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4007" h="22669">
                  <a:moveTo>
                    <a:pt x="0" y="11335"/>
                  </a:moveTo>
                  <a:cubicBezTo>
                    <a:pt x="0" y="17621"/>
                    <a:pt x="5049" y="22670"/>
                    <a:pt x="11335" y="22670"/>
                  </a:cubicBezTo>
                  <a:lnTo>
                    <a:pt x="3852673" y="22670"/>
                  </a:lnTo>
                  <a:cubicBezTo>
                    <a:pt x="3858959" y="22670"/>
                    <a:pt x="3864007" y="17621"/>
                    <a:pt x="3864007" y="11335"/>
                  </a:cubicBezTo>
                  <a:cubicBezTo>
                    <a:pt x="3864007" y="5048"/>
                    <a:pt x="3858959" y="0"/>
                    <a:pt x="3852673" y="0"/>
                  </a:cubicBezTo>
                  <a:lnTo>
                    <a:pt x="11335" y="0"/>
                  </a:lnTo>
                  <a:cubicBezTo>
                    <a:pt x="5049" y="0"/>
                    <a:pt x="0" y="5048"/>
                    <a:pt x="0" y="1133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6" name="图形 7">
            <a:extLst>
              <a:ext uri="{FF2B5EF4-FFF2-40B4-BE49-F238E27FC236}">
                <a16:creationId xmlns:a16="http://schemas.microsoft.com/office/drawing/2014/main" id="{CB063A4A-3A0A-AC4F-E25A-869EB45D148C}"/>
              </a:ext>
            </a:extLst>
          </p:cNvPr>
          <p:cNvGrpSpPr/>
          <p:nvPr/>
        </p:nvGrpSpPr>
        <p:grpSpPr>
          <a:xfrm>
            <a:off x="1843410" y="4088495"/>
            <a:ext cx="3448050" cy="114300"/>
            <a:chOff x="1843410" y="4088495"/>
            <a:chExt cx="3448050" cy="11430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31241B0-01C3-09CF-D166-6C9080D23A9B}"/>
                </a:ext>
              </a:extLst>
            </p:cNvPr>
            <p:cNvSpPr/>
            <p:nvPr/>
          </p:nvSpPr>
          <p:spPr>
            <a:xfrm>
              <a:off x="1843410" y="4088495"/>
              <a:ext cx="3448050" cy="114300"/>
            </a:xfrm>
            <a:custGeom>
              <a:avLst/>
              <a:gdLst>
                <a:gd name="connsiteX0" fmla="*/ 3390900 w 3448050"/>
                <a:gd name="connsiteY0" fmla="*/ 0 h 114300"/>
                <a:gd name="connsiteX1" fmla="*/ 57150 w 3448050"/>
                <a:gd name="connsiteY1" fmla="*/ 0 h 114300"/>
                <a:gd name="connsiteX2" fmla="*/ 0 w 3448050"/>
                <a:gd name="connsiteY2" fmla="*/ 57150 h 114300"/>
                <a:gd name="connsiteX3" fmla="*/ 57150 w 3448050"/>
                <a:gd name="connsiteY3" fmla="*/ 114300 h 114300"/>
                <a:gd name="connsiteX4" fmla="*/ 3390900 w 3448050"/>
                <a:gd name="connsiteY4" fmla="*/ 114300 h 114300"/>
                <a:gd name="connsiteX5" fmla="*/ 3448050 w 3448050"/>
                <a:gd name="connsiteY5" fmla="*/ 57150 h 114300"/>
                <a:gd name="connsiteX6" fmla="*/ 3390900 w 344805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50" h="114300">
                  <a:moveTo>
                    <a:pt x="3390900" y="0"/>
                  </a:moveTo>
                  <a:lnTo>
                    <a:pt x="57150" y="0"/>
                  </a:lnTo>
                  <a:cubicBezTo>
                    <a:pt x="25622" y="0"/>
                    <a:pt x="0" y="25622"/>
                    <a:pt x="0" y="57150"/>
                  </a:cubicBezTo>
                  <a:cubicBezTo>
                    <a:pt x="0" y="88678"/>
                    <a:pt x="25622" y="114300"/>
                    <a:pt x="57150" y="114300"/>
                  </a:cubicBezTo>
                  <a:lnTo>
                    <a:pt x="3390900" y="114300"/>
                  </a:lnTo>
                  <a:cubicBezTo>
                    <a:pt x="3422428" y="114300"/>
                    <a:pt x="3448050" y="88678"/>
                    <a:pt x="3448050" y="57150"/>
                  </a:cubicBezTo>
                  <a:cubicBezTo>
                    <a:pt x="3448050" y="25622"/>
                    <a:pt x="3422428" y="0"/>
                    <a:pt x="3390900" y="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55289A2-EF86-8883-BD56-CDACE6CF8E16}"/>
                </a:ext>
              </a:extLst>
            </p:cNvPr>
            <p:cNvSpPr/>
            <p:nvPr/>
          </p:nvSpPr>
          <p:spPr>
            <a:xfrm>
              <a:off x="1843410" y="4088495"/>
              <a:ext cx="2262187" cy="114300"/>
            </a:xfrm>
            <a:custGeom>
              <a:avLst/>
              <a:gdLst>
                <a:gd name="connsiteX0" fmla="*/ 2262188 w 2262187"/>
                <a:gd name="connsiteY0" fmla="*/ 0 h 114300"/>
                <a:gd name="connsiteX1" fmla="*/ 2262188 w 2262187"/>
                <a:gd name="connsiteY1" fmla="*/ 114300 h 114300"/>
                <a:gd name="connsiteX2" fmla="*/ 57150 w 2262187"/>
                <a:gd name="connsiteY2" fmla="*/ 114300 h 114300"/>
                <a:gd name="connsiteX3" fmla="*/ 0 w 2262187"/>
                <a:gd name="connsiteY3" fmla="*/ 57150 h 114300"/>
                <a:gd name="connsiteX4" fmla="*/ 57150 w 2262187"/>
                <a:gd name="connsiteY4" fmla="*/ 0 h 114300"/>
                <a:gd name="connsiteX5" fmla="*/ 2262188 w 2262187"/>
                <a:gd name="connsiteY5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2187" h="114300">
                  <a:moveTo>
                    <a:pt x="2262188" y="0"/>
                  </a:moveTo>
                  <a:lnTo>
                    <a:pt x="2262188" y="114300"/>
                  </a:lnTo>
                  <a:lnTo>
                    <a:pt x="57150" y="114300"/>
                  </a:lnTo>
                  <a:cubicBezTo>
                    <a:pt x="25622" y="114300"/>
                    <a:pt x="0" y="88678"/>
                    <a:pt x="0" y="57150"/>
                  </a:cubicBezTo>
                  <a:cubicBezTo>
                    <a:pt x="0" y="25622"/>
                    <a:pt x="25622" y="0"/>
                    <a:pt x="57150" y="0"/>
                  </a:cubicBezTo>
                  <a:lnTo>
                    <a:pt x="2262188" y="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8811DBA-1886-525D-96F6-88491A4B80C0}"/>
              </a:ext>
            </a:extLst>
          </p:cNvPr>
          <p:cNvSpPr/>
          <p:nvPr/>
        </p:nvSpPr>
        <p:spPr>
          <a:xfrm>
            <a:off x="2754021" y="6226053"/>
            <a:ext cx="206717" cy="201904"/>
          </a:xfrm>
          <a:custGeom>
            <a:avLst/>
            <a:gdLst>
              <a:gd name="connsiteX0" fmla="*/ 121251 w 206717"/>
              <a:gd name="connsiteY0" fmla="*/ 40065 h 201904"/>
              <a:gd name="connsiteX1" fmla="*/ 121251 w 206717"/>
              <a:gd name="connsiteY1" fmla="*/ 40065 h 201904"/>
              <a:gd name="connsiteX2" fmla="*/ 40051 w 206717"/>
              <a:gd name="connsiteY2" fmla="*/ 4271 h 201904"/>
              <a:gd name="connsiteX3" fmla="*/ 40051 w 206717"/>
              <a:gd name="connsiteY3" fmla="*/ 4271 h 201904"/>
              <a:gd name="connsiteX4" fmla="*/ 3923 w 206717"/>
              <a:gd name="connsiteY4" fmla="*/ 84548 h 201904"/>
              <a:gd name="connsiteX5" fmla="*/ 2980 w 206717"/>
              <a:gd name="connsiteY5" fmla="*/ 84909 h 201904"/>
              <a:gd name="connsiteX6" fmla="*/ 48385 w 206717"/>
              <a:gd name="connsiteY6" fmla="*/ 201905 h 201904"/>
              <a:gd name="connsiteX7" fmla="*/ 156046 w 206717"/>
              <a:gd name="connsiteY7" fmla="*/ 160128 h 201904"/>
              <a:gd name="connsiteX8" fmla="*/ 166648 w 206717"/>
              <a:gd name="connsiteY8" fmla="*/ 157061 h 201904"/>
              <a:gd name="connsiteX9" fmla="*/ 166648 w 206717"/>
              <a:gd name="connsiteY9" fmla="*/ 157061 h 201904"/>
              <a:gd name="connsiteX10" fmla="*/ 202452 w 206717"/>
              <a:gd name="connsiteY10" fmla="*/ 75860 h 201904"/>
              <a:gd name="connsiteX11" fmla="*/ 202452 w 206717"/>
              <a:gd name="connsiteY11" fmla="*/ 75860 h 201904"/>
              <a:gd name="connsiteX12" fmla="*/ 121251 w 206717"/>
              <a:gd name="connsiteY12" fmla="*/ 40065 h 201904"/>
              <a:gd name="connsiteX13" fmla="*/ 121251 w 206717"/>
              <a:gd name="connsiteY13" fmla="*/ 40065 h 20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717" h="201904">
                <a:moveTo>
                  <a:pt x="121251" y="40065"/>
                </a:moveTo>
                <a:lnTo>
                  <a:pt x="121251" y="40065"/>
                </a:lnTo>
                <a:cubicBezTo>
                  <a:pt x="108707" y="7757"/>
                  <a:pt x="72350" y="-8274"/>
                  <a:pt x="40051" y="4271"/>
                </a:cubicBezTo>
                <a:lnTo>
                  <a:pt x="40051" y="4271"/>
                </a:lnTo>
                <a:cubicBezTo>
                  <a:pt x="8047" y="16682"/>
                  <a:pt x="-7965" y="52467"/>
                  <a:pt x="3923" y="84548"/>
                </a:cubicBezTo>
                <a:lnTo>
                  <a:pt x="2980" y="84909"/>
                </a:lnTo>
                <a:lnTo>
                  <a:pt x="48385" y="201905"/>
                </a:lnTo>
                <a:lnTo>
                  <a:pt x="156046" y="160128"/>
                </a:lnTo>
                <a:cubicBezTo>
                  <a:pt x="159599" y="159423"/>
                  <a:pt x="163152" y="158413"/>
                  <a:pt x="166648" y="157061"/>
                </a:cubicBezTo>
                <a:lnTo>
                  <a:pt x="166648" y="157061"/>
                </a:lnTo>
                <a:cubicBezTo>
                  <a:pt x="198956" y="144517"/>
                  <a:pt x="214987" y="108169"/>
                  <a:pt x="202452" y="75860"/>
                </a:cubicBezTo>
                <a:lnTo>
                  <a:pt x="202452" y="75860"/>
                </a:lnTo>
                <a:cubicBezTo>
                  <a:pt x="189908" y="43552"/>
                  <a:pt x="153551" y="27521"/>
                  <a:pt x="121251" y="40065"/>
                </a:cubicBezTo>
                <a:lnTo>
                  <a:pt x="121251" y="40065"/>
                </a:lnTo>
                <a:close/>
              </a:path>
            </a:pathLst>
          </a:custGeom>
          <a:solidFill>
            <a:srgbClr val="FF6584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469588-5537-D15E-05CD-9CDBFAFE13B4}"/>
              </a:ext>
            </a:extLst>
          </p:cNvPr>
          <p:cNvSpPr/>
          <p:nvPr/>
        </p:nvSpPr>
        <p:spPr>
          <a:xfrm>
            <a:off x="778212" y="291830"/>
            <a:ext cx="4974887" cy="3781444"/>
          </a:xfrm>
          <a:custGeom>
            <a:avLst/>
            <a:gdLst>
              <a:gd name="connsiteX0" fmla="*/ 220858 w 4442117"/>
              <a:gd name="connsiteY0" fmla="*/ 0 h 3319195"/>
              <a:gd name="connsiteX1" fmla="*/ 0 w 4442117"/>
              <a:gd name="connsiteY1" fmla="*/ 220858 h 3319195"/>
              <a:gd name="connsiteX2" fmla="*/ 0 w 4442117"/>
              <a:gd name="connsiteY2" fmla="*/ 3319196 h 3319195"/>
              <a:gd name="connsiteX3" fmla="*/ 19467 w 4442117"/>
              <a:gd name="connsiteY3" fmla="*/ 3319196 h 3319195"/>
              <a:gd name="connsiteX4" fmla="*/ 19467 w 4442117"/>
              <a:gd name="connsiteY4" fmla="*/ 1534811 h 3319195"/>
              <a:gd name="connsiteX5" fmla="*/ 1534811 w 4442117"/>
              <a:gd name="connsiteY5" fmla="*/ 19467 h 3319195"/>
              <a:gd name="connsiteX6" fmla="*/ 4442117 w 4442117"/>
              <a:gd name="connsiteY6" fmla="*/ 15928 h 3319195"/>
              <a:gd name="connsiteX7" fmla="*/ 4438574 w 4442117"/>
              <a:gd name="connsiteY7" fmla="*/ 0 h 3319195"/>
              <a:gd name="connsiteX8" fmla="*/ 220858 w 4442117"/>
              <a:gd name="connsiteY8" fmla="*/ 0 h 331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2117" h="3319195">
                <a:moveTo>
                  <a:pt x="220858" y="0"/>
                </a:moveTo>
                <a:cubicBezTo>
                  <a:pt x="98882" y="0"/>
                  <a:pt x="0" y="98882"/>
                  <a:pt x="0" y="220858"/>
                </a:cubicBezTo>
                <a:lnTo>
                  <a:pt x="0" y="3319196"/>
                </a:lnTo>
                <a:lnTo>
                  <a:pt x="19467" y="3319196"/>
                </a:lnTo>
                <a:lnTo>
                  <a:pt x="19467" y="1534811"/>
                </a:lnTo>
                <a:cubicBezTo>
                  <a:pt x="19467" y="697907"/>
                  <a:pt x="697906" y="19467"/>
                  <a:pt x="1534811" y="19467"/>
                </a:cubicBezTo>
                <a:lnTo>
                  <a:pt x="4442117" y="15928"/>
                </a:lnTo>
                <a:lnTo>
                  <a:pt x="4438574" y="0"/>
                </a:lnTo>
                <a:lnTo>
                  <a:pt x="220858" y="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4457B2B-C16C-A1AA-1D0F-A46147673EDE}"/>
              </a:ext>
            </a:extLst>
          </p:cNvPr>
          <p:cNvSpPr/>
          <p:nvPr/>
        </p:nvSpPr>
        <p:spPr>
          <a:xfrm>
            <a:off x="1422349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EB6C710-69D5-EE24-71D4-D6CB315EA281}"/>
              </a:ext>
            </a:extLst>
          </p:cNvPr>
          <p:cNvSpPr/>
          <p:nvPr/>
        </p:nvSpPr>
        <p:spPr>
          <a:xfrm>
            <a:off x="170670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EA2C792-1545-16F3-70C8-D0BFB446EDD5}"/>
              </a:ext>
            </a:extLst>
          </p:cNvPr>
          <p:cNvSpPr/>
          <p:nvPr/>
        </p:nvSpPr>
        <p:spPr>
          <a:xfrm>
            <a:off x="199106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4" name="图形 7">
            <a:extLst>
              <a:ext uri="{FF2B5EF4-FFF2-40B4-BE49-F238E27FC236}">
                <a16:creationId xmlns:a16="http://schemas.microsoft.com/office/drawing/2014/main" id="{57D47250-8DF8-C58E-CD60-FBBC0B1CBD5A}"/>
              </a:ext>
            </a:extLst>
          </p:cNvPr>
          <p:cNvGrpSpPr/>
          <p:nvPr/>
        </p:nvGrpSpPr>
        <p:grpSpPr>
          <a:xfrm>
            <a:off x="913353" y="5927096"/>
            <a:ext cx="418517" cy="503415"/>
            <a:chOff x="913353" y="5927096"/>
            <a:chExt cx="418517" cy="50341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346896-21ED-1194-232F-B26BEB9E196E}"/>
                </a:ext>
              </a:extLst>
            </p:cNvPr>
            <p:cNvSpPr/>
            <p:nvPr/>
          </p:nvSpPr>
          <p:spPr>
            <a:xfrm>
              <a:off x="939461" y="5927096"/>
              <a:ext cx="166716" cy="435711"/>
            </a:xfrm>
            <a:custGeom>
              <a:avLst/>
              <a:gdLst>
                <a:gd name="connsiteX0" fmla="*/ 23 w 166716"/>
                <a:gd name="connsiteY0" fmla="*/ 435711 h 435711"/>
                <a:gd name="connsiteX1" fmla="*/ 112981 w 166716"/>
                <a:gd name="connsiteY1" fmla="*/ 435702 h 435711"/>
                <a:gd name="connsiteX2" fmla="*/ 166716 w 166716"/>
                <a:gd name="connsiteY2" fmla="*/ 0 h 435711"/>
                <a:gd name="connsiteX3" fmla="*/ 0 w 166716"/>
                <a:gd name="connsiteY3" fmla="*/ 9 h 435711"/>
                <a:gd name="connsiteX4" fmla="*/ 23 w 166716"/>
                <a:gd name="connsiteY4" fmla="*/ 435711 h 4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16" h="435711">
                  <a:moveTo>
                    <a:pt x="23" y="435711"/>
                  </a:moveTo>
                  <a:lnTo>
                    <a:pt x="112981" y="435702"/>
                  </a:lnTo>
                  <a:lnTo>
                    <a:pt x="166716" y="0"/>
                  </a:lnTo>
                  <a:lnTo>
                    <a:pt x="0" y="9"/>
                  </a:lnTo>
                  <a:lnTo>
                    <a:pt x="23" y="435711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D7619A-6D0E-0260-7A53-A8E8759EA1DD}"/>
                </a:ext>
              </a:extLst>
            </p:cNvPr>
            <p:cNvSpPr/>
            <p:nvPr/>
          </p:nvSpPr>
          <p:spPr>
            <a:xfrm>
              <a:off x="913353" y="6232801"/>
              <a:ext cx="418517" cy="197710"/>
            </a:xfrm>
            <a:custGeom>
              <a:avLst/>
              <a:gdLst>
                <a:gd name="connsiteX0" fmla="*/ 413136 w 418517"/>
                <a:gd name="connsiteY0" fmla="*/ 127445 h 197710"/>
                <a:gd name="connsiteX1" fmla="*/ 413136 w 418517"/>
                <a:gd name="connsiteY1" fmla="*/ 127445 h 197710"/>
                <a:gd name="connsiteX2" fmla="*/ 418517 w 418517"/>
                <a:gd name="connsiteY2" fmla="*/ 159372 h 197710"/>
                <a:gd name="connsiteX3" fmla="*/ 418517 w 418517"/>
                <a:gd name="connsiteY3" fmla="*/ 159372 h 197710"/>
                <a:gd name="connsiteX4" fmla="*/ 380179 w 418517"/>
                <a:gd name="connsiteY4" fmla="*/ 197711 h 197710"/>
                <a:gd name="connsiteX5" fmla="*/ 30356 w 418517"/>
                <a:gd name="connsiteY5" fmla="*/ 197711 h 197710"/>
                <a:gd name="connsiteX6" fmla="*/ 4202 w 418517"/>
                <a:gd name="connsiteY6" fmla="*/ 171555 h 197710"/>
                <a:gd name="connsiteX7" fmla="*/ 4202 w 418517"/>
                <a:gd name="connsiteY7" fmla="*/ 156991 h 197710"/>
                <a:gd name="connsiteX8" fmla="*/ 22525 w 418517"/>
                <a:gd name="connsiteY8" fmla="*/ 59264 h 197710"/>
                <a:gd name="connsiteX9" fmla="*/ 132973 w 418517"/>
                <a:gd name="connsiteY9" fmla="*/ 35347 h 197710"/>
                <a:gd name="connsiteX10" fmla="*/ 152486 w 418517"/>
                <a:gd name="connsiteY10" fmla="*/ 0 h 197710"/>
                <a:gd name="connsiteX11" fmla="*/ 293727 w 418517"/>
                <a:gd name="connsiteY11" fmla="*/ 103298 h 197710"/>
                <a:gd name="connsiteX12" fmla="*/ 372016 w 418517"/>
                <a:gd name="connsiteY12" fmla="*/ 112929 h 197710"/>
                <a:gd name="connsiteX13" fmla="*/ 413136 w 418517"/>
                <a:gd name="connsiteY13" fmla="*/ 127445 h 197710"/>
                <a:gd name="connsiteX14" fmla="*/ 413136 w 418517"/>
                <a:gd name="connsiteY14" fmla="*/ 127445 h 19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517" h="197710">
                  <a:moveTo>
                    <a:pt x="413136" y="127445"/>
                  </a:moveTo>
                  <a:lnTo>
                    <a:pt x="413136" y="127445"/>
                  </a:lnTo>
                  <a:cubicBezTo>
                    <a:pt x="416660" y="133369"/>
                    <a:pt x="418517" y="152485"/>
                    <a:pt x="418517" y="159372"/>
                  </a:cubicBezTo>
                  <a:lnTo>
                    <a:pt x="418517" y="159372"/>
                  </a:lnTo>
                  <a:cubicBezTo>
                    <a:pt x="418517" y="180547"/>
                    <a:pt x="401353" y="197711"/>
                    <a:pt x="380179" y="197711"/>
                  </a:cubicBezTo>
                  <a:lnTo>
                    <a:pt x="30356" y="197711"/>
                  </a:lnTo>
                  <a:cubicBezTo>
                    <a:pt x="15912" y="197711"/>
                    <a:pt x="4202" y="186004"/>
                    <a:pt x="4202" y="171555"/>
                  </a:cubicBezTo>
                  <a:lnTo>
                    <a:pt x="4202" y="156991"/>
                  </a:lnTo>
                  <a:cubicBezTo>
                    <a:pt x="4202" y="156991"/>
                    <a:pt x="-13103" y="113224"/>
                    <a:pt x="22525" y="59264"/>
                  </a:cubicBezTo>
                  <a:cubicBezTo>
                    <a:pt x="22525" y="59264"/>
                    <a:pt x="66806" y="101518"/>
                    <a:pt x="132973" y="35347"/>
                  </a:cubicBezTo>
                  <a:lnTo>
                    <a:pt x="152486" y="0"/>
                  </a:lnTo>
                  <a:lnTo>
                    <a:pt x="293727" y="103298"/>
                  </a:lnTo>
                  <a:lnTo>
                    <a:pt x="372016" y="112929"/>
                  </a:lnTo>
                  <a:cubicBezTo>
                    <a:pt x="389142" y="115043"/>
                    <a:pt x="404325" y="112605"/>
                    <a:pt x="413136" y="127445"/>
                  </a:cubicBezTo>
                  <a:lnTo>
                    <a:pt x="413136" y="12744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7" name="图形 7">
            <a:extLst>
              <a:ext uri="{FF2B5EF4-FFF2-40B4-BE49-F238E27FC236}">
                <a16:creationId xmlns:a16="http://schemas.microsoft.com/office/drawing/2014/main" id="{4D5690FA-EB8D-7BF9-0D5A-E47B1BDAA08B}"/>
              </a:ext>
            </a:extLst>
          </p:cNvPr>
          <p:cNvGrpSpPr/>
          <p:nvPr/>
        </p:nvGrpSpPr>
        <p:grpSpPr>
          <a:xfrm>
            <a:off x="1624243" y="5568756"/>
            <a:ext cx="409960" cy="570652"/>
            <a:chOff x="1624243" y="5568756"/>
            <a:chExt cx="409960" cy="5706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3094EEB-3BC4-322C-0D3D-D8849F33FD65}"/>
                </a:ext>
              </a:extLst>
            </p:cNvPr>
            <p:cNvSpPr/>
            <p:nvPr/>
          </p:nvSpPr>
          <p:spPr>
            <a:xfrm>
              <a:off x="1655549" y="5568756"/>
              <a:ext cx="259632" cy="449913"/>
            </a:xfrm>
            <a:custGeom>
              <a:avLst/>
              <a:gdLst>
                <a:gd name="connsiteX0" fmla="*/ 0 w 259632"/>
                <a:gd name="connsiteY0" fmla="*/ 424739 h 449913"/>
                <a:gd name="connsiteX1" fmla="*/ 110119 w 259632"/>
                <a:gd name="connsiteY1" fmla="*/ 449913 h 449913"/>
                <a:gd name="connsiteX2" fmla="*/ 259632 w 259632"/>
                <a:gd name="connsiteY2" fmla="*/ 37157 h 449913"/>
                <a:gd name="connsiteX3" fmla="*/ 97107 w 259632"/>
                <a:gd name="connsiteY3" fmla="*/ 0 h 449913"/>
                <a:gd name="connsiteX4" fmla="*/ 0 w 259632"/>
                <a:gd name="connsiteY4" fmla="*/ 424739 h 44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32" h="449913">
                  <a:moveTo>
                    <a:pt x="0" y="424739"/>
                  </a:moveTo>
                  <a:lnTo>
                    <a:pt x="110119" y="449913"/>
                  </a:lnTo>
                  <a:lnTo>
                    <a:pt x="259632" y="37157"/>
                  </a:lnTo>
                  <a:lnTo>
                    <a:pt x="97107" y="0"/>
                  </a:lnTo>
                  <a:lnTo>
                    <a:pt x="0" y="424739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4B175A-E8F4-2C99-39BD-180613880E9C}"/>
                </a:ext>
              </a:extLst>
            </p:cNvPr>
            <p:cNvSpPr/>
            <p:nvPr/>
          </p:nvSpPr>
          <p:spPr>
            <a:xfrm>
              <a:off x="1624243" y="5894930"/>
              <a:ext cx="409960" cy="244477"/>
            </a:xfrm>
            <a:custGeom>
              <a:avLst/>
              <a:gdLst>
                <a:gd name="connsiteX0" fmla="*/ 409143 w 409960"/>
                <a:gd name="connsiteY0" fmla="*/ 182346 h 244477"/>
                <a:gd name="connsiteX1" fmla="*/ 409143 w 409960"/>
                <a:gd name="connsiteY1" fmla="*/ 182346 h 244477"/>
                <a:gd name="connsiteX2" fmla="*/ 407258 w 409960"/>
                <a:gd name="connsiteY2" fmla="*/ 214674 h 244477"/>
                <a:gd name="connsiteX3" fmla="*/ 407258 w 409960"/>
                <a:gd name="connsiteY3" fmla="*/ 214674 h 244477"/>
                <a:gd name="connsiteX4" fmla="*/ 361338 w 409960"/>
                <a:gd name="connsiteY4" fmla="*/ 243507 h 244477"/>
                <a:gd name="connsiteX5" fmla="*/ 20323 w 409960"/>
                <a:gd name="connsiteY5" fmla="*/ 165516 h 244477"/>
                <a:gd name="connsiteX6" fmla="*/ 664 w 409960"/>
                <a:gd name="connsiteY6" fmla="*/ 134188 h 244477"/>
                <a:gd name="connsiteX7" fmla="*/ 3912 w 409960"/>
                <a:gd name="connsiteY7" fmla="*/ 119986 h 244477"/>
                <a:gd name="connsiteX8" fmla="*/ 43555 w 409960"/>
                <a:gd name="connsiteY8" fmla="*/ 28803 h 244477"/>
                <a:gd name="connsiteX9" fmla="*/ 156560 w 409960"/>
                <a:gd name="connsiteY9" fmla="*/ 30109 h 244477"/>
                <a:gd name="connsiteX10" fmla="*/ 183458 w 409960"/>
                <a:gd name="connsiteY10" fmla="*/ 0 h 244477"/>
                <a:gd name="connsiteX11" fmla="*/ 298120 w 409960"/>
                <a:gd name="connsiteY11" fmla="*/ 132188 h 244477"/>
                <a:gd name="connsiteX12" fmla="*/ 372291 w 409960"/>
                <a:gd name="connsiteY12" fmla="*/ 159039 h 244477"/>
                <a:gd name="connsiteX13" fmla="*/ 409143 w 409960"/>
                <a:gd name="connsiteY13" fmla="*/ 182346 h 244477"/>
                <a:gd name="connsiteX14" fmla="*/ 409143 w 409960"/>
                <a:gd name="connsiteY14" fmla="*/ 182346 h 24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9960" h="244477">
                  <a:moveTo>
                    <a:pt x="409143" y="182346"/>
                  </a:moveTo>
                  <a:lnTo>
                    <a:pt x="409143" y="182346"/>
                  </a:lnTo>
                  <a:cubicBezTo>
                    <a:pt x="411249" y="188909"/>
                    <a:pt x="408801" y="207959"/>
                    <a:pt x="407258" y="214674"/>
                  </a:cubicBezTo>
                  <a:lnTo>
                    <a:pt x="407258" y="214674"/>
                  </a:lnTo>
                  <a:cubicBezTo>
                    <a:pt x="402543" y="235315"/>
                    <a:pt x="381978" y="248221"/>
                    <a:pt x="361338" y="243507"/>
                  </a:cubicBezTo>
                  <a:lnTo>
                    <a:pt x="20323" y="165516"/>
                  </a:lnTo>
                  <a:cubicBezTo>
                    <a:pt x="6246" y="162296"/>
                    <a:pt x="-2556" y="148266"/>
                    <a:pt x="664" y="134188"/>
                  </a:cubicBezTo>
                  <a:lnTo>
                    <a:pt x="3912" y="119986"/>
                  </a:lnTo>
                  <a:cubicBezTo>
                    <a:pt x="3912" y="119986"/>
                    <a:pt x="-3203" y="73457"/>
                    <a:pt x="43555" y="28803"/>
                  </a:cubicBezTo>
                  <a:cubicBezTo>
                    <a:pt x="43555" y="28803"/>
                    <a:pt x="77302" y="79857"/>
                    <a:pt x="156560" y="30109"/>
                  </a:cubicBezTo>
                  <a:lnTo>
                    <a:pt x="183458" y="0"/>
                  </a:lnTo>
                  <a:lnTo>
                    <a:pt x="298120" y="132188"/>
                  </a:lnTo>
                  <a:lnTo>
                    <a:pt x="372291" y="159039"/>
                  </a:lnTo>
                  <a:cubicBezTo>
                    <a:pt x="388512" y="164906"/>
                    <a:pt x="403857" y="165925"/>
                    <a:pt x="409143" y="182346"/>
                  </a:cubicBezTo>
                  <a:lnTo>
                    <a:pt x="409143" y="182346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1C9D976-478D-73F8-C765-75B5BAA0746A}"/>
              </a:ext>
            </a:extLst>
          </p:cNvPr>
          <p:cNvSpPr/>
          <p:nvPr/>
        </p:nvSpPr>
        <p:spPr>
          <a:xfrm>
            <a:off x="737307" y="3939152"/>
            <a:ext cx="1427400" cy="2152650"/>
          </a:xfrm>
          <a:custGeom>
            <a:avLst/>
            <a:gdLst>
              <a:gd name="connsiteX0" fmla="*/ 132000 w 1427400"/>
              <a:gd name="connsiteY0" fmla="*/ 0 h 2152650"/>
              <a:gd name="connsiteX1" fmla="*/ 0 w 1427400"/>
              <a:gd name="connsiteY1" fmla="*/ 180975 h 2152650"/>
              <a:gd name="connsiteX2" fmla="*/ 170100 w 1427400"/>
              <a:gd name="connsiteY2" fmla="*/ 2152650 h 2152650"/>
              <a:gd name="connsiteX3" fmla="*/ 388800 w 1427400"/>
              <a:gd name="connsiteY3" fmla="*/ 2152650 h 2152650"/>
              <a:gd name="connsiteX4" fmla="*/ 427275 w 1427400"/>
              <a:gd name="connsiteY4" fmla="*/ 1190625 h 2152650"/>
              <a:gd name="connsiteX5" fmla="*/ 532050 w 1427400"/>
              <a:gd name="connsiteY5" fmla="*/ 457200 h 2152650"/>
              <a:gd name="connsiteX6" fmla="*/ 1074975 w 1427400"/>
              <a:gd name="connsiteY6" fmla="*/ 1028700 h 2152650"/>
              <a:gd name="connsiteX7" fmla="*/ 960675 w 1427400"/>
              <a:gd name="connsiteY7" fmla="*/ 1752600 h 2152650"/>
              <a:gd name="connsiteX8" fmla="*/ 1179750 w 1427400"/>
              <a:gd name="connsiteY8" fmla="*/ 1838325 h 2152650"/>
              <a:gd name="connsiteX9" fmla="*/ 1427400 w 1427400"/>
              <a:gd name="connsiteY9" fmla="*/ 914400 h 2152650"/>
              <a:gd name="connsiteX10" fmla="*/ 1008300 w 1427400"/>
              <a:gd name="connsiteY10" fmla="*/ 219075 h 2152650"/>
              <a:gd name="connsiteX11" fmla="*/ 951150 w 1427400"/>
              <a:gd name="connsiteY11" fmla="*/ 38100 h 2152650"/>
              <a:gd name="connsiteX12" fmla="*/ 132000 w 1427400"/>
              <a:gd name="connsiteY12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7400" h="2152650">
                <a:moveTo>
                  <a:pt x="132000" y="0"/>
                </a:moveTo>
                <a:lnTo>
                  <a:pt x="0" y="180975"/>
                </a:lnTo>
                <a:lnTo>
                  <a:pt x="170100" y="2152650"/>
                </a:lnTo>
                <a:lnTo>
                  <a:pt x="388800" y="2152650"/>
                </a:lnTo>
                <a:lnTo>
                  <a:pt x="427275" y="1190625"/>
                </a:lnTo>
                <a:lnTo>
                  <a:pt x="532050" y="457200"/>
                </a:lnTo>
                <a:lnTo>
                  <a:pt x="1074975" y="1028700"/>
                </a:lnTo>
                <a:lnTo>
                  <a:pt x="960675" y="1752600"/>
                </a:lnTo>
                <a:lnTo>
                  <a:pt x="1179750" y="1838325"/>
                </a:lnTo>
                <a:lnTo>
                  <a:pt x="1427400" y="914400"/>
                </a:lnTo>
                <a:lnTo>
                  <a:pt x="1008300" y="219075"/>
                </a:lnTo>
                <a:lnTo>
                  <a:pt x="951150" y="38100"/>
                </a:lnTo>
                <a:lnTo>
                  <a:pt x="132000" y="0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DA894B5-3B80-C897-769B-1E6BEDFFBCA6}"/>
              </a:ext>
            </a:extLst>
          </p:cNvPr>
          <p:cNvSpPr/>
          <p:nvPr/>
        </p:nvSpPr>
        <p:spPr>
          <a:xfrm>
            <a:off x="735958" y="2367527"/>
            <a:ext cx="1104900" cy="1826095"/>
          </a:xfrm>
          <a:custGeom>
            <a:avLst/>
            <a:gdLst>
              <a:gd name="connsiteX0" fmla="*/ 733425 w 1104900"/>
              <a:gd name="connsiteY0" fmla="*/ 0 h 1826095"/>
              <a:gd name="connsiteX1" fmla="*/ 460350 w 1104900"/>
              <a:gd name="connsiteY1" fmla="*/ 0 h 1826095"/>
              <a:gd name="connsiteX2" fmla="*/ 371475 w 1104900"/>
              <a:gd name="connsiteY2" fmla="*/ 114300 h 1826095"/>
              <a:gd name="connsiteX3" fmla="*/ 57150 w 1104900"/>
              <a:gd name="connsiteY3" fmla="*/ 257175 h 1826095"/>
              <a:gd name="connsiteX4" fmla="*/ 104775 w 1104900"/>
              <a:gd name="connsiteY4" fmla="*/ 1428750 h 1826095"/>
              <a:gd name="connsiteX5" fmla="*/ 0 w 1104900"/>
              <a:gd name="connsiteY5" fmla="*/ 1752600 h 1826095"/>
              <a:gd name="connsiteX6" fmla="*/ 952500 w 1104900"/>
              <a:gd name="connsiteY6" fmla="*/ 1609725 h 1826095"/>
              <a:gd name="connsiteX7" fmla="*/ 942975 w 1104900"/>
              <a:gd name="connsiteY7" fmla="*/ 1266825 h 1826095"/>
              <a:gd name="connsiteX8" fmla="*/ 1104900 w 1104900"/>
              <a:gd name="connsiteY8" fmla="*/ 276225 h 1826095"/>
              <a:gd name="connsiteX9" fmla="*/ 819150 w 1104900"/>
              <a:gd name="connsiteY9" fmla="*/ 95250 h 1826095"/>
              <a:gd name="connsiteX10" fmla="*/ 733425 w 1104900"/>
              <a:gd name="connsiteY10" fmla="*/ 0 h 182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1826095">
                <a:moveTo>
                  <a:pt x="733425" y="0"/>
                </a:moveTo>
                <a:lnTo>
                  <a:pt x="460350" y="0"/>
                </a:lnTo>
                <a:lnTo>
                  <a:pt x="371475" y="114300"/>
                </a:lnTo>
                <a:lnTo>
                  <a:pt x="57150" y="257175"/>
                </a:lnTo>
                <a:lnTo>
                  <a:pt x="104775" y="1428750"/>
                </a:lnTo>
                <a:lnTo>
                  <a:pt x="0" y="1752600"/>
                </a:lnTo>
                <a:cubicBezTo>
                  <a:pt x="0" y="1752600"/>
                  <a:pt x="495300" y="1990725"/>
                  <a:pt x="952500" y="1609725"/>
                </a:cubicBezTo>
                <a:lnTo>
                  <a:pt x="942975" y="1266825"/>
                </a:lnTo>
                <a:lnTo>
                  <a:pt x="1104900" y="276225"/>
                </a:lnTo>
                <a:lnTo>
                  <a:pt x="819150" y="95250"/>
                </a:lnTo>
                <a:lnTo>
                  <a:pt x="733425" y="0"/>
                </a:lnTo>
                <a:close/>
              </a:path>
            </a:pathLst>
          </a:custGeom>
          <a:solidFill>
            <a:srgbClr val="134BF2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2" name="图形 7">
            <a:extLst>
              <a:ext uri="{FF2B5EF4-FFF2-40B4-BE49-F238E27FC236}">
                <a16:creationId xmlns:a16="http://schemas.microsoft.com/office/drawing/2014/main" id="{C73E9932-3E16-E117-0FB4-A7F916D763F2}"/>
              </a:ext>
            </a:extLst>
          </p:cNvPr>
          <p:cNvGrpSpPr/>
          <p:nvPr/>
        </p:nvGrpSpPr>
        <p:grpSpPr>
          <a:xfrm>
            <a:off x="484345" y="2601213"/>
            <a:ext cx="455688" cy="1602756"/>
            <a:chOff x="484345" y="2601213"/>
            <a:chExt cx="455688" cy="160275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33CBEA-5628-E545-3038-5E655BEA8D72}"/>
                </a:ext>
              </a:extLst>
            </p:cNvPr>
            <p:cNvSpPr/>
            <p:nvPr/>
          </p:nvSpPr>
          <p:spPr>
            <a:xfrm>
              <a:off x="484345" y="3723478"/>
              <a:ext cx="237533" cy="480492"/>
            </a:xfrm>
            <a:custGeom>
              <a:avLst/>
              <a:gdLst>
                <a:gd name="connsiteX0" fmla="*/ 7683 w 237533"/>
                <a:gd name="connsiteY0" fmla="*/ 340595 h 480492"/>
                <a:gd name="connsiteX1" fmla="*/ 46481 w 237533"/>
                <a:gd name="connsiteY1" fmla="*/ 271872 h 480492"/>
                <a:gd name="connsiteX2" fmla="*/ 109037 w 237533"/>
                <a:gd name="connsiteY2" fmla="*/ 0 h 480492"/>
                <a:gd name="connsiteX3" fmla="*/ 237534 w 237533"/>
                <a:gd name="connsiteY3" fmla="*/ 33547 h 480492"/>
                <a:gd name="connsiteX4" fmla="*/ 160243 w 237533"/>
                <a:gd name="connsiteY4" fmla="*/ 305724 h 480492"/>
                <a:gd name="connsiteX5" fmla="*/ 155157 w 237533"/>
                <a:gd name="connsiteY5" fmla="*/ 384477 h 480492"/>
                <a:gd name="connsiteX6" fmla="*/ 46939 w 237533"/>
                <a:gd name="connsiteY6" fmla="*/ 478412 h 480492"/>
                <a:gd name="connsiteX7" fmla="*/ 7683 w 237533"/>
                <a:gd name="connsiteY7" fmla="*/ 340595 h 480492"/>
                <a:gd name="connsiteX8" fmla="*/ 7683 w 237533"/>
                <a:gd name="connsiteY8" fmla="*/ 340595 h 48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533" h="480492">
                  <a:moveTo>
                    <a:pt x="7683" y="340595"/>
                  </a:moveTo>
                  <a:cubicBezTo>
                    <a:pt x="16019" y="312582"/>
                    <a:pt x="29991" y="288769"/>
                    <a:pt x="46481" y="271872"/>
                  </a:cubicBezTo>
                  <a:lnTo>
                    <a:pt x="109037" y="0"/>
                  </a:lnTo>
                  <a:lnTo>
                    <a:pt x="237534" y="33547"/>
                  </a:lnTo>
                  <a:lnTo>
                    <a:pt x="160243" y="305724"/>
                  </a:lnTo>
                  <a:cubicBezTo>
                    <a:pt x="164811" y="328889"/>
                    <a:pt x="163493" y="356463"/>
                    <a:pt x="155157" y="384477"/>
                  </a:cubicBezTo>
                  <a:cubicBezTo>
                    <a:pt x="136113" y="448475"/>
                    <a:pt x="87663" y="490528"/>
                    <a:pt x="46939" y="478412"/>
                  </a:cubicBezTo>
                  <a:cubicBezTo>
                    <a:pt x="6215" y="466287"/>
                    <a:pt x="-11360" y="404584"/>
                    <a:pt x="7683" y="340595"/>
                  </a:cubicBezTo>
                  <a:lnTo>
                    <a:pt x="7683" y="340595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FFC759-1D91-71BC-219D-DD1D66706D45}"/>
                </a:ext>
              </a:extLst>
            </p:cNvPr>
            <p:cNvSpPr/>
            <p:nvPr/>
          </p:nvSpPr>
          <p:spPr>
            <a:xfrm>
              <a:off x="529281" y="2601213"/>
              <a:ext cx="410752" cy="1394621"/>
            </a:xfrm>
            <a:custGeom>
              <a:avLst/>
              <a:gdLst>
                <a:gd name="connsiteX0" fmla="*/ 410752 w 410752"/>
                <a:gd name="connsiteY0" fmla="*/ 42872 h 1394621"/>
                <a:gd name="connsiteX1" fmla="*/ 326969 w 410752"/>
                <a:gd name="connsiteY1" fmla="*/ 0 h 1394621"/>
                <a:gd name="connsiteX2" fmla="*/ 209110 w 410752"/>
                <a:gd name="connsiteY2" fmla="*/ 80210 h 1394621"/>
                <a:gd name="connsiteX3" fmla="*/ 171769 w 410752"/>
                <a:gd name="connsiteY3" fmla="*/ 692611 h 1394621"/>
                <a:gd name="connsiteX4" fmla="*/ 0 w 410752"/>
                <a:gd name="connsiteY4" fmla="*/ 1312469 h 1394621"/>
                <a:gd name="connsiteX5" fmla="*/ 149364 w 410752"/>
                <a:gd name="connsiteY5" fmla="*/ 1394622 h 1394621"/>
                <a:gd name="connsiteX6" fmla="*/ 352418 w 410752"/>
                <a:gd name="connsiteY6" fmla="*/ 819569 h 1394621"/>
                <a:gd name="connsiteX7" fmla="*/ 410752 w 410752"/>
                <a:gd name="connsiteY7" fmla="*/ 42872 h 139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752" h="1394621">
                  <a:moveTo>
                    <a:pt x="410752" y="42872"/>
                  </a:moveTo>
                  <a:lnTo>
                    <a:pt x="326969" y="0"/>
                  </a:lnTo>
                  <a:cubicBezTo>
                    <a:pt x="326969" y="0"/>
                    <a:pt x="246452" y="5534"/>
                    <a:pt x="209110" y="80210"/>
                  </a:cubicBezTo>
                  <a:cubicBezTo>
                    <a:pt x="171769" y="154896"/>
                    <a:pt x="171769" y="692611"/>
                    <a:pt x="171769" y="692611"/>
                  </a:cubicBezTo>
                  <a:lnTo>
                    <a:pt x="0" y="1312469"/>
                  </a:lnTo>
                  <a:lnTo>
                    <a:pt x="149364" y="1394622"/>
                  </a:lnTo>
                  <a:lnTo>
                    <a:pt x="352418" y="819569"/>
                  </a:lnTo>
                  <a:lnTo>
                    <a:pt x="410752" y="42872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35" name="图形 7">
            <a:extLst>
              <a:ext uri="{FF2B5EF4-FFF2-40B4-BE49-F238E27FC236}">
                <a16:creationId xmlns:a16="http://schemas.microsoft.com/office/drawing/2014/main" id="{66C08084-049C-5E61-DD11-FB698F2615AB}"/>
              </a:ext>
            </a:extLst>
          </p:cNvPr>
          <p:cNvGrpSpPr/>
          <p:nvPr/>
        </p:nvGrpSpPr>
        <p:grpSpPr>
          <a:xfrm>
            <a:off x="1657105" y="2630055"/>
            <a:ext cx="362070" cy="1623698"/>
            <a:chOff x="1657105" y="2630055"/>
            <a:chExt cx="362070" cy="162369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0F2A4FE-03B0-B49B-E28B-0C15AB93E6EA}"/>
                </a:ext>
              </a:extLst>
            </p:cNvPr>
            <p:cNvSpPr/>
            <p:nvPr/>
          </p:nvSpPr>
          <p:spPr>
            <a:xfrm>
              <a:off x="1836562" y="3771998"/>
              <a:ext cx="160886" cy="481755"/>
            </a:xfrm>
            <a:custGeom>
              <a:avLst/>
              <a:gdLst>
                <a:gd name="connsiteX0" fmla="*/ 7010 w 160886"/>
                <a:gd name="connsiteY0" fmla="*/ 362398 h 481755"/>
                <a:gd name="connsiteX1" fmla="*/ 23079 w 160886"/>
                <a:gd name="connsiteY1" fmla="*/ 285131 h 481755"/>
                <a:gd name="connsiteX2" fmla="*/ 0 w 160886"/>
                <a:gd name="connsiteY2" fmla="*/ 7106 h 481755"/>
                <a:gd name="connsiteX3" fmla="*/ 132607 w 160886"/>
                <a:gd name="connsiteY3" fmla="*/ 0 h 481755"/>
                <a:gd name="connsiteX4" fmla="*/ 141742 w 160886"/>
                <a:gd name="connsiteY4" fmla="*/ 282788 h 481755"/>
                <a:gd name="connsiteX5" fmla="*/ 160849 w 160886"/>
                <a:gd name="connsiteY5" fmla="*/ 359359 h 481755"/>
                <a:gd name="connsiteX6" fmla="*/ 86316 w 160886"/>
                <a:gd name="connsiteY6" fmla="*/ 481746 h 481755"/>
                <a:gd name="connsiteX7" fmla="*/ 7010 w 160886"/>
                <a:gd name="connsiteY7" fmla="*/ 362398 h 481755"/>
                <a:gd name="connsiteX8" fmla="*/ 7010 w 160886"/>
                <a:gd name="connsiteY8" fmla="*/ 362398 h 4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86" h="481755">
                  <a:moveTo>
                    <a:pt x="7010" y="362398"/>
                  </a:moveTo>
                  <a:cubicBezTo>
                    <a:pt x="6439" y="333175"/>
                    <a:pt x="12506" y="306248"/>
                    <a:pt x="23079" y="285131"/>
                  </a:cubicBezTo>
                  <a:lnTo>
                    <a:pt x="0" y="7106"/>
                  </a:lnTo>
                  <a:lnTo>
                    <a:pt x="132607" y="0"/>
                  </a:lnTo>
                  <a:lnTo>
                    <a:pt x="141742" y="282788"/>
                  </a:lnTo>
                  <a:cubicBezTo>
                    <a:pt x="153143" y="303466"/>
                    <a:pt x="160268" y="330137"/>
                    <a:pt x="160849" y="359359"/>
                  </a:cubicBezTo>
                  <a:cubicBezTo>
                    <a:pt x="162163" y="426110"/>
                    <a:pt x="128797" y="480908"/>
                    <a:pt x="86316" y="481746"/>
                  </a:cubicBezTo>
                  <a:cubicBezTo>
                    <a:pt x="43834" y="482584"/>
                    <a:pt x="8334" y="429149"/>
                    <a:pt x="7010" y="362398"/>
                  </a:cubicBezTo>
                  <a:lnTo>
                    <a:pt x="7010" y="362398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60F2D9-4ACA-77F1-907D-8F61D7FBDF0D}"/>
                </a:ext>
              </a:extLst>
            </p:cNvPr>
            <p:cNvSpPr/>
            <p:nvPr/>
          </p:nvSpPr>
          <p:spPr>
            <a:xfrm>
              <a:off x="1657105" y="2630055"/>
              <a:ext cx="362070" cy="1382582"/>
            </a:xfrm>
            <a:custGeom>
              <a:avLst/>
              <a:gdLst>
                <a:gd name="connsiteX0" fmla="*/ 181457 w 362070"/>
                <a:gd name="connsiteY0" fmla="*/ 15364 h 1382582"/>
                <a:gd name="connsiteX1" fmla="*/ 88608 w 362070"/>
                <a:gd name="connsiteY1" fmla="*/ 0 h 1382582"/>
                <a:gd name="connsiteX2" fmla="*/ 721 w 362070"/>
                <a:gd name="connsiteY2" fmla="*/ 112252 h 1382582"/>
                <a:gd name="connsiteX3" fmla="*/ 151368 w 362070"/>
                <a:gd name="connsiteY3" fmla="*/ 707003 h 1382582"/>
                <a:gd name="connsiteX4" fmla="*/ 176228 w 362070"/>
                <a:gd name="connsiteY4" fmla="*/ 1349750 h 1382582"/>
                <a:gd name="connsiteX5" fmla="*/ 343497 w 362070"/>
                <a:gd name="connsiteY5" fmla="*/ 1382582 h 1382582"/>
                <a:gd name="connsiteX6" fmla="*/ 362070 w 362070"/>
                <a:gd name="connsiteY6" fmla="*/ 773021 h 1382582"/>
                <a:gd name="connsiteX7" fmla="*/ 181457 w 362070"/>
                <a:gd name="connsiteY7" fmla="*/ 15364 h 138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070" h="1382582">
                  <a:moveTo>
                    <a:pt x="181457" y="15364"/>
                  </a:moveTo>
                  <a:lnTo>
                    <a:pt x="88608" y="0"/>
                  </a:lnTo>
                  <a:cubicBezTo>
                    <a:pt x="88608" y="0"/>
                    <a:pt x="13579" y="29756"/>
                    <a:pt x="721" y="112252"/>
                  </a:cubicBezTo>
                  <a:cubicBezTo>
                    <a:pt x="-12138" y="194758"/>
                    <a:pt x="151368" y="707003"/>
                    <a:pt x="151368" y="707003"/>
                  </a:cubicBezTo>
                  <a:lnTo>
                    <a:pt x="176228" y="1349750"/>
                  </a:lnTo>
                  <a:lnTo>
                    <a:pt x="343497" y="1382582"/>
                  </a:lnTo>
                  <a:lnTo>
                    <a:pt x="362070" y="773021"/>
                  </a:lnTo>
                  <a:lnTo>
                    <a:pt x="181457" y="15364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23C1116-DC08-7895-AFFF-2833BCF03B18}"/>
              </a:ext>
            </a:extLst>
          </p:cNvPr>
          <p:cNvSpPr/>
          <p:nvPr/>
        </p:nvSpPr>
        <p:spPr>
          <a:xfrm>
            <a:off x="1089683" y="1786031"/>
            <a:ext cx="532647" cy="532647"/>
          </a:xfrm>
          <a:custGeom>
            <a:avLst/>
            <a:gdLst>
              <a:gd name="connsiteX0" fmla="*/ 532648 w 532647"/>
              <a:gd name="connsiteY0" fmla="*/ 266324 h 532647"/>
              <a:gd name="connsiteX1" fmla="*/ 266324 w 532647"/>
              <a:gd name="connsiteY1" fmla="*/ 532648 h 532647"/>
              <a:gd name="connsiteX2" fmla="*/ 0 w 532647"/>
              <a:gd name="connsiteY2" fmla="*/ 266324 h 532647"/>
              <a:gd name="connsiteX3" fmla="*/ 266324 w 532647"/>
              <a:gd name="connsiteY3" fmla="*/ 0 h 532647"/>
              <a:gd name="connsiteX4" fmla="*/ 532648 w 532647"/>
              <a:gd name="connsiteY4" fmla="*/ 266324 h 53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47" h="532647">
                <a:moveTo>
                  <a:pt x="532648" y="266324"/>
                </a:moveTo>
                <a:cubicBezTo>
                  <a:pt x="532648" y="413410"/>
                  <a:pt x="413410" y="532648"/>
                  <a:pt x="266324" y="532648"/>
                </a:cubicBezTo>
                <a:cubicBezTo>
                  <a:pt x="119237" y="532648"/>
                  <a:pt x="0" y="413410"/>
                  <a:pt x="0" y="266324"/>
                </a:cubicBezTo>
                <a:cubicBezTo>
                  <a:pt x="0" y="119237"/>
                  <a:pt x="119237" y="0"/>
                  <a:pt x="266324" y="0"/>
                </a:cubicBezTo>
                <a:cubicBezTo>
                  <a:pt x="413410" y="0"/>
                  <a:pt x="532648" y="119237"/>
                  <a:pt x="532648" y="266324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9" name="图形 7">
            <a:extLst>
              <a:ext uri="{FF2B5EF4-FFF2-40B4-BE49-F238E27FC236}">
                <a16:creationId xmlns:a16="http://schemas.microsoft.com/office/drawing/2014/main" id="{CF160B61-6C93-DEAC-0C7B-7B85F799D656}"/>
              </a:ext>
            </a:extLst>
          </p:cNvPr>
          <p:cNvGrpSpPr/>
          <p:nvPr/>
        </p:nvGrpSpPr>
        <p:grpSpPr>
          <a:xfrm>
            <a:off x="3740959" y="2339098"/>
            <a:ext cx="1110132" cy="232423"/>
            <a:chOff x="3740959" y="2339098"/>
            <a:chExt cx="1110132" cy="23242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7413083-7B7F-C6A0-0A17-1F9A4B404416}"/>
                </a:ext>
              </a:extLst>
            </p:cNvPr>
            <p:cNvSpPr/>
            <p:nvPr/>
          </p:nvSpPr>
          <p:spPr>
            <a:xfrm>
              <a:off x="3740959" y="2339098"/>
              <a:ext cx="237425" cy="232423"/>
            </a:xfrm>
            <a:custGeom>
              <a:avLst/>
              <a:gdLst>
                <a:gd name="connsiteX0" fmla="*/ 237426 w 237425"/>
                <a:gd name="connsiteY0" fmla="*/ 116212 h 232423"/>
                <a:gd name="connsiteX1" fmla="*/ 118713 w 237425"/>
                <a:gd name="connsiteY1" fmla="*/ 232423 h 232423"/>
                <a:gd name="connsiteX2" fmla="*/ 0 w 237425"/>
                <a:gd name="connsiteY2" fmla="*/ 116212 h 232423"/>
                <a:gd name="connsiteX3" fmla="*/ 118713 w 237425"/>
                <a:gd name="connsiteY3" fmla="*/ 0 h 232423"/>
                <a:gd name="connsiteX4" fmla="*/ 237426 w 237425"/>
                <a:gd name="connsiteY4" fmla="*/ 116212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25" h="232423">
                  <a:moveTo>
                    <a:pt x="237426" y="116212"/>
                  </a:moveTo>
                  <a:cubicBezTo>
                    <a:pt x="237426" y="180394"/>
                    <a:pt x="184276" y="232423"/>
                    <a:pt x="118713" y="232423"/>
                  </a:cubicBezTo>
                  <a:cubicBezTo>
                    <a:pt x="53150" y="232423"/>
                    <a:pt x="0" y="180394"/>
                    <a:pt x="0" y="116212"/>
                  </a:cubicBezTo>
                  <a:cubicBezTo>
                    <a:pt x="0" y="52030"/>
                    <a:pt x="53150" y="0"/>
                    <a:pt x="118713" y="0"/>
                  </a:cubicBezTo>
                  <a:cubicBezTo>
                    <a:pt x="184276" y="0"/>
                    <a:pt x="237426" y="52030"/>
                    <a:pt x="237426" y="116212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4B7C7A3-035E-0B39-A2A4-5D954EB27B2D}"/>
                </a:ext>
              </a:extLst>
            </p:cNvPr>
            <p:cNvSpPr/>
            <p:nvPr/>
          </p:nvSpPr>
          <p:spPr>
            <a:xfrm>
              <a:off x="4132601" y="2412237"/>
              <a:ext cx="718489" cy="79514"/>
            </a:xfrm>
            <a:custGeom>
              <a:avLst/>
              <a:gdLst>
                <a:gd name="connsiteX0" fmla="*/ 678732 w 718489"/>
                <a:gd name="connsiteY0" fmla="*/ 79515 h 79514"/>
                <a:gd name="connsiteX1" fmla="*/ 39748 w 718489"/>
                <a:gd name="connsiteY1" fmla="*/ 79515 h 79514"/>
                <a:gd name="connsiteX2" fmla="*/ 0 w 718489"/>
                <a:gd name="connsiteY2" fmla="*/ 39757 h 79514"/>
                <a:gd name="connsiteX3" fmla="*/ 39748 w 718489"/>
                <a:gd name="connsiteY3" fmla="*/ 0 h 79514"/>
                <a:gd name="connsiteX4" fmla="*/ 678732 w 718489"/>
                <a:gd name="connsiteY4" fmla="*/ 0 h 79514"/>
                <a:gd name="connsiteX5" fmla="*/ 718490 w 718489"/>
                <a:gd name="connsiteY5" fmla="*/ 39757 h 79514"/>
                <a:gd name="connsiteX6" fmla="*/ 678732 w 718489"/>
                <a:gd name="connsiteY6" fmla="*/ 79515 h 7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489" h="79514">
                  <a:moveTo>
                    <a:pt x="678732" y="79515"/>
                  </a:moveTo>
                  <a:lnTo>
                    <a:pt x="39748" y="79515"/>
                  </a:lnTo>
                  <a:cubicBezTo>
                    <a:pt x="17831" y="79515"/>
                    <a:pt x="0" y="61674"/>
                    <a:pt x="0" y="39757"/>
                  </a:cubicBezTo>
                  <a:cubicBezTo>
                    <a:pt x="0" y="17831"/>
                    <a:pt x="17831" y="0"/>
                    <a:pt x="39748" y="0"/>
                  </a:cubicBezTo>
                  <a:lnTo>
                    <a:pt x="678732" y="0"/>
                  </a:lnTo>
                  <a:cubicBezTo>
                    <a:pt x="700659" y="0"/>
                    <a:pt x="718490" y="17831"/>
                    <a:pt x="718490" y="39757"/>
                  </a:cubicBezTo>
                  <a:cubicBezTo>
                    <a:pt x="718490" y="61674"/>
                    <a:pt x="700659" y="79515"/>
                    <a:pt x="678732" y="7951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2" name="图形 7">
            <a:extLst>
              <a:ext uri="{FF2B5EF4-FFF2-40B4-BE49-F238E27FC236}">
                <a16:creationId xmlns:a16="http://schemas.microsoft.com/office/drawing/2014/main" id="{94F548E5-6061-C48D-7F1F-D1C8C2C60671}"/>
              </a:ext>
            </a:extLst>
          </p:cNvPr>
          <p:cNvGrpSpPr/>
          <p:nvPr/>
        </p:nvGrpSpPr>
        <p:grpSpPr>
          <a:xfrm>
            <a:off x="288283" y="3958202"/>
            <a:ext cx="266700" cy="266700"/>
            <a:chOff x="288283" y="3958202"/>
            <a:chExt cx="266700" cy="2667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AE4C4A6-9DE2-8E0E-2CFA-02A1AF60F9E7}"/>
                </a:ext>
              </a:extLst>
            </p:cNvPr>
            <p:cNvSpPr/>
            <p:nvPr/>
          </p:nvSpPr>
          <p:spPr>
            <a:xfrm>
              <a:off x="288283" y="3958202"/>
              <a:ext cx="266700" cy="266700"/>
            </a:xfrm>
            <a:custGeom>
              <a:avLst/>
              <a:gdLst>
                <a:gd name="connsiteX0" fmla="*/ 266700 w 266700"/>
                <a:gd name="connsiteY0" fmla="*/ 133350 h 266700"/>
                <a:gd name="connsiteX1" fmla="*/ 133350 w 266700"/>
                <a:gd name="connsiteY1" fmla="*/ 266700 h 266700"/>
                <a:gd name="connsiteX2" fmla="*/ 0 w 266700"/>
                <a:gd name="connsiteY2" fmla="*/ 133350 h 266700"/>
                <a:gd name="connsiteX3" fmla="*/ 133350 w 266700"/>
                <a:gd name="connsiteY3" fmla="*/ 0 h 266700"/>
                <a:gd name="connsiteX4" fmla="*/ 266700 w 266700"/>
                <a:gd name="connsiteY4" fmla="*/ 1333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266700">
                  <a:moveTo>
                    <a:pt x="266700" y="133350"/>
                  </a:moveTo>
                  <a:cubicBezTo>
                    <a:pt x="266700" y="206997"/>
                    <a:pt x="206997" y="266700"/>
                    <a:pt x="133350" y="266700"/>
                  </a:cubicBezTo>
                  <a:cubicBezTo>
                    <a:pt x="59703" y="266700"/>
                    <a:pt x="0" y="206997"/>
                    <a:pt x="0" y="133350"/>
                  </a:cubicBezTo>
                  <a:cubicBezTo>
                    <a:pt x="0" y="59703"/>
                    <a:pt x="59703" y="0"/>
                    <a:pt x="133350" y="0"/>
                  </a:cubicBezTo>
                  <a:cubicBezTo>
                    <a:pt x="206997" y="0"/>
                    <a:pt x="266700" y="59703"/>
                    <a:pt x="266700" y="13335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0AF99-B591-B4B7-831B-20CC781434AE}"/>
                </a:ext>
              </a:extLst>
            </p:cNvPr>
            <p:cNvSpPr/>
            <p:nvPr/>
          </p:nvSpPr>
          <p:spPr>
            <a:xfrm>
              <a:off x="354269" y="4011607"/>
              <a:ext cx="143608" cy="146107"/>
            </a:xfrm>
            <a:custGeom>
              <a:avLst/>
              <a:gdLst>
                <a:gd name="connsiteX0" fmla="*/ 136724 w 143608"/>
                <a:gd name="connsiteY0" fmla="*/ 1859 h 146107"/>
                <a:gd name="connsiteX1" fmla="*/ 117175 w 143608"/>
                <a:gd name="connsiteY1" fmla="*/ 6984 h 146107"/>
                <a:gd name="connsiteX2" fmla="*/ 69626 w 143608"/>
                <a:gd name="connsiteY2" fmla="*/ 101186 h 146107"/>
                <a:gd name="connsiteX3" fmla="*/ 21506 w 143608"/>
                <a:gd name="connsiteY3" fmla="*/ 49008 h 146107"/>
                <a:gd name="connsiteX4" fmla="*/ 1958 w 143608"/>
                <a:gd name="connsiteY4" fmla="*/ 54132 h 146107"/>
                <a:gd name="connsiteX5" fmla="*/ 7084 w 143608"/>
                <a:gd name="connsiteY5" fmla="*/ 73687 h 146107"/>
                <a:gd name="connsiteX6" fmla="*/ 57764 w 143608"/>
                <a:gd name="connsiteY6" fmla="*/ 139105 h 146107"/>
                <a:gd name="connsiteX7" fmla="*/ 82438 w 143608"/>
                <a:gd name="connsiteY7" fmla="*/ 139105 h 146107"/>
                <a:gd name="connsiteX8" fmla="*/ 141849 w 143608"/>
                <a:gd name="connsiteY8" fmla="*/ 21414 h 146107"/>
                <a:gd name="connsiteX9" fmla="*/ 136724 w 143608"/>
                <a:gd name="connsiteY9" fmla="*/ 1859 h 14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608" h="146107">
                  <a:moveTo>
                    <a:pt x="136724" y="1859"/>
                  </a:moveTo>
                  <a:cubicBezTo>
                    <a:pt x="130369" y="-1855"/>
                    <a:pt x="120666" y="69"/>
                    <a:pt x="117175" y="6984"/>
                  </a:cubicBezTo>
                  <a:cubicBezTo>
                    <a:pt x="101325" y="38388"/>
                    <a:pt x="85476" y="69792"/>
                    <a:pt x="69626" y="101186"/>
                  </a:cubicBezTo>
                  <a:cubicBezTo>
                    <a:pt x="56839" y="81155"/>
                    <a:pt x="40482" y="63667"/>
                    <a:pt x="21506" y="49008"/>
                  </a:cubicBezTo>
                  <a:cubicBezTo>
                    <a:pt x="15394" y="44284"/>
                    <a:pt x="5500" y="48075"/>
                    <a:pt x="1958" y="54132"/>
                  </a:cubicBezTo>
                  <a:cubicBezTo>
                    <a:pt x="-2359" y="61514"/>
                    <a:pt x="957" y="68953"/>
                    <a:pt x="7084" y="73687"/>
                  </a:cubicBezTo>
                  <a:cubicBezTo>
                    <a:pt x="29212" y="90775"/>
                    <a:pt x="46275" y="113749"/>
                    <a:pt x="57764" y="139105"/>
                  </a:cubicBezTo>
                  <a:cubicBezTo>
                    <a:pt x="62131" y="148744"/>
                    <a:pt x="77879" y="148135"/>
                    <a:pt x="82438" y="139105"/>
                  </a:cubicBezTo>
                  <a:cubicBezTo>
                    <a:pt x="102241" y="99871"/>
                    <a:pt x="122045" y="60647"/>
                    <a:pt x="141849" y="21414"/>
                  </a:cubicBezTo>
                  <a:cubicBezTo>
                    <a:pt x="145325" y="14528"/>
                    <a:pt x="143668" y="5926"/>
                    <a:pt x="136724" y="1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0B383AF-C202-4849-42AF-1ABB0ECD075F}"/>
              </a:ext>
            </a:extLst>
          </p:cNvPr>
          <p:cNvSpPr/>
          <p:nvPr/>
        </p:nvSpPr>
        <p:spPr>
          <a:xfrm>
            <a:off x="2726683" y="1500752"/>
            <a:ext cx="2181225" cy="1276349"/>
          </a:xfrm>
          <a:custGeom>
            <a:avLst/>
            <a:gdLst>
              <a:gd name="connsiteX0" fmla="*/ 1975952 w 2181225"/>
              <a:gd name="connsiteY0" fmla="*/ 1276350 h 1276349"/>
              <a:gd name="connsiteX1" fmla="*/ 205273 w 2181225"/>
              <a:gd name="connsiteY1" fmla="*/ 1276350 h 1276349"/>
              <a:gd name="connsiteX2" fmla="*/ 0 w 2181225"/>
              <a:gd name="connsiteY2" fmla="*/ 1071077 h 1276349"/>
              <a:gd name="connsiteX3" fmla="*/ 0 w 2181225"/>
              <a:gd name="connsiteY3" fmla="*/ 205273 h 1276349"/>
              <a:gd name="connsiteX4" fmla="*/ 205273 w 2181225"/>
              <a:gd name="connsiteY4" fmla="*/ 0 h 1276349"/>
              <a:gd name="connsiteX5" fmla="*/ 1975952 w 2181225"/>
              <a:gd name="connsiteY5" fmla="*/ 0 h 1276349"/>
              <a:gd name="connsiteX6" fmla="*/ 2181225 w 2181225"/>
              <a:gd name="connsiteY6" fmla="*/ 205273 h 1276349"/>
              <a:gd name="connsiteX7" fmla="*/ 2181225 w 2181225"/>
              <a:gd name="connsiteY7" fmla="*/ 1071077 h 1276349"/>
              <a:gd name="connsiteX8" fmla="*/ 1975952 w 2181225"/>
              <a:gd name="connsiteY8" fmla="*/ 1276350 h 1276349"/>
              <a:gd name="connsiteX9" fmla="*/ 205273 w 2181225"/>
              <a:gd name="connsiteY9" fmla="*/ 19050 h 1276349"/>
              <a:gd name="connsiteX10" fmla="*/ 19050 w 2181225"/>
              <a:gd name="connsiteY10" fmla="*/ 205273 h 1276349"/>
              <a:gd name="connsiteX11" fmla="*/ 19050 w 2181225"/>
              <a:gd name="connsiteY11" fmla="*/ 1071077 h 1276349"/>
              <a:gd name="connsiteX12" fmla="*/ 205273 w 2181225"/>
              <a:gd name="connsiteY12" fmla="*/ 1257300 h 1276349"/>
              <a:gd name="connsiteX13" fmla="*/ 1975952 w 2181225"/>
              <a:gd name="connsiteY13" fmla="*/ 1257300 h 1276349"/>
              <a:gd name="connsiteX14" fmla="*/ 2162175 w 2181225"/>
              <a:gd name="connsiteY14" fmla="*/ 1071077 h 1276349"/>
              <a:gd name="connsiteX15" fmla="*/ 2162175 w 2181225"/>
              <a:gd name="connsiteY15" fmla="*/ 205273 h 1276349"/>
              <a:gd name="connsiteX16" fmla="*/ 1975952 w 2181225"/>
              <a:gd name="connsiteY16" fmla="*/ 19050 h 1276349"/>
              <a:gd name="connsiteX17" fmla="*/ 205273 w 2181225"/>
              <a:gd name="connsiteY17" fmla="*/ 19050 h 127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81225" h="1276349">
                <a:moveTo>
                  <a:pt x="1975952" y="1276350"/>
                </a:moveTo>
                <a:lnTo>
                  <a:pt x="205273" y="1276350"/>
                </a:lnTo>
                <a:cubicBezTo>
                  <a:pt x="92088" y="1276350"/>
                  <a:pt x="0" y="1184262"/>
                  <a:pt x="0" y="1071077"/>
                </a:cubicBezTo>
                <a:lnTo>
                  <a:pt x="0" y="205273"/>
                </a:lnTo>
                <a:cubicBezTo>
                  <a:pt x="0" y="92088"/>
                  <a:pt x="92088" y="0"/>
                  <a:pt x="205273" y="0"/>
                </a:cubicBezTo>
                <a:lnTo>
                  <a:pt x="1975952" y="0"/>
                </a:lnTo>
                <a:cubicBezTo>
                  <a:pt x="2089137" y="0"/>
                  <a:pt x="2181225" y="92088"/>
                  <a:pt x="2181225" y="205273"/>
                </a:cubicBezTo>
                <a:lnTo>
                  <a:pt x="2181225" y="1071077"/>
                </a:lnTo>
                <a:cubicBezTo>
                  <a:pt x="2181225" y="1184262"/>
                  <a:pt x="2089137" y="1276350"/>
                  <a:pt x="1975952" y="1276350"/>
                </a:cubicBezTo>
                <a:close/>
                <a:moveTo>
                  <a:pt x="205273" y="19050"/>
                </a:moveTo>
                <a:cubicBezTo>
                  <a:pt x="102594" y="19050"/>
                  <a:pt x="19050" y="102594"/>
                  <a:pt x="19050" y="205273"/>
                </a:cubicBezTo>
                <a:lnTo>
                  <a:pt x="19050" y="1071077"/>
                </a:lnTo>
                <a:cubicBezTo>
                  <a:pt x="19050" y="1173766"/>
                  <a:pt x="102594" y="1257300"/>
                  <a:pt x="205273" y="1257300"/>
                </a:cubicBezTo>
                <a:lnTo>
                  <a:pt x="1975952" y="1257300"/>
                </a:lnTo>
                <a:cubicBezTo>
                  <a:pt x="2078631" y="1257300"/>
                  <a:pt x="2162175" y="1173766"/>
                  <a:pt x="2162175" y="1071077"/>
                </a:cubicBezTo>
                <a:lnTo>
                  <a:pt x="2162175" y="205273"/>
                </a:lnTo>
                <a:cubicBezTo>
                  <a:pt x="2162175" y="102594"/>
                  <a:pt x="2078631" y="19050"/>
                  <a:pt x="1975952" y="19050"/>
                </a:cubicBezTo>
                <a:lnTo>
                  <a:pt x="205273" y="1905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2F67C0A-A89A-C867-2038-23BA1E0D5B6B}"/>
              </a:ext>
            </a:extLst>
          </p:cNvPr>
          <p:cNvSpPr/>
          <p:nvPr/>
        </p:nvSpPr>
        <p:spPr>
          <a:xfrm>
            <a:off x="1053070" y="1738877"/>
            <a:ext cx="600777" cy="573271"/>
          </a:xfrm>
          <a:custGeom>
            <a:avLst/>
            <a:gdLst>
              <a:gd name="connsiteX0" fmla="*/ 600059 w 600777"/>
              <a:gd name="connsiteY0" fmla="*/ 141980 h 573271"/>
              <a:gd name="connsiteX1" fmla="*/ 540137 w 600777"/>
              <a:gd name="connsiteY1" fmla="*/ 114300 h 573271"/>
              <a:gd name="connsiteX2" fmla="*/ 546386 w 600777"/>
              <a:gd name="connsiteY2" fmla="*/ 57779 h 573271"/>
              <a:gd name="connsiteX3" fmla="*/ 534451 w 600777"/>
              <a:gd name="connsiteY3" fmla="*/ 36271 h 573271"/>
              <a:gd name="connsiteX4" fmla="*/ 485730 w 600777"/>
              <a:gd name="connsiteY4" fmla="*/ 37205 h 573271"/>
              <a:gd name="connsiteX5" fmla="*/ 439010 w 600777"/>
              <a:gd name="connsiteY5" fmla="*/ 19993 h 573271"/>
              <a:gd name="connsiteX6" fmla="*/ 387737 w 600777"/>
              <a:gd name="connsiteY6" fmla="*/ 38100 h 573271"/>
              <a:gd name="connsiteX7" fmla="*/ 317595 w 600777"/>
              <a:gd name="connsiteY7" fmla="*/ 25165 h 573271"/>
              <a:gd name="connsiteX8" fmla="*/ 302012 w 600777"/>
              <a:gd name="connsiteY8" fmla="*/ 0 h 573271"/>
              <a:gd name="connsiteX9" fmla="*/ 235337 w 600777"/>
              <a:gd name="connsiteY9" fmla="*/ 38100 h 573271"/>
              <a:gd name="connsiteX10" fmla="*/ 206762 w 600777"/>
              <a:gd name="connsiteY10" fmla="*/ 38100 h 573271"/>
              <a:gd name="connsiteX11" fmla="*/ 91778 w 600777"/>
              <a:gd name="connsiteY11" fmla="*/ 101346 h 573271"/>
              <a:gd name="connsiteX12" fmla="*/ 6497 w 600777"/>
              <a:gd name="connsiteY12" fmla="*/ 249336 h 573271"/>
              <a:gd name="connsiteX13" fmla="*/ 71633 w 600777"/>
              <a:gd name="connsiteY13" fmla="*/ 459181 h 573271"/>
              <a:gd name="connsiteX14" fmla="*/ 73467 w 600777"/>
              <a:gd name="connsiteY14" fmla="*/ 514198 h 573271"/>
              <a:gd name="connsiteX15" fmla="*/ 109079 w 600777"/>
              <a:gd name="connsiteY15" fmla="*/ 551688 h 573271"/>
              <a:gd name="connsiteX16" fmla="*/ 137850 w 600777"/>
              <a:gd name="connsiteY16" fmla="*/ 555317 h 573271"/>
              <a:gd name="connsiteX17" fmla="*/ 130562 w 600777"/>
              <a:gd name="connsiteY17" fmla="*/ 571500 h 573271"/>
              <a:gd name="connsiteX18" fmla="*/ 159137 w 600777"/>
              <a:gd name="connsiteY18" fmla="*/ 571500 h 573271"/>
              <a:gd name="connsiteX19" fmla="*/ 183515 w 600777"/>
              <a:gd name="connsiteY19" fmla="*/ 573272 h 573271"/>
              <a:gd name="connsiteX20" fmla="*/ 141720 w 600777"/>
              <a:gd name="connsiteY20" fmla="*/ 462934 h 573271"/>
              <a:gd name="connsiteX21" fmla="*/ 125309 w 600777"/>
              <a:gd name="connsiteY21" fmla="*/ 415728 h 573271"/>
              <a:gd name="connsiteX22" fmla="*/ 131091 w 600777"/>
              <a:gd name="connsiteY22" fmla="*/ 367284 h 573271"/>
              <a:gd name="connsiteX23" fmla="*/ 198752 w 600777"/>
              <a:gd name="connsiteY23" fmla="*/ 350272 h 573271"/>
              <a:gd name="connsiteX24" fmla="*/ 234899 w 600777"/>
              <a:gd name="connsiteY24" fmla="*/ 413242 h 573271"/>
              <a:gd name="connsiteX25" fmla="*/ 280962 w 600777"/>
              <a:gd name="connsiteY25" fmla="*/ 351958 h 573271"/>
              <a:gd name="connsiteX26" fmla="*/ 273437 w 600777"/>
              <a:gd name="connsiteY26" fmla="*/ 314325 h 573271"/>
              <a:gd name="connsiteX27" fmla="*/ 289839 w 600777"/>
              <a:gd name="connsiteY27" fmla="*/ 329270 h 573271"/>
              <a:gd name="connsiteX28" fmla="*/ 284029 w 600777"/>
              <a:gd name="connsiteY28" fmla="*/ 196272 h 573271"/>
              <a:gd name="connsiteX29" fmla="*/ 425837 w 600777"/>
              <a:gd name="connsiteY29" fmla="*/ 233305 h 573271"/>
              <a:gd name="connsiteX30" fmla="*/ 425837 w 600777"/>
              <a:gd name="connsiteY30" fmla="*/ 228600 h 573271"/>
              <a:gd name="connsiteX31" fmla="*/ 473462 w 600777"/>
              <a:gd name="connsiteY31" fmla="*/ 238125 h 573271"/>
              <a:gd name="connsiteX32" fmla="*/ 521087 w 600777"/>
              <a:gd name="connsiteY32" fmla="*/ 209550 h 573271"/>
              <a:gd name="connsiteX33" fmla="*/ 578237 w 600777"/>
              <a:gd name="connsiteY33" fmla="*/ 247650 h 573271"/>
              <a:gd name="connsiteX34" fmla="*/ 589153 w 600777"/>
              <a:gd name="connsiteY34" fmla="*/ 191252 h 573271"/>
              <a:gd name="connsiteX35" fmla="*/ 600059 w 600777"/>
              <a:gd name="connsiteY35" fmla="*/ 141980 h 57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0777" h="573271">
                <a:moveTo>
                  <a:pt x="600059" y="141980"/>
                </a:moveTo>
                <a:cubicBezTo>
                  <a:pt x="530612" y="147504"/>
                  <a:pt x="540137" y="114300"/>
                  <a:pt x="540137" y="114300"/>
                </a:cubicBezTo>
                <a:lnTo>
                  <a:pt x="546386" y="57779"/>
                </a:lnTo>
                <a:cubicBezTo>
                  <a:pt x="544585" y="47987"/>
                  <a:pt x="541185" y="40091"/>
                  <a:pt x="534451" y="36271"/>
                </a:cubicBezTo>
                <a:cubicBezTo>
                  <a:pt x="518601" y="27308"/>
                  <a:pt x="502513" y="44263"/>
                  <a:pt x="485730" y="37205"/>
                </a:cubicBezTo>
                <a:cubicBezTo>
                  <a:pt x="470414" y="30775"/>
                  <a:pt x="455050" y="24317"/>
                  <a:pt x="439010" y="19993"/>
                </a:cubicBezTo>
                <a:cubicBezTo>
                  <a:pt x="418655" y="14497"/>
                  <a:pt x="408759" y="36462"/>
                  <a:pt x="387737" y="38100"/>
                </a:cubicBezTo>
                <a:cubicBezTo>
                  <a:pt x="367859" y="39653"/>
                  <a:pt x="336978" y="20450"/>
                  <a:pt x="317595" y="25165"/>
                </a:cubicBezTo>
                <a:cubicBezTo>
                  <a:pt x="300545" y="29327"/>
                  <a:pt x="322824" y="2877"/>
                  <a:pt x="302012" y="0"/>
                </a:cubicBezTo>
                <a:lnTo>
                  <a:pt x="235337" y="38100"/>
                </a:lnTo>
                <a:cubicBezTo>
                  <a:pt x="235337" y="38100"/>
                  <a:pt x="209858" y="60312"/>
                  <a:pt x="206762" y="38100"/>
                </a:cubicBezTo>
                <a:cubicBezTo>
                  <a:pt x="152352" y="46853"/>
                  <a:pt x="109792" y="8830"/>
                  <a:pt x="91778" y="101346"/>
                </a:cubicBezTo>
                <a:cubicBezTo>
                  <a:pt x="80384" y="159858"/>
                  <a:pt x="22040" y="191786"/>
                  <a:pt x="6497" y="249336"/>
                </a:cubicBezTo>
                <a:cubicBezTo>
                  <a:pt x="-15641" y="331308"/>
                  <a:pt x="21947" y="402336"/>
                  <a:pt x="71633" y="459181"/>
                </a:cubicBezTo>
                <a:cubicBezTo>
                  <a:pt x="83914" y="473231"/>
                  <a:pt x="64512" y="497824"/>
                  <a:pt x="73467" y="514198"/>
                </a:cubicBezTo>
                <a:cubicBezTo>
                  <a:pt x="81793" y="529409"/>
                  <a:pt x="100593" y="536553"/>
                  <a:pt x="109079" y="551688"/>
                </a:cubicBezTo>
                <a:cubicBezTo>
                  <a:pt x="116338" y="564623"/>
                  <a:pt x="129445" y="543087"/>
                  <a:pt x="137850" y="555317"/>
                </a:cubicBezTo>
                <a:cubicBezTo>
                  <a:pt x="145103" y="565861"/>
                  <a:pt x="117762" y="571319"/>
                  <a:pt x="130562" y="571500"/>
                </a:cubicBezTo>
                <a:cubicBezTo>
                  <a:pt x="136843" y="571586"/>
                  <a:pt x="153008" y="572881"/>
                  <a:pt x="159137" y="571500"/>
                </a:cubicBezTo>
                <a:cubicBezTo>
                  <a:pt x="182330" y="572995"/>
                  <a:pt x="164137" y="572062"/>
                  <a:pt x="183515" y="573272"/>
                </a:cubicBezTo>
                <a:cubicBezTo>
                  <a:pt x="191960" y="524018"/>
                  <a:pt x="158956" y="509835"/>
                  <a:pt x="141720" y="462934"/>
                </a:cubicBezTo>
                <a:cubicBezTo>
                  <a:pt x="135968" y="447275"/>
                  <a:pt x="128823" y="432035"/>
                  <a:pt x="125309" y="415728"/>
                </a:cubicBezTo>
                <a:cubicBezTo>
                  <a:pt x="121794" y="399431"/>
                  <a:pt x="122295" y="381448"/>
                  <a:pt x="131091" y="367284"/>
                </a:cubicBezTo>
                <a:cubicBezTo>
                  <a:pt x="144546" y="345605"/>
                  <a:pt x="175898" y="338938"/>
                  <a:pt x="198752" y="350272"/>
                </a:cubicBezTo>
                <a:cubicBezTo>
                  <a:pt x="221602" y="361617"/>
                  <a:pt x="235070" y="387734"/>
                  <a:pt x="234899" y="413242"/>
                </a:cubicBezTo>
                <a:cubicBezTo>
                  <a:pt x="254635" y="396507"/>
                  <a:pt x="270094" y="375342"/>
                  <a:pt x="280962" y="351958"/>
                </a:cubicBezTo>
                <a:lnTo>
                  <a:pt x="273437" y="314325"/>
                </a:lnTo>
                <a:cubicBezTo>
                  <a:pt x="273437" y="314325"/>
                  <a:pt x="282267" y="321554"/>
                  <a:pt x="289839" y="329270"/>
                </a:cubicBezTo>
                <a:cubicBezTo>
                  <a:pt x="303698" y="285988"/>
                  <a:pt x="302688" y="237801"/>
                  <a:pt x="284029" y="196272"/>
                </a:cubicBezTo>
                <a:cubicBezTo>
                  <a:pt x="293773" y="188576"/>
                  <a:pt x="365163" y="219532"/>
                  <a:pt x="425837" y="233305"/>
                </a:cubicBezTo>
                <a:lnTo>
                  <a:pt x="425837" y="228600"/>
                </a:lnTo>
                <a:lnTo>
                  <a:pt x="473462" y="238125"/>
                </a:lnTo>
                <a:cubicBezTo>
                  <a:pt x="520535" y="246669"/>
                  <a:pt x="533289" y="258337"/>
                  <a:pt x="521087" y="209550"/>
                </a:cubicBezTo>
                <a:cubicBezTo>
                  <a:pt x="517106" y="193615"/>
                  <a:pt x="540137" y="266700"/>
                  <a:pt x="578237" y="247650"/>
                </a:cubicBezTo>
                <a:cubicBezTo>
                  <a:pt x="602107" y="235715"/>
                  <a:pt x="573599" y="212941"/>
                  <a:pt x="589153" y="191252"/>
                </a:cubicBezTo>
                <a:cubicBezTo>
                  <a:pt x="599259" y="177146"/>
                  <a:pt x="602354" y="159306"/>
                  <a:pt x="600059" y="141980"/>
                </a:cubicBez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F8BFF48-2F22-BE91-F457-99B975C052C3}"/>
              </a:ext>
            </a:extLst>
          </p:cNvPr>
          <p:cNvSpPr/>
          <p:nvPr/>
        </p:nvSpPr>
        <p:spPr>
          <a:xfrm>
            <a:off x="2294257" y="3440366"/>
            <a:ext cx="1858146" cy="9525"/>
          </a:xfrm>
          <a:custGeom>
            <a:avLst/>
            <a:gdLst>
              <a:gd name="connsiteX0" fmla="*/ 0 w 1858146"/>
              <a:gd name="connsiteY0" fmla="*/ 0 h 9525"/>
              <a:gd name="connsiteX1" fmla="*/ 1858147 w 1858146"/>
              <a:gd name="connsiteY1" fmla="*/ 0 h 9525"/>
              <a:gd name="connsiteX2" fmla="*/ 1858147 w 1858146"/>
              <a:gd name="connsiteY2" fmla="*/ 9525 h 9525"/>
              <a:gd name="connsiteX3" fmla="*/ 0 w 1858146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8146" h="9525">
                <a:moveTo>
                  <a:pt x="0" y="0"/>
                </a:moveTo>
                <a:lnTo>
                  <a:pt x="1858147" y="0"/>
                </a:lnTo>
                <a:lnTo>
                  <a:pt x="1858147" y="9525"/>
                </a:lnTo>
                <a:lnTo>
                  <a:pt x="0" y="9525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48" name="图形 7">
            <a:extLst>
              <a:ext uri="{FF2B5EF4-FFF2-40B4-BE49-F238E27FC236}">
                <a16:creationId xmlns:a16="http://schemas.microsoft.com/office/drawing/2014/main" id="{58DBA83B-ED10-F745-9B0B-D902CB35460E}"/>
              </a:ext>
            </a:extLst>
          </p:cNvPr>
          <p:cNvGrpSpPr/>
          <p:nvPr/>
        </p:nvGrpSpPr>
        <p:grpSpPr>
          <a:xfrm>
            <a:off x="2974352" y="2473902"/>
            <a:ext cx="654672" cy="828674"/>
            <a:chOff x="2974352" y="2473902"/>
            <a:chExt cx="654672" cy="828674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7C61FCD-FD4B-13A8-79F7-127B1505B75B}"/>
                </a:ext>
              </a:extLst>
            </p:cNvPr>
            <p:cNvSpPr/>
            <p:nvPr/>
          </p:nvSpPr>
          <p:spPr>
            <a:xfrm>
              <a:off x="3068563" y="2473902"/>
              <a:ext cx="560460" cy="581024"/>
            </a:xfrm>
            <a:custGeom>
              <a:avLst/>
              <a:gdLst>
                <a:gd name="connsiteX0" fmla="*/ 78391 w 560460"/>
                <a:gd name="connsiteY0" fmla="*/ 447446 h 581024"/>
                <a:gd name="connsiteX1" fmla="*/ 0 w 560460"/>
                <a:gd name="connsiteY1" fmla="*/ 410318 h 581024"/>
                <a:gd name="connsiteX2" fmla="*/ 74686 w 560460"/>
                <a:gd name="connsiteY2" fmla="*/ 581025 h 581024"/>
                <a:gd name="connsiteX3" fmla="*/ 180356 w 560460"/>
                <a:gd name="connsiteY3" fmla="*/ 427558 h 581024"/>
                <a:gd name="connsiteX4" fmla="*/ 97507 w 560460"/>
                <a:gd name="connsiteY4" fmla="*/ 448875 h 581024"/>
                <a:gd name="connsiteX5" fmla="*/ 560461 w 560460"/>
                <a:gd name="connsiteY5" fmla="*/ 19050 h 581024"/>
                <a:gd name="connsiteX6" fmla="*/ 560461 w 560460"/>
                <a:gd name="connsiteY6" fmla="*/ 0 h 581024"/>
                <a:gd name="connsiteX7" fmla="*/ 78391 w 560460"/>
                <a:gd name="connsiteY7" fmla="*/ 447446 h 5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0460" h="581024">
                  <a:moveTo>
                    <a:pt x="78391" y="447446"/>
                  </a:moveTo>
                  <a:lnTo>
                    <a:pt x="0" y="410318"/>
                  </a:lnTo>
                  <a:cubicBezTo>
                    <a:pt x="32156" y="455190"/>
                    <a:pt x="59855" y="525265"/>
                    <a:pt x="74686" y="581025"/>
                  </a:cubicBezTo>
                  <a:cubicBezTo>
                    <a:pt x="99803" y="529085"/>
                    <a:pt x="140284" y="465525"/>
                    <a:pt x="180356" y="427558"/>
                  </a:cubicBezTo>
                  <a:lnTo>
                    <a:pt x="97507" y="448875"/>
                  </a:lnTo>
                  <a:cubicBezTo>
                    <a:pt x="148561" y="198672"/>
                    <a:pt x="340576" y="19050"/>
                    <a:pt x="560461" y="19050"/>
                  </a:cubicBezTo>
                  <a:lnTo>
                    <a:pt x="560461" y="0"/>
                  </a:lnTo>
                  <a:cubicBezTo>
                    <a:pt x="330784" y="0"/>
                    <a:pt x="130512" y="187147"/>
                    <a:pt x="78391" y="447446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3E17F3-C543-75D4-85F8-CF72F06BDDBD}"/>
                </a:ext>
              </a:extLst>
            </p:cNvPr>
            <p:cNvSpPr/>
            <p:nvPr/>
          </p:nvSpPr>
          <p:spPr>
            <a:xfrm>
              <a:off x="2974352" y="3226377"/>
              <a:ext cx="571500" cy="76200"/>
            </a:xfrm>
            <a:custGeom>
              <a:avLst/>
              <a:gdLst>
                <a:gd name="connsiteX0" fmla="*/ 533400 w 571500"/>
                <a:gd name="connsiteY0" fmla="*/ 76200 h 76200"/>
                <a:gd name="connsiteX1" fmla="*/ 38100 w 571500"/>
                <a:gd name="connsiteY1" fmla="*/ 76200 h 76200"/>
                <a:gd name="connsiteX2" fmla="*/ 0 w 571500"/>
                <a:gd name="connsiteY2" fmla="*/ 38100 h 76200"/>
                <a:gd name="connsiteX3" fmla="*/ 38100 w 571500"/>
                <a:gd name="connsiteY3" fmla="*/ 0 h 76200"/>
                <a:gd name="connsiteX4" fmla="*/ 533400 w 571500"/>
                <a:gd name="connsiteY4" fmla="*/ 0 h 76200"/>
                <a:gd name="connsiteX5" fmla="*/ 571500 w 571500"/>
                <a:gd name="connsiteY5" fmla="*/ 38100 h 76200"/>
                <a:gd name="connsiteX6" fmla="*/ 533400 w 571500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0" h="76200">
                  <a:moveTo>
                    <a:pt x="533400" y="76200"/>
                  </a:moveTo>
                  <a:lnTo>
                    <a:pt x="38100" y="76200"/>
                  </a:lnTo>
                  <a:cubicBezTo>
                    <a:pt x="17097" y="76200"/>
                    <a:pt x="0" y="59112"/>
                    <a:pt x="0" y="38100"/>
                  </a:cubicBezTo>
                  <a:cubicBezTo>
                    <a:pt x="0" y="17098"/>
                    <a:pt x="17097" y="0"/>
                    <a:pt x="38100" y="0"/>
                  </a:cubicBezTo>
                  <a:lnTo>
                    <a:pt x="533400" y="0"/>
                  </a:lnTo>
                  <a:cubicBezTo>
                    <a:pt x="554412" y="0"/>
                    <a:pt x="571500" y="17098"/>
                    <a:pt x="571500" y="38100"/>
                  </a:cubicBezTo>
                  <a:cubicBezTo>
                    <a:pt x="571500" y="59112"/>
                    <a:pt x="554412" y="76200"/>
                    <a:pt x="533400" y="7620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F8EFFF5-54EA-F047-F398-8C43EA63115A}"/>
              </a:ext>
            </a:extLst>
          </p:cNvPr>
          <p:cNvSpPr/>
          <p:nvPr/>
        </p:nvSpPr>
        <p:spPr>
          <a:xfrm>
            <a:off x="5272900" y="4892458"/>
            <a:ext cx="6919100" cy="1557150"/>
          </a:xfrm>
          <a:custGeom>
            <a:avLst/>
            <a:gdLst>
              <a:gd name="connsiteX0" fmla="*/ 0 w 6919100"/>
              <a:gd name="connsiteY0" fmla="*/ 778574 h 1557150"/>
              <a:gd name="connsiteX1" fmla="*/ 1 w 6919100"/>
              <a:gd name="connsiteY1" fmla="*/ 778575 h 1557150"/>
              <a:gd name="connsiteX2" fmla="*/ 0 w 6919100"/>
              <a:gd name="connsiteY2" fmla="*/ 778575 h 1557150"/>
              <a:gd name="connsiteX3" fmla="*/ 778575 w 6919100"/>
              <a:gd name="connsiteY3" fmla="*/ 0 h 1557150"/>
              <a:gd name="connsiteX4" fmla="*/ 6919100 w 6919100"/>
              <a:gd name="connsiteY4" fmla="*/ 0 h 1557150"/>
              <a:gd name="connsiteX5" fmla="*/ 6919100 w 6919100"/>
              <a:gd name="connsiteY5" fmla="*/ 1557150 h 1557150"/>
              <a:gd name="connsiteX6" fmla="*/ 778575 w 6919100"/>
              <a:gd name="connsiteY6" fmla="*/ 1557149 h 1557150"/>
              <a:gd name="connsiteX7" fmla="*/ 15818 w 6919100"/>
              <a:gd name="connsiteY7" fmla="*/ 935484 h 1557150"/>
              <a:gd name="connsiteX8" fmla="*/ 1 w 6919100"/>
              <a:gd name="connsiteY8" fmla="*/ 778575 h 1557150"/>
              <a:gd name="connsiteX9" fmla="*/ 15818 w 6919100"/>
              <a:gd name="connsiteY9" fmla="*/ 621665 h 1557150"/>
              <a:gd name="connsiteX10" fmla="*/ 778575 w 6919100"/>
              <a:gd name="connsiteY10" fmla="*/ 0 h 15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9100" h="1557150">
                <a:moveTo>
                  <a:pt x="0" y="778574"/>
                </a:moveTo>
                <a:lnTo>
                  <a:pt x="1" y="778575"/>
                </a:lnTo>
                <a:lnTo>
                  <a:pt x="0" y="778575"/>
                </a:lnTo>
                <a:close/>
                <a:moveTo>
                  <a:pt x="778575" y="0"/>
                </a:moveTo>
                <a:lnTo>
                  <a:pt x="6919100" y="0"/>
                </a:lnTo>
                <a:lnTo>
                  <a:pt x="6919100" y="1557150"/>
                </a:lnTo>
                <a:lnTo>
                  <a:pt x="778575" y="1557149"/>
                </a:lnTo>
                <a:cubicBezTo>
                  <a:pt x="402330" y="1557149"/>
                  <a:pt x="88418" y="1290268"/>
                  <a:pt x="15818" y="935484"/>
                </a:cubicBezTo>
                <a:lnTo>
                  <a:pt x="1" y="778575"/>
                </a:lnTo>
                <a:lnTo>
                  <a:pt x="15818" y="621665"/>
                </a:lnTo>
                <a:cubicBezTo>
                  <a:pt x="88418" y="266882"/>
                  <a:pt x="402330" y="0"/>
                  <a:pt x="7785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FF856-62ED-CA60-F4FD-C3DD89B60B58}"/>
              </a:ext>
            </a:extLst>
          </p:cNvPr>
          <p:cNvSpPr txBox="1"/>
          <p:nvPr/>
        </p:nvSpPr>
        <p:spPr>
          <a:xfrm>
            <a:off x="5463039" y="1294338"/>
            <a:ext cx="1929152" cy="1334579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8800" dirty="0">
                <a:solidFill>
                  <a:schemeClr val="accent1"/>
                </a:solidFill>
                <a:latin typeface="思源黑体 CN Bold" panose="020B0800000000000000" pitchFamily="34" charset="-122"/>
                <a:ea typeface="+mj-ea"/>
              </a:rPr>
              <a:t>04.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F813EA-83AA-3D23-6BA1-4019A593EC3A}"/>
              </a:ext>
            </a:extLst>
          </p:cNvPr>
          <p:cNvSpPr txBox="1"/>
          <p:nvPr/>
        </p:nvSpPr>
        <p:spPr>
          <a:xfrm>
            <a:off x="5529909" y="2331918"/>
            <a:ext cx="3309337" cy="1039113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风险预估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351F592-6183-5C9F-85E4-F2039BBFD0BF}"/>
              </a:ext>
            </a:extLst>
          </p:cNvPr>
          <p:cNvSpPr txBox="1"/>
          <p:nvPr/>
        </p:nvSpPr>
        <p:spPr>
          <a:xfrm>
            <a:off x="5529908" y="3137096"/>
            <a:ext cx="4208942" cy="669782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en-US" sz="3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RISK ESTIMATION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57C31C9-E3E9-FF47-44B8-D032B79991CB}"/>
              </a:ext>
            </a:extLst>
          </p:cNvPr>
          <p:cNvSpPr/>
          <p:nvPr/>
        </p:nvSpPr>
        <p:spPr>
          <a:xfrm>
            <a:off x="9780361" y="229086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164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6ABE13D-D0CE-4BC0-6D74-34194DF7E719}"/>
              </a:ext>
            </a:extLst>
          </p:cNvPr>
          <p:cNvSpPr/>
          <p:nvPr/>
        </p:nvSpPr>
        <p:spPr>
          <a:xfrm>
            <a:off x="0" y="6269621"/>
            <a:ext cx="12192000" cy="58838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FD2A8D3-DC3A-6527-FF42-AB10C5451A76}"/>
              </a:ext>
            </a:extLst>
          </p:cNvPr>
          <p:cNvSpPr txBox="1"/>
          <p:nvPr/>
        </p:nvSpPr>
        <p:spPr>
          <a:xfrm>
            <a:off x="532023" y="243191"/>
            <a:ext cx="2448427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tabLst>
                <a:tab pos="1790700" algn="l"/>
              </a:tabLst>
            </a:pPr>
            <a:r>
              <a:rPr 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SWOT</a:t>
            </a:r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分析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8C03519-B0C0-465C-BFE1-C38F03FE0A5D}"/>
              </a:ext>
            </a:extLst>
          </p:cNvPr>
          <p:cNvSpPr txBox="1"/>
          <p:nvPr/>
        </p:nvSpPr>
        <p:spPr>
          <a:xfrm>
            <a:off x="551250" y="810502"/>
            <a:ext cx="223837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SWOT ANALYSIS </a:t>
            </a:r>
            <a:endParaRPr lang="en-US" sz="2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EFA1C7-30F9-02A5-3181-BCAC8DD910A8}"/>
              </a:ext>
            </a:extLst>
          </p:cNvPr>
          <p:cNvGrpSpPr/>
          <p:nvPr/>
        </p:nvGrpSpPr>
        <p:grpSpPr>
          <a:xfrm>
            <a:off x="3284672" y="1329614"/>
            <a:ext cx="2257896" cy="2257896"/>
            <a:chOff x="8333128" y="3002271"/>
            <a:chExt cx="3078000" cy="30780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73B63AA-293A-A0AC-C73A-322EC42129E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333128" y="3002271"/>
              <a:ext cx="3078000" cy="307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4" name="矩形: 圆角 11">
              <a:extLst>
                <a:ext uri="{FF2B5EF4-FFF2-40B4-BE49-F238E27FC236}">
                  <a16:creationId xmlns:a16="http://schemas.microsoft.com/office/drawing/2014/main" id="{FE2A82E0-4A71-26A4-ED29-E0FCC62054A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451507" y="3120649"/>
              <a:ext cx="2841248" cy="28412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EA25C5E-8B3C-0C4F-A9EB-066A265A4B8E}"/>
              </a:ext>
            </a:extLst>
          </p:cNvPr>
          <p:cNvSpPr txBox="1"/>
          <p:nvPr/>
        </p:nvSpPr>
        <p:spPr>
          <a:xfrm>
            <a:off x="4022095" y="1829930"/>
            <a:ext cx="792205" cy="1261884"/>
          </a:xfrm>
          <a:prstGeom prst="rect">
            <a:avLst/>
          </a:prstGeom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en-US" sz="7600" dirty="0">
                <a:solidFill>
                  <a:schemeClr val="bg1"/>
                </a:solidFill>
                <a:latin typeface="+mj-ea"/>
                <a:ea typeface="+mj-ea"/>
              </a:rPr>
              <a:t>S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AAFFE8-E4C0-B037-D34C-34ECD54F08B9}"/>
              </a:ext>
            </a:extLst>
          </p:cNvPr>
          <p:cNvGrpSpPr/>
          <p:nvPr/>
        </p:nvGrpSpPr>
        <p:grpSpPr>
          <a:xfrm>
            <a:off x="6647363" y="1329614"/>
            <a:ext cx="2257898" cy="2257896"/>
            <a:chOff x="8091860" y="3002271"/>
            <a:chExt cx="3077999" cy="3078000"/>
          </a:xfrm>
        </p:grpSpPr>
        <p:sp>
          <p:nvSpPr>
            <p:cNvPr id="29" name="矩形: 圆角 11">
              <a:extLst>
                <a:ext uri="{FF2B5EF4-FFF2-40B4-BE49-F238E27FC236}">
                  <a16:creationId xmlns:a16="http://schemas.microsoft.com/office/drawing/2014/main" id="{A75C5A26-5552-964D-47BC-37EF44BBF67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091860" y="3002271"/>
              <a:ext cx="3077999" cy="307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0" name="矩形: 圆角 11">
              <a:extLst>
                <a:ext uri="{FF2B5EF4-FFF2-40B4-BE49-F238E27FC236}">
                  <a16:creationId xmlns:a16="http://schemas.microsoft.com/office/drawing/2014/main" id="{1AF601A3-8F33-3D27-2861-4A551E51057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210229" y="3120649"/>
              <a:ext cx="2841247" cy="28412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FC68BF5-149B-5395-506B-9CB08F30BA09}"/>
              </a:ext>
            </a:extLst>
          </p:cNvPr>
          <p:cNvSpPr txBox="1"/>
          <p:nvPr/>
        </p:nvSpPr>
        <p:spPr>
          <a:xfrm>
            <a:off x="7242393" y="1829930"/>
            <a:ext cx="1067825" cy="1257267"/>
          </a:xfrm>
          <a:prstGeom prst="rect">
            <a:avLst/>
          </a:prstGeom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en-US" sz="7600" dirty="0">
                <a:solidFill>
                  <a:schemeClr val="bg1"/>
                </a:solidFill>
                <a:latin typeface="+mj-ea"/>
                <a:ea typeface="+mj-ea"/>
              </a:rPr>
              <a:t>W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DB7601-7ED0-FBC5-02CF-E33E46584578}"/>
              </a:ext>
            </a:extLst>
          </p:cNvPr>
          <p:cNvGrpSpPr/>
          <p:nvPr/>
        </p:nvGrpSpPr>
        <p:grpSpPr>
          <a:xfrm>
            <a:off x="3284671" y="4212894"/>
            <a:ext cx="2257896" cy="2257897"/>
            <a:chOff x="8333128" y="2795403"/>
            <a:chExt cx="3078000" cy="3078000"/>
          </a:xfrm>
        </p:grpSpPr>
        <p:sp>
          <p:nvSpPr>
            <p:cNvPr id="32" name="矩形: 圆角 11">
              <a:extLst>
                <a:ext uri="{FF2B5EF4-FFF2-40B4-BE49-F238E27FC236}">
                  <a16:creationId xmlns:a16="http://schemas.microsoft.com/office/drawing/2014/main" id="{AB3F3D18-726D-D37B-45A2-9FB59C6617D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333128" y="2795403"/>
              <a:ext cx="3078000" cy="307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3" name="矩形: 圆角 11">
              <a:extLst>
                <a:ext uri="{FF2B5EF4-FFF2-40B4-BE49-F238E27FC236}">
                  <a16:creationId xmlns:a16="http://schemas.microsoft.com/office/drawing/2014/main" id="{F3AAA344-B1C7-8F89-87D1-921F8166554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451507" y="2913781"/>
              <a:ext cx="2841248" cy="28412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33BD5719-9193-795F-805B-23F5E293DB95}"/>
              </a:ext>
            </a:extLst>
          </p:cNvPr>
          <p:cNvSpPr txBox="1"/>
          <p:nvPr/>
        </p:nvSpPr>
        <p:spPr>
          <a:xfrm>
            <a:off x="3950521" y="4713208"/>
            <a:ext cx="926200" cy="1257267"/>
          </a:xfrm>
          <a:prstGeom prst="rect">
            <a:avLst/>
          </a:prstGeom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en-US" sz="7600" dirty="0">
                <a:solidFill>
                  <a:schemeClr val="bg1"/>
                </a:solidFill>
                <a:latin typeface="+mj-ea"/>
                <a:ea typeface="+mj-ea"/>
              </a:rPr>
              <a:t>O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050C54B-2F52-0251-6238-B338371888B2}"/>
              </a:ext>
            </a:extLst>
          </p:cNvPr>
          <p:cNvGrpSpPr/>
          <p:nvPr/>
        </p:nvGrpSpPr>
        <p:grpSpPr>
          <a:xfrm>
            <a:off x="6647362" y="4212894"/>
            <a:ext cx="2257896" cy="2257897"/>
            <a:chOff x="8091859" y="2795403"/>
            <a:chExt cx="3078000" cy="3078000"/>
          </a:xfrm>
        </p:grpSpPr>
        <p:sp>
          <p:nvSpPr>
            <p:cNvPr id="35" name="矩形: 圆角 11">
              <a:extLst>
                <a:ext uri="{FF2B5EF4-FFF2-40B4-BE49-F238E27FC236}">
                  <a16:creationId xmlns:a16="http://schemas.microsoft.com/office/drawing/2014/main" id="{AAE89CD7-1469-A1A2-42FF-D73D7CD7818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091859" y="2795403"/>
              <a:ext cx="3078000" cy="307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5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6" name="矩形: 圆角 11">
              <a:extLst>
                <a:ext uri="{FF2B5EF4-FFF2-40B4-BE49-F238E27FC236}">
                  <a16:creationId xmlns:a16="http://schemas.microsoft.com/office/drawing/2014/main" id="{C7539D50-2603-E245-88B5-1A3A4947CE2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210239" y="2913781"/>
              <a:ext cx="2841248" cy="28412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29235" sx="94000" sy="940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22FDF29-3C18-73B9-53A8-2BE7481D2F9B}"/>
              </a:ext>
            </a:extLst>
          </p:cNvPr>
          <p:cNvSpPr txBox="1"/>
          <p:nvPr/>
        </p:nvSpPr>
        <p:spPr>
          <a:xfrm>
            <a:off x="7384024" y="4713208"/>
            <a:ext cx="793807" cy="1261884"/>
          </a:xfrm>
          <a:prstGeom prst="rect">
            <a:avLst/>
          </a:prstGeom>
          <a:effectLst/>
        </p:spPr>
        <p:txBody>
          <a:bodyPr wrap="none" lIns="86868" tIns="43434" rIns="86868" bIns="43434" rtlCol="0">
            <a:noAutofit/>
          </a:bodyPr>
          <a:lstStyle/>
          <a:p>
            <a:r>
              <a:rPr lang="en-US" sz="7600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79EC880-B8F2-4402-751A-B1407EA72A1D}"/>
              </a:ext>
            </a:extLst>
          </p:cNvPr>
          <p:cNvCxnSpPr>
            <a:cxnSpLocks/>
          </p:cNvCxnSpPr>
          <p:nvPr/>
        </p:nvCxnSpPr>
        <p:spPr>
          <a:xfrm flipV="1">
            <a:off x="310642" y="3819531"/>
            <a:ext cx="11570716" cy="14849"/>
          </a:xfrm>
          <a:prstGeom prst="line">
            <a:avLst/>
          </a:prstGeom>
          <a:ln w="18097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D1D69417-A0C7-8923-9591-6A498F1DBBE6}"/>
              </a:ext>
            </a:extLst>
          </p:cNvPr>
          <p:cNvCxnSpPr>
            <a:cxnSpLocks/>
          </p:cNvCxnSpPr>
          <p:nvPr/>
        </p:nvCxnSpPr>
        <p:spPr>
          <a:xfrm>
            <a:off x="6092794" y="1384290"/>
            <a:ext cx="6412" cy="4996197"/>
          </a:xfrm>
          <a:prstGeom prst="line">
            <a:avLst/>
          </a:prstGeom>
          <a:ln w="18097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id="{2A1D599F-D68F-A860-A418-3337E4DD7FF0}"/>
              </a:ext>
            </a:extLst>
          </p:cNvPr>
          <p:cNvSpPr txBox="1"/>
          <p:nvPr/>
        </p:nvSpPr>
        <p:spPr>
          <a:xfrm>
            <a:off x="299087" y="1712493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优势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76A03AE-1259-64C0-4205-87900E4E30AF}"/>
              </a:ext>
            </a:extLst>
          </p:cNvPr>
          <p:cNvSpPr txBox="1"/>
          <p:nvPr/>
        </p:nvSpPr>
        <p:spPr>
          <a:xfrm>
            <a:off x="299087" y="2144166"/>
            <a:ext cx="3057247" cy="90980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优势，是组织机构的内部因素，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具体包括：有利的竞争态势；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充足的财政来源；良好的企业形象。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8E089FE0-EBAB-22E3-DC1C-A5EE0FFE2444}"/>
              </a:ext>
            </a:extLst>
          </p:cNvPr>
          <p:cNvCxnSpPr/>
          <p:nvPr/>
        </p:nvCxnSpPr>
        <p:spPr>
          <a:xfrm>
            <a:off x="402138" y="2111943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09A2A5A-0396-3D79-74F2-EA9DF452BA4E}"/>
              </a:ext>
            </a:extLst>
          </p:cNvPr>
          <p:cNvSpPr txBox="1"/>
          <p:nvPr/>
        </p:nvSpPr>
        <p:spPr>
          <a:xfrm>
            <a:off x="8992092" y="1712493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劣势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19C58BFD-173E-F454-EFB8-F471B75D4DF4}"/>
              </a:ext>
            </a:extLst>
          </p:cNvPr>
          <p:cNvSpPr txBox="1"/>
          <p:nvPr/>
        </p:nvSpPr>
        <p:spPr>
          <a:xfrm>
            <a:off x="8992092" y="2144166"/>
            <a:ext cx="2877711" cy="90980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劣势，也是组织机构的内部因素，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具体包括：设备老化；管理混乱；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缺少关键技术；资金短缺</a:t>
            </a:r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.</a:t>
            </a:r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C855290B-D0D1-15D6-19B3-36A0CFEABAD1}"/>
              </a:ext>
            </a:extLst>
          </p:cNvPr>
          <p:cNvCxnSpPr/>
          <p:nvPr/>
        </p:nvCxnSpPr>
        <p:spPr>
          <a:xfrm>
            <a:off x="9095143" y="2111943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88D8E1E-0A6C-3C02-ED28-C8C65BFA4AAC}"/>
              </a:ext>
            </a:extLst>
          </p:cNvPr>
          <p:cNvSpPr txBox="1"/>
          <p:nvPr/>
        </p:nvSpPr>
        <p:spPr>
          <a:xfrm>
            <a:off x="299087" y="4694977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机会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FDA4DEE2-A3C9-65CC-1614-01287D58EAB9}"/>
              </a:ext>
            </a:extLst>
          </p:cNvPr>
          <p:cNvSpPr txBox="1"/>
          <p:nvPr/>
        </p:nvSpPr>
        <p:spPr>
          <a:xfrm>
            <a:off x="299087" y="5126650"/>
            <a:ext cx="2698175" cy="90980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机会，是组织机构的外部因素，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具体包括：新产品；新市场；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新需求；外国市场壁垒解除。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24FE613D-2B55-710C-5E71-6A2876726E6C}"/>
              </a:ext>
            </a:extLst>
          </p:cNvPr>
          <p:cNvCxnSpPr/>
          <p:nvPr/>
        </p:nvCxnSpPr>
        <p:spPr>
          <a:xfrm>
            <a:off x="402138" y="5094427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4D08655-4E1C-E4AD-9D2B-C21FD4D578D1}"/>
              </a:ext>
            </a:extLst>
          </p:cNvPr>
          <p:cNvSpPr txBox="1"/>
          <p:nvPr/>
        </p:nvSpPr>
        <p:spPr>
          <a:xfrm>
            <a:off x="8992092" y="4694977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威胁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E928C62-E3B0-25D3-6A35-88D8E9239416}"/>
              </a:ext>
            </a:extLst>
          </p:cNvPr>
          <p:cNvSpPr txBox="1"/>
          <p:nvPr/>
        </p:nvSpPr>
        <p:spPr>
          <a:xfrm>
            <a:off x="8992092" y="5126650"/>
            <a:ext cx="3236784" cy="90980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威胁，也是组织机构的外部因素，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具体包括：竞争对手；替代产品增多；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市场紧缩；行业政策变化。</a:t>
            </a:r>
            <a:endParaRPr lang="en-US" altLang="zh-CN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BBA418A8-4A71-421F-AC5B-25B5C3179DB6}"/>
              </a:ext>
            </a:extLst>
          </p:cNvPr>
          <p:cNvCxnSpPr/>
          <p:nvPr/>
        </p:nvCxnSpPr>
        <p:spPr>
          <a:xfrm>
            <a:off x="9095143" y="5094427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384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C372D27D-DB41-5479-C568-8F44822D67CF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0A18DDB-8739-8079-ACB7-7A5A0CF9DB09}"/>
              </a:ext>
            </a:extLst>
          </p:cNvPr>
          <p:cNvGrpSpPr/>
          <p:nvPr/>
        </p:nvGrpSpPr>
        <p:grpSpPr>
          <a:xfrm>
            <a:off x="7979040" y="2801684"/>
            <a:ext cx="3589076" cy="1115150"/>
            <a:chOff x="2695275" y="4631506"/>
            <a:chExt cx="8813362" cy="1669387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050ABFEB-5EC9-4396-6AA9-5DFF495DB977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0DB95959-F09B-E175-A8FB-6E96BB9600D8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949E280-2319-A465-3F0E-B69F2C381B3E}"/>
              </a:ext>
            </a:extLst>
          </p:cNvPr>
          <p:cNvGrpSpPr/>
          <p:nvPr/>
        </p:nvGrpSpPr>
        <p:grpSpPr>
          <a:xfrm>
            <a:off x="623884" y="2871426"/>
            <a:ext cx="3589076" cy="1115150"/>
            <a:chOff x="2695275" y="4631506"/>
            <a:chExt cx="8813362" cy="1669387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8878AD7-0B4E-12BC-9134-A28C29988E9A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1A30C4B8-E501-4232-6F7C-2DD87A950199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D5A89CB-DE28-D877-373C-F5C5F60886A4}"/>
              </a:ext>
            </a:extLst>
          </p:cNvPr>
          <p:cNvGrpSpPr/>
          <p:nvPr/>
        </p:nvGrpSpPr>
        <p:grpSpPr>
          <a:xfrm>
            <a:off x="3227263" y="663913"/>
            <a:ext cx="5530174" cy="5530174"/>
            <a:chOff x="3774333" y="836580"/>
            <a:chExt cx="5214024" cy="521402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2F04C3B-3DED-8FEB-CE5E-B7FD29ACED8D}"/>
                </a:ext>
              </a:extLst>
            </p:cNvPr>
            <p:cNvSpPr/>
            <p:nvPr/>
          </p:nvSpPr>
          <p:spPr>
            <a:xfrm>
              <a:off x="3774333" y="836580"/>
              <a:ext cx="5214024" cy="521402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8B488A-BA5B-19C1-CFDA-582DD7EDBB80}"/>
                </a:ext>
              </a:extLst>
            </p:cNvPr>
            <p:cNvSpPr/>
            <p:nvPr/>
          </p:nvSpPr>
          <p:spPr>
            <a:xfrm>
              <a:off x="4338537" y="1400784"/>
              <a:ext cx="4085617" cy="4085617"/>
            </a:xfrm>
            <a:prstGeom prst="ellipse">
              <a:avLst/>
            </a:prstGeom>
            <a:ln>
              <a:noFill/>
            </a:ln>
            <a:effectLst>
              <a:outerShdw blurRad="2159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D6A41CD-7FF3-B7FE-52EE-D82130628205}"/>
              </a:ext>
            </a:extLst>
          </p:cNvPr>
          <p:cNvSpPr txBox="1"/>
          <p:nvPr/>
        </p:nvSpPr>
        <p:spPr>
          <a:xfrm>
            <a:off x="4745855" y="2551810"/>
            <a:ext cx="2492990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我们公司的</a:t>
            </a:r>
            <a:endParaRPr lang="en-US" altLang="zh-CN" sz="3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ctr"/>
            <a:r>
              <a:rPr lang="zh-CN" altLang="en-US" sz="3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员工组成</a:t>
            </a:r>
            <a:endParaRPr lang="en-US" sz="3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FC409D-6A3A-3D4D-DA2E-1F4C8046C3B7}"/>
              </a:ext>
            </a:extLst>
          </p:cNvPr>
          <p:cNvGrpSpPr/>
          <p:nvPr/>
        </p:nvGrpSpPr>
        <p:grpSpPr>
          <a:xfrm>
            <a:off x="1092229" y="1011911"/>
            <a:ext cx="3589076" cy="1115150"/>
            <a:chOff x="2695275" y="4631506"/>
            <a:chExt cx="8813362" cy="16693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26023A7-F0FC-3CDB-7B6D-806F0C65C46C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444FE34-361E-C260-DF85-C8848F20F1CC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DD7268-21E0-E807-29A9-FFD576ECA013}"/>
              </a:ext>
            </a:extLst>
          </p:cNvPr>
          <p:cNvGrpSpPr/>
          <p:nvPr/>
        </p:nvGrpSpPr>
        <p:grpSpPr>
          <a:xfrm>
            <a:off x="1092229" y="4730940"/>
            <a:ext cx="3589076" cy="1115150"/>
            <a:chOff x="2695275" y="4631506"/>
            <a:chExt cx="8813362" cy="1669387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4E1BE73-3589-0294-B405-90831ECC4636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FE73E41-6930-17F4-A74D-CDE9970D1F53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A8E4A6E-F84D-9843-B02F-A417117918C3}"/>
              </a:ext>
            </a:extLst>
          </p:cNvPr>
          <p:cNvGrpSpPr/>
          <p:nvPr/>
        </p:nvGrpSpPr>
        <p:grpSpPr>
          <a:xfrm>
            <a:off x="7318225" y="1011911"/>
            <a:ext cx="3589076" cy="1115150"/>
            <a:chOff x="2695275" y="4631506"/>
            <a:chExt cx="8813362" cy="1669387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2A34BFF5-B349-80CF-18BC-9DDE7B6A60CA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FB3955D1-994B-004D-0F30-7AF62DF30A19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A03F903-1F75-E1F7-9E6F-5582AAC67422}"/>
              </a:ext>
            </a:extLst>
          </p:cNvPr>
          <p:cNvGrpSpPr/>
          <p:nvPr/>
        </p:nvGrpSpPr>
        <p:grpSpPr>
          <a:xfrm>
            <a:off x="7318225" y="4730940"/>
            <a:ext cx="3589076" cy="1115150"/>
            <a:chOff x="2695275" y="4631506"/>
            <a:chExt cx="8813362" cy="1669387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64093480-0EB2-3577-3AD2-C8BE62582BB4}"/>
                </a:ext>
              </a:extLst>
            </p:cNvPr>
            <p:cNvSpPr/>
            <p:nvPr/>
          </p:nvSpPr>
          <p:spPr>
            <a:xfrm>
              <a:off x="2695275" y="4631506"/>
              <a:ext cx="8813362" cy="166938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982EB345-515B-9627-1331-7AD8E14818C8}"/>
                </a:ext>
              </a:extLst>
            </p:cNvPr>
            <p:cNvSpPr/>
            <p:nvPr/>
          </p:nvSpPr>
          <p:spPr>
            <a:xfrm>
              <a:off x="2933918" y="4791425"/>
              <a:ext cx="8336077" cy="13495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94000" sy="94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2D7B0DA1-120E-9950-5F57-217A851B7469}"/>
              </a:ext>
            </a:extLst>
          </p:cNvPr>
          <p:cNvSpPr txBox="1"/>
          <p:nvPr/>
        </p:nvSpPr>
        <p:spPr>
          <a:xfrm>
            <a:off x="8404877" y="1307876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技术人员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3477F8A-A34A-BED2-CE9F-255250B50695}"/>
              </a:ext>
            </a:extLst>
          </p:cNvPr>
          <p:cNvSpPr txBox="1"/>
          <p:nvPr/>
        </p:nvSpPr>
        <p:spPr>
          <a:xfrm>
            <a:off x="2178881" y="1338654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后勤人员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6539414-2234-BDA6-1D82-33664CC76CE1}"/>
              </a:ext>
            </a:extLst>
          </p:cNvPr>
          <p:cNvSpPr txBox="1"/>
          <p:nvPr/>
        </p:nvSpPr>
        <p:spPr>
          <a:xfrm>
            <a:off x="1431136" y="3198169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管理人员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9E84441-5D3A-A7FD-2EB7-1164C60106F4}"/>
              </a:ext>
            </a:extLst>
          </p:cNvPr>
          <p:cNvSpPr txBox="1"/>
          <p:nvPr/>
        </p:nvSpPr>
        <p:spPr>
          <a:xfrm>
            <a:off x="9394347" y="3198169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财务人员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2FC4231-2A0A-5E74-EC84-45789EC7052A}"/>
              </a:ext>
            </a:extLst>
          </p:cNvPr>
          <p:cNvSpPr txBox="1"/>
          <p:nvPr/>
        </p:nvSpPr>
        <p:spPr>
          <a:xfrm>
            <a:off x="2178881" y="5116710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前台人员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16D7C9A-F527-71C2-5F88-43720CD23674}"/>
              </a:ext>
            </a:extLst>
          </p:cNvPr>
          <p:cNvSpPr txBox="1"/>
          <p:nvPr/>
        </p:nvSpPr>
        <p:spPr>
          <a:xfrm>
            <a:off x="8404877" y="5116710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运输人员</a:t>
            </a:r>
            <a:endParaRPr lang="en-US" sz="24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98C3F2B-0075-99B3-EFB2-73179E7E424D}"/>
              </a:ext>
            </a:extLst>
          </p:cNvPr>
          <p:cNvSpPr txBox="1"/>
          <p:nvPr/>
        </p:nvSpPr>
        <p:spPr>
          <a:xfrm>
            <a:off x="4575135" y="3778149"/>
            <a:ext cx="2834430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600" dirty="0">
                <a:ln>
                  <a:solidFill>
                    <a:schemeClr val="bg1"/>
                  </a:soli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EMPLOYEE COMPOSITION</a:t>
            </a:r>
          </a:p>
          <a:p>
            <a:pPr algn="ctr"/>
            <a:r>
              <a:rPr lang="en-US" altLang="zh-CN" sz="1600" dirty="0">
                <a:ln>
                  <a:solidFill>
                    <a:schemeClr val="bg1"/>
                  </a:soli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OF OUR COMPANY</a:t>
            </a:r>
            <a:endParaRPr lang="en-US" sz="1600" dirty="0">
              <a:ln>
                <a:solidFill>
                  <a:schemeClr val="bg1"/>
                </a:solidFill>
              </a:ln>
              <a:noFill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625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AEE533F-FA1A-4D5F-0799-88916914782D}"/>
              </a:ext>
            </a:extLst>
          </p:cNvPr>
          <p:cNvSpPr/>
          <p:nvPr/>
        </p:nvSpPr>
        <p:spPr>
          <a:xfrm>
            <a:off x="-1" y="3173245"/>
            <a:ext cx="12192001" cy="3554395"/>
          </a:xfrm>
          <a:prstGeom prst="roundRect">
            <a:avLst>
              <a:gd name="adj" fmla="val 28524"/>
            </a:avLst>
          </a:prstGeom>
          <a:solidFill>
            <a:schemeClr val="accent6"/>
          </a:solidFill>
          <a:ln>
            <a:noFill/>
          </a:ln>
          <a:effectLst>
            <a:outerShdw blurRad="4699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6E3C62-A150-520C-FAF6-DD899A839F68}"/>
              </a:ext>
            </a:extLst>
          </p:cNvPr>
          <p:cNvSpPr txBox="1"/>
          <p:nvPr/>
        </p:nvSpPr>
        <p:spPr>
          <a:xfrm>
            <a:off x="621139" y="442701"/>
            <a:ext cx="1877437" cy="10064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  <a:endParaRPr lang="en-US" sz="66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631382-2D36-388F-A8C7-B4A9FBC6B681}"/>
              </a:ext>
            </a:extLst>
          </p:cNvPr>
          <p:cNvSpPr txBox="1"/>
          <p:nvPr/>
        </p:nvSpPr>
        <p:spPr>
          <a:xfrm>
            <a:off x="727017" y="1205123"/>
            <a:ext cx="3474606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4800" dirty="0">
                <a:ln>
                  <a:solidFill>
                    <a:schemeClr val="accent5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CONTENTS</a:t>
            </a: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EA16414-D42B-16E8-2326-61F23C9274B4}"/>
              </a:ext>
            </a:extLst>
          </p:cNvPr>
          <p:cNvSpPr/>
          <p:nvPr/>
        </p:nvSpPr>
        <p:spPr>
          <a:xfrm>
            <a:off x="9727242" y="1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45F6F6D3-1699-FB03-EB5E-B18E2420366A}"/>
              </a:ext>
            </a:extLst>
          </p:cNvPr>
          <p:cNvCxnSpPr>
            <a:cxnSpLocks/>
          </p:cNvCxnSpPr>
          <p:nvPr/>
        </p:nvCxnSpPr>
        <p:spPr>
          <a:xfrm>
            <a:off x="2723745" y="818915"/>
            <a:ext cx="94682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44CB215-121C-5523-386A-4683A45913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04062" y="2676931"/>
            <a:ext cx="1956947" cy="3166463"/>
          </a:xfrm>
          <a:prstGeom prst="roundRect">
            <a:avLst>
              <a:gd name="adj" fmla="val 10477"/>
            </a:avLst>
          </a:prstGeom>
          <a:ln>
            <a:noFill/>
          </a:ln>
          <a:effectLst>
            <a:outerShdw blurRad="454916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94D3909-D893-765A-75CF-074D022EA169}"/>
              </a:ext>
            </a:extLst>
          </p:cNvPr>
          <p:cNvGrpSpPr/>
          <p:nvPr/>
        </p:nvGrpSpPr>
        <p:grpSpPr>
          <a:xfrm>
            <a:off x="729559" y="2787474"/>
            <a:ext cx="815044" cy="403783"/>
            <a:chOff x="1409917" y="2604951"/>
            <a:chExt cx="843085" cy="41767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B8DCC35-5E8C-D1B8-E9F9-2DBCDC17B99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409917" y="2604951"/>
              <a:ext cx="843085" cy="208504"/>
            </a:xfrm>
            <a:custGeom>
              <a:avLst/>
              <a:gdLst>
                <a:gd name="connsiteX0" fmla="*/ 0 w 1999597"/>
                <a:gd name="connsiteY0" fmla="*/ 0 h 365760"/>
                <a:gd name="connsiteX1" fmla="*/ 777188 w 1999597"/>
                <a:gd name="connsiteY1" fmla="*/ 0 h 365760"/>
                <a:gd name="connsiteX2" fmla="*/ 914400 w 1999597"/>
                <a:gd name="connsiteY2" fmla="*/ 0 h 365760"/>
                <a:gd name="connsiteX3" fmla="*/ 1816717 w 1999597"/>
                <a:gd name="connsiteY3" fmla="*/ 0 h 365760"/>
                <a:gd name="connsiteX4" fmla="*/ 1999597 w 1999597"/>
                <a:gd name="connsiteY4" fmla="*/ 182880 h 365760"/>
                <a:gd name="connsiteX5" fmla="*/ 1816717 w 1999597"/>
                <a:gd name="connsiteY5" fmla="*/ 365760 h 365760"/>
                <a:gd name="connsiteX6" fmla="*/ 914400 w 1999597"/>
                <a:gd name="connsiteY6" fmla="*/ 365760 h 365760"/>
                <a:gd name="connsiteX7" fmla="*/ 777188 w 1999597"/>
                <a:gd name="connsiteY7" fmla="*/ 365760 h 365760"/>
                <a:gd name="connsiteX8" fmla="*/ 0 w 1999597"/>
                <a:gd name="connsiteY8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597" h="365760">
                  <a:moveTo>
                    <a:pt x="0" y="0"/>
                  </a:moveTo>
                  <a:lnTo>
                    <a:pt x="777188" y="0"/>
                  </a:lnTo>
                  <a:lnTo>
                    <a:pt x="914400" y="0"/>
                  </a:lnTo>
                  <a:lnTo>
                    <a:pt x="1816717" y="0"/>
                  </a:lnTo>
                  <a:cubicBezTo>
                    <a:pt x="1917719" y="0"/>
                    <a:pt x="1999597" y="81878"/>
                    <a:pt x="1999597" y="182880"/>
                  </a:cubicBezTo>
                  <a:cubicBezTo>
                    <a:pt x="1999597" y="283882"/>
                    <a:pt x="1917719" y="365760"/>
                    <a:pt x="1816717" y="365760"/>
                  </a:cubicBezTo>
                  <a:lnTo>
                    <a:pt x="914400" y="365760"/>
                  </a:lnTo>
                  <a:lnTo>
                    <a:pt x="777188" y="365760"/>
                  </a:lnTo>
                  <a:lnTo>
                    <a:pt x="0" y="365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32514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3526D0FC-13AD-5F35-1030-AC94649DC244}"/>
                </a:ext>
              </a:extLst>
            </p:cNvPr>
            <p:cNvSpPr/>
            <p:nvPr/>
          </p:nvSpPr>
          <p:spPr>
            <a:xfrm rot="16200000" flipH="1">
              <a:off x="1395590" y="2828500"/>
              <a:ext cx="208504" cy="179746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C6EBFEAE-DE00-2EBC-D1CF-4036CFD008AA}"/>
              </a:ext>
            </a:extLst>
          </p:cNvPr>
          <p:cNvSpPr txBox="1"/>
          <p:nvPr/>
        </p:nvSpPr>
        <p:spPr>
          <a:xfrm>
            <a:off x="1035570" y="3673144"/>
            <a:ext cx="1229260" cy="679117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2" dirty="0">
                <a:solidFill>
                  <a:schemeClr val="bg1"/>
                </a:solidFill>
                <a:latin typeface="思源黑体 CN Bold" panose="020B0800000000000000" pitchFamily="34" charset="-122"/>
                <a:ea typeface="+mj-ea"/>
              </a:rPr>
              <a:t>01.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B509CFB-0A42-7E20-B7B5-70630A1ED277}"/>
              </a:ext>
            </a:extLst>
          </p:cNvPr>
          <p:cNvSpPr txBox="1"/>
          <p:nvPr/>
        </p:nvSpPr>
        <p:spPr>
          <a:xfrm>
            <a:off x="1071156" y="4234195"/>
            <a:ext cx="1499050" cy="490240"/>
          </a:xfrm>
          <a:prstGeom prst="rect">
            <a:avLst/>
          </a:prstGeom>
          <a:noFill/>
          <a:effectLst/>
        </p:spPr>
        <p:txBody>
          <a:bodyPr wrap="none" lIns="96078" tIns="48039" rIns="96078" bIns="48039" rtlCol="0">
            <a:noAutofit/>
          </a:bodyPr>
          <a:lstStyle/>
          <a:p>
            <a:r>
              <a:rPr lang="zh-CN" altLang="en-US" sz="2523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项目介绍</a:t>
            </a:r>
            <a:endParaRPr lang="en-US" sz="2523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H" panose="00020600040101010101" pitchFamily="18" charset="-122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AAA2BD9A-2E32-23BB-E6B0-E7830B24608F}"/>
              </a:ext>
            </a:extLst>
          </p:cNvPr>
          <p:cNvCxnSpPr>
            <a:cxnSpLocks/>
          </p:cNvCxnSpPr>
          <p:nvPr/>
        </p:nvCxnSpPr>
        <p:spPr>
          <a:xfrm>
            <a:off x="1186084" y="4801646"/>
            <a:ext cx="602181" cy="0"/>
          </a:xfrm>
          <a:prstGeom prst="line">
            <a:avLst/>
          </a:prstGeom>
          <a:ln w="33360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5E37CA4A-F54B-04E4-20A7-84562F16A521}"/>
              </a:ext>
            </a:extLst>
          </p:cNvPr>
          <p:cNvSpPr txBox="1"/>
          <p:nvPr/>
        </p:nvSpPr>
        <p:spPr>
          <a:xfrm>
            <a:off x="1071156" y="4830542"/>
            <a:ext cx="1487588" cy="490240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r>
              <a:rPr lang="en-US" sz="2523" dirty="0">
                <a:ln w="10009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ONE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C6ACB14-FC7A-B935-3BC4-591C04B6D4C4}"/>
              </a:ext>
            </a:extLst>
          </p:cNvPr>
          <p:cNvGrpSpPr/>
          <p:nvPr/>
        </p:nvGrpSpPr>
        <p:grpSpPr>
          <a:xfrm>
            <a:off x="1103814" y="3226931"/>
            <a:ext cx="422563" cy="422563"/>
            <a:chOff x="8111988" y="1801816"/>
            <a:chExt cx="422563" cy="422563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D87AE6E-142E-52A9-3699-ECA30A2DCD56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8111988" y="1801816"/>
              <a:ext cx="422563" cy="4225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14480" sx="101000" sy="101000" algn="ctr" rotWithShape="0">
                <a:schemeClr val="accent1">
                  <a:lumMod val="20000"/>
                  <a:lumOff val="8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pic>
          <p:nvPicPr>
            <p:cNvPr id="77" name="图形 76" descr="上升趋势条形图 轮廓">
              <a:extLst>
                <a:ext uri="{FF2B5EF4-FFF2-40B4-BE49-F238E27FC236}">
                  <a16:creationId xmlns:a16="http://schemas.microsoft.com/office/drawing/2014/main" id="{385522D1-84E9-1AA8-6C7B-E89F4041C318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157379" y="1847207"/>
              <a:ext cx="331780" cy="331780"/>
            </a:xfrm>
            <a:prstGeom prst="rect">
              <a:avLst/>
            </a:prstGeom>
            <a:effectLst/>
          </p:spPr>
        </p:pic>
      </p:grp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EFE5E87C-1D26-F833-63F0-C2C8B4866A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054479" y="2676931"/>
            <a:ext cx="1956947" cy="3166463"/>
          </a:xfrm>
          <a:prstGeom prst="roundRect">
            <a:avLst>
              <a:gd name="adj" fmla="val 10477"/>
            </a:avLst>
          </a:prstGeom>
          <a:ln>
            <a:noFill/>
          </a:ln>
          <a:effectLst>
            <a:outerShdw blurRad="454916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  <a:ea typeface="思源黑体 CN Bold" panose="020B0800000000000000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4CD986F-F1C0-D9C2-C9A9-5708515E9CF0}"/>
              </a:ext>
            </a:extLst>
          </p:cNvPr>
          <p:cNvGrpSpPr/>
          <p:nvPr/>
        </p:nvGrpSpPr>
        <p:grpSpPr>
          <a:xfrm>
            <a:off x="2880712" y="2787474"/>
            <a:ext cx="815044" cy="403783"/>
            <a:chOff x="828510" y="2604951"/>
            <a:chExt cx="843085" cy="417674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F1965C6-7A66-E5D3-E853-8734CBF85A2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828510" y="2604951"/>
              <a:ext cx="843085" cy="208504"/>
            </a:xfrm>
            <a:custGeom>
              <a:avLst/>
              <a:gdLst>
                <a:gd name="connsiteX0" fmla="*/ 0 w 1999597"/>
                <a:gd name="connsiteY0" fmla="*/ 0 h 365760"/>
                <a:gd name="connsiteX1" fmla="*/ 777188 w 1999597"/>
                <a:gd name="connsiteY1" fmla="*/ 0 h 365760"/>
                <a:gd name="connsiteX2" fmla="*/ 914400 w 1999597"/>
                <a:gd name="connsiteY2" fmla="*/ 0 h 365760"/>
                <a:gd name="connsiteX3" fmla="*/ 1816717 w 1999597"/>
                <a:gd name="connsiteY3" fmla="*/ 0 h 365760"/>
                <a:gd name="connsiteX4" fmla="*/ 1999597 w 1999597"/>
                <a:gd name="connsiteY4" fmla="*/ 182880 h 365760"/>
                <a:gd name="connsiteX5" fmla="*/ 1816717 w 1999597"/>
                <a:gd name="connsiteY5" fmla="*/ 365760 h 365760"/>
                <a:gd name="connsiteX6" fmla="*/ 914400 w 1999597"/>
                <a:gd name="connsiteY6" fmla="*/ 365760 h 365760"/>
                <a:gd name="connsiteX7" fmla="*/ 777188 w 1999597"/>
                <a:gd name="connsiteY7" fmla="*/ 365760 h 365760"/>
                <a:gd name="connsiteX8" fmla="*/ 0 w 1999597"/>
                <a:gd name="connsiteY8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597" h="365760">
                  <a:moveTo>
                    <a:pt x="0" y="0"/>
                  </a:moveTo>
                  <a:lnTo>
                    <a:pt x="777188" y="0"/>
                  </a:lnTo>
                  <a:lnTo>
                    <a:pt x="914400" y="0"/>
                  </a:lnTo>
                  <a:lnTo>
                    <a:pt x="1816717" y="0"/>
                  </a:lnTo>
                  <a:cubicBezTo>
                    <a:pt x="1917719" y="0"/>
                    <a:pt x="1999597" y="81878"/>
                    <a:pt x="1999597" y="182880"/>
                  </a:cubicBezTo>
                  <a:cubicBezTo>
                    <a:pt x="1999597" y="283882"/>
                    <a:pt x="1917719" y="365760"/>
                    <a:pt x="1816717" y="365760"/>
                  </a:cubicBezTo>
                  <a:lnTo>
                    <a:pt x="914400" y="365760"/>
                  </a:lnTo>
                  <a:lnTo>
                    <a:pt x="777188" y="365760"/>
                  </a:lnTo>
                  <a:lnTo>
                    <a:pt x="0" y="365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32514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2" name="等腰三角形 101">
              <a:extLst>
                <a:ext uri="{FF2B5EF4-FFF2-40B4-BE49-F238E27FC236}">
                  <a16:creationId xmlns:a16="http://schemas.microsoft.com/office/drawing/2014/main" id="{D73C9160-56CD-2909-0946-4C0B6CE17BBC}"/>
                </a:ext>
              </a:extLst>
            </p:cNvPr>
            <p:cNvSpPr/>
            <p:nvPr/>
          </p:nvSpPr>
          <p:spPr>
            <a:xfrm rot="16200000" flipH="1">
              <a:off x="814180" y="2828500"/>
              <a:ext cx="208504" cy="179746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A323FF70-6224-E0A7-9261-34C18EFD4187}"/>
              </a:ext>
            </a:extLst>
          </p:cNvPr>
          <p:cNvSpPr txBox="1"/>
          <p:nvPr/>
        </p:nvSpPr>
        <p:spPr>
          <a:xfrm>
            <a:off x="3186721" y="3673144"/>
            <a:ext cx="1229260" cy="679117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2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rPr>
              <a:t>02.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1DFBD240-301C-4A70-D409-80383DD8BBB3}"/>
              </a:ext>
            </a:extLst>
          </p:cNvPr>
          <p:cNvSpPr txBox="1"/>
          <p:nvPr/>
        </p:nvSpPr>
        <p:spPr>
          <a:xfrm>
            <a:off x="3222306" y="4234195"/>
            <a:ext cx="1499050" cy="490240"/>
          </a:xfrm>
          <a:prstGeom prst="rect">
            <a:avLst/>
          </a:prstGeom>
          <a:noFill/>
          <a:effectLst/>
        </p:spPr>
        <p:txBody>
          <a:bodyPr wrap="none" lIns="96078" tIns="48039" rIns="96078" bIns="48039" rtlCol="0">
            <a:noAutofit/>
          </a:bodyPr>
          <a:lstStyle/>
          <a:p>
            <a:r>
              <a:rPr lang="zh-CN" altLang="en-US" sz="2523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Microsoft YaHei" panose="020B0503020204020204" pitchFamily="34" charset="-122"/>
              </a:rPr>
              <a:t>服务内容</a:t>
            </a:r>
            <a:endParaRPr lang="en-US" sz="2523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H" panose="00020600040101010101" pitchFamily="18" charset="-122"/>
              <a:sym typeface="Microsoft YaHei" panose="020B0503020204020204" pitchFamily="34" charset="-122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40E3E572-F980-B52B-10AD-451D4234B7B9}"/>
              </a:ext>
            </a:extLst>
          </p:cNvPr>
          <p:cNvCxnSpPr>
            <a:cxnSpLocks/>
          </p:cNvCxnSpPr>
          <p:nvPr/>
        </p:nvCxnSpPr>
        <p:spPr>
          <a:xfrm>
            <a:off x="3337232" y="4801646"/>
            <a:ext cx="602181" cy="0"/>
          </a:xfrm>
          <a:prstGeom prst="line">
            <a:avLst/>
          </a:prstGeom>
          <a:ln w="33360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>
            <a:extLst>
              <a:ext uri="{FF2B5EF4-FFF2-40B4-BE49-F238E27FC236}">
                <a16:creationId xmlns:a16="http://schemas.microsoft.com/office/drawing/2014/main" id="{44B0F3C6-743E-DF84-8418-ACB57D5F60A5}"/>
              </a:ext>
            </a:extLst>
          </p:cNvPr>
          <p:cNvSpPr txBox="1"/>
          <p:nvPr/>
        </p:nvSpPr>
        <p:spPr>
          <a:xfrm>
            <a:off x="3222306" y="4830542"/>
            <a:ext cx="1487588" cy="490240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r>
              <a:rPr lang="en-US" sz="2523" dirty="0">
                <a:ln w="10009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rPr>
              <a:t>TWO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C3D00F1-2D7B-5791-C1C7-B5CB5194B92F}"/>
              </a:ext>
            </a:extLst>
          </p:cNvPr>
          <p:cNvGrpSpPr>
            <a:grpSpLocks/>
          </p:cNvGrpSpPr>
          <p:nvPr/>
        </p:nvGrpSpPr>
        <p:grpSpPr>
          <a:xfrm>
            <a:off x="3245290" y="3219779"/>
            <a:ext cx="422563" cy="422563"/>
            <a:chOff x="9267195" y="1300145"/>
            <a:chExt cx="422563" cy="422563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5B3B0D7-A8A9-0685-B720-3CB950EA8E4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9267195" y="1300145"/>
              <a:ext cx="422563" cy="4225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14480" sx="102000" sy="102000" algn="ctr" rotWithShape="0">
                <a:schemeClr val="accent1">
                  <a:lumMod val="20000"/>
                  <a:lumOff val="8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endParaRPr>
            </a:p>
          </p:txBody>
        </p:sp>
        <p:pic>
          <p:nvPicPr>
            <p:cNvPr id="81" name="图形 80" descr="呼叫中心 轮廓">
              <a:extLst>
                <a:ext uri="{FF2B5EF4-FFF2-40B4-BE49-F238E27FC236}">
                  <a16:creationId xmlns:a16="http://schemas.microsoft.com/office/drawing/2014/main" id="{8942C738-9EB6-DB34-4145-97D2B3250F56}"/>
                </a:ext>
              </a:extLst>
            </p:cNvPr>
            <p:cNvPicPr>
              <a:picLocks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312587" y="1345537"/>
              <a:ext cx="331780" cy="331780"/>
            </a:xfrm>
            <a:prstGeom prst="rect">
              <a:avLst/>
            </a:prstGeom>
            <a:effectLst/>
          </p:spPr>
        </p:pic>
      </p:grp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C8B8D806-403A-A01F-6E73-67F0E463AF4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4898" y="2676931"/>
            <a:ext cx="1956947" cy="3166463"/>
          </a:xfrm>
          <a:prstGeom prst="roundRect">
            <a:avLst>
              <a:gd name="adj" fmla="val 10477"/>
            </a:avLst>
          </a:prstGeom>
          <a:ln>
            <a:noFill/>
          </a:ln>
          <a:effectLst>
            <a:outerShdw blurRad="454916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19760C19-C82F-71FE-280B-67B23FAEABAD}"/>
              </a:ext>
            </a:extLst>
          </p:cNvPr>
          <p:cNvGrpSpPr/>
          <p:nvPr/>
        </p:nvGrpSpPr>
        <p:grpSpPr>
          <a:xfrm>
            <a:off x="5031128" y="2787473"/>
            <a:ext cx="815046" cy="403779"/>
            <a:chOff x="247110" y="2604952"/>
            <a:chExt cx="843088" cy="417670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0DE998E-4B80-7211-909F-BD7FC56DBA27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47110" y="2604952"/>
              <a:ext cx="843088" cy="208504"/>
            </a:xfrm>
            <a:custGeom>
              <a:avLst/>
              <a:gdLst>
                <a:gd name="connsiteX0" fmla="*/ 0 w 1999597"/>
                <a:gd name="connsiteY0" fmla="*/ 0 h 365760"/>
                <a:gd name="connsiteX1" fmla="*/ 777188 w 1999597"/>
                <a:gd name="connsiteY1" fmla="*/ 0 h 365760"/>
                <a:gd name="connsiteX2" fmla="*/ 914400 w 1999597"/>
                <a:gd name="connsiteY2" fmla="*/ 0 h 365760"/>
                <a:gd name="connsiteX3" fmla="*/ 1816717 w 1999597"/>
                <a:gd name="connsiteY3" fmla="*/ 0 h 365760"/>
                <a:gd name="connsiteX4" fmla="*/ 1999597 w 1999597"/>
                <a:gd name="connsiteY4" fmla="*/ 182880 h 365760"/>
                <a:gd name="connsiteX5" fmla="*/ 1816717 w 1999597"/>
                <a:gd name="connsiteY5" fmla="*/ 365760 h 365760"/>
                <a:gd name="connsiteX6" fmla="*/ 914400 w 1999597"/>
                <a:gd name="connsiteY6" fmla="*/ 365760 h 365760"/>
                <a:gd name="connsiteX7" fmla="*/ 777188 w 1999597"/>
                <a:gd name="connsiteY7" fmla="*/ 365760 h 365760"/>
                <a:gd name="connsiteX8" fmla="*/ 0 w 1999597"/>
                <a:gd name="connsiteY8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597" h="365760">
                  <a:moveTo>
                    <a:pt x="0" y="0"/>
                  </a:moveTo>
                  <a:lnTo>
                    <a:pt x="777188" y="0"/>
                  </a:lnTo>
                  <a:lnTo>
                    <a:pt x="914400" y="0"/>
                  </a:lnTo>
                  <a:lnTo>
                    <a:pt x="1816717" y="0"/>
                  </a:lnTo>
                  <a:cubicBezTo>
                    <a:pt x="1917719" y="0"/>
                    <a:pt x="1999597" y="81878"/>
                    <a:pt x="1999597" y="182880"/>
                  </a:cubicBezTo>
                  <a:cubicBezTo>
                    <a:pt x="1999597" y="283882"/>
                    <a:pt x="1917719" y="365760"/>
                    <a:pt x="1816717" y="365760"/>
                  </a:cubicBezTo>
                  <a:lnTo>
                    <a:pt x="914400" y="365760"/>
                  </a:lnTo>
                  <a:lnTo>
                    <a:pt x="777188" y="365760"/>
                  </a:lnTo>
                  <a:lnTo>
                    <a:pt x="0" y="365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32514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15" name="等腰三角形 114">
              <a:extLst>
                <a:ext uri="{FF2B5EF4-FFF2-40B4-BE49-F238E27FC236}">
                  <a16:creationId xmlns:a16="http://schemas.microsoft.com/office/drawing/2014/main" id="{19D08A47-7FC8-B39F-AB3F-B3E9561BE359}"/>
                </a:ext>
              </a:extLst>
            </p:cNvPr>
            <p:cNvSpPr/>
            <p:nvPr/>
          </p:nvSpPr>
          <p:spPr>
            <a:xfrm rot="16200000" flipH="1">
              <a:off x="232781" y="2828496"/>
              <a:ext cx="208505" cy="17974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D5F41501-C3D5-47F0-3C64-5E51B8B3CEC9}"/>
              </a:ext>
            </a:extLst>
          </p:cNvPr>
          <p:cNvSpPr txBox="1"/>
          <p:nvPr/>
        </p:nvSpPr>
        <p:spPr>
          <a:xfrm>
            <a:off x="5337137" y="3673144"/>
            <a:ext cx="1229260" cy="679117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2" dirty="0">
                <a:solidFill>
                  <a:schemeClr val="bg1"/>
                </a:solidFill>
                <a:latin typeface="思源黑体 CN Bold" panose="020B0800000000000000" pitchFamily="34" charset="-122"/>
                <a:ea typeface="+mj-ea"/>
              </a:rPr>
              <a:t>03.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55F411A-AA01-2ED7-4EE3-8014CC3C87CA}"/>
              </a:ext>
            </a:extLst>
          </p:cNvPr>
          <p:cNvSpPr txBox="1"/>
          <p:nvPr/>
        </p:nvSpPr>
        <p:spPr>
          <a:xfrm>
            <a:off x="5372726" y="4234195"/>
            <a:ext cx="1499050" cy="490240"/>
          </a:xfrm>
          <a:prstGeom prst="rect">
            <a:avLst/>
          </a:prstGeom>
          <a:noFill/>
          <a:effectLst/>
        </p:spPr>
        <p:txBody>
          <a:bodyPr wrap="none" lIns="96078" tIns="48039" rIns="96078" bIns="48039" rtlCol="0">
            <a:noAutofit/>
          </a:bodyPr>
          <a:lstStyle/>
          <a:p>
            <a:r>
              <a:rPr lang="zh-CN" altLang="en-US" sz="2523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市场分析</a:t>
            </a:r>
            <a:endParaRPr lang="en-US" sz="2523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H" panose="00020600040101010101" pitchFamily="18" charset="-122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D4CA07DA-416A-750E-9196-01CAE8C5DF4E}"/>
              </a:ext>
            </a:extLst>
          </p:cNvPr>
          <p:cNvCxnSpPr>
            <a:cxnSpLocks/>
          </p:cNvCxnSpPr>
          <p:nvPr/>
        </p:nvCxnSpPr>
        <p:spPr>
          <a:xfrm>
            <a:off x="5487652" y="4801646"/>
            <a:ext cx="602181" cy="0"/>
          </a:xfrm>
          <a:prstGeom prst="line">
            <a:avLst/>
          </a:prstGeom>
          <a:ln w="33360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FB27933-1613-67FA-AA56-C42C1A23F0E3}"/>
              </a:ext>
            </a:extLst>
          </p:cNvPr>
          <p:cNvSpPr txBox="1"/>
          <p:nvPr/>
        </p:nvSpPr>
        <p:spPr>
          <a:xfrm>
            <a:off x="5372724" y="4830542"/>
            <a:ext cx="1487588" cy="490240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r>
              <a:rPr lang="en-US" sz="2523" dirty="0">
                <a:ln w="10009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THREE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2C97A30-F61F-8A47-C142-25D56EE90819}"/>
              </a:ext>
            </a:extLst>
          </p:cNvPr>
          <p:cNvGrpSpPr>
            <a:grpSpLocks/>
          </p:cNvGrpSpPr>
          <p:nvPr/>
        </p:nvGrpSpPr>
        <p:grpSpPr>
          <a:xfrm>
            <a:off x="5397065" y="3219779"/>
            <a:ext cx="422563" cy="422563"/>
            <a:chOff x="7749783" y="1430569"/>
            <a:chExt cx="422563" cy="422563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29915635-FF91-D1C7-9BA7-6E0511FD068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749783" y="1430569"/>
              <a:ext cx="422563" cy="4225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14480" sx="102000" sy="102000" algn="ctr" rotWithShape="0">
                <a:schemeClr val="accent1">
                  <a:lumMod val="20000"/>
                  <a:lumOff val="8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pic>
          <p:nvPicPr>
            <p:cNvPr id="79" name="图形 78" descr="博客 轮廓">
              <a:extLst>
                <a:ext uri="{FF2B5EF4-FFF2-40B4-BE49-F238E27FC236}">
                  <a16:creationId xmlns:a16="http://schemas.microsoft.com/office/drawing/2014/main" id="{1792B1D2-01C8-460F-72C4-C18E816F3AFD}"/>
                </a:ext>
              </a:extLst>
            </p:cNvPr>
            <p:cNvPicPr>
              <a:picLocks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803389" y="1484177"/>
              <a:ext cx="315347" cy="315347"/>
            </a:xfrm>
            <a:prstGeom prst="rect">
              <a:avLst/>
            </a:prstGeom>
            <a:effectLst/>
          </p:spPr>
        </p:pic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E8E0E738-475D-4382-C651-58F1C618044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55316" y="2676931"/>
            <a:ext cx="1956947" cy="3166463"/>
          </a:xfrm>
          <a:prstGeom prst="roundRect">
            <a:avLst>
              <a:gd name="adj" fmla="val 10477"/>
            </a:avLst>
          </a:prstGeom>
          <a:ln>
            <a:noFill/>
          </a:ln>
          <a:effectLst>
            <a:outerShdw blurRad="454916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10790D37-1F38-FD04-4510-DDD0DDE2B0F9}"/>
              </a:ext>
            </a:extLst>
          </p:cNvPr>
          <p:cNvGrpSpPr/>
          <p:nvPr/>
        </p:nvGrpSpPr>
        <p:grpSpPr>
          <a:xfrm>
            <a:off x="7181546" y="2787475"/>
            <a:ext cx="815046" cy="403782"/>
            <a:chOff x="-327240" y="2604951"/>
            <a:chExt cx="843084" cy="417673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9C56788-4EBA-954E-8C44-15BE0103A60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-327240" y="2604951"/>
              <a:ext cx="843084" cy="208504"/>
            </a:xfrm>
            <a:custGeom>
              <a:avLst/>
              <a:gdLst>
                <a:gd name="connsiteX0" fmla="*/ 0 w 1999597"/>
                <a:gd name="connsiteY0" fmla="*/ 0 h 365760"/>
                <a:gd name="connsiteX1" fmla="*/ 777188 w 1999597"/>
                <a:gd name="connsiteY1" fmla="*/ 0 h 365760"/>
                <a:gd name="connsiteX2" fmla="*/ 914400 w 1999597"/>
                <a:gd name="connsiteY2" fmla="*/ 0 h 365760"/>
                <a:gd name="connsiteX3" fmla="*/ 1816717 w 1999597"/>
                <a:gd name="connsiteY3" fmla="*/ 0 h 365760"/>
                <a:gd name="connsiteX4" fmla="*/ 1999597 w 1999597"/>
                <a:gd name="connsiteY4" fmla="*/ 182880 h 365760"/>
                <a:gd name="connsiteX5" fmla="*/ 1816717 w 1999597"/>
                <a:gd name="connsiteY5" fmla="*/ 365760 h 365760"/>
                <a:gd name="connsiteX6" fmla="*/ 914400 w 1999597"/>
                <a:gd name="connsiteY6" fmla="*/ 365760 h 365760"/>
                <a:gd name="connsiteX7" fmla="*/ 777188 w 1999597"/>
                <a:gd name="connsiteY7" fmla="*/ 365760 h 365760"/>
                <a:gd name="connsiteX8" fmla="*/ 0 w 1999597"/>
                <a:gd name="connsiteY8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597" h="365760">
                  <a:moveTo>
                    <a:pt x="0" y="0"/>
                  </a:moveTo>
                  <a:lnTo>
                    <a:pt x="777188" y="0"/>
                  </a:lnTo>
                  <a:lnTo>
                    <a:pt x="914400" y="0"/>
                  </a:lnTo>
                  <a:lnTo>
                    <a:pt x="1816717" y="0"/>
                  </a:lnTo>
                  <a:cubicBezTo>
                    <a:pt x="1917719" y="0"/>
                    <a:pt x="1999597" y="81878"/>
                    <a:pt x="1999597" y="182880"/>
                  </a:cubicBezTo>
                  <a:cubicBezTo>
                    <a:pt x="1999597" y="283882"/>
                    <a:pt x="1917719" y="365760"/>
                    <a:pt x="1816717" y="365760"/>
                  </a:cubicBezTo>
                  <a:lnTo>
                    <a:pt x="914400" y="365760"/>
                  </a:lnTo>
                  <a:lnTo>
                    <a:pt x="777188" y="365760"/>
                  </a:lnTo>
                  <a:lnTo>
                    <a:pt x="0" y="365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32514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17DF4A75-65AB-A1A3-CAE1-8C151C2D6F77}"/>
                </a:ext>
              </a:extLst>
            </p:cNvPr>
            <p:cNvSpPr/>
            <p:nvPr/>
          </p:nvSpPr>
          <p:spPr>
            <a:xfrm rot="16200000" flipH="1">
              <a:off x="-341568" y="2828499"/>
              <a:ext cx="208504" cy="179746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40545AB1-0C78-5948-3CA5-FC280ECA3768}"/>
              </a:ext>
            </a:extLst>
          </p:cNvPr>
          <p:cNvSpPr txBox="1"/>
          <p:nvPr/>
        </p:nvSpPr>
        <p:spPr>
          <a:xfrm>
            <a:off x="7487556" y="3673144"/>
            <a:ext cx="1229260" cy="679117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2" dirty="0">
                <a:solidFill>
                  <a:schemeClr val="bg1"/>
                </a:solidFill>
                <a:latin typeface="思源黑体 CN Bold" panose="020B0800000000000000" pitchFamily="34" charset="-122"/>
                <a:ea typeface="+mj-ea"/>
              </a:rPr>
              <a:t>04.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6A75A2A-4764-FFB6-B743-D7E1D3E421BE}"/>
              </a:ext>
            </a:extLst>
          </p:cNvPr>
          <p:cNvSpPr txBox="1"/>
          <p:nvPr/>
        </p:nvSpPr>
        <p:spPr>
          <a:xfrm>
            <a:off x="7523142" y="4234196"/>
            <a:ext cx="1498703" cy="490333"/>
          </a:xfrm>
          <a:prstGeom prst="rect">
            <a:avLst/>
          </a:prstGeom>
          <a:noFill/>
          <a:effectLst/>
        </p:spPr>
        <p:txBody>
          <a:bodyPr wrap="none" lIns="96078" tIns="48039" rIns="96078" bIns="48039" rtlCol="0">
            <a:noAutofit/>
          </a:bodyPr>
          <a:lstStyle/>
          <a:p>
            <a:r>
              <a:rPr lang="zh-CN" altLang="en-US" sz="2523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风险预估</a:t>
            </a:r>
            <a:endParaRPr lang="en-US" sz="2523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H" panose="00020600040101010101" pitchFamily="18" charset="-122"/>
            </a:endParaRPr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ACD3A96D-AA07-374C-D0C5-60CBD1E9D321}"/>
              </a:ext>
            </a:extLst>
          </p:cNvPr>
          <p:cNvCxnSpPr>
            <a:cxnSpLocks/>
          </p:cNvCxnSpPr>
          <p:nvPr/>
        </p:nvCxnSpPr>
        <p:spPr>
          <a:xfrm>
            <a:off x="7638069" y="4801646"/>
            <a:ext cx="602181" cy="0"/>
          </a:xfrm>
          <a:prstGeom prst="line">
            <a:avLst/>
          </a:prstGeom>
          <a:ln w="33360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D85EF13-1B88-0CB7-44B7-4ABDD0AF71A0}"/>
              </a:ext>
            </a:extLst>
          </p:cNvPr>
          <p:cNvSpPr txBox="1"/>
          <p:nvPr/>
        </p:nvSpPr>
        <p:spPr>
          <a:xfrm>
            <a:off x="7523141" y="4830542"/>
            <a:ext cx="1487588" cy="490240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r>
              <a:rPr lang="en-US" sz="2523" dirty="0">
                <a:ln w="10009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FOUR</a:t>
            </a: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7FA43EB3-3A8A-67AD-483E-3A62B2E976C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547481" y="3219779"/>
            <a:ext cx="422563" cy="42256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outerShdw blurRad="414480" sx="102000" sy="102000" algn="ctr" rotWithShape="0">
              <a:schemeClr val="accent1">
                <a:lumMod val="20000"/>
                <a:lumOff val="8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pic>
        <p:nvPicPr>
          <p:cNvPr id="143" name="图形 142" descr="云计算 轮廓">
            <a:extLst>
              <a:ext uri="{FF2B5EF4-FFF2-40B4-BE49-F238E27FC236}">
                <a16:creationId xmlns:a16="http://schemas.microsoft.com/office/drawing/2014/main" id="{5304FC25-35CD-4D2F-18E5-F28788F6C9C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601090" y="3273387"/>
            <a:ext cx="315347" cy="315347"/>
          </a:xfrm>
          <a:prstGeom prst="rect">
            <a:avLst/>
          </a:prstGeom>
          <a:effectLst/>
        </p:spPr>
      </p:pic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30957163-022C-6AFD-9895-4F9B7FCACA4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505731" y="2676931"/>
            <a:ext cx="1956947" cy="3166463"/>
          </a:xfrm>
          <a:prstGeom prst="roundRect">
            <a:avLst>
              <a:gd name="adj" fmla="val 10477"/>
            </a:avLst>
          </a:prstGeom>
          <a:ln>
            <a:noFill/>
          </a:ln>
          <a:effectLst>
            <a:outerShdw blurRad="454916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0E4033B-32F8-D27A-72A8-5CB64613DDF5}"/>
              </a:ext>
            </a:extLst>
          </p:cNvPr>
          <p:cNvGrpSpPr/>
          <p:nvPr/>
        </p:nvGrpSpPr>
        <p:grpSpPr>
          <a:xfrm>
            <a:off x="9331961" y="2787475"/>
            <a:ext cx="815046" cy="403782"/>
            <a:chOff x="-372636" y="2604951"/>
            <a:chExt cx="843084" cy="417673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5453909-F15C-7B8E-7352-8379D0D6A02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-372636" y="2604951"/>
              <a:ext cx="843084" cy="208504"/>
            </a:xfrm>
            <a:custGeom>
              <a:avLst/>
              <a:gdLst>
                <a:gd name="connsiteX0" fmla="*/ 0 w 1999597"/>
                <a:gd name="connsiteY0" fmla="*/ 0 h 365760"/>
                <a:gd name="connsiteX1" fmla="*/ 777188 w 1999597"/>
                <a:gd name="connsiteY1" fmla="*/ 0 h 365760"/>
                <a:gd name="connsiteX2" fmla="*/ 914400 w 1999597"/>
                <a:gd name="connsiteY2" fmla="*/ 0 h 365760"/>
                <a:gd name="connsiteX3" fmla="*/ 1816717 w 1999597"/>
                <a:gd name="connsiteY3" fmla="*/ 0 h 365760"/>
                <a:gd name="connsiteX4" fmla="*/ 1999597 w 1999597"/>
                <a:gd name="connsiteY4" fmla="*/ 182880 h 365760"/>
                <a:gd name="connsiteX5" fmla="*/ 1816717 w 1999597"/>
                <a:gd name="connsiteY5" fmla="*/ 365760 h 365760"/>
                <a:gd name="connsiteX6" fmla="*/ 914400 w 1999597"/>
                <a:gd name="connsiteY6" fmla="*/ 365760 h 365760"/>
                <a:gd name="connsiteX7" fmla="*/ 777188 w 1999597"/>
                <a:gd name="connsiteY7" fmla="*/ 365760 h 365760"/>
                <a:gd name="connsiteX8" fmla="*/ 0 w 1999597"/>
                <a:gd name="connsiteY8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597" h="365760">
                  <a:moveTo>
                    <a:pt x="0" y="0"/>
                  </a:moveTo>
                  <a:lnTo>
                    <a:pt x="777188" y="0"/>
                  </a:lnTo>
                  <a:lnTo>
                    <a:pt x="914400" y="0"/>
                  </a:lnTo>
                  <a:lnTo>
                    <a:pt x="1816717" y="0"/>
                  </a:lnTo>
                  <a:cubicBezTo>
                    <a:pt x="1917719" y="0"/>
                    <a:pt x="1999597" y="81878"/>
                    <a:pt x="1999597" y="182880"/>
                  </a:cubicBezTo>
                  <a:cubicBezTo>
                    <a:pt x="1999597" y="283882"/>
                    <a:pt x="1917719" y="365760"/>
                    <a:pt x="1816717" y="365760"/>
                  </a:cubicBezTo>
                  <a:lnTo>
                    <a:pt x="914400" y="365760"/>
                  </a:lnTo>
                  <a:lnTo>
                    <a:pt x="777188" y="365760"/>
                  </a:lnTo>
                  <a:lnTo>
                    <a:pt x="0" y="3657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32514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96" name="等腰三角形 95">
              <a:extLst>
                <a:ext uri="{FF2B5EF4-FFF2-40B4-BE49-F238E27FC236}">
                  <a16:creationId xmlns:a16="http://schemas.microsoft.com/office/drawing/2014/main" id="{92C987BF-5B8B-76F0-983E-2FE55A052C99}"/>
                </a:ext>
              </a:extLst>
            </p:cNvPr>
            <p:cNvSpPr/>
            <p:nvPr/>
          </p:nvSpPr>
          <p:spPr>
            <a:xfrm rot="16200000" flipH="1">
              <a:off x="-386965" y="2828499"/>
              <a:ext cx="208504" cy="179746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787" tIns="36393" rIns="72787" bIns="36393" rtlCol="0" anchor="ctr">
              <a:noAutofit/>
            </a:bodyPr>
            <a:lstStyle/>
            <a:p>
              <a:pPr algn="ctr"/>
              <a:endParaRPr lang="en-US" sz="1433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724685EF-4E97-BD23-F9CA-7995D5446449}"/>
              </a:ext>
            </a:extLst>
          </p:cNvPr>
          <p:cNvSpPr txBox="1"/>
          <p:nvPr/>
        </p:nvSpPr>
        <p:spPr>
          <a:xfrm>
            <a:off x="9637971" y="3673144"/>
            <a:ext cx="1229260" cy="679117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2" dirty="0">
                <a:solidFill>
                  <a:schemeClr val="bg1"/>
                </a:solidFill>
                <a:latin typeface="思源黑体 CN Bold" panose="020B0800000000000000" pitchFamily="34" charset="-122"/>
                <a:ea typeface="+mj-ea"/>
              </a:rPr>
              <a:t>05.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82A08555-635F-31E5-5838-20F7E4CC8D6D}"/>
              </a:ext>
            </a:extLst>
          </p:cNvPr>
          <p:cNvSpPr txBox="1"/>
          <p:nvPr/>
        </p:nvSpPr>
        <p:spPr>
          <a:xfrm>
            <a:off x="9673556" y="4234196"/>
            <a:ext cx="1489259" cy="485264"/>
          </a:xfrm>
          <a:prstGeom prst="rect">
            <a:avLst/>
          </a:prstGeom>
          <a:noFill/>
          <a:effectLst/>
        </p:spPr>
        <p:txBody>
          <a:bodyPr wrap="none" lIns="96078" tIns="48039" rIns="96078" bIns="48039" rtlCol="0">
            <a:noAutofit/>
          </a:bodyPr>
          <a:lstStyle/>
          <a:p>
            <a:r>
              <a:rPr lang="zh-CN" altLang="en-US" sz="2523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财务分析</a:t>
            </a:r>
            <a:endParaRPr lang="en-US" sz="2523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H" panose="00020600040101010101" pitchFamily="18" charset="-122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C4C84A26-A3A7-E153-00EF-D5C8AA826F4B}"/>
              </a:ext>
            </a:extLst>
          </p:cNvPr>
          <p:cNvCxnSpPr>
            <a:cxnSpLocks/>
          </p:cNvCxnSpPr>
          <p:nvPr/>
        </p:nvCxnSpPr>
        <p:spPr>
          <a:xfrm>
            <a:off x="9788484" y="4801646"/>
            <a:ext cx="602181" cy="0"/>
          </a:xfrm>
          <a:prstGeom prst="line">
            <a:avLst/>
          </a:prstGeom>
          <a:ln w="33360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BE2E02F6-15BC-62E5-0FDC-F713880E0572}"/>
              </a:ext>
            </a:extLst>
          </p:cNvPr>
          <p:cNvSpPr txBox="1"/>
          <p:nvPr/>
        </p:nvSpPr>
        <p:spPr>
          <a:xfrm>
            <a:off x="9673555" y="4830542"/>
            <a:ext cx="1487588" cy="490240"/>
          </a:xfrm>
          <a:prstGeom prst="rect">
            <a:avLst/>
          </a:prstGeom>
          <a:noFill/>
          <a:effectLst/>
        </p:spPr>
        <p:txBody>
          <a:bodyPr wrap="square" lIns="96078" tIns="48039" rIns="96078" bIns="48039" rtlCol="0">
            <a:noAutofit/>
          </a:bodyPr>
          <a:lstStyle/>
          <a:p>
            <a:r>
              <a:rPr lang="en-US" altLang="zh-CN" sz="2523" dirty="0">
                <a:ln w="10009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FIVE</a:t>
            </a:r>
            <a:endParaRPr lang="en-US" sz="2523" dirty="0">
              <a:ln w="10009">
                <a:solidFill>
                  <a:schemeClr val="bg1">
                    <a:alpha val="40000"/>
                  </a:schemeClr>
                </a:solidFill>
              </a:ln>
              <a:noFill/>
              <a:latin typeface="思源黑体 CN Bold" panose="020B0800000000000000" pitchFamily="34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CE760D38-EE15-36E9-E0EE-C4456C5AE23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697896" y="3219779"/>
            <a:ext cx="422563" cy="422563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outerShdw blurRad="414480" sx="102000" sy="102000" algn="ctr" rotWithShape="0">
              <a:schemeClr val="accent1">
                <a:lumMod val="20000"/>
                <a:lumOff val="8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87" tIns="36393" rIns="72787" bIns="36393" rtlCol="0" anchor="ctr">
            <a:noAutofit/>
          </a:bodyPr>
          <a:lstStyle/>
          <a:p>
            <a:pPr algn="ctr"/>
            <a:endParaRPr lang="en-US" sz="1433" dirty="0">
              <a:latin typeface="思源黑体 CN Bold" panose="020B0800000000000000" pitchFamily="34" charset="-122"/>
            </a:endParaRPr>
          </a:p>
        </p:txBody>
      </p:sp>
      <p:sp>
        <p:nvSpPr>
          <p:cNvPr id="97" name="iconfont-11121-5269225">
            <a:extLst>
              <a:ext uri="{FF2B5EF4-FFF2-40B4-BE49-F238E27FC236}">
                <a16:creationId xmlns:a16="http://schemas.microsoft.com/office/drawing/2014/main" id="{88EC38A0-088D-B60D-E64C-49852C9BA930}"/>
              </a:ext>
            </a:extLst>
          </p:cNvPr>
          <p:cNvSpPr>
            <a:spLocks/>
          </p:cNvSpPr>
          <p:nvPr/>
        </p:nvSpPr>
        <p:spPr>
          <a:xfrm>
            <a:off x="9788484" y="3311313"/>
            <a:ext cx="238784" cy="238784"/>
          </a:xfrm>
          <a:custGeom>
            <a:avLst/>
            <a:gdLst>
              <a:gd name="T0" fmla="*/ 11535 w 12257"/>
              <a:gd name="T1" fmla="*/ 3702 h 11707"/>
              <a:gd name="T2" fmla="*/ 11535 w 12257"/>
              <a:gd name="T3" fmla="*/ 9538 h 11707"/>
              <a:gd name="T4" fmla="*/ 11431 w 12257"/>
              <a:gd name="T5" fmla="*/ 10332 h 11707"/>
              <a:gd name="T6" fmla="*/ 9673 w 12257"/>
              <a:gd name="T7" fmla="*/ 11067 h 11707"/>
              <a:gd name="T8" fmla="*/ 2052 w 12257"/>
              <a:gd name="T9" fmla="*/ 11067 h 11707"/>
              <a:gd name="T10" fmla="*/ 695 w 12257"/>
              <a:gd name="T11" fmla="*/ 9720 h 11707"/>
              <a:gd name="T12" fmla="*/ 695 w 12257"/>
              <a:gd name="T13" fmla="*/ 4628 h 11707"/>
              <a:gd name="T14" fmla="*/ 695 w 12257"/>
              <a:gd name="T15" fmla="*/ 2236 h 11707"/>
              <a:gd name="T16" fmla="*/ 697 w 12257"/>
              <a:gd name="T17" fmla="*/ 1789 h 11707"/>
              <a:gd name="T18" fmla="*/ 1938 w 12257"/>
              <a:gd name="T19" fmla="*/ 640 h 11707"/>
              <a:gd name="T20" fmla="*/ 9570 w 12257"/>
              <a:gd name="T21" fmla="*/ 640 h 11707"/>
              <a:gd name="T22" fmla="*/ 10810 w 12257"/>
              <a:gd name="T23" fmla="*/ 1877 h 11707"/>
              <a:gd name="T24" fmla="*/ 11450 w 12257"/>
              <a:gd name="T25" fmla="*/ 1877 h 11707"/>
              <a:gd name="T26" fmla="*/ 9423 w 12257"/>
              <a:gd name="T27" fmla="*/ 0 h 11707"/>
              <a:gd name="T28" fmla="*/ 2082 w 12257"/>
              <a:gd name="T29" fmla="*/ 0 h 11707"/>
              <a:gd name="T30" fmla="*/ 55 w 12257"/>
              <a:gd name="T31" fmla="*/ 1877 h 11707"/>
              <a:gd name="T32" fmla="*/ 55 w 12257"/>
              <a:gd name="T33" fmla="*/ 3279 h 11707"/>
              <a:gd name="T34" fmla="*/ 55 w 12257"/>
              <a:gd name="T35" fmla="*/ 9019 h 11707"/>
              <a:gd name="T36" fmla="*/ 370 w 12257"/>
              <a:gd name="T37" fmla="*/ 10870 h 11707"/>
              <a:gd name="T38" fmla="*/ 1937 w 12257"/>
              <a:gd name="T39" fmla="*/ 11707 h 11707"/>
              <a:gd name="T40" fmla="*/ 10080 w 12257"/>
              <a:gd name="T41" fmla="*/ 11707 h 11707"/>
              <a:gd name="T42" fmla="*/ 10811 w 12257"/>
              <a:gd name="T43" fmla="*/ 11636 h 11707"/>
              <a:gd name="T44" fmla="*/ 12142 w 12257"/>
              <a:gd name="T45" fmla="*/ 10176 h 11707"/>
              <a:gd name="T46" fmla="*/ 12175 w 12257"/>
              <a:gd name="T47" fmla="*/ 8354 h 11707"/>
              <a:gd name="T48" fmla="*/ 12175 w 12257"/>
              <a:gd name="T49" fmla="*/ 5291 h 11707"/>
              <a:gd name="T50" fmla="*/ 12175 w 12257"/>
              <a:gd name="T51" fmla="*/ 3702 h 11707"/>
              <a:gd name="T52" fmla="*/ 11535 w 12257"/>
              <a:gd name="T53" fmla="*/ 3702 h 11707"/>
              <a:gd name="T54" fmla="*/ 3097 w 12257"/>
              <a:gd name="T55" fmla="*/ 2423 h 11707"/>
              <a:gd name="T56" fmla="*/ 10298 w 12257"/>
              <a:gd name="T57" fmla="*/ 2423 h 11707"/>
              <a:gd name="T58" fmla="*/ 11535 w 12257"/>
              <a:gd name="T59" fmla="*/ 3660 h 11707"/>
              <a:gd name="T60" fmla="*/ 12175 w 12257"/>
              <a:gd name="T61" fmla="*/ 3660 h 11707"/>
              <a:gd name="T62" fmla="*/ 10139 w 12257"/>
              <a:gd name="T63" fmla="*/ 1783 h 11707"/>
              <a:gd name="T64" fmla="*/ 3097 w 12257"/>
              <a:gd name="T65" fmla="*/ 1783 h 11707"/>
              <a:gd name="T66" fmla="*/ 3097 w 12257"/>
              <a:gd name="T67" fmla="*/ 2423 h 11707"/>
              <a:gd name="T68" fmla="*/ 4024 w 12257"/>
              <a:gd name="T69" fmla="*/ 4238 h 11707"/>
              <a:gd name="T70" fmla="*/ 5977 w 12257"/>
              <a:gd name="T71" fmla="*/ 6191 h 11707"/>
              <a:gd name="T72" fmla="*/ 6429 w 12257"/>
              <a:gd name="T73" fmla="*/ 6191 h 11707"/>
              <a:gd name="T74" fmla="*/ 8388 w 12257"/>
              <a:gd name="T75" fmla="*/ 4233 h 11707"/>
              <a:gd name="T76" fmla="*/ 7935 w 12257"/>
              <a:gd name="T77" fmla="*/ 3781 h 11707"/>
              <a:gd name="T78" fmla="*/ 5977 w 12257"/>
              <a:gd name="T79" fmla="*/ 5739 h 11707"/>
              <a:gd name="T80" fmla="*/ 6429 w 12257"/>
              <a:gd name="T81" fmla="*/ 5739 h 11707"/>
              <a:gd name="T82" fmla="*/ 4476 w 12257"/>
              <a:gd name="T83" fmla="*/ 3786 h 11707"/>
              <a:gd name="T84" fmla="*/ 4024 w 12257"/>
              <a:gd name="T85" fmla="*/ 4238 h 11707"/>
              <a:gd name="T86" fmla="*/ 3480 w 12257"/>
              <a:gd name="T87" fmla="*/ 7282 h 11707"/>
              <a:gd name="T88" fmla="*/ 8856 w 12257"/>
              <a:gd name="T89" fmla="*/ 7282 h 11707"/>
              <a:gd name="T90" fmla="*/ 8856 w 12257"/>
              <a:gd name="T91" fmla="*/ 6642 h 11707"/>
              <a:gd name="T92" fmla="*/ 3480 w 12257"/>
              <a:gd name="T93" fmla="*/ 6642 h 11707"/>
              <a:gd name="T94" fmla="*/ 3480 w 12257"/>
              <a:gd name="T95" fmla="*/ 7282 h 11707"/>
              <a:gd name="T96" fmla="*/ 3480 w 12257"/>
              <a:gd name="T97" fmla="*/ 8926 h 11707"/>
              <a:gd name="T98" fmla="*/ 8856 w 12257"/>
              <a:gd name="T99" fmla="*/ 8926 h 11707"/>
              <a:gd name="T100" fmla="*/ 8856 w 12257"/>
              <a:gd name="T101" fmla="*/ 8286 h 11707"/>
              <a:gd name="T102" fmla="*/ 3480 w 12257"/>
              <a:gd name="T103" fmla="*/ 8286 h 11707"/>
              <a:gd name="T104" fmla="*/ 3480 w 12257"/>
              <a:gd name="T105" fmla="*/ 8926 h 11707"/>
              <a:gd name="T106" fmla="*/ 5899 w 12257"/>
              <a:gd name="T107" fmla="*/ 5949 h 11707"/>
              <a:gd name="T108" fmla="*/ 5899 w 12257"/>
              <a:gd name="T109" fmla="*/ 9802 h 11707"/>
              <a:gd name="T110" fmla="*/ 6539 w 12257"/>
              <a:gd name="T111" fmla="*/ 9802 h 11707"/>
              <a:gd name="T112" fmla="*/ 6539 w 12257"/>
              <a:gd name="T113" fmla="*/ 5949 h 11707"/>
              <a:gd name="T114" fmla="*/ 5899 w 12257"/>
              <a:gd name="T115" fmla="*/ 5949 h 11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257" h="11707">
                <a:moveTo>
                  <a:pt x="11535" y="3702"/>
                </a:moveTo>
                <a:lnTo>
                  <a:pt x="11535" y="9538"/>
                </a:lnTo>
                <a:cubicBezTo>
                  <a:pt x="11535" y="9810"/>
                  <a:pt x="11544" y="10074"/>
                  <a:pt x="11431" y="10332"/>
                </a:cubicBezTo>
                <a:cubicBezTo>
                  <a:pt x="11099" y="11089"/>
                  <a:pt x="10358" y="11067"/>
                  <a:pt x="9673" y="11067"/>
                </a:cubicBezTo>
                <a:lnTo>
                  <a:pt x="2052" y="11067"/>
                </a:lnTo>
                <a:cubicBezTo>
                  <a:pt x="1251" y="11067"/>
                  <a:pt x="695" y="10527"/>
                  <a:pt x="695" y="9720"/>
                </a:cubicBezTo>
                <a:lnTo>
                  <a:pt x="695" y="4628"/>
                </a:lnTo>
                <a:lnTo>
                  <a:pt x="695" y="2236"/>
                </a:lnTo>
                <a:cubicBezTo>
                  <a:pt x="695" y="2087"/>
                  <a:pt x="693" y="1938"/>
                  <a:pt x="697" y="1789"/>
                </a:cubicBezTo>
                <a:cubicBezTo>
                  <a:pt x="715" y="1143"/>
                  <a:pt x="1315" y="640"/>
                  <a:pt x="1938" y="640"/>
                </a:cubicBezTo>
                <a:lnTo>
                  <a:pt x="9570" y="640"/>
                </a:lnTo>
                <a:cubicBezTo>
                  <a:pt x="10261" y="640"/>
                  <a:pt x="10791" y="1200"/>
                  <a:pt x="10810" y="1877"/>
                </a:cubicBezTo>
                <a:cubicBezTo>
                  <a:pt x="10821" y="2289"/>
                  <a:pt x="11461" y="2290"/>
                  <a:pt x="11450" y="1877"/>
                </a:cubicBezTo>
                <a:cubicBezTo>
                  <a:pt x="11418" y="741"/>
                  <a:pt x="10519" y="0"/>
                  <a:pt x="9423" y="0"/>
                </a:cubicBezTo>
                <a:lnTo>
                  <a:pt x="2082" y="0"/>
                </a:lnTo>
                <a:cubicBezTo>
                  <a:pt x="986" y="0"/>
                  <a:pt x="86" y="741"/>
                  <a:pt x="55" y="1877"/>
                </a:cubicBezTo>
                <a:cubicBezTo>
                  <a:pt x="42" y="2343"/>
                  <a:pt x="55" y="2812"/>
                  <a:pt x="55" y="3279"/>
                </a:cubicBezTo>
                <a:lnTo>
                  <a:pt x="55" y="9019"/>
                </a:lnTo>
                <a:cubicBezTo>
                  <a:pt x="55" y="9664"/>
                  <a:pt x="0" y="10298"/>
                  <a:pt x="370" y="10870"/>
                </a:cubicBezTo>
                <a:cubicBezTo>
                  <a:pt x="708" y="11392"/>
                  <a:pt x="1320" y="11707"/>
                  <a:pt x="1937" y="11707"/>
                </a:cubicBezTo>
                <a:lnTo>
                  <a:pt x="10080" y="11707"/>
                </a:lnTo>
                <a:cubicBezTo>
                  <a:pt x="10328" y="11707"/>
                  <a:pt x="10567" y="11698"/>
                  <a:pt x="10811" y="11636"/>
                </a:cubicBezTo>
                <a:cubicBezTo>
                  <a:pt x="11494" y="11461"/>
                  <a:pt x="12009" y="10853"/>
                  <a:pt x="12142" y="10176"/>
                </a:cubicBezTo>
                <a:cubicBezTo>
                  <a:pt x="12257" y="9597"/>
                  <a:pt x="12175" y="8938"/>
                  <a:pt x="12175" y="8354"/>
                </a:cubicBezTo>
                <a:lnTo>
                  <a:pt x="12175" y="5291"/>
                </a:lnTo>
                <a:lnTo>
                  <a:pt x="12175" y="3702"/>
                </a:lnTo>
                <a:cubicBezTo>
                  <a:pt x="12175" y="3290"/>
                  <a:pt x="11535" y="3290"/>
                  <a:pt x="11535" y="3702"/>
                </a:cubicBezTo>
                <a:close/>
                <a:moveTo>
                  <a:pt x="3097" y="2423"/>
                </a:moveTo>
                <a:lnTo>
                  <a:pt x="10298" y="2423"/>
                </a:lnTo>
                <a:cubicBezTo>
                  <a:pt x="10987" y="2423"/>
                  <a:pt x="11517" y="2985"/>
                  <a:pt x="11535" y="3660"/>
                </a:cubicBezTo>
                <a:cubicBezTo>
                  <a:pt x="11547" y="4072"/>
                  <a:pt x="12187" y="4073"/>
                  <a:pt x="12175" y="3660"/>
                </a:cubicBezTo>
                <a:cubicBezTo>
                  <a:pt x="12143" y="2516"/>
                  <a:pt x="11238" y="1783"/>
                  <a:pt x="10139" y="1783"/>
                </a:cubicBezTo>
                <a:lnTo>
                  <a:pt x="3097" y="1783"/>
                </a:lnTo>
                <a:cubicBezTo>
                  <a:pt x="2684" y="1783"/>
                  <a:pt x="2684" y="2423"/>
                  <a:pt x="3097" y="2423"/>
                </a:cubicBezTo>
                <a:close/>
                <a:moveTo>
                  <a:pt x="4024" y="4238"/>
                </a:moveTo>
                <a:lnTo>
                  <a:pt x="5977" y="6191"/>
                </a:lnTo>
                <a:cubicBezTo>
                  <a:pt x="6100" y="6314"/>
                  <a:pt x="6306" y="6314"/>
                  <a:pt x="6429" y="6191"/>
                </a:cubicBezTo>
                <a:cubicBezTo>
                  <a:pt x="7082" y="5539"/>
                  <a:pt x="7735" y="4886"/>
                  <a:pt x="8388" y="4233"/>
                </a:cubicBezTo>
                <a:cubicBezTo>
                  <a:pt x="8680" y="3941"/>
                  <a:pt x="8227" y="3488"/>
                  <a:pt x="7935" y="3781"/>
                </a:cubicBezTo>
                <a:lnTo>
                  <a:pt x="5977" y="5739"/>
                </a:lnTo>
                <a:lnTo>
                  <a:pt x="6429" y="5739"/>
                </a:lnTo>
                <a:lnTo>
                  <a:pt x="4476" y="3786"/>
                </a:lnTo>
                <a:cubicBezTo>
                  <a:pt x="4184" y="3494"/>
                  <a:pt x="3732" y="3946"/>
                  <a:pt x="4024" y="4238"/>
                </a:cubicBezTo>
                <a:close/>
                <a:moveTo>
                  <a:pt x="3480" y="7282"/>
                </a:moveTo>
                <a:lnTo>
                  <a:pt x="8856" y="7282"/>
                </a:lnTo>
                <a:cubicBezTo>
                  <a:pt x="9269" y="7282"/>
                  <a:pt x="9269" y="6642"/>
                  <a:pt x="8856" y="6642"/>
                </a:cubicBezTo>
                <a:lnTo>
                  <a:pt x="3480" y="6642"/>
                </a:lnTo>
                <a:cubicBezTo>
                  <a:pt x="3067" y="6642"/>
                  <a:pt x="3067" y="7282"/>
                  <a:pt x="3480" y="7282"/>
                </a:cubicBezTo>
                <a:close/>
                <a:moveTo>
                  <a:pt x="3480" y="8926"/>
                </a:moveTo>
                <a:lnTo>
                  <a:pt x="8856" y="8926"/>
                </a:lnTo>
                <a:cubicBezTo>
                  <a:pt x="9269" y="8926"/>
                  <a:pt x="9269" y="8286"/>
                  <a:pt x="8856" y="8286"/>
                </a:cubicBezTo>
                <a:lnTo>
                  <a:pt x="3480" y="8286"/>
                </a:lnTo>
                <a:cubicBezTo>
                  <a:pt x="3067" y="8286"/>
                  <a:pt x="3067" y="8926"/>
                  <a:pt x="3480" y="8926"/>
                </a:cubicBezTo>
                <a:close/>
                <a:moveTo>
                  <a:pt x="5899" y="5949"/>
                </a:moveTo>
                <a:lnTo>
                  <a:pt x="5899" y="9802"/>
                </a:lnTo>
                <a:cubicBezTo>
                  <a:pt x="5899" y="10214"/>
                  <a:pt x="6539" y="10214"/>
                  <a:pt x="6539" y="9802"/>
                </a:cubicBezTo>
                <a:lnTo>
                  <a:pt x="6539" y="5949"/>
                </a:lnTo>
                <a:cubicBezTo>
                  <a:pt x="6539" y="5536"/>
                  <a:pt x="5899" y="5536"/>
                  <a:pt x="5899" y="5949"/>
                </a:cubicBezTo>
                <a:close/>
              </a:path>
            </a:pathLst>
          </a:custGeom>
          <a:solidFill>
            <a:schemeClr val="accent1"/>
          </a:solidFill>
          <a:ln w="133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39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57DA22E5-D1E3-BD1C-1B62-2DB250A23E2D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9238C98-C786-978E-BE35-765EC44BB4F3}"/>
              </a:ext>
            </a:extLst>
          </p:cNvPr>
          <p:cNvSpPr txBox="1"/>
          <p:nvPr/>
        </p:nvSpPr>
        <p:spPr>
          <a:xfrm>
            <a:off x="4387840" y="286060"/>
            <a:ext cx="341632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我们获得的荣誉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6231E16-5B3B-09D4-431C-641C27DB14BC}"/>
              </a:ext>
            </a:extLst>
          </p:cNvPr>
          <p:cNvSpPr txBox="1"/>
          <p:nvPr/>
        </p:nvSpPr>
        <p:spPr>
          <a:xfrm>
            <a:off x="4673175" y="865511"/>
            <a:ext cx="2845651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THE HONOR WE GET</a:t>
            </a: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F581E8D5-C10F-E8D8-132D-BB696830A02D}"/>
              </a:ext>
            </a:extLst>
          </p:cNvPr>
          <p:cNvGrpSpPr/>
          <p:nvPr/>
        </p:nvGrpSpPr>
        <p:grpSpPr>
          <a:xfrm>
            <a:off x="1098985" y="1569777"/>
            <a:ext cx="9994031" cy="2333905"/>
            <a:chOff x="290692" y="1511412"/>
            <a:chExt cx="9994031" cy="23339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E095394-6D91-4A7C-EAC6-97AC75229DFA}"/>
                </a:ext>
              </a:extLst>
            </p:cNvPr>
            <p:cNvGrpSpPr/>
            <p:nvPr/>
          </p:nvGrpSpPr>
          <p:grpSpPr>
            <a:xfrm>
              <a:off x="2329060" y="1511412"/>
              <a:ext cx="1840560" cy="2333905"/>
              <a:chOff x="8057046" y="3061196"/>
              <a:chExt cx="2007476" cy="2545561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002768A-83F0-ADD5-B479-3BF0F182AFAF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DB998D2-0E1C-E1FB-5043-224A8F31159A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5F2FD81-0FBD-C497-62BC-D262175B6ABB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6349A82-011D-BD2C-7E60-AC316302DA12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EFD0D75-50FA-2EDD-34A1-7350CF379221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5780573-134C-2FD8-86CD-27BE80357EBA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3AABBD8-0F5B-B84F-F386-53093AE37A5B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B51D82F-5679-AAAC-36D6-1982DC4C7E72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6255A4A-D040-BF48-0750-841821F94A99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46C8A7F-E11F-6C5E-5927-C3B64B408BEF}"/>
                </a:ext>
              </a:extLst>
            </p:cNvPr>
            <p:cNvGrpSpPr/>
            <p:nvPr/>
          </p:nvGrpSpPr>
          <p:grpSpPr>
            <a:xfrm>
              <a:off x="4367428" y="1511412"/>
              <a:ext cx="1840560" cy="2333905"/>
              <a:chOff x="8057046" y="3061196"/>
              <a:chExt cx="2007476" cy="2545561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1594C3D-5783-DC26-D693-9DD570E48927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09E3B26-CBE6-11D4-3BFD-8C89C1E67F58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F4E4D13-0382-5CC0-A9C8-1ABC5C0DCB76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A036011-330E-86D4-050E-43FA2F889259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7C55A15-23D3-9096-FBD1-AE88BEB920A7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54B166B-E80A-5FB3-E665-D33B989D851B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DA96846-524B-0D86-5B6C-963FA6532B01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8A165B0-31BA-476F-F921-D47FA5F8A6A9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102AE45-BAB7-B2E5-83CD-B240C60AEBBC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A708C933-C4F4-88E7-B025-883E1B89D70C}"/>
                </a:ext>
              </a:extLst>
            </p:cNvPr>
            <p:cNvGrpSpPr/>
            <p:nvPr/>
          </p:nvGrpSpPr>
          <p:grpSpPr>
            <a:xfrm>
              <a:off x="6405796" y="1511412"/>
              <a:ext cx="1840560" cy="2333905"/>
              <a:chOff x="8057046" y="3061196"/>
              <a:chExt cx="2007476" cy="2545561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95B9993-6B3E-7EEC-62DC-21CB341EA59F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F8FB2F7-BF50-240C-777B-C0152BC81862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B7C91F5-29BD-A956-4A8F-A333BCA0FA21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EAA85D2-AC5D-17B3-4A6E-5608E1459220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0282C50-9EFD-BD19-FBEA-563985822DEC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415A6FC-7C73-A51D-134A-8A0C388780C1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FD02DE-2EB2-C6CF-DA5E-F861C58772F6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7817B84-DE27-7C2E-9439-E4F6A1A729F1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BC914BE-C8A5-A3B4-700C-E52534A46B49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319B74D0-071A-8053-A1FA-1BB22D049378}"/>
                </a:ext>
              </a:extLst>
            </p:cNvPr>
            <p:cNvGrpSpPr/>
            <p:nvPr/>
          </p:nvGrpSpPr>
          <p:grpSpPr>
            <a:xfrm>
              <a:off x="8444163" y="1511412"/>
              <a:ext cx="1840560" cy="2333905"/>
              <a:chOff x="8057046" y="3061196"/>
              <a:chExt cx="2007476" cy="2545561"/>
            </a:xfrm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E9DA8F95-E480-C0D4-418D-8EB3A18CEF70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C949D3A-81F8-CC6C-E8B9-C6D8C695A5C3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02EE1C59-BA21-4BD9-FAFE-1006307E1CEE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58BE4412-F38A-37B4-A483-A26604A8BB2F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8AD09F1-2D18-0F56-07F5-12DAEEF291D9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A6EF26D-99F7-8208-C97D-DD2E23202FA4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6DB682D-A020-67AF-D1AB-C261E959EE72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D23277CF-CE19-7A13-47A1-16AF6F818BDD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AEE3FAF-D9CD-B824-89CE-534F9ADECEBB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75D27457-BFDE-2F5D-47C3-28F4C3D04BE6}"/>
                </a:ext>
              </a:extLst>
            </p:cNvPr>
            <p:cNvGrpSpPr/>
            <p:nvPr/>
          </p:nvGrpSpPr>
          <p:grpSpPr>
            <a:xfrm>
              <a:off x="290692" y="1511412"/>
              <a:ext cx="1840560" cy="2333905"/>
              <a:chOff x="8057046" y="3061196"/>
              <a:chExt cx="2007476" cy="2545561"/>
            </a:xfrm>
          </p:grpSpPr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39684EF-4F43-DD45-B453-7E35EAE1B4DA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FB935AA5-1032-8667-9069-195D156CB449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A2A4ECB-94B5-DA8F-DE9A-95662A78C6D5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C4F0A9C8-9734-3714-DDAE-B1AD044EC6E8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93014A7-30AD-E943-10D6-0EB2E6A74058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81E3AE5F-64DA-791A-428B-37BA5B0B445D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5664CD90-8F08-A565-7491-7476478BF6D0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BA31CBF0-A817-A6A9-88D6-66AAA833D065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1D155EF8-EEDC-482C-3124-972063F13235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9EA41BC6-B7B8-D19D-E852-33B0C9ABBAAA}"/>
              </a:ext>
            </a:extLst>
          </p:cNvPr>
          <p:cNvGrpSpPr/>
          <p:nvPr/>
        </p:nvGrpSpPr>
        <p:grpSpPr>
          <a:xfrm>
            <a:off x="1098985" y="4047266"/>
            <a:ext cx="9994031" cy="2333905"/>
            <a:chOff x="290692" y="1511412"/>
            <a:chExt cx="9994031" cy="2333905"/>
          </a:xfrm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6003D2BF-2CAF-E5CB-C5BA-C1D2D03689D1}"/>
                </a:ext>
              </a:extLst>
            </p:cNvPr>
            <p:cNvGrpSpPr/>
            <p:nvPr/>
          </p:nvGrpSpPr>
          <p:grpSpPr>
            <a:xfrm>
              <a:off x="2329060" y="1511412"/>
              <a:ext cx="1840560" cy="2333905"/>
              <a:chOff x="8057046" y="3061196"/>
              <a:chExt cx="2007476" cy="2545561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A273B34-81A8-3D6A-421B-91320584FF62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5E9595C-E830-950A-F901-8EB450F5A116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F9D74555-BFD9-3431-1453-9E5711389215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40E24803-2F9C-8434-67B1-D7F671B32A07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BE71F6F1-91B3-DFF9-0F6C-D96C8F68A81D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7439DCC-378F-1CCB-897D-F0793CDB88FC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F9DF4B8-71E7-EF5F-4D5D-EBD192B5AB50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963EC54-98DD-067B-6639-041F028FBC5A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5EC753B-41D0-0FEB-E855-A6D922C052F9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BBC1C595-4F88-9CDD-7126-0C954D56DFD1}"/>
                </a:ext>
              </a:extLst>
            </p:cNvPr>
            <p:cNvGrpSpPr/>
            <p:nvPr/>
          </p:nvGrpSpPr>
          <p:grpSpPr>
            <a:xfrm>
              <a:off x="4367428" y="1511412"/>
              <a:ext cx="1840560" cy="2333905"/>
              <a:chOff x="8057046" y="3061196"/>
              <a:chExt cx="2007476" cy="2545561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21DE7673-5594-F2CC-94DA-3679D3562E75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9F840CBE-C0FA-3802-8739-B9A92BAFC8D3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8C8B331F-50D0-17B3-6433-F3081587519D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7756F2D-B0A0-0F4B-4C36-88006D8558F7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38B7A32-27E9-DAE9-C99A-D06EEBDAC72C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69430D58-FFFD-E076-4833-B0FA4999B7D4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80B061A-2A0A-F592-EDC6-02C514A66A56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56B16D2C-7ADE-89C8-867D-C1CE0B3A75D6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0CE2041D-42AA-699B-4A2B-044D1647D0E0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602CBA96-DF16-9FCB-D05C-0EB7CA56FEDD}"/>
                </a:ext>
              </a:extLst>
            </p:cNvPr>
            <p:cNvGrpSpPr/>
            <p:nvPr/>
          </p:nvGrpSpPr>
          <p:grpSpPr>
            <a:xfrm>
              <a:off x="6405796" y="1511412"/>
              <a:ext cx="1840560" cy="2333905"/>
              <a:chOff x="8057046" y="3061196"/>
              <a:chExt cx="2007476" cy="2545561"/>
            </a:xfrm>
          </p:grpSpPr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4BAF872-D693-2AD2-8FE4-DDC237F2908F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D20EA06-65D1-D6AC-94F9-4775A10A0FE2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D8BB1E4A-0876-7717-71E3-39B6C8D22789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349726E-114A-0DAA-F0F7-0A7D1D2F9E47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116F3F42-9538-0252-CC9F-5D8E0F76884A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0BFBD6-E321-8FF8-B10D-797ACE9AD4AB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A8E9ECDB-622F-1911-AF50-6DFD8FA1B78B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29EFF6BA-EE1D-0D53-D8A4-A6174D5B3F80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C227F667-986D-73A8-D793-C5947714D028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6D64B2A8-8598-4992-9DF4-89D81810FF20}"/>
                </a:ext>
              </a:extLst>
            </p:cNvPr>
            <p:cNvGrpSpPr/>
            <p:nvPr/>
          </p:nvGrpSpPr>
          <p:grpSpPr>
            <a:xfrm>
              <a:off x="8444163" y="1511412"/>
              <a:ext cx="1840560" cy="2333905"/>
              <a:chOff x="8057046" y="3061196"/>
              <a:chExt cx="2007476" cy="2545561"/>
            </a:xfrm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8926B42B-9059-C0E2-753E-D0DC0EBCB683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8793871-AAB9-F7AB-0088-105092D2F918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AA432F3C-3D2F-744B-C40F-2B80C838A53E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8AF93A66-E981-59B8-1DE2-9E6DD72C5C1B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208A4F08-F868-037D-3257-EBAFEBD0372E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34F48E8C-CF11-B226-A19E-4744D3905396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7C8A0269-CFE5-3FB4-44A0-CDF18D51E8B5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0481CF0-4573-7381-0BFA-BBDB2FBABE03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85AFF4AE-6566-8519-F2D5-EBCFBEF3F3BE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C5AA9B02-B0B3-5E05-3BA4-11930E66EC9B}"/>
                </a:ext>
              </a:extLst>
            </p:cNvPr>
            <p:cNvGrpSpPr/>
            <p:nvPr/>
          </p:nvGrpSpPr>
          <p:grpSpPr>
            <a:xfrm>
              <a:off x="290692" y="1511412"/>
              <a:ext cx="1840560" cy="2333905"/>
              <a:chOff x="8057046" y="3061196"/>
              <a:chExt cx="2007476" cy="2545561"/>
            </a:xfrm>
          </p:grpSpPr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9D5BABCC-D627-5F71-FD1E-90B1CF6601CA}"/>
                  </a:ext>
                </a:extLst>
              </p:cNvPr>
              <p:cNvSpPr/>
              <p:nvPr/>
            </p:nvSpPr>
            <p:spPr>
              <a:xfrm>
                <a:off x="8272911" y="3179750"/>
                <a:ext cx="1576370" cy="1493450"/>
              </a:xfrm>
              <a:custGeom>
                <a:avLst/>
                <a:gdLst>
                  <a:gd name="connsiteX0" fmla="*/ 1576065 w 1576370"/>
                  <a:gd name="connsiteY0" fmla="*/ -106 h 1493450"/>
                  <a:gd name="connsiteX1" fmla="*/ 1059607 w 1576370"/>
                  <a:gd name="connsiteY1" fmla="*/ 1421342 h 1493450"/>
                  <a:gd name="connsiteX2" fmla="*/ 1011115 w 1576370"/>
                  <a:gd name="connsiteY2" fmla="*/ 1449977 h 1493450"/>
                  <a:gd name="connsiteX3" fmla="*/ -306 w 1576370"/>
                  <a:gd name="connsiteY3" fmla="*/ 1160585 h 1493450"/>
                  <a:gd name="connsiteX4" fmla="*/ 210174 w 1576370"/>
                  <a:gd name="connsiteY4" fmla="*/ 865020 h 1493450"/>
                  <a:gd name="connsiteX5" fmla="*/ 624144 w 1576370"/>
                  <a:gd name="connsiteY5" fmla="*/ 993465 h 1493450"/>
                  <a:gd name="connsiteX6" fmla="*/ 985010 w 1576370"/>
                  <a:gd name="connsiteY6" fmla="*/ 181368 h 1493450"/>
                  <a:gd name="connsiteX7" fmla="*/ 1038113 w 1576370"/>
                  <a:gd name="connsiteY7" fmla="*/ 131835 h 1493450"/>
                  <a:gd name="connsiteX8" fmla="*/ 1038410 w 1576370"/>
                  <a:gd name="connsiteY8" fmla="*/ 131537 h 14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6370" h="1493450">
                    <a:moveTo>
                      <a:pt x="1576065" y="-106"/>
                    </a:moveTo>
                    <a:cubicBezTo>
                      <a:pt x="1492319" y="371693"/>
                      <a:pt x="1277525" y="1239794"/>
                      <a:pt x="1059607" y="1421342"/>
                    </a:cubicBezTo>
                    <a:cubicBezTo>
                      <a:pt x="1045788" y="1434388"/>
                      <a:pt x="1029218" y="1444175"/>
                      <a:pt x="1011115" y="1449977"/>
                    </a:cubicBezTo>
                    <a:cubicBezTo>
                      <a:pt x="245130" y="1636582"/>
                      <a:pt x="-306" y="1160585"/>
                      <a:pt x="-306" y="1160585"/>
                    </a:cubicBezTo>
                    <a:cubicBezTo>
                      <a:pt x="-306" y="1160585"/>
                      <a:pt x="204968" y="1060551"/>
                      <a:pt x="210174" y="865020"/>
                    </a:cubicBezTo>
                    <a:lnTo>
                      <a:pt x="624144" y="993465"/>
                    </a:lnTo>
                    <a:lnTo>
                      <a:pt x="985010" y="181368"/>
                    </a:lnTo>
                    <a:lnTo>
                      <a:pt x="1038113" y="131835"/>
                    </a:lnTo>
                    <a:lnTo>
                      <a:pt x="1038410" y="131537"/>
                    </a:lnTo>
                    <a:close/>
                  </a:path>
                </a:pathLst>
              </a:custGeom>
              <a:solidFill>
                <a:srgbClr val="3F3D5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616E855B-6FFE-CB3A-9C56-43CA31513D5B}"/>
                  </a:ext>
                </a:extLst>
              </p:cNvPr>
              <p:cNvSpPr/>
              <p:nvPr/>
            </p:nvSpPr>
            <p:spPr>
              <a:xfrm>
                <a:off x="8057046" y="3061196"/>
                <a:ext cx="2007476" cy="2545561"/>
              </a:xfrm>
              <a:custGeom>
                <a:avLst/>
                <a:gdLst>
                  <a:gd name="connsiteX0" fmla="*/ -306 w 2007476"/>
                  <a:gd name="connsiteY0" fmla="*/ 2372089 h 2545561"/>
                  <a:gd name="connsiteX1" fmla="*/ 5808 w 2007476"/>
                  <a:gd name="connsiteY1" fmla="*/ 167713 h 2545561"/>
                  <a:gd name="connsiteX2" fmla="*/ 174556 w 2007476"/>
                  <a:gd name="connsiteY2" fmla="*/ -106 h 2545561"/>
                  <a:gd name="connsiteX3" fmla="*/ 1839351 w 2007476"/>
                  <a:gd name="connsiteY3" fmla="*/ 4506 h 2545561"/>
                  <a:gd name="connsiteX4" fmla="*/ 2007170 w 2007476"/>
                  <a:gd name="connsiteY4" fmla="*/ 173262 h 2545561"/>
                  <a:gd name="connsiteX5" fmla="*/ 2001057 w 2007476"/>
                  <a:gd name="connsiteY5" fmla="*/ 2377637 h 2545561"/>
                  <a:gd name="connsiteX6" fmla="*/ 1832308 w 2007476"/>
                  <a:gd name="connsiteY6" fmla="*/ 2545456 h 2545561"/>
                  <a:gd name="connsiteX7" fmla="*/ 167513 w 2007476"/>
                  <a:gd name="connsiteY7" fmla="*/ 2540845 h 2545561"/>
                  <a:gd name="connsiteX8" fmla="*/ -306 w 2007476"/>
                  <a:gd name="connsiteY8" fmla="*/ 2372089 h 254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476" h="2545561">
                    <a:moveTo>
                      <a:pt x="-306" y="2372089"/>
                    </a:moveTo>
                    <a:lnTo>
                      <a:pt x="5808" y="167713"/>
                    </a:lnTo>
                    <a:cubicBezTo>
                      <a:pt x="6165" y="74812"/>
                      <a:pt x="81655" y="-262"/>
                      <a:pt x="174556" y="-106"/>
                    </a:cubicBezTo>
                    <a:lnTo>
                      <a:pt x="1839351" y="4506"/>
                    </a:lnTo>
                    <a:cubicBezTo>
                      <a:pt x="1932253" y="4870"/>
                      <a:pt x="2007326" y="80360"/>
                      <a:pt x="2007170" y="173262"/>
                    </a:cubicBezTo>
                    <a:lnTo>
                      <a:pt x="2001057" y="2377637"/>
                    </a:lnTo>
                    <a:cubicBezTo>
                      <a:pt x="2000700" y="2470538"/>
                      <a:pt x="1925209" y="2545612"/>
                      <a:pt x="1832308" y="2545456"/>
                    </a:cubicBezTo>
                    <a:lnTo>
                      <a:pt x="167513" y="2540845"/>
                    </a:lnTo>
                    <a:cubicBezTo>
                      <a:pt x="74612" y="2540480"/>
                      <a:pt x="-462" y="2464990"/>
                      <a:pt x="-306" y="2372089"/>
                    </a:cubicBezTo>
                    <a:close/>
                  </a:path>
                </a:pathLst>
              </a:custGeom>
              <a:solidFill>
                <a:srgbClr val="E6E6E6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A68A034-7957-CE2A-A270-50901D432174}"/>
                  </a:ext>
                </a:extLst>
              </p:cNvPr>
              <p:cNvSpPr/>
              <p:nvPr/>
            </p:nvSpPr>
            <p:spPr>
              <a:xfrm>
                <a:off x="8186591" y="3193590"/>
                <a:ext cx="1749895" cy="2280773"/>
              </a:xfrm>
              <a:custGeom>
                <a:avLst/>
                <a:gdLst>
                  <a:gd name="connsiteX0" fmla="*/ -305 w 1749895"/>
                  <a:gd name="connsiteY0" fmla="*/ 1574235 h 2280773"/>
                  <a:gd name="connsiteX1" fmla="*/ 3622 w 1749895"/>
                  <a:gd name="connsiteY1" fmla="*/ 157063 h 2280773"/>
                  <a:gd name="connsiteX2" fmla="*/ 161668 w 1749895"/>
                  <a:gd name="connsiteY2" fmla="*/ -106 h 2280773"/>
                  <a:gd name="connsiteX3" fmla="*/ 1592421 w 1749895"/>
                  <a:gd name="connsiteY3" fmla="*/ 3858 h 2280773"/>
                  <a:gd name="connsiteX4" fmla="*/ 1749589 w 1749895"/>
                  <a:gd name="connsiteY4" fmla="*/ 161905 h 2280773"/>
                  <a:gd name="connsiteX5" fmla="*/ 1744153 w 1749895"/>
                  <a:gd name="connsiteY5" fmla="*/ 2123499 h 2280773"/>
                  <a:gd name="connsiteX6" fmla="*/ 1586107 w 1749895"/>
                  <a:gd name="connsiteY6" fmla="*/ 2280667 h 2280773"/>
                  <a:gd name="connsiteX7" fmla="*/ 699784 w 1749895"/>
                  <a:gd name="connsiteY7" fmla="*/ 2278213 h 2280773"/>
                  <a:gd name="connsiteX8" fmla="*/ -305 w 1749895"/>
                  <a:gd name="connsiteY8" fmla="*/ 1574235 h 228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895" h="2280773">
                    <a:moveTo>
                      <a:pt x="-305" y="1574235"/>
                    </a:moveTo>
                    <a:lnTo>
                      <a:pt x="3622" y="157063"/>
                    </a:lnTo>
                    <a:cubicBezTo>
                      <a:pt x="3964" y="70059"/>
                      <a:pt x="74665" y="-255"/>
                      <a:pt x="161668" y="-106"/>
                    </a:cubicBezTo>
                    <a:lnTo>
                      <a:pt x="1592421" y="3858"/>
                    </a:lnTo>
                    <a:cubicBezTo>
                      <a:pt x="1679424" y="4201"/>
                      <a:pt x="1749731" y="74894"/>
                      <a:pt x="1749589" y="161905"/>
                    </a:cubicBezTo>
                    <a:lnTo>
                      <a:pt x="1744153" y="2123499"/>
                    </a:lnTo>
                    <a:cubicBezTo>
                      <a:pt x="1743810" y="2210502"/>
                      <a:pt x="1673110" y="2280816"/>
                      <a:pt x="1586107" y="2280667"/>
                    </a:cubicBezTo>
                    <a:lnTo>
                      <a:pt x="699784" y="2278213"/>
                    </a:lnTo>
                    <a:cubicBezTo>
                      <a:pt x="312247" y="2276703"/>
                      <a:pt x="-937" y="1961779"/>
                      <a:pt x="-305" y="157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173DA441-5992-E43F-43C8-A6D87201552F}"/>
                  </a:ext>
                </a:extLst>
              </p:cNvPr>
              <p:cNvSpPr/>
              <p:nvPr/>
            </p:nvSpPr>
            <p:spPr>
              <a:xfrm>
                <a:off x="8432817" y="3682225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A27A958-3831-DB28-70DB-148D70C95A36}"/>
                  </a:ext>
                </a:extLst>
              </p:cNvPr>
              <p:cNvSpPr/>
              <p:nvPr/>
            </p:nvSpPr>
            <p:spPr>
              <a:xfrm>
                <a:off x="8432817" y="3373570"/>
                <a:ext cx="379310" cy="133874"/>
              </a:xfrm>
              <a:custGeom>
                <a:avLst/>
                <a:gdLst>
                  <a:gd name="connsiteX0" fmla="*/ 312068 w 379310"/>
                  <a:gd name="connsiteY0" fmla="*/ 133769 h 133874"/>
                  <a:gd name="connsiteX1" fmla="*/ 66631 w 379310"/>
                  <a:gd name="connsiteY1" fmla="*/ 133769 h 133874"/>
                  <a:gd name="connsiteX2" fmla="*/ -306 w 379310"/>
                  <a:gd name="connsiteY2" fmla="*/ 66831 h 133874"/>
                  <a:gd name="connsiteX3" fmla="*/ 66631 w 379310"/>
                  <a:gd name="connsiteY3" fmla="*/ -106 h 133874"/>
                  <a:gd name="connsiteX4" fmla="*/ 312068 w 379310"/>
                  <a:gd name="connsiteY4" fmla="*/ -106 h 133874"/>
                  <a:gd name="connsiteX5" fmla="*/ 379005 w 379310"/>
                  <a:gd name="connsiteY5" fmla="*/ 66831 h 133874"/>
                  <a:gd name="connsiteX6" fmla="*/ 312068 w 379310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310" h="133874">
                    <a:moveTo>
                      <a:pt x="312068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312068" y="-106"/>
                    </a:lnTo>
                    <a:cubicBezTo>
                      <a:pt x="349039" y="-106"/>
                      <a:pt x="379005" y="29860"/>
                      <a:pt x="379005" y="66831"/>
                    </a:cubicBezTo>
                    <a:cubicBezTo>
                      <a:pt x="379005" y="103796"/>
                      <a:pt x="349039" y="133769"/>
                      <a:pt x="312068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1A549ADA-4BF2-0148-CA5F-BA21E3E57B55}"/>
                  </a:ext>
                </a:extLst>
              </p:cNvPr>
              <p:cNvSpPr/>
              <p:nvPr/>
            </p:nvSpPr>
            <p:spPr>
              <a:xfrm>
                <a:off x="8432817" y="3990879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8CD474D2-BEB1-7822-9FE3-14C72A1E3CA2}"/>
                  </a:ext>
                </a:extLst>
              </p:cNvPr>
              <p:cNvSpPr/>
              <p:nvPr/>
            </p:nvSpPr>
            <p:spPr>
              <a:xfrm>
                <a:off x="8432817" y="4299534"/>
                <a:ext cx="1249494" cy="133874"/>
              </a:xfrm>
              <a:custGeom>
                <a:avLst/>
                <a:gdLst>
                  <a:gd name="connsiteX0" fmla="*/ 1182251 w 1249494"/>
                  <a:gd name="connsiteY0" fmla="*/ 133769 h 133874"/>
                  <a:gd name="connsiteX1" fmla="*/ 66631 w 1249494"/>
                  <a:gd name="connsiteY1" fmla="*/ 133769 h 133874"/>
                  <a:gd name="connsiteX2" fmla="*/ -306 w 1249494"/>
                  <a:gd name="connsiteY2" fmla="*/ 66831 h 133874"/>
                  <a:gd name="connsiteX3" fmla="*/ 66631 w 1249494"/>
                  <a:gd name="connsiteY3" fmla="*/ -106 h 133874"/>
                  <a:gd name="connsiteX4" fmla="*/ 1182251 w 1249494"/>
                  <a:gd name="connsiteY4" fmla="*/ -106 h 133874"/>
                  <a:gd name="connsiteX5" fmla="*/ 1249188 w 1249494"/>
                  <a:gd name="connsiteY5" fmla="*/ 66831 h 133874"/>
                  <a:gd name="connsiteX6" fmla="*/ 1182251 w 1249494"/>
                  <a:gd name="connsiteY6" fmla="*/ 133769 h 13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494" h="133874">
                    <a:moveTo>
                      <a:pt x="1182251" y="133769"/>
                    </a:moveTo>
                    <a:lnTo>
                      <a:pt x="66631" y="133769"/>
                    </a:lnTo>
                    <a:cubicBezTo>
                      <a:pt x="29660" y="133769"/>
                      <a:pt x="-306" y="103796"/>
                      <a:pt x="-306" y="66831"/>
                    </a:cubicBezTo>
                    <a:cubicBezTo>
                      <a:pt x="-306" y="29860"/>
                      <a:pt x="29660" y="-106"/>
                      <a:pt x="66631" y="-106"/>
                    </a:cubicBezTo>
                    <a:lnTo>
                      <a:pt x="1182251" y="-106"/>
                    </a:lnTo>
                    <a:cubicBezTo>
                      <a:pt x="1219223" y="-106"/>
                      <a:pt x="1249188" y="29860"/>
                      <a:pt x="1249188" y="66831"/>
                    </a:cubicBezTo>
                    <a:cubicBezTo>
                      <a:pt x="1249188" y="103796"/>
                      <a:pt x="1219223" y="133769"/>
                      <a:pt x="1182251" y="133769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3893011-36CF-6E02-562E-48B97C399320}"/>
                  </a:ext>
                </a:extLst>
              </p:cNvPr>
              <p:cNvSpPr/>
              <p:nvPr/>
            </p:nvSpPr>
            <p:spPr>
              <a:xfrm>
                <a:off x="9258762" y="4714017"/>
                <a:ext cx="532686" cy="532686"/>
              </a:xfrm>
              <a:custGeom>
                <a:avLst/>
                <a:gdLst>
                  <a:gd name="connsiteX0" fmla="*/ 532686 w 532686"/>
                  <a:gd name="connsiteY0" fmla="*/ 266343 h 532686"/>
                  <a:gd name="connsiteX1" fmla="*/ 266343 w 532686"/>
                  <a:gd name="connsiteY1" fmla="*/ 532686 h 532686"/>
                  <a:gd name="connsiteX2" fmla="*/ 0 w 532686"/>
                  <a:gd name="connsiteY2" fmla="*/ 266343 h 532686"/>
                  <a:gd name="connsiteX3" fmla="*/ 266343 w 532686"/>
                  <a:gd name="connsiteY3" fmla="*/ 0 h 532686"/>
                  <a:gd name="connsiteX4" fmla="*/ 532686 w 532686"/>
                  <a:gd name="connsiteY4" fmla="*/ 266343 h 53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686" h="532686">
                    <a:moveTo>
                      <a:pt x="532686" y="266343"/>
                    </a:moveTo>
                    <a:cubicBezTo>
                      <a:pt x="532686" y="413440"/>
                      <a:pt x="413440" y="532686"/>
                      <a:pt x="266343" y="532686"/>
                    </a:cubicBezTo>
                    <a:cubicBezTo>
                      <a:pt x="119246" y="532686"/>
                      <a:pt x="0" y="413440"/>
                      <a:pt x="0" y="266343"/>
                    </a:cubicBezTo>
                    <a:cubicBezTo>
                      <a:pt x="0" y="119246"/>
                      <a:pt x="119246" y="0"/>
                      <a:pt x="266343" y="0"/>
                    </a:cubicBezTo>
                    <a:cubicBezTo>
                      <a:pt x="413440" y="0"/>
                      <a:pt x="532686" y="119246"/>
                      <a:pt x="532686" y="266343"/>
                    </a:cubicBezTo>
                    <a:close/>
                  </a:path>
                </a:pathLst>
              </a:custGeom>
              <a:solidFill>
                <a:srgbClr val="134BF2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F2B6237-7072-44F4-5CDA-16B5BF84753F}"/>
                  </a:ext>
                </a:extLst>
              </p:cNvPr>
              <p:cNvSpPr/>
              <p:nvPr/>
            </p:nvSpPr>
            <p:spPr>
              <a:xfrm>
                <a:off x="9386459" y="4841651"/>
                <a:ext cx="277319" cy="277320"/>
              </a:xfrm>
              <a:custGeom>
                <a:avLst/>
                <a:gdLst>
                  <a:gd name="connsiteX0" fmla="*/ 102009 w 277319"/>
                  <a:gd name="connsiteY0" fmla="*/ 277214 h 277320"/>
                  <a:gd name="connsiteX1" fmla="*/ 78306 w 277319"/>
                  <a:gd name="connsiteY1" fmla="*/ 265367 h 277320"/>
                  <a:gd name="connsiteX2" fmla="*/ 5641 w 277319"/>
                  <a:gd name="connsiteY2" fmla="*/ 168479 h 277320"/>
                  <a:gd name="connsiteX3" fmla="*/ 11517 w 277319"/>
                  <a:gd name="connsiteY3" fmla="*/ 126992 h 277320"/>
                  <a:gd name="connsiteX4" fmla="*/ 53003 w 277319"/>
                  <a:gd name="connsiteY4" fmla="*/ 132868 h 277320"/>
                  <a:gd name="connsiteX5" fmla="*/ 53048 w 277319"/>
                  <a:gd name="connsiteY5" fmla="*/ 132928 h 277320"/>
                  <a:gd name="connsiteX6" fmla="*/ 100588 w 277319"/>
                  <a:gd name="connsiteY6" fmla="*/ 196310 h 277320"/>
                  <a:gd name="connsiteX7" fmla="*/ 222682 w 277319"/>
                  <a:gd name="connsiteY7" fmla="*/ 13170 h 277320"/>
                  <a:gd name="connsiteX8" fmla="*/ 263744 w 277319"/>
                  <a:gd name="connsiteY8" fmla="*/ 4825 h 277320"/>
                  <a:gd name="connsiteX9" fmla="*/ 272089 w 277319"/>
                  <a:gd name="connsiteY9" fmla="*/ 45879 h 277320"/>
                  <a:gd name="connsiteX10" fmla="*/ 271985 w 277319"/>
                  <a:gd name="connsiteY10" fmla="*/ 46035 h 277320"/>
                  <a:gd name="connsiteX11" fmla="*/ 126656 w 277319"/>
                  <a:gd name="connsiteY11" fmla="*/ 264020 h 277320"/>
                  <a:gd name="connsiteX12" fmla="*/ 102827 w 277319"/>
                  <a:gd name="connsiteY12" fmla="*/ 277207 h 277320"/>
                  <a:gd name="connsiteX13" fmla="*/ 102009 w 277319"/>
                  <a:gd name="connsiteY13" fmla="*/ 277214 h 27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7319" h="277320">
                    <a:moveTo>
                      <a:pt x="102009" y="277214"/>
                    </a:moveTo>
                    <a:cubicBezTo>
                      <a:pt x="92682" y="277214"/>
                      <a:pt x="83899" y="272826"/>
                      <a:pt x="78306" y="265367"/>
                    </a:cubicBezTo>
                    <a:lnTo>
                      <a:pt x="5641" y="168479"/>
                    </a:lnTo>
                    <a:cubicBezTo>
                      <a:pt x="-4191" y="155403"/>
                      <a:pt x="-1558" y="136825"/>
                      <a:pt x="11517" y="126992"/>
                    </a:cubicBezTo>
                    <a:cubicBezTo>
                      <a:pt x="24600" y="117160"/>
                      <a:pt x="43171" y="119793"/>
                      <a:pt x="53003" y="132868"/>
                    </a:cubicBezTo>
                    <a:cubicBezTo>
                      <a:pt x="53018" y="132890"/>
                      <a:pt x="53033" y="132913"/>
                      <a:pt x="53048" y="132928"/>
                    </a:cubicBezTo>
                    <a:lnTo>
                      <a:pt x="100588" y="196310"/>
                    </a:lnTo>
                    <a:lnTo>
                      <a:pt x="222682" y="13170"/>
                    </a:lnTo>
                    <a:cubicBezTo>
                      <a:pt x="231718" y="-478"/>
                      <a:pt x="250096" y="-4212"/>
                      <a:pt x="263744" y="4825"/>
                    </a:cubicBezTo>
                    <a:cubicBezTo>
                      <a:pt x="277384" y="13854"/>
                      <a:pt x="281118" y="32239"/>
                      <a:pt x="272089" y="45879"/>
                    </a:cubicBezTo>
                    <a:cubicBezTo>
                      <a:pt x="272051" y="45931"/>
                      <a:pt x="272021" y="45984"/>
                      <a:pt x="271985" y="46035"/>
                    </a:cubicBezTo>
                    <a:lnTo>
                      <a:pt x="126656" y="264020"/>
                    </a:lnTo>
                    <a:cubicBezTo>
                      <a:pt x="121324" y="272023"/>
                      <a:pt x="112443" y="276939"/>
                      <a:pt x="102827" y="277207"/>
                    </a:cubicBezTo>
                    <a:cubicBezTo>
                      <a:pt x="102552" y="277214"/>
                      <a:pt x="102284" y="277214"/>
                      <a:pt x="102009" y="277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27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3980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C4F3DD3-8E88-7440-65B3-6F8BAAB59120}"/>
              </a:ext>
            </a:extLst>
          </p:cNvPr>
          <p:cNvSpPr txBox="1"/>
          <p:nvPr/>
        </p:nvSpPr>
        <p:spPr>
          <a:xfrm>
            <a:off x="4387840" y="273127"/>
            <a:ext cx="341632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我们的运营方式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438131-8665-E23E-ADC3-BA48BC308D4F}"/>
              </a:ext>
            </a:extLst>
          </p:cNvPr>
          <p:cNvSpPr txBox="1"/>
          <p:nvPr/>
        </p:nvSpPr>
        <p:spPr>
          <a:xfrm>
            <a:off x="4372195" y="840438"/>
            <a:ext cx="3447610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OUR WAY OF OPERATION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69F350F-AFFB-0743-3847-9B2EFC4F60AB}"/>
              </a:ext>
            </a:extLst>
          </p:cNvPr>
          <p:cNvSpPr/>
          <p:nvPr/>
        </p:nvSpPr>
        <p:spPr>
          <a:xfrm>
            <a:off x="696039" y="1929938"/>
            <a:ext cx="3661945" cy="366194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E61744-A090-52A8-FCD0-4046BF887CF9}"/>
              </a:ext>
            </a:extLst>
          </p:cNvPr>
          <p:cNvGrpSpPr/>
          <p:nvPr/>
        </p:nvGrpSpPr>
        <p:grpSpPr>
          <a:xfrm>
            <a:off x="1217469" y="2451368"/>
            <a:ext cx="2619085" cy="2619085"/>
            <a:chOff x="2996119" y="2081719"/>
            <a:chExt cx="2373549" cy="2373549"/>
          </a:xfrm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A4268FC9-42B9-5B6A-8C2C-32F0D152E470}"/>
                </a:ext>
              </a:extLst>
            </p:cNvPr>
            <p:cNvSpPr/>
            <p:nvPr/>
          </p:nvSpPr>
          <p:spPr>
            <a:xfrm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BA3BE388-8C0C-1FA3-C293-C0BFB2C7C8E6}"/>
                </a:ext>
              </a:extLst>
            </p:cNvPr>
            <p:cNvSpPr/>
            <p:nvPr/>
          </p:nvSpPr>
          <p:spPr>
            <a:xfrm rot="7084405"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07658D62-F2B9-7E7A-657C-C4597349C186}"/>
                </a:ext>
              </a:extLst>
            </p:cNvPr>
            <p:cNvSpPr/>
            <p:nvPr/>
          </p:nvSpPr>
          <p:spPr>
            <a:xfrm rot="14018202"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3AF81F4E-E695-E2B0-893D-CA5BE4C157BE}"/>
              </a:ext>
            </a:extLst>
          </p:cNvPr>
          <p:cNvSpPr/>
          <p:nvPr/>
        </p:nvSpPr>
        <p:spPr>
          <a:xfrm>
            <a:off x="7869655" y="1929938"/>
            <a:ext cx="3661945" cy="366194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E4F46C-6F9A-8347-EF9F-A02569C9C726}"/>
              </a:ext>
            </a:extLst>
          </p:cNvPr>
          <p:cNvGrpSpPr/>
          <p:nvPr/>
        </p:nvGrpSpPr>
        <p:grpSpPr>
          <a:xfrm>
            <a:off x="8391085" y="2451368"/>
            <a:ext cx="2619085" cy="2619085"/>
            <a:chOff x="2996119" y="2081719"/>
            <a:chExt cx="2373549" cy="2373549"/>
          </a:xfrm>
        </p:grpSpPr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87EAF6C1-4CEB-7912-629F-AD040B02E0A2}"/>
                </a:ext>
              </a:extLst>
            </p:cNvPr>
            <p:cNvSpPr/>
            <p:nvPr/>
          </p:nvSpPr>
          <p:spPr>
            <a:xfrm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5A84A2E-AEDE-370A-2A29-7433D7910C0A}"/>
                </a:ext>
              </a:extLst>
            </p:cNvPr>
            <p:cNvSpPr/>
            <p:nvPr/>
          </p:nvSpPr>
          <p:spPr>
            <a:xfrm rot="7084405"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BAD25B9E-9ECC-B6CA-089B-3C4528D3C1BB}"/>
                </a:ext>
              </a:extLst>
            </p:cNvPr>
            <p:cNvSpPr/>
            <p:nvPr/>
          </p:nvSpPr>
          <p:spPr>
            <a:xfrm rot="14018202">
              <a:off x="2996119" y="2081719"/>
              <a:ext cx="2373549" cy="2373549"/>
            </a:xfrm>
            <a:prstGeom prst="arc">
              <a:avLst/>
            </a:prstGeom>
            <a:ln w="76200"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DB27C97-0EC6-A440-6A26-5290B44D5557}"/>
              </a:ext>
            </a:extLst>
          </p:cNvPr>
          <p:cNvSpPr/>
          <p:nvPr/>
        </p:nvSpPr>
        <p:spPr>
          <a:xfrm>
            <a:off x="-19413" y="6020258"/>
            <a:ext cx="12192000" cy="863145"/>
          </a:xfrm>
          <a:custGeom>
            <a:avLst/>
            <a:gdLst>
              <a:gd name="connsiteX0" fmla="*/ 0 w 12192000"/>
              <a:gd name="connsiteY0" fmla="*/ 0 h 1199842"/>
              <a:gd name="connsiteX1" fmla="*/ 12192000 w 12192000"/>
              <a:gd name="connsiteY1" fmla="*/ 0 h 1199842"/>
              <a:gd name="connsiteX2" fmla="*/ 12192000 w 12192000"/>
              <a:gd name="connsiteY2" fmla="*/ 1199842 h 1199842"/>
              <a:gd name="connsiteX3" fmla="*/ 0 w 12192000"/>
              <a:gd name="connsiteY3" fmla="*/ 1199842 h 119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99842">
                <a:moveTo>
                  <a:pt x="0" y="0"/>
                </a:moveTo>
                <a:lnTo>
                  <a:pt x="12192000" y="0"/>
                </a:lnTo>
                <a:lnTo>
                  <a:pt x="12192000" y="1199842"/>
                </a:lnTo>
                <a:lnTo>
                  <a:pt x="0" y="1199842"/>
                </a:lnTo>
                <a:close/>
              </a:path>
            </a:pathLst>
          </a:cu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E775B4E-45C0-424F-E132-2E4E9F92FD74}"/>
              </a:ext>
            </a:extLst>
          </p:cNvPr>
          <p:cNvSpPr txBox="1"/>
          <p:nvPr/>
        </p:nvSpPr>
        <p:spPr>
          <a:xfrm>
            <a:off x="2024309" y="3626913"/>
            <a:ext cx="1005403" cy="9787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生产</a:t>
            </a:r>
            <a:endParaRPr lang="en-US" altLang="zh-CN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工厂</a:t>
            </a:r>
            <a:endParaRPr lang="en-US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8" name="iconfont-1063-813691">
            <a:extLst>
              <a:ext uri="{FF2B5EF4-FFF2-40B4-BE49-F238E27FC236}">
                <a16:creationId xmlns:a16="http://schemas.microsoft.com/office/drawing/2014/main" id="{859BF293-436F-5393-AB55-2714D816DAD4}"/>
              </a:ext>
            </a:extLst>
          </p:cNvPr>
          <p:cNvSpPr>
            <a:spLocks/>
          </p:cNvSpPr>
          <p:nvPr/>
        </p:nvSpPr>
        <p:spPr>
          <a:xfrm>
            <a:off x="9385300" y="2882900"/>
            <a:ext cx="609685" cy="584356"/>
          </a:xfrm>
          <a:custGeom>
            <a:avLst/>
            <a:gdLst>
              <a:gd name="T0" fmla="*/ 12787 w 12787"/>
              <a:gd name="T1" fmla="*/ 10498 h 12254"/>
              <a:gd name="T2" fmla="*/ 10091 w 12787"/>
              <a:gd name="T3" fmla="*/ 6383 h 12254"/>
              <a:gd name="T4" fmla="*/ 11360 w 12787"/>
              <a:gd name="T5" fmla="*/ 3929 h 12254"/>
              <a:gd name="T6" fmla="*/ 9161 w 12787"/>
              <a:gd name="T7" fmla="*/ 1057 h 12254"/>
              <a:gd name="T8" fmla="*/ 9127 w 12787"/>
              <a:gd name="T9" fmla="*/ 1060 h 12254"/>
              <a:gd name="T10" fmla="*/ 9084 w 12787"/>
              <a:gd name="T11" fmla="*/ 1055 h 12254"/>
              <a:gd name="T12" fmla="*/ 8597 w 12787"/>
              <a:gd name="T13" fmla="*/ 1560 h 12254"/>
              <a:gd name="T14" fmla="*/ 9008 w 12787"/>
              <a:gd name="T15" fmla="*/ 2057 h 12254"/>
              <a:gd name="T16" fmla="*/ 9106 w 12787"/>
              <a:gd name="T17" fmla="*/ 2089 h 12254"/>
              <a:gd name="T18" fmla="*/ 10362 w 12787"/>
              <a:gd name="T19" fmla="*/ 3903 h 12254"/>
              <a:gd name="T20" fmla="*/ 8846 w 12787"/>
              <a:gd name="T21" fmla="*/ 5787 h 12254"/>
              <a:gd name="T22" fmla="*/ 8842 w 12787"/>
              <a:gd name="T23" fmla="*/ 5789 h 12254"/>
              <a:gd name="T24" fmla="*/ 8328 w 12787"/>
              <a:gd name="T25" fmla="*/ 6354 h 12254"/>
              <a:gd name="T26" fmla="*/ 8855 w 12787"/>
              <a:gd name="T27" fmla="*/ 6920 h 12254"/>
              <a:gd name="T28" fmla="*/ 8861 w 12787"/>
              <a:gd name="T29" fmla="*/ 6925 h 12254"/>
              <a:gd name="T30" fmla="*/ 11824 w 12787"/>
              <a:gd name="T31" fmla="*/ 10498 h 12254"/>
              <a:gd name="T32" fmla="*/ 12305 w 12787"/>
              <a:gd name="T33" fmla="*/ 10997 h 12254"/>
              <a:gd name="T34" fmla="*/ 12785 w 12787"/>
              <a:gd name="T35" fmla="*/ 10518 h 12254"/>
              <a:gd name="T36" fmla="*/ 12787 w 12787"/>
              <a:gd name="T37" fmla="*/ 10510 h 12254"/>
              <a:gd name="T38" fmla="*/ 12787 w 12787"/>
              <a:gd name="T39" fmla="*/ 10507 h 12254"/>
              <a:gd name="T40" fmla="*/ 12787 w 12787"/>
              <a:gd name="T41" fmla="*/ 10507 h 12254"/>
              <a:gd name="T42" fmla="*/ 12787 w 12787"/>
              <a:gd name="T43" fmla="*/ 10498 h 12254"/>
              <a:gd name="T44" fmla="*/ 12787 w 12787"/>
              <a:gd name="T45" fmla="*/ 10498 h 12254"/>
              <a:gd name="T46" fmla="*/ 12787 w 12787"/>
              <a:gd name="T47" fmla="*/ 10498 h 12254"/>
              <a:gd name="T48" fmla="*/ 12787 w 12787"/>
              <a:gd name="T49" fmla="*/ 10498 h 12254"/>
              <a:gd name="T50" fmla="*/ 12787 w 12787"/>
              <a:gd name="T51" fmla="*/ 10498 h 12254"/>
              <a:gd name="T52" fmla="*/ 7014 w 12787"/>
              <a:gd name="T53" fmla="*/ 6467 h 12254"/>
              <a:gd name="T54" fmla="*/ 8529 w 12787"/>
              <a:gd name="T55" fmla="*/ 3531 h 12254"/>
              <a:gd name="T56" fmla="*/ 5119 w 12787"/>
              <a:gd name="T57" fmla="*/ 0 h 12254"/>
              <a:gd name="T58" fmla="*/ 1708 w 12787"/>
              <a:gd name="T59" fmla="*/ 3531 h 12254"/>
              <a:gd name="T60" fmla="*/ 3223 w 12787"/>
              <a:gd name="T61" fmla="*/ 6467 h 12254"/>
              <a:gd name="T62" fmla="*/ 0 w 12787"/>
              <a:gd name="T63" fmla="*/ 11389 h 12254"/>
              <a:gd name="T64" fmla="*/ 17 w 12787"/>
              <a:gd name="T65" fmla="*/ 11762 h 12254"/>
              <a:gd name="T66" fmla="*/ 17 w 12787"/>
              <a:gd name="T67" fmla="*/ 11762 h 12254"/>
              <a:gd name="T68" fmla="*/ 493 w 12787"/>
              <a:gd name="T69" fmla="*/ 12254 h 12254"/>
              <a:gd name="T70" fmla="*/ 968 w 12787"/>
              <a:gd name="T71" fmla="*/ 11762 h 12254"/>
              <a:gd name="T72" fmla="*/ 963 w 12787"/>
              <a:gd name="T73" fmla="*/ 11717 h 12254"/>
              <a:gd name="T74" fmla="*/ 947 w 12787"/>
              <a:gd name="T75" fmla="*/ 11389 h 12254"/>
              <a:gd name="T76" fmla="*/ 5118 w 12787"/>
              <a:gd name="T77" fmla="*/ 7069 h 12254"/>
              <a:gd name="T78" fmla="*/ 9290 w 12787"/>
              <a:gd name="T79" fmla="*/ 11389 h 12254"/>
              <a:gd name="T80" fmla="*/ 9273 w 12787"/>
              <a:gd name="T81" fmla="*/ 11730 h 12254"/>
              <a:gd name="T82" fmla="*/ 9271 w 12787"/>
              <a:gd name="T83" fmla="*/ 11747 h 12254"/>
              <a:gd name="T84" fmla="*/ 9271 w 12787"/>
              <a:gd name="T85" fmla="*/ 11752 h 12254"/>
              <a:gd name="T86" fmla="*/ 9271 w 12787"/>
              <a:gd name="T87" fmla="*/ 11762 h 12254"/>
              <a:gd name="T88" fmla="*/ 9273 w 12787"/>
              <a:gd name="T89" fmla="*/ 11762 h 12254"/>
              <a:gd name="T90" fmla="*/ 9746 w 12787"/>
              <a:gd name="T91" fmla="*/ 12239 h 12254"/>
              <a:gd name="T92" fmla="*/ 10220 w 12787"/>
              <a:gd name="T93" fmla="*/ 11762 h 12254"/>
              <a:gd name="T94" fmla="*/ 10221 w 12787"/>
              <a:gd name="T95" fmla="*/ 11762 h 12254"/>
              <a:gd name="T96" fmla="*/ 10236 w 12787"/>
              <a:gd name="T97" fmla="*/ 11389 h 12254"/>
              <a:gd name="T98" fmla="*/ 7014 w 12787"/>
              <a:gd name="T99" fmla="*/ 6467 h 12254"/>
              <a:gd name="T100" fmla="*/ 7014 w 12787"/>
              <a:gd name="T101" fmla="*/ 6467 h 12254"/>
              <a:gd name="T102" fmla="*/ 5119 w 12787"/>
              <a:gd name="T103" fmla="*/ 6068 h 12254"/>
              <a:gd name="T104" fmla="*/ 2669 w 12787"/>
              <a:gd name="T105" fmla="*/ 3531 h 12254"/>
              <a:gd name="T106" fmla="*/ 5119 w 12787"/>
              <a:gd name="T107" fmla="*/ 995 h 12254"/>
              <a:gd name="T108" fmla="*/ 7568 w 12787"/>
              <a:gd name="T109" fmla="*/ 3531 h 12254"/>
              <a:gd name="T110" fmla="*/ 5119 w 12787"/>
              <a:gd name="T111" fmla="*/ 6068 h 12254"/>
              <a:gd name="T112" fmla="*/ 5119 w 12787"/>
              <a:gd name="T113" fmla="*/ 6068 h 12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787" h="12254">
                <a:moveTo>
                  <a:pt x="12787" y="10498"/>
                </a:moveTo>
                <a:cubicBezTo>
                  <a:pt x="12787" y="8631"/>
                  <a:pt x="11670" y="7035"/>
                  <a:pt x="10091" y="6383"/>
                </a:cubicBezTo>
                <a:cubicBezTo>
                  <a:pt x="10856" y="5854"/>
                  <a:pt x="11360" y="4953"/>
                  <a:pt x="11360" y="3929"/>
                </a:cubicBezTo>
                <a:cubicBezTo>
                  <a:pt x="11360" y="2531"/>
                  <a:pt x="10421" y="1361"/>
                  <a:pt x="9161" y="1057"/>
                </a:cubicBezTo>
                <a:cubicBezTo>
                  <a:pt x="9149" y="1054"/>
                  <a:pt x="9138" y="1055"/>
                  <a:pt x="9127" y="1060"/>
                </a:cubicBezTo>
                <a:cubicBezTo>
                  <a:pt x="9113" y="1058"/>
                  <a:pt x="9099" y="1055"/>
                  <a:pt x="9084" y="1055"/>
                </a:cubicBezTo>
                <a:cubicBezTo>
                  <a:pt x="8815" y="1055"/>
                  <a:pt x="8597" y="1281"/>
                  <a:pt x="8597" y="1560"/>
                </a:cubicBezTo>
                <a:cubicBezTo>
                  <a:pt x="8597" y="1812"/>
                  <a:pt x="8775" y="2019"/>
                  <a:pt x="9008" y="2057"/>
                </a:cubicBezTo>
                <a:cubicBezTo>
                  <a:pt x="9050" y="2075"/>
                  <a:pt x="9104" y="2088"/>
                  <a:pt x="9106" y="2089"/>
                </a:cubicBezTo>
                <a:cubicBezTo>
                  <a:pt x="9836" y="2345"/>
                  <a:pt x="10362" y="3060"/>
                  <a:pt x="10362" y="3903"/>
                </a:cubicBezTo>
                <a:cubicBezTo>
                  <a:pt x="10362" y="4842"/>
                  <a:pt x="9708" y="5623"/>
                  <a:pt x="8846" y="5787"/>
                </a:cubicBezTo>
                <a:cubicBezTo>
                  <a:pt x="8844" y="5787"/>
                  <a:pt x="8844" y="5789"/>
                  <a:pt x="8842" y="5789"/>
                </a:cubicBezTo>
                <a:cubicBezTo>
                  <a:pt x="8556" y="5808"/>
                  <a:pt x="8328" y="6053"/>
                  <a:pt x="8328" y="6354"/>
                </a:cubicBezTo>
                <a:cubicBezTo>
                  <a:pt x="8328" y="6660"/>
                  <a:pt x="8562" y="6908"/>
                  <a:pt x="8855" y="6920"/>
                </a:cubicBezTo>
                <a:cubicBezTo>
                  <a:pt x="8857" y="6921"/>
                  <a:pt x="8859" y="6925"/>
                  <a:pt x="8861" y="6925"/>
                </a:cubicBezTo>
                <a:cubicBezTo>
                  <a:pt x="10594" y="7108"/>
                  <a:pt x="11824" y="8637"/>
                  <a:pt x="11824" y="10498"/>
                </a:cubicBezTo>
                <a:cubicBezTo>
                  <a:pt x="11824" y="10773"/>
                  <a:pt x="12039" y="10997"/>
                  <a:pt x="12305" y="10997"/>
                </a:cubicBezTo>
                <a:cubicBezTo>
                  <a:pt x="12565" y="10997"/>
                  <a:pt x="12775" y="10784"/>
                  <a:pt x="12785" y="10518"/>
                </a:cubicBezTo>
                <a:cubicBezTo>
                  <a:pt x="12785" y="10515"/>
                  <a:pt x="12787" y="10513"/>
                  <a:pt x="12787" y="10510"/>
                </a:cubicBezTo>
                <a:cubicBezTo>
                  <a:pt x="12787" y="10509"/>
                  <a:pt x="12787" y="10509"/>
                  <a:pt x="12787" y="10507"/>
                </a:cubicBezTo>
                <a:lnTo>
                  <a:pt x="12787" y="10507"/>
                </a:lnTo>
                <a:cubicBezTo>
                  <a:pt x="12787" y="10504"/>
                  <a:pt x="12787" y="10501"/>
                  <a:pt x="12787" y="10498"/>
                </a:cubicBezTo>
                <a:lnTo>
                  <a:pt x="12787" y="10498"/>
                </a:lnTo>
                <a:lnTo>
                  <a:pt x="12787" y="10498"/>
                </a:lnTo>
                <a:lnTo>
                  <a:pt x="12787" y="10498"/>
                </a:lnTo>
                <a:lnTo>
                  <a:pt x="12787" y="10498"/>
                </a:lnTo>
                <a:close/>
                <a:moveTo>
                  <a:pt x="7014" y="6467"/>
                </a:moveTo>
                <a:cubicBezTo>
                  <a:pt x="7927" y="5833"/>
                  <a:pt x="8529" y="4755"/>
                  <a:pt x="8529" y="3531"/>
                </a:cubicBezTo>
                <a:cubicBezTo>
                  <a:pt x="8529" y="1581"/>
                  <a:pt x="7002" y="0"/>
                  <a:pt x="5119" y="0"/>
                </a:cubicBezTo>
                <a:cubicBezTo>
                  <a:pt x="3235" y="0"/>
                  <a:pt x="1708" y="1581"/>
                  <a:pt x="1708" y="3531"/>
                </a:cubicBezTo>
                <a:cubicBezTo>
                  <a:pt x="1708" y="4756"/>
                  <a:pt x="2310" y="5833"/>
                  <a:pt x="3223" y="6467"/>
                </a:cubicBezTo>
                <a:cubicBezTo>
                  <a:pt x="1335" y="7246"/>
                  <a:pt x="0" y="9156"/>
                  <a:pt x="0" y="11389"/>
                </a:cubicBezTo>
                <a:cubicBezTo>
                  <a:pt x="0" y="11515"/>
                  <a:pt x="7" y="11639"/>
                  <a:pt x="17" y="11762"/>
                </a:cubicBezTo>
                <a:lnTo>
                  <a:pt x="17" y="11762"/>
                </a:lnTo>
                <a:cubicBezTo>
                  <a:pt x="17" y="12034"/>
                  <a:pt x="230" y="12254"/>
                  <a:pt x="493" y="12254"/>
                </a:cubicBezTo>
                <a:cubicBezTo>
                  <a:pt x="755" y="12254"/>
                  <a:pt x="968" y="12034"/>
                  <a:pt x="968" y="11762"/>
                </a:cubicBezTo>
                <a:cubicBezTo>
                  <a:pt x="968" y="11747"/>
                  <a:pt x="965" y="11732"/>
                  <a:pt x="963" y="11717"/>
                </a:cubicBezTo>
                <a:cubicBezTo>
                  <a:pt x="954" y="11609"/>
                  <a:pt x="947" y="11500"/>
                  <a:pt x="947" y="11389"/>
                </a:cubicBezTo>
                <a:cubicBezTo>
                  <a:pt x="947" y="9003"/>
                  <a:pt x="2814" y="7069"/>
                  <a:pt x="5118" y="7069"/>
                </a:cubicBezTo>
                <a:cubicBezTo>
                  <a:pt x="7423" y="7069"/>
                  <a:pt x="9290" y="9003"/>
                  <a:pt x="9290" y="11389"/>
                </a:cubicBezTo>
                <a:cubicBezTo>
                  <a:pt x="9290" y="11504"/>
                  <a:pt x="9283" y="11618"/>
                  <a:pt x="9273" y="11730"/>
                </a:cubicBezTo>
                <a:cubicBezTo>
                  <a:pt x="9273" y="11736"/>
                  <a:pt x="9271" y="11741"/>
                  <a:pt x="9271" y="11747"/>
                </a:cubicBezTo>
                <a:cubicBezTo>
                  <a:pt x="9271" y="11749"/>
                  <a:pt x="9271" y="11750"/>
                  <a:pt x="9271" y="11752"/>
                </a:cubicBezTo>
                <a:cubicBezTo>
                  <a:pt x="9271" y="11755"/>
                  <a:pt x="9271" y="11759"/>
                  <a:pt x="9271" y="11762"/>
                </a:cubicBezTo>
                <a:lnTo>
                  <a:pt x="9273" y="11762"/>
                </a:lnTo>
                <a:cubicBezTo>
                  <a:pt x="9281" y="12026"/>
                  <a:pt x="9489" y="12239"/>
                  <a:pt x="9746" y="12239"/>
                </a:cubicBezTo>
                <a:cubicBezTo>
                  <a:pt x="10004" y="12239"/>
                  <a:pt x="10212" y="12026"/>
                  <a:pt x="10220" y="11762"/>
                </a:cubicBezTo>
                <a:lnTo>
                  <a:pt x="10221" y="11762"/>
                </a:lnTo>
                <a:cubicBezTo>
                  <a:pt x="10230" y="11639"/>
                  <a:pt x="10236" y="11515"/>
                  <a:pt x="10236" y="11389"/>
                </a:cubicBezTo>
                <a:cubicBezTo>
                  <a:pt x="10237" y="9156"/>
                  <a:pt x="8902" y="7246"/>
                  <a:pt x="7014" y="6467"/>
                </a:cubicBezTo>
                <a:lnTo>
                  <a:pt x="7014" y="6467"/>
                </a:lnTo>
                <a:close/>
                <a:moveTo>
                  <a:pt x="5119" y="6068"/>
                </a:moveTo>
                <a:cubicBezTo>
                  <a:pt x="3765" y="6068"/>
                  <a:pt x="2669" y="4932"/>
                  <a:pt x="2669" y="3531"/>
                </a:cubicBezTo>
                <a:cubicBezTo>
                  <a:pt x="2669" y="2131"/>
                  <a:pt x="3765" y="995"/>
                  <a:pt x="5119" y="995"/>
                </a:cubicBezTo>
                <a:cubicBezTo>
                  <a:pt x="6472" y="995"/>
                  <a:pt x="7568" y="2131"/>
                  <a:pt x="7568" y="3531"/>
                </a:cubicBezTo>
                <a:cubicBezTo>
                  <a:pt x="7568" y="4932"/>
                  <a:pt x="6472" y="6068"/>
                  <a:pt x="5119" y="6068"/>
                </a:cubicBezTo>
                <a:lnTo>
                  <a:pt x="5119" y="60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9" name="warehouse_151311">
            <a:extLst>
              <a:ext uri="{FF2B5EF4-FFF2-40B4-BE49-F238E27FC236}">
                <a16:creationId xmlns:a16="http://schemas.microsoft.com/office/drawing/2014/main" id="{DB8346BB-178E-423A-13FA-03F3DEB4CFAD}"/>
              </a:ext>
            </a:extLst>
          </p:cNvPr>
          <p:cNvSpPr/>
          <p:nvPr/>
        </p:nvSpPr>
        <p:spPr>
          <a:xfrm>
            <a:off x="2222169" y="2879743"/>
            <a:ext cx="609685" cy="597344"/>
          </a:xfrm>
          <a:custGeom>
            <a:avLst/>
            <a:gdLst>
              <a:gd name="connsiteX0" fmla="*/ 413151 w 606580"/>
              <a:gd name="connsiteY0" fmla="*/ 498716 h 594302"/>
              <a:gd name="connsiteX1" fmla="*/ 413151 w 606580"/>
              <a:gd name="connsiteY1" fmla="*/ 562235 h 594302"/>
              <a:gd name="connsiteX2" fmla="*/ 478231 w 606580"/>
              <a:gd name="connsiteY2" fmla="*/ 562235 h 594302"/>
              <a:gd name="connsiteX3" fmla="*/ 478231 w 606580"/>
              <a:gd name="connsiteY3" fmla="*/ 498716 h 594302"/>
              <a:gd name="connsiteX4" fmla="*/ 270750 w 606580"/>
              <a:gd name="connsiteY4" fmla="*/ 498716 h 594302"/>
              <a:gd name="connsiteX5" fmla="*/ 270750 w 606580"/>
              <a:gd name="connsiteY5" fmla="*/ 562235 h 594302"/>
              <a:gd name="connsiteX6" fmla="*/ 335830 w 606580"/>
              <a:gd name="connsiteY6" fmla="*/ 562235 h 594302"/>
              <a:gd name="connsiteX7" fmla="*/ 335830 w 606580"/>
              <a:gd name="connsiteY7" fmla="*/ 498716 h 594302"/>
              <a:gd name="connsiteX8" fmla="*/ 128293 w 606580"/>
              <a:gd name="connsiteY8" fmla="*/ 498716 h 594302"/>
              <a:gd name="connsiteX9" fmla="*/ 128293 w 606580"/>
              <a:gd name="connsiteY9" fmla="*/ 562235 h 594302"/>
              <a:gd name="connsiteX10" fmla="*/ 193414 w 606580"/>
              <a:gd name="connsiteY10" fmla="*/ 562235 h 594302"/>
              <a:gd name="connsiteX11" fmla="*/ 193414 w 606580"/>
              <a:gd name="connsiteY11" fmla="*/ 498716 h 594302"/>
              <a:gd name="connsiteX12" fmla="*/ 387898 w 606580"/>
              <a:gd name="connsiteY12" fmla="*/ 473494 h 594302"/>
              <a:gd name="connsiteX13" fmla="*/ 503484 w 606580"/>
              <a:gd name="connsiteY13" fmla="*/ 473494 h 594302"/>
              <a:gd name="connsiteX14" fmla="*/ 503484 w 606580"/>
              <a:gd name="connsiteY14" fmla="*/ 587457 h 594302"/>
              <a:gd name="connsiteX15" fmla="*/ 387898 w 606580"/>
              <a:gd name="connsiteY15" fmla="*/ 587457 h 594302"/>
              <a:gd name="connsiteX16" fmla="*/ 245497 w 606580"/>
              <a:gd name="connsiteY16" fmla="*/ 473494 h 594302"/>
              <a:gd name="connsiteX17" fmla="*/ 361083 w 606580"/>
              <a:gd name="connsiteY17" fmla="*/ 473494 h 594302"/>
              <a:gd name="connsiteX18" fmla="*/ 361083 w 606580"/>
              <a:gd name="connsiteY18" fmla="*/ 587457 h 594302"/>
              <a:gd name="connsiteX19" fmla="*/ 245497 w 606580"/>
              <a:gd name="connsiteY19" fmla="*/ 587457 h 594302"/>
              <a:gd name="connsiteX20" fmla="*/ 103025 w 606580"/>
              <a:gd name="connsiteY20" fmla="*/ 473494 h 594302"/>
              <a:gd name="connsiteX21" fmla="*/ 218682 w 606580"/>
              <a:gd name="connsiteY21" fmla="*/ 473494 h 594302"/>
              <a:gd name="connsiteX22" fmla="*/ 218682 w 606580"/>
              <a:gd name="connsiteY22" fmla="*/ 587457 h 594302"/>
              <a:gd name="connsiteX23" fmla="*/ 103025 w 606580"/>
              <a:gd name="connsiteY23" fmla="*/ 587457 h 594302"/>
              <a:gd name="connsiteX24" fmla="*/ 342596 w 606580"/>
              <a:gd name="connsiteY24" fmla="*/ 362829 h 594302"/>
              <a:gd name="connsiteX25" fmla="*/ 342596 w 606580"/>
              <a:gd name="connsiteY25" fmla="*/ 426255 h 594302"/>
              <a:gd name="connsiteX26" fmla="*/ 407704 w 606580"/>
              <a:gd name="connsiteY26" fmla="*/ 426255 h 594302"/>
              <a:gd name="connsiteX27" fmla="*/ 407704 w 606580"/>
              <a:gd name="connsiteY27" fmla="*/ 362829 h 594302"/>
              <a:gd name="connsiteX28" fmla="*/ 198859 w 606580"/>
              <a:gd name="connsiteY28" fmla="*/ 362829 h 594302"/>
              <a:gd name="connsiteX29" fmla="*/ 198859 w 606580"/>
              <a:gd name="connsiteY29" fmla="*/ 426255 h 594302"/>
              <a:gd name="connsiteX30" fmla="*/ 263980 w 606580"/>
              <a:gd name="connsiteY30" fmla="*/ 426255 h 594302"/>
              <a:gd name="connsiteX31" fmla="*/ 263980 w 606580"/>
              <a:gd name="connsiteY31" fmla="*/ 362829 h 594302"/>
              <a:gd name="connsiteX32" fmla="*/ 317333 w 606580"/>
              <a:gd name="connsiteY32" fmla="*/ 337514 h 594302"/>
              <a:gd name="connsiteX33" fmla="*/ 433060 w 606580"/>
              <a:gd name="connsiteY33" fmla="*/ 337514 h 594302"/>
              <a:gd name="connsiteX34" fmla="*/ 433060 w 606580"/>
              <a:gd name="connsiteY34" fmla="*/ 451477 h 594302"/>
              <a:gd name="connsiteX35" fmla="*/ 317333 w 606580"/>
              <a:gd name="connsiteY35" fmla="*/ 451477 h 594302"/>
              <a:gd name="connsiteX36" fmla="*/ 173591 w 606580"/>
              <a:gd name="connsiteY36" fmla="*/ 337514 h 594302"/>
              <a:gd name="connsiteX37" fmla="*/ 289248 w 606580"/>
              <a:gd name="connsiteY37" fmla="*/ 337514 h 594302"/>
              <a:gd name="connsiteX38" fmla="*/ 289248 w 606580"/>
              <a:gd name="connsiteY38" fmla="*/ 451477 h 594302"/>
              <a:gd name="connsiteX39" fmla="*/ 173591 w 606580"/>
              <a:gd name="connsiteY39" fmla="*/ 451477 h 594302"/>
              <a:gd name="connsiteX40" fmla="*/ 434542 w 606580"/>
              <a:gd name="connsiteY40" fmla="*/ 156867 h 594302"/>
              <a:gd name="connsiteX41" fmla="*/ 494805 w 606580"/>
              <a:gd name="connsiteY41" fmla="*/ 156867 h 594302"/>
              <a:gd name="connsiteX42" fmla="*/ 494805 w 606580"/>
              <a:gd name="connsiteY42" fmla="*/ 182059 h 594302"/>
              <a:gd name="connsiteX43" fmla="*/ 434542 w 606580"/>
              <a:gd name="connsiteY43" fmla="*/ 182059 h 594302"/>
              <a:gd name="connsiteX44" fmla="*/ 273159 w 606580"/>
              <a:gd name="connsiteY44" fmla="*/ 156867 h 594302"/>
              <a:gd name="connsiteX45" fmla="*/ 333422 w 606580"/>
              <a:gd name="connsiteY45" fmla="*/ 156867 h 594302"/>
              <a:gd name="connsiteX46" fmla="*/ 333422 w 606580"/>
              <a:gd name="connsiteY46" fmla="*/ 182059 h 594302"/>
              <a:gd name="connsiteX47" fmla="*/ 273159 w 606580"/>
              <a:gd name="connsiteY47" fmla="*/ 182059 h 594302"/>
              <a:gd name="connsiteX48" fmla="*/ 111846 w 606580"/>
              <a:gd name="connsiteY48" fmla="*/ 156867 h 594302"/>
              <a:gd name="connsiteX49" fmla="*/ 172038 w 606580"/>
              <a:gd name="connsiteY49" fmla="*/ 156867 h 594302"/>
              <a:gd name="connsiteX50" fmla="*/ 172038 w 606580"/>
              <a:gd name="connsiteY50" fmla="*/ 182059 h 594302"/>
              <a:gd name="connsiteX51" fmla="*/ 111846 w 606580"/>
              <a:gd name="connsiteY51" fmla="*/ 182059 h 594302"/>
              <a:gd name="connsiteX52" fmla="*/ 303336 w 606580"/>
              <a:gd name="connsiteY52" fmla="*/ 27903 h 594302"/>
              <a:gd name="connsiteX53" fmla="*/ 25255 w 606580"/>
              <a:gd name="connsiteY53" fmla="*/ 159259 h 594302"/>
              <a:gd name="connsiteX54" fmla="*/ 25255 w 606580"/>
              <a:gd name="connsiteY54" fmla="*/ 210523 h 594302"/>
              <a:gd name="connsiteX55" fmla="*/ 581325 w 606580"/>
              <a:gd name="connsiteY55" fmla="*/ 210523 h 594302"/>
              <a:gd name="connsiteX56" fmla="*/ 581325 w 606580"/>
              <a:gd name="connsiteY56" fmla="*/ 158147 h 594302"/>
              <a:gd name="connsiteX57" fmla="*/ 303244 w 606580"/>
              <a:gd name="connsiteY57" fmla="*/ 0 h 594302"/>
              <a:gd name="connsiteX58" fmla="*/ 606580 w 606580"/>
              <a:gd name="connsiteY58" fmla="*/ 142109 h 594302"/>
              <a:gd name="connsiteX59" fmla="*/ 606580 w 606580"/>
              <a:gd name="connsiteY59" fmla="*/ 235737 h 594302"/>
              <a:gd name="connsiteX60" fmla="*/ 565355 w 606580"/>
              <a:gd name="connsiteY60" fmla="*/ 235737 h 594302"/>
              <a:gd name="connsiteX61" fmla="*/ 565355 w 606580"/>
              <a:gd name="connsiteY61" fmla="*/ 594302 h 594302"/>
              <a:gd name="connsiteX62" fmla="*/ 540100 w 606580"/>
              <a:gd name="connsiteY62" fmla="*/ 594302 h 594302"/>
              <a:gd name="connsiteX63" fmla="*/ 540100 w 606580"/>
              <a:gd name="connsiteY63" fmla="*/ 235737 h 594302"/>
              <a:gd name="connsiteX64" fmla="*/ 66572 w 606580"/>
              <a:gd name="connsiteY64" fmla="*/ 235737 h 594302"/>
              <a:gd name="connsiteX65" fmla="*/ 66572 w 606580"/>
              <a:gd name="connsiteY65" fmla="*/ 594302 h 594302"/>
              <a:gd name="connsiteX66" fmla="*/ 41225 w 606580"/>
              <a:gd name="connsiteY66" fmla="*/ 594302 h 594302"/>
              <a:gd name="connsiteX67" fmla="*/ 41225 w 606580"/>
              <a:gd name="connsiteY67" fmla="*/ 235737 h 594302"/>
              <a:gd name="connsiteX68" fmla="*/ 0 w 606580"/>
              <a:gd name="connsiteY68" fmla="*/ 235737 h 594302"/>
              <a:gd name="connsiteX69" fmla="*/ 0 w 606580"/>
              <a:gd name="connsiteY69" fmla="*/ 143315 h 59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594302">
                <a:moveTo>
                  <a:pt x="413151" y="498716"/>
                </a:moveTo>
                <a:lnTo>
                  <a:pt x="413151" y="562235"/>
                </a:lnTo>
                <a:lnTo>
                  <a:pt x="478231" y="562235"/>
                </a:lnTo>
                <a:lnTo>
                  <a:pt x="478231" y="498716"/>
                </a:lnTo>
                <a:close/>
                <a:moveTo>
                  <a:pt x="270750" y="498716"/>
                </a:moveTo>
                <a:lnTo>
                  <a:pt x="270750" y="562235"/>
                </a:lnTo>
                <a:lnTo>
                  <a:pt x="335830" y="562235"/>
                </a:lnTo>
                <a:lnTo>
                  <a:pt x="335830" y="498716"/>
                </a:lnTo>
                <a:close/>
                <a:moveTo>
                  <a:pt x="128293" y="498716"/>
                </a:moveTo>
                <a:lnTo>
                  <a:pt x="128293" y="562235"/>
                </a:lnTo>
                <a:lnTo>
                  <a:pt x="193414" y="562235"/>
                </a:lnTo>
                <a:lnTo>
                  <a:pt x="193414" y="498716"/>
                </a:lnTo>
                <a:close/>
                <a:moveTo>
                  <a:pt x="387898" y="473494"/>
                </a:moveTo>
                <a:lnTo>
                  <a:pt x="503484" y="473494"/>
                </a:lnTo>
                <a:lnTo>
                  <a:pt x="503484" y="587457"/>
                </a:lnTo>
                <a:lnTo>
                  <a:pt x="387898" y="587457"/>
                </a:lnTo>
                <a:close/>
                <a:moveTo>
                  <a:pt x="245497" y="473494"/>
                </a:moveTo>
                <a:lnTo>
                  <a:pt x="361083" y="473494"/>
                </a:lnTo>
                <a:lnTo>
                  <a:pt x="361083" y="587457"/>
                </a:lnTo>
                <a:lnTo>
                  <a:pt x="245497" y="587457"/>
                </a:lnTo>
                <a:close/>
                <a:moveTo>
                  <a:pt x="103025" y="473494"/>
                </a:moveTo>
                <a:lnTo>
                  <a:pt x="218682" y="473494"/>
                </a:lnTo>
                <a:lnTo>
                  <a:pt x="218682" y="587457"/>
                </a:lnTo>
                <a:lnTo>
                  <a:pt x="103025" y="587457"/>
                </a:lnTo>
                <a:close/>
                <a:moveTo>
                  <a:pt x="342596" y="362829"/>
                </a:moveTo>
                <a:lnTo>
                  <a:pt x="342596" y="426255"/>
                </a:lnTo>
                <a:lnTo>
                  <a:pt x="407704" y="426255"/>
                </a:lnTo>
                <a:lnTo>
                  <a:pt x="407704" y="362829"/>
                </a:lnTo>
                <a:close/>
                <a:moveTo>
                  <a:pt x="198859" y="362829"/>
                </a:moveTo>
                <a:lnTo>
                  <a:pt x="198859" y="426255"/>
                </a:lnTo>
                <a:lnTo>
                  <a:pt x="263980" y="426255"/>
                </a:lnTo>
                <a:lnTo>
                  <a:pt x="263980" y="362829"/>
                </a:lnTo>
                <a:close/>
                <a:moveTo>
                  <a:pt x="317333" y="337514"/>
                </a:moveTo>
                <a:lnTo>
                  <a:pt x="433060" y="337514"/>
                </a:lnTo>
                <a:lnTo>
                  <a:pt x="433060" y="451477"/>
                </a:lnTo>
                <a:lnTo>
                  <a:pt x="317333" y="451477"/>
                </a:lnTo>
                <a:close/>
                <a:moveTo>
                  <a:pt x="173591" y="337514"/>
                </a:moveTo>
                <a:lnTo>
                  <a:pt x="289248" y="337514"/>
                </a:lnTo>
                <a:lnTo>
                  <a:pt x="289248" y="451477"/>
                </a:lnTo>
                <a:lnTo>
                  <a:pt x="173591" y="451477"/>
                </a:lnTo>
                <a:close/>
                <a:moveTo>
                  <a:pt x="434542" y="156867"/>
                </a:moveTo>
                <a:lnTo>
                  <a:pt x="494805" y="156867"/>
                </a:lnTo>
                <a:lnTo>
                  <a:pt x="494805" y="182059"/>
                </a:lnTo>
                <a:lnTo>
                  <a:pt x="434542" y="182059"/>
                </a:lnTo>
                <a:close/>
                <a:moveTo>
                  <a:pt x="273159" y="156867"/>
                </a:moveTo>
                <a:lnTo>
                  <a:pt x="333422" y="156867"/>
                </a:lnTo>
                <a:lnTo>
                  <a:pt x="333422" y="182059"/>
                </a:lnTo>
                <a:lnTo>
                  <a:pt x="273159" y="182059"/>
                </a:lnTo>
                <a:close/>
                <a:moveTo>
                  <a:pt x="111846" y="156867"/>
                </a:moveTo>
                <a:lnTo>
                  <a:pt x="172038" y="156867"/>
                </a:lnTo>
                <a:lnTo>
                  <a:pt x="172038" y="182059"/>
                </a:lnTo>
                <a:lnTo>
                  <a:pt x="111846" y="182059"/>
                </a:lnTo>
                <a:close/>
                <a:moveTo>
                  <a:pt x="303336" y="27903"/>
                </a:moveTo>
                <a:lnTo>
                  <a:pt x="25255" y="159259"/>
                </a:lnTo>
                <a:lnTo>
                  <a:pt x="25255" y="210523"/>
                </a:lnTo>
                <a:lnTo>
                  <a:pt x="581325" y="210523"/>
                </a:lnTo>
                <a:lnTo>
                  <a:pt x="581325" y="158147"/>
                </a:lnTo>
                <a:close/>
                <a:moveTo>
                  <a:pt x="303244" y="0"/>
                </a:moveTo>
                <a:lnTo>
                  <a:pt x="606580" y="142109"/>
                </a:lnTo>
                <a:lnTo>
                  <a:pt x="606580" y="235737"/>
                </a:lnTo>
                <a:lnTo>
                  <a:pt x="565355" y="235737"/>
                </a:lnTo>
                <a:lnTo>
                  <a:pt x="565355" y="594302"/>
                </a:lnTo>
                <a:lnTo>
                  <a:pt x="540100" y="594302"/>
                </a:lnTo>
                <a:lnTo>
                  <a:pt x="540100" y="235737"/>
                </a:lnTo>
                <a:lnTo>
                  <a:pt x="66572" y="235737"/>
                </a:lnTo>
                <a:lnTo>
                  <a:pt x="66572" y="594302"/>
                </a:lnTo>
                <a:lnTo>
                  <a:pt x="41225" y="594302"/>
                </a:lnTo>
                <a:lnTo>
                  <a:pt x="41225" y="235737"/>
                </a:lnTo>
                <a:lnTo>
                  <a:pt x="0" y="235737"/>
                </a:lnTo>
                <a:lnTo>
                  <a:pt x="0" y="14331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latin typeface="思源黑体 CN Bold" panose="020B0800000000000000" pitchFamily="34" charset="-122"/>
              </a:rPr>
              <a:t>1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1F488C5-4F00-BF9D-05AE-F303D28043D2}"/>
              </a:ext>
            </a:extLst>
          </p:cNvPr>
          <p:cNvSpPr txBox="1"/>
          <p:nvPr/>
        </p:nvSpPr>
        <p:spPr>
          <a:xfrm>
            <a:off x="9197926" y="3626913"/>
            <a:ext cx="1005403" cy="9787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服务</a:t>
            </a:r>
            <a:endParaRPr lang="en-US" altLang="zh-CN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客户</a:t>
            </a:r>
            <a:endParaRPr lang="en-US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C68639F-58C0-FD0C-2765-FB539D7FE27F}"/>
              </a:ext>
            </a:extLst>
          </p:cNvPr>
          <p:cNvSpPr txBox="1"/>
          <p:nvPr/>
        </p:nvSpPr>
        <p:spPr>
          <a:xfrm>
            <a:off x="5573885" y="2787224"/>
            <a:ext cx="1005403" cy="535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购买</a:t>
            </a:r>
            <a:endParaRPr lang="en-US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BCFC145-19AD-DA88-3E51-E5B96893EC1C}"/>
              </a:ext>
            </a:extLst>
          </p:cNvPr>
          <p:cNvSpPr txBox="1"/>
          <p:nvPr/>
        </p:nvSpPr>
        <p:spPr>
          <a:xfrm>
            <a:off x="5573885" y="4192239"/>
            <a:ext cx="1005403" cy="535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维修</a:t>
            </a:r>
            <a:endParaRPr lang="en-US" sz="32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箭头: 左 53">
            <a:extLst>
              <a:ext uri="{FF2B5EF4-FFF2-40B4-BE49-F238E27FC236}">
                <a16:creationId xmlns:a16="http://schemas.microsoft.com/office/drawing/2014/main" id="{16766772-D7DF-BA9E-3C03-70E858CC73D7}"/>
              </a:ext>
            </a:extLst>
          </p:cNvPr>
          <p:cNvSpPr/>
          <p:nvPr/>
        </p:nvSpPr>
        <p:spPr>
          <a:xfrm>
            <a:off x="4605366" y="3705291"/>
            <a:ext cx="3016906" cy="535531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5" name="箭头: 左 54">
            <a:extLst>
              <a:ext uri="{FF2B5EF4-FFF2-40B4-BE49-F238E27FC236}">
                <a16:creationId xmlns:a16="http://schemas.microsoft.com/office/drawing/2014/main" id="{46FDBB6A-732D-2330-973F-C99E48E68509}"/>
              </a:ext>
            </a:extLst>
          </p:cNvPr>
          <p:cNvSpPr/>
          <p:nvPr/>
        </p:nvSpPr>
        <p:spPr>
          <a:xfrm flipH="1">
            <a:off x="4605366" y="3181426"/>
            <a:ext cx="3016906" cy="535531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5705349-6EE8-A28C-ECE7-1C966014B952}"/>
              </a:ext>
            </a:extLst>
          </p:cNvPr>
          <p:cNvSpPr txBox="1"/>
          <p:nvPr/>
        </p:nvSpPr>
        <p:spPr>
          <a:xfrm>
            <a:off x="2412940" y="1263360"/>
            <a:ext cx="7366120" cy="38638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5"/>
                </a:solidFill>
                <a:latin typeface="+mn-ea"/>
              </a:rPr>
              <a:t>商品直接经过工厂检测送达客户，客户维修直接由原厂进行。效率高，速度快。</a:t>
            </a:r>
            <a:endParaRPr lang="en-US" sz="1600" dirty="0">
              <a:solidFill>
                <a:schemeClr val="accent5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0985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B8B40EC-4AD5-F7E5-E330-8EAB53E06427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23D157E-A294-1EA3-150A-8E2806CE7BC1}"/>
              </a:ext>
            </a:extLst>
          </p:cNvPr>
          <p:cNvSpPr/>
          <p:nvPr/>
        </p:nvSpPr>
        <p:spPr>
          <a:xfrm>
            <a:off x="4311662" y="2623946"/>
            <a:ext cx="3568676" cy="3954716"/>
          </a:xfrm>
          <a:prstGeom prst="roundRect">
            <a:avLst>
              <a:gd name="adj" fmla="val 769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A67C6B2-9F2C-2A16-9214-98AEDB521219}"/>
              </a:ext>
            </a:extLst>
          </p:cNvPr>
          <p:cNvGrpSpPr/>
          <p:nvPr/>
        </p:nvGrpSpPr>
        <p:grpSpPr>
          <a:xfrm>
            <a:off x="477244" y="263267"/>
            <a:ext cx="3568676" cy="6331466"/>
            <a:chOff x="253300" y="662327"/>
            <a:chExt cx="3568676" cy="586508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6A40065-83A9-CDC9-17DB-D54E3DF4CC15}"/>
                </a:ext>
              </a:extLst>
            </p:cNvPr>
            <p:cNvSpPr/>
            <p:nvPr/>
          </p:nvSpPr>
          <p:spPr>
            <a:xfrm>
              <a:off x="253300" y="662327"/>
              <a:ext cx="3568676" cy="5865082"/>
            </a:xfrm>
            <a:prstGeom prst="roundRect">
              <a:avLst>
                <a:gd name="adj" fmla="val 769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8BDEF82-7F14-F02B-7604-5B38FEE08F87}"/>
                </a:ext>
              </a:extLst>
            </p:cNvPr>
            <p:cNvSpPr/>
            <p:nvPr/>
          </p:nvSpPr>
          <p:spPr>
            <a:xfrm>
              <a:off x="494588" y="868038"/>
              <a:ext cx="3086100" cy="5453661"/>
            </a:xfrm>
            <a:prstGeom prst="roundRect">
              <a:avLst>
                <a:gd name="adj" fmla="val 7691"/>
              </a:avLst>
            </a:prstGeom>
            <a:ln>
              <a:noFill/>
            </a:ln>
            <a:effectLst>
              <a:outerShdw blurRad="542925" sx="105000" sy="105000" algn="ctr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0F45E703-1B08-CDB5-CC0D-34BFAD090B0D}"/>
              </a:ext>
            </a:extLst>
          </p:cNvPr>
          <p:cNvSpPr txBox="1"/>
          <p:nvPr/>
        </p:nvSpPr>
        <p:spPr>
          <a:xfrm>
            <a:off x="1133305" y="2738610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风险预估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CED3238-DA66-C5B5-6320-371917AA2FA1}"/>
              </a:ext>
            </a:extLst>
          </p:cNvPr>
          <p:cNvSpPr txBox="1"/>
          <p:nvPr/>
        </p:nvSpPr>
        <p:spPr>
          <a:xfrm>
            <a:off x="1133305" y="3379017"/>
            <a:ext cx="2236510" cy="19868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本公司可能面临的风险有：长期的消费者低认知度、同类竞争者的市场占领所导致的成本无法收回；设备质量问题导致重置成本较高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7835219-A9FB-54F0-D3CA-A3F5EEF582BF}"/>
              </a:ext>
            </a:extLst>
          </p:cNvPr>
          <p:cNvCxnSpPr>
            <a:cxnSpLocks/>
          </p:cNvCxnSpPr>
          <p:nvPr/>
        </p:nvCxnSpPr>
        <p:spPr>
          <a:xfrm>
            <a:off x="1254513" y="3227740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8E10CBE-8401-9455-8424-E8F62B9B42C8}"/>
              </a:ext>
            </a:extLst>
          </p:cNvPr>
          <p:cNvSpPr/>
          <p:nvPr/>
        </p:nvSpPr>
        <p:spPr>
          <a:xfrm>
            <a:off x="1316629" y="779848"/>
            <a:ext cx="10460243" cy="1452326"/>
          </a:xfrm>
          <a:prstGeom prst="roundRect">
            <a:avLst>
              <a:gd name="adj" fmla="val 16436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3B516F4-EED7-D56D-92BA-025574C3B23A}"/>
              </a:ext>
            </a:extLst>
          </p:cNvPr>
          <p:cNvSpPr txBox="1"/>
          <p:nvPr/>
        </p:nvSpPr>
        <p:spPr>
          <a:xfrm>
            <a:off x="1440334" y="1008751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公司风险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79B8805-7E6A-84BA-C9F2-5F718352243F}"/>
              </a:ext>
            </a:extLst>
          </p:cNvPr>
          <p:cNvSpPr txBox="1"/>
          <p:nvPr/>
        </p:nvSpPr>
        <p:spPr>
          <a:xfrm>
            <a:off x="1424689" y="1576062"/>
            <a:ext cx="2482026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CORPORATE RISK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44867D5-87FF-A322-C4DA-81D0F077DF4A}"/>
              </a:ext>
            </a:extLst>
          </p:cNvPr>
          <p:cNvGrpSpPr/>
          <p:nvPr/>
        </p:nvGrpSpPr>
        <p:grpSpPr>
          <a:xfrm>
            <a:off x="7683861" y="1666819"/>
            <a:ext cx="4296637" cy="5193408"/>
            <a:chOff x="7683861" y="1666819"/>
            <a:chExt cx="4296637" cy="5193408"/>
          </a:xfrm>
          <a:effectLst>
            <a:outerShdw blurRad="203200" algn="ctr" rotWithShape="0">
              <a:schemeClr val="accent1">
                <a:alpha val="16000"/>
              </a:schemeClr>
            </a:outerShdw>
          </a:effectLst>
        </p:grpSpPr>
        <p:grpSp>
          <p:nvGrpSpPr>
            <p:cNvPr id="62" name="图形 59">
              <a:extLst>
                <a:ext uri="{FF2B5EF4-FFF2-40B4-BE49-F238E27FC236}">
                  <a16:creationId xmlns:a16="http://schemas.microsoft.com/office/drawing/2014/main" id="{1A8C4D14-EB3B-D8B2-0FCF-7C6616A27EB5}"/>
                </a:ext>
              </a:extLst>
            </p:cNvPr>
            <p:cNvGrpSpPr/>
            <p:nvPr/>
          </p:nvGrpSpPr>
          <p:grpSpPr>
            <a:xfrm flipH="1">
              <a:off x="7767109" y="2106457"/>
              <a:ext cx="4207756" cy="2952264"/>
              <a:chOff x="7683851" y="2106457"/>
              <a:chExt cx="4207756" cy="2952264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5C304D5-1503-5FA3-6EC8-214312469F90}"/>
                  </a:ext>
                </a:extLst>
              </p:cNvPr>
              <p:cNvSpPr/>
              <p:nvPr/>
            </p:nvSpPr>
            <p:spPr>
              <a:xfrm>
                <a:off x="8051550" y="2106457"/>
                <a:ext cx="3840057" cy="2773370"/>
              </a:xfrm>
              <a:custGeom>
                <a:avLst/>
                <a:gdLst>
                  <a:gd name="connsiteX0" fmla="*/ 3614632 w 3840057"/>
                  <a:gd name="connsiteY0" fmla="*/ 0 h 2773370"/>
                  <a:gd name="connsiteX1" fmla="*/ 225426 w 3840057"/>
                  <a:gd name="connsiteY1" fmla="*/ 0 h 2773370"/>
                  <a:gd name="connsiteX2" fmla="*/ 0 w 3840057"/>
                  <a:gd name="connsiteY2" fmla="*/ 225425 h 2773370"/>
                  <a:gd name="connsiteX3" fmla="*/ 0 w 3840057"/>
                  <a:gd name="connsiteY3" fmla="*/ 2547946 h 2773370"/>
                  <a:gd name="connsiteX4" fmla="*/ 225426 w 3840057"/>
                  <a:gd name="connsiteY4" fmla="*/ 2773371 h 2773370"/>
                  <a:gd name="connsiteX5" fmla="*/ 3614632 w 3840057"/>
                  <a:gd name="connsiteY5" fmla="*/ 2773371 h 2773370"/>
                  <a:gd name="connsiteX6" fmla="*/ 3840058 w 3840057"/>
                  <a:gd name="connsiteY6" fmla="*/ 2547946 h 2773370"/>
                  <a:gd name="connsiteX7" fmla="*/ 3840058 w 3840057"/>
                  <a:gd name="connsiteY7" fmla="*/ 225424 h 2773370"/>
                  <a:gd name="connsiteX8" fmla="*/ 3614632 w 3840057"/>
                  <a:gd name="connsiteY8" fmla="*/ 0 h 277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0057" h="2773370">
                    <a:moveTo>
                      <a:pt x="3614632" y="0"/>
                    </a:moveTo>
                    <a:lnTo>
                      <a:pt x="225426" y="0"/>
                    </a:lnTo>
                    <a:cubicBezTo>
                      <a:pt x="101099" y="0"/>
                      <a:pt x="0" y="101098"/>
                      <a:pt x="0" y="225425"/>
                    </a:cubicBezTo>
                    <a:lnTo>
                      <a:pt x="0" y="2547946"/>
                    </a:lnTo>
                    <a:cubicBezTo>
                      <a:pt x="0" y="2672273"/>
                      <a:pt x="101099" y="2773371"/>
                      <a:pt x="225426" y="2773371"/>
                    </a:cubicBezTo>
                    <a:lnTo>
                      <a:pt x="3614632" y="2773371"/>
                    </a:lnTo>
                    <a:cubicBezTo>
                      <a:pt x="3738960" y="2773371"/>
                      <a:pt x="3840058" y="2672273"/>
                      <a:pt x="3840058" y="2547946"/>
                    </a:cubicBezTo>
                    <a:lnTo>
                      <a:pt x="3840058" y="225424"/>
                    </a:lnTo>
                    <a:cubicBezTo>
                      <a:pt x="3840058" y="101098"/>
                      <a:pt x="3738960" y="0"/>
                      <a:pt x="3614632" y="0"/>
                    </a:cubicBezTo>
                    <a:close/>
                  </a:path>
                </a:pathLst>
              </a:custGeom>
              <a:solidFill>
                <a:srgbClr val="ECF0FE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22946B0-C8FA-9D92-2F82-3FBF49894A78}"/>
                  </a:ext>
                </a:extLst>
              </p:cNvPr>
              <p:cNvSpPr/>
              <p:nvPr/>
            </p:nvSpPr>
            <p:spPr>
              <a:xfrm>
                <a:off x="7683851" y="2285351"/>
                <a:ext cx="3840047" cy="2773370"/>
              </a:xfrm>
              <a:custGeom>
                <a:avLst/>
                <a:gdLst>
                  <a:gd name="connsiteX0" fmla="*/ 3614622 w 3840047"/>
                  <a:gd name="connsiteY0" fmla="*/ 0 h 2773370"/>
                  <a:gd name="connsiteX1" fmla="*/ 225425 w 3840047"/>
                  <a:gd name="connsiteY1" fmla="*/ 0 h 2773370"/>
                  <a:gd name="connsiteX2" fmla="*/ 0 w 3840047"/>
                  <a:gd name="connsiteY2" fmla="*/ 225424 h 2773370"/>
                  <a:gd name="connsiteX3" fmla="*/ 0 w 3840047"/>
                  <a:gd name="connsiteY3" fmla="*/ 2547946 h 2773370"/>
                  <a:gd name="connsiteX4" fmla="*/ 225425 w 3840047"/>
                  <a:gd name="connsiteY4" fmla="*/ 2773371 h 2773370"/>
                  <a:gd name="connsiteX5" fmla="*/ 3614622 w 3840047"/>
                  <a:gd name="connsiteY5" fmla="*/ 2773371 h 2773370"/>
                  <a:gd name="connsiteX6" fmla="*/ 3840048 w 3840047"/>
                  <a:gd name="connsiteY6" fmla="*/ 2547946 h 2773370"/>
                  <a:gd name="connsiteX7" fmla="*/ 3840048 w 3840047"/>
                  <a:gd name="connsiteY7" fmla="*/ 225424 h 2773370"/>
                  <a:gd name="connsiteX8" fmla="*/ 3614622 w 3840047"/>
                  <a:gd name="connsiteY8" fmla="*/ 0 h 2773370"/>
                  <a:gd name="connsiteX9" fmla="*/ 3816344 w 3840047"/>
                  <a:gd name="connsiteY9" fmla="*/ 1864369 h 2773370"/>
                  <a:gd name="connsiteX10" fmla="*/ 2931046 w 3840047"/>
                  <a:gd name="connsiteY10" fmla="*/ 2749667 h 2773370"/>
                  <a:gd name="connsiteX11" fmla="*/ 225425 w 3840047"/>
                  <a:gd name="connsiteY11" fmla="*/ 2749667 h 2773370"/>
                  <a:gd name="connsiteX12" fmla="*/ 23704 w 3840047"/>
                  <a:gd name="connsiteY12" fmla="*/ 2547946 h 2773370"/>
                  <a:gd name="connsiteX13" fmla="*/ 23704 w 3840047"/>
                  <a:gd name="connsiteY13" fmla="*/ 225424 h 2773370"/>
                  <a:gd name="connsiteX14" fmla="*/ 225425 w 3840047"/>
                  <a:gd name="connsiteY14" fmla="*/ 23704 h 2773370"/>
                  <a:gd name="connsiteX15" fmla="*/ 3614622 w 3840047"/>
                  <a:gd name="connsiteY15" fmla="*/ 23704 h 2773370"/>
                  <a:gd name="connsiteX16" fmla="*/ 3816344 w 3840047"/>
                  <a:gd name="connsiteY16" fmla="*/ 225425 h 2773370"/>
                  <a:gd name="connsiteX17" fmla="*/ 3816344 w 3840047"/>
                  <a:gd name="connsiteY17" fmla="*/ 1864369 h 277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40047" h="2773370">
                    <a:moveTo>
                      <a:pt x="3614622" y="0"/>
                    </a:moveTo>
                    <a:lnTo>
                      <a:pt x="225425" y="0"/>
                    </a:lnTo>
                    <a:cubicBezTo>
                      <a:pt x="101098" y="0"/>
                      <a:pt x="0" y="101098"/>
                      <a:pt x="0" y="225424"/>
                    </a:cubicBezTo>
                    <a:lnTo>
                      <a:pt x="0" y="2547946"/>
                    </a:lnTo>
                    <a:cubicBezTo>
                      <a:pt x="0" y="2672273"/>
                      <a:pt x="101098" y="2773371"/>
                      <a:pt x="225425" y="2773371"/>
                    </a:cubicBezTo>
                    <a:lnTo>
                      <a:pt x="3614622" y="2773371"/>
                    </a:lnTo>
                    <a:cubicBezTo>
                      <a:pt x="3738950" y="2773371"/>
                      <a:pt x="3840048" y="2672273"/>
                      <a:pt x="3840048" y="2547946"/>
                    </a:cubicBezTo>
                    <a:lnTo>
                      <a:pt x="3840048" y="225424"/>
                    </a:lnTo>
                    <a:cubicBezTo>
                      <a:pt x="3840048" y="101098"/>
                      <a:pt x="3738950" y="0"/>
                      <a:pt x="3614622" y="0"/>
                    </a:cubicBezTo>
                    <a:close/>
                    <a:moveTo>
                      <a:pt x="3816344" y="1864369"/>
                    </a:moveTo>
                    <a:cubicBezTo>
                      <a:pt x="3816344" y="2353300"/>
                      <a:pt x="3419989" y="2749667"/>
                      <a:pt x="2931046" y="2749667"/>
                    </a:cubicBezTo>
                    <a:lnTo>
                      <a:pt x="225425" y="2749667"/>
                    </a:lnTo>
                    <a:cubicBezTo>
                      <a:pt x="114017" y="2749667"/>
                      <a:pt x="23704" y="2659354"/>
                      <a:pt x="23704" y="2547946"/>
                    </a:cubicBezTo>
                    <a:lnTo>
                      <a:pt x="23704" y="225424"/>
                    </a:lnTo>
                    <a:cubicBezTo>
                      <a:pt x="23704" y="114018"/>
                      <a:pt x="114017" y="23704"/>
                      <a:pt x="225425" y="23704"/>
                    </a:cubicBezTo>
                    <a:lnTo>
                      <a:pt x="3614622" y="23704"/>
                    </a:lnTo>
                    <a:cubicBezTo>
                      <a:pt x="3726032" y="23704"/>
                      <a:pt x="3816344" y="114018"/>
                      <a:pt x="3816344" y="225425"/>
                    </a:cubicBezTo>
                    <a:lnTo>
                      <a:pt x="3816344" y="1864369"/>
                    </a:lnTo>
                    <a:close/>
                  </a:path>
                </a:pathLst>
              </a:custGeom>
              <a:solidFill>
                <a:srgbClr val="3F3D5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solidFill>
                    <a:schemeClr val="bg2"/>
                  </a:solidFill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65" name="图形 59">
              <a:extLst>
                <a:ext uri="{FF2B5EF4-FFF2-40B4-BE49-F238E27FC236}">
                  <a16:creationId xmlns:a16="http://schemas.microsoft.com/office/drawing/2014/main" id="{DFBCE078-6383-DC4D-EA6A-1B8754B39FBD}"/>
                </a:ext>
              </a:extLst>
            </p:cNvPr>
            <p:cNvGrpSpPr/>
            <p:nvPr/>
          </p:nvGrpSpPr>
          <p:grpSpPr>
            <a:xfrm flipH="1">
              <a:off x="8727205" y="3328328"/>
              <a:ext cx="2783609" cy="1227074"/>
              <a:chOff x="8147902" y="3328328"/>
              <a:chExt cx="2783610" cy="1227074"/>
            </a:xfrm>
            <a:solidFill>
              <a:srgbClr val="CCCCCC"/>
            </a:solidFill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FE3B6D80-26C8-A2B1-0C7E-ABC4EFEC25A9}"/>
                  </a:ext>
                </a:extLst>
              </p:cNvPr>
              <p:cNvSpPr/>
              <p:nvPr/>
            </p:nvSpPr>
            <p:spPr>
              <a:xfrm>
                <a:off x="8147902" y="4483070"/>
                <a:ext cx="59271" cy="72332"/>
              </a:xfrm>
              <a:custGeom>
                <a:avLst/>
                <a:gdLst>
                  <a:gd name="connsiteX0" fmla="*/ 20058 w 59271"/>
                  <a:gd name="connsiteY0" fmla="*/ 72333 h 72332"/>
                  <a:gd name="connsiteX1" fmla="*/ 0 w 59271"/>
                  <a:gd name="connsiteY1" fmla="*/ 59699 h 72332"/>
                  <a:gd name="connsiteX2" fmla="*/ 39978 w 59271"/>
                  <a:gd name="connsiteY2" fmla="*/ 0 h 72332"/>
                  <a:gd name="connsiteX3" fmla="*/ 59272 w 59271"/>
                  <a:gd name="connsiteY3" fmla="*/ 13772 h 72332"/>
                  <a:gd name="connsiteX4" fmla="*/ 20058 w 59271"/>
                  <a:gd name="connsiteY4" fmla="*/ 72333 h 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71" h="72332">
                    <a:moveTo>
                      <a:pt x="20058" y="72333"/>
                    </a:moveTo>
                    <a:lnTo>
                      <a:pt x="0" y="59699"/>
                    </a:lnTo>
                    <a:cubicBezTo>
                      <a:pt x="13038" y="38981"/>
                      <a:pt x="26494" y="18892"/>
                      <a:pt x="39978" y="0"/>
                    </a:cubicBezTo>
                    <a:lnTo>
                      <a:pt x="59272" y="13772"/>
                    </a:lnTo>
                    <a:cubicBezTo>
                      <a:pt x="46049" y="32285"/>
                      <a:pt x="32860" y="51983"/>
                      <a:pt x="20058" y="72333"/>
                    </a:cubicBezTo>
                    <a:close/>
                  </a:path>
                </a:pathLst>
              </a:custGeom>
              <a:solidFill>
                <a:srgbClr val="CCCCCC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14750F6-A845-EE9D-C947-4CC2DA299BE8}"/>
                  </a:ext>
                </a:extLst>
              </p:cNvPr>
              <p:cNvSpPr/>
              <p:nvPr/>
            </p:nvSpPr>
            <p:spPr>
              <a:xfrm>
                <a:off x="8281695" y="3348927"/>
                <a:ext cx="2434418" cy="1037548"/>
              </a:xfrm>
              <a:custGeom>
                <a:avLst/>
                <a:gdLst>
                  <a:gd name="connsiteX0" fmla="*/ 16967 w 2434418"/>
                  <a:gd name="connsiteY0" fmla="*/ 1037549 h 1037548"/>
                  <a:gd name="connsiteX1" fmla="*/ 0 w 2434418"/>
                  <a:gd name="connsiteY1" fmla="*/ 1020992 h 1037548"/>
                  <a:gd name="connsiteX2" fmla="*/ 113138 w 2434418"/>
                  <a:gd name="connsiteY2" fmla="*/ 926413 h 1037548"/>
                  <a:gd name="connsiteX3" fmla="*/ 126205 w 2434418"/>
                  <a:gd name="connsiteY3" fmla="*/ 946194 h 1037548"/>
                  <a:gd name="connsiteX4" fmla="*/ 16967 w 2434418"/>
                  <a:gd name="connsiteY4" fmla="*/ 1037549 h 1037548"/>
                  <a:gd name="connsiteX5" fmla="*/ 608332 w 2434418"/>
                  <a:gd name="connsiteY5" fmla="*/ 887929 h 1037548"/>
                  <a:gd name="connsiteX6" fmla="*/ 534932 w 2434418"/>
                  <a:gd name="connsiteY6" fmla="*/ 881138 h 1037548"/>
                  <a:gd name="connsiteX7" fmla="*/ 538763 w 2434418"/>
                  <a:gd name="connsiteY7" fmla="*/ 857754 h 1037548"/>
                  <a:gd name="connsiteX8" fmla="*/ 608332 w 2434418"/>
                  <a:gd name="connsiteY8" fmla="*/ 864225 h 1037548"/>
                  <a:gd name="connsiteX9" fmla="*/ 678507 w 2434418"/>
                  <a:gd name="connsiteY9" fmla="*/ 856379 h 1037548"/>
                  <a:gd name="connsiteX10" fmla="*/ 683628 w 2434418"/>
                  <a:gd name="connsiteY10" fmla="*/ 879526 h 1037548"/>
                  <a:gd name="connsiteX11" fmla="*/ 608332 w 2434418"/>
                  <a:gd name="connsiteY11" fmla="*/ 887929 h 1037548"/>
                  <a:gd name="connsiteX12" fmla="*/ 253644 w 2434418"/>
                  <a:gd name="connsiteY12" fmla="*/ 884788 h 1037548"/>
                  <a:gd name="connsiteX13" fmla="*/ 246514 w 2434418"/>
                  <a:gd name="connsiteY13" fmla="*/ 862186 h 1037548"/>
                  <a:gd name="connsiteX14" fmla="*/ 324912 w 2434418"/>
                  <a:gd name="connsiteY14" fmla="*/ 844290 h 1037548"/>
                  <a:gd name="connsiteX15" fmla="*/ 391568 w 2434418"/>
                  <a:gd name="connsiteY15" fmla="*/ 839383 h 1037548"/>
                  <a:gd name="connsiteX16" fmla="*/ 393026 w 2434418"/>
                  <a:gd name="connsiteY16" fmla="*/ 839383 h 1037548"/>
                  <a:gd name="connsiteX17" fmla="*/ 393026 w 2434418"/>
                  <a:gd name="connsiteY17" fmla="*/ 863087 h 1037548"/>
                  <a:gd name="connsiteX18" fmla="*/ 391568 w 2434418"/>
                  <a:gd name="connsiteY18" fmla="*/ 863087 h 1037548"/>
                  <a:gd name="connsiteX19" fmla="*/ 328309 w 2434418"/>
                  <a:gd name="connsiteY19" fmla="*/ 867745 h 1037548"/>
                  <a:gd name="connsiteX20" fmla="*/ 253644 w 2434418"/>
                  <a:gd name="connsiteY20" fmla="*/ 884788 h 1037548"/>
                  <a:gd name="connsiteX21" fmla="*/ 818646 w 2434418"/>
                  <a:gd name="connsiteY21" fmla="*/ 816284 h 1037548"/>
                  <a:gd name="connsiteX22" fmla="*/ 803499 w 2434418"/>
                  <a:gd name="connsiteY22" fmla="*/ 798055 h 1037548"/>
                  <a:gd name="connsiteX23" fmla="*/ 884472 w 2434418"/>
                  <a:gd name="connsiteY23" fmla="*/ 703251 h 1037548"/>
                  <a:gd name="connsiteX24" fmla="*/ 894380 w 2434418"/>
                  <a:gd name="connsiteY24" fmla="*/ 689408 h 1037548"/>
                  <a:gd name="connsiteX25" fmla="*/ 913616 w 2434418"/>
                  <a:gd name="connsiteY25" fmla="*/ 703263 h 1037548"/>
                  <a:gd name="connsiteX26" fmla="*/ 903767 w 2434418"/>
                  <a:gd name="connsiteY26" fmla="*/ 717011 h 1037548"/>
                  <a:gd name="connsiteX27" fmla="*/ 818646 w 2434418"/>
                  <a:gd name="connsiteY27" fmla="*/ 816284 h 1037548"/>
                  <a:gd name="connsiteX28" fmla="*/ 1008740 w 2434418"/>
                  <a:gd name="connsiteY28" fmla="*/ 598941 h 1037548"/>
                  <a:gd name="connsiteX29" fmla="*/ 994162 w 2434418"/>
                  <a:gd name="connsiteY29" fmla="*/ 580251 h 1037548"/>
                  <a:gd name="connsiteX30" fmla="*/ 1104516 w 2434418"/>
                  <a:gd name="connsiteY30" fmla="*/ 518490 h 1037548"/>
                  <a:gd name="connsiteX31" fmla="*/ 1125210 w 2434418"/>
                  <a:gd name="connsiteY31" fmla="*/ 510881 h 1037548"/>
                  <a:gd name="connsiteX32" fmla="*/ 1132866 w 2434418"/>
                  <a:gd name="connsiteY32" fmla="*/ 533305 h 1037548"/>
                  <a:gd name="connsiteX33" fmla="*/ 1113192 w 2434418"/>
                  <a:gd name="connsiteY33" fmla="*/ 540559 h 1037548"/>
                  <a:gd name="connsiteX34" fmla="*/ 1008740 w 2434418"/>
                  <a:gd name="connsiteY34" fmla="*/ 598941 h 1037548"/>
                  <a:gd name="connsiteX35" fmla="*/ 1294907 w 2434418"/>
                  <a:gd name="connsiteY35" fmla="*/ 516617 h 1037548"/>
                  <a:gd name="connsiteX36" fmla="*/ 1272104 w 2434418"/>
                  <a:gd name="connsiteY36" fmla="*/ 516452 h 1037548"/>
                  <a:gd name="connsiteX37" fmla="*/ 1272376 w 2434418"/>
                  <a:gd name="connsiteY37" fmla="*/ 492748 h 1037548"/>
                  <a:gd name="connsiteX38" fmla="*/ 1295772 w 2434418"/>
                  <a:gd name="connsiteY38" fmla="*/ 492913 h 1037548"/>
                  <a:gd name="connsiteX39" fmla="*/ 1415797 w 2434418"/>
                  <a:gd name="connsiteY39" fmla="*/ 485944 h 1037548"/>
                  <a:gd name="connsiteX40" fmla="*/ 1418535 w 2434418"/>
                  <a:gd name="connsiteY40" fmla="*/ 509494 h 1037548"/>
                  <a:gd name="connsiteX41" fmla="*/ 1294907 w 2434418"/>
                  <a:gd name="connsiteY41" fmla="*/ 516617 h 1037548"/>
                  <a:gd name="connsiteX42" fmla="*/ 1562727 w 2434418"/>
                  <a:gd name="connsiteY42" fmla="*/ 485577 h 1037548"/>
                  <a:gd name="connsiteX43" fmla="*/ 1558021 w 2434418"/>
                  <a:gd name="connsiteY43" fmla="*/ 462347 h 1037548"/>
                  <a:gd name="connsiteX44" fmla="*/ 1699155 w 2434418"/>
                  <a:gd name="connsiteY44" fmla="*/ 430832 h 1037548"/>
                  <a:gd name="connsiteX45" fmla="*/ 1705081 w 2434418"/>
                  <a:gd name="connsiteY45" fmla="*/ 453778 h 1037548"/>
                  <a:gd name="connsiteX46" fmla="*/ 1562727 w 2434418"/>
                  <a:gd name="connsiteY46" fmla="*/ 485577 h 1037548"/>
                  <a:gd name="connsiteX47" fmla="*/ 1844722 w 2434418"/>
                  <a:gd name="connsiteY47" fmla="*/ 408847 h 1037548"/>
                  <a:gd name="connsiteX48" fmla="*/ 1835856 w 2434418"/>
                  <a:gd name="connsiteY48" fmla="*/ 386862 h 1037548"/>
                  <a:gd name="connsiteX49" fmla="*/ 1962021 w 2434418"/>
                  <a:gd name="connsiteY49" fmla="*/ 320787 h 1037548"/>
                  <a:gd name="connsiteX50" fmla="*/ 1975307 w 2434418"/>
                  <a:gd name="connsiteY50" fmla="*/ 340413 h 1037548"/>
                  <a:gd name="connsiteX51" fmla="*/ 1844722 w 2434418"/>
                  <a:gd name="connsiteY51" fmla="*/ 408847 h 1037548"/>
                  <a:gd name="connsiteX52" fmla="*/ 2084215 w 2434418"/>
                  <a:gd name="connsiteY52" fmla="*/ 239470 h 1037548"/>
                  <a:gd name="connsiteX53" fmla="*/ 2064979 w 2434418"/>
                  <a:gd name="connsiteY53" fmla="*/ 225615 h 1037548"/>
                  <a:gd name="connsiteX54" fmla="*/ 2082840 w 2434418"/>
                  <a:gd name="connsiteY54" fmla="*/ 198829 h 1037548"/>
                  <a:gd name="connsiteX55" fmla="*/ 2156228 w 2434418"/>
                  <a:gd name="connsiteY55" fmla="*/ 114396 h 1037548"/>
                  <a:gd name="connsiteX56" fmla="*/ 2159049 w 2434418"/>
                  <a:gd name="connsiteY56" fmla="*/ 112144 h 1037548"/>
                  <a:gd name="connsiteX57" fmla="*/ 2173734 w 2434418"/>
                  <a:gd name="connsiteY57" fmla="*/ 130751 h 1037548"/>
                  <a:gd name="connsiteX58" fmla="*/ 2171126 w 2434418"/>
                  <a:gd name="connsiteY58" fmla="*/ 132837 h 1037548"/>
                  <a:gd name="connsiteX59" fmla="*/ 2102823 w 2434418"/>
                  <a:gd name="connsiteY59" fmla="*/ 211582 h 1037548"/>
                  <a:gd name="connsiteX60" fmla="*/ 2084215 w 2434418"/>
                  <a:gd name="connsiteY60" fmla="*/ 239470 h 1037548"/>
                  <a:gd name="connsiteX61" fmla="*/ 2296864 w 2434418"/>
                  <a:gd name="connsiteY61" fmla="*/ 61690 h 1037548"/>
                  <a:gd name="connsiteX62" fmla="*/ 2288224 w 2434418"/>
                  <a:gd name="connsiteY62" fmla="*/ 39621 h 1037548"/>
                  <a:gd name="connsiteX63" fmla="*/ 2430033 w 2434418"/>
                  <a:gd name="connsiteY63" fmla="*/ 0 h 1037548"/>
                  <a:gd name="connsiteX64" fmla="*/ 2434419 w 2434418"/>
                  <a:gd name="connsiteY64" fmla="*/ 23301 h 1037548"/>
                  <a:gd name="connsiteX65" fmla="*/ 2296864 w 2434418"/>
                  <a:gd name="connsiteY65" fmla="*/ 61690 h 103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434418" h="1037548">
                    <a:moveTo>
                      <a:pt x="16967" y="1037549"/>
                    </a:moveTo>
                    <a:lnTo>
                      <a:pt x="0" y="1020992"/>
                    </a:lnTo>
                    <a:cubicBezTo>
                      <a:pt x="36170" y="983930"/>
                      <a:pt x="74237" y="952108"/>
                      <a:pt x="113138" y="926413"/>
                    </a:cubicBezTo>
                    <a:lnTo>
                      <a:pt x="126205" y="946194"/>
                    </a:lnTo>
                    <a:cubicBezTo>
                      <a:pt x="88711" y="970952"/>
                      <a:pt x="51957" y="1001685"/>
                      <a:pt x="16967" y="1037549"/>
                    </a:cubicBezTo>
                    <a:close/>
                    <a:moveTo>
                      <a:pt x="608332" y="887929"/>
                    </a:moveTo>
                    <a:cubicBezTo>
                      <a:pt x="580026" y="887929"/>
                      <a:pt x="554238" y="884302"/>
                      <a:pt x="534932" y="881138"/>
                    </a:cubicBezTo>
                    <a:lnTo>
                      <a:pt x="538763" y="857754"/>
                    </a:lnTo>
                    <a:cubicBezTo>
                      <a:pt x="558323" y="860954"/>
                      <a:pt x="581878" y="864225"/>
                      <a:pt x="608332" y="864225"/>
                    </a:cubicBezTo>
                    <a:cubicBezTo>
                      <a:pt x="631692" y="864225"/>
                      <a:pt x="654649" y="861653"/>
                      <a:pt x="678507" y="856379"/>
                    </a:cubicBezTo>
                    <a:lnTo>
                      <a:pt x="683628" y="879526"/>
                    </a:lnTo>
                    <a:cubicBezTo>
                      <a:pt x="658063" y="885179"/>
                      <a:pt x="633434" y="887929"/>
                      <a:pt x="608332" y="887929"/>
                    </a:cubicBezTo>
                    <a:close/>
                    <a:moveTo>
                      <a:pt x="253644" y="884788"/>
                    </a:moveTo>
                    <a:lnTo>
                      <a:pt x="246514" y="862186"/>
                    </a:lnTo>
                    <a:cubicBezTo>
                      <a:pt x="271978" y="854151"/>
                      <a:pt x="298354" y="848130"/>
                      <a:pt x="324912" y="844290"/>
                    </a:cubicBezTo>
                    <a:cubicBezTo>
                      <a:pt x="347719" y="840983"/>
                      <a:pt x="369524" y="839383"/>
                      <a:pt x="391568" y="839383"/>
                    </a:cubicBezTo>
                    <a:lnTo>
                      <a:pt x="393026" y="839383"/>
                    </a:lnTo>
                    <a:lnTo>
                      <a:pt x="393026" y="863087"/>
                    </a:lnTo>
                    <a:lnTo>
                      <a:pt x="391568" y="863087"/>
                    </a:lnTo>
                    <a:cubicBezTo>
                      <a:pt x="370670" y="863087"/>
                      <a:pt x="349982" y="864604"/>
                      <a:pt x="328309" y="867745"/>
                    </a:cubicBezTo>
                    <a:cubicBezTo>
                      <a:pt x="303013" y="871407"/>
                      <a:pt x="277886" y="877144"/>
                      <a:pt x="253644" y="884788"/>
                    </a:cubicBezTo>
                    <a:close/>
                    <a:moveTo>
                      <a:pt x="818646" y="816284"/>
                    </a:moveTo>
                    <a:lnTo>
                      <a:pt x="803499" y="798055"/>
                    </a:lnTo>
                    <a:cubicBezTo>
                      <a:pt x="836199" y="770890"/>
                      <a:pt x="859642" y="738037"/>
                      <a:pt x="884472" y="703251"/>
                    </a:cubicBezTo>
                    <a:lnTo>
                      <a:pt x="894380" y="689408"/>
                    </a:lnTo>
                    <a:lnTo>
                      <a:pt x="913616" y="703263"/>
                    </a:lnTo>
                    <a:lnTo>
                      <a:pt x="903767" y="717011"/>
                    </a:lnTo>
                    <a:cubicBezTo>
                      <a:pt x="878024" y="753089"/>
                      <a:pt x="853704" y="787163"/>
                      <a:pt x="818646" y="816284"/>
                    </a:cubicBezTo>
                    <a:close/>
                    <a:moveTo>
                      <a:pt x="1008740" y="598941"/>
                    </a:moveTo>
                    <a:lnTo>
                      <a:pt x="994162" y="580251"/>
                    </a:lnTo>
                    <a:cubicBezTo>
                      <a:pt x="1026103" y="555326"/>
                      <a:pt x="1062204" y="535118"/>
                      <a:pt x="1104516" y="518490"/>
                    </a:cubicBezTo>
                    <a:cubicBezTo>
                      <a:pt x="1111722" y="515657"/>
                      <a:pt x="1118608" y="513133"/>
                      <a:pt x="1125210" y="510881"/>
                    </a:cubicBezTo>
                    <a:lnTo>
                      <a:pt x="1132866" y="533305"/>
                    </a:lnTo>
                    <a:cubicBezTo>
                      <a:pt x="1126573" y="535450"/>
                      <a:pt x="1120042" y="537856"/>
                      <a:pt x="1113192" y="540559"/>
                    </a:cubicBezTo>
                    <a:cubicBezTo>
                      <a:pt x="1073025" y="556333"/>
                      <a:pt x="1038868" y="575439"/>
                      <a:pt x="1008740" y="598941"/>
                    </a:cubicBezTo>
                    <a:close/>
                    <a:moveTo>
                      <a:pt x="1294907" y="516617"/>
                    </a:moveTo>
                    <a:cubicBezTo>
                      <a:pt x="1286931" y="516617"/>
                      <a:pt x="1279369" y="516534"/>
                      <a:pt x="1272104" y="516452"/>
                    </a:cubicBezTo>
                    <a:lnTo>
                      <a:pt x="1272376" y="492748"/>
                    </a:lnTo>
                    <a:cubicBezTo>
                      <a:pt x="1279807" y="492842"/>
                      <a:pt x="1287559" y="492854"/>
                      <a:pt x="1295772" y="492913"/>
                    </a:cubicBezTo>
                    <a:cubicBezTo>
                      <a:pt x="1323660" y="492913"/>
                      <a:pt x="1362511" y="492119"/>
                      <a:pt x="1415797" y="485944"/>
                    </a:cubicBezTo>
                    <a:lnTo>
                      <a:pt x="1418535" y="509494"/>
                    </a:lnTo>
                    <a:cubicBezTo>
                      <a:pt x="1363483" y="515871"/>
                      <a:pt x="1324027" y="516534"/>
                      <a:pt x="1294907" y="516617"/>
                    </a:cubicBezTo>
                    <a:close/>
                    <a:moveTo>
                      <a:pt x="1562727" y="485577"/>
                    </a:moveTo>
                    <a:lnTo>
                      <a:pt x="1558021" y="462347"/>
                    </a:lnTo>
                    <a:cubicBezTo>
                      <a:pt x="1600606" y="453731"/>
                      <a:pt x="1650135" y="443479"/>
                      <a:pt x="1699155" y="430832"/>
                    </a:cubicBezTo>
                    <a:lnTo>
                      <a:pt x="1705081" y="453778"/>
                    </a:lnTo>
                    <a:cubicBezTo>
                      <a:pt x="1655493" y="466578"/>
                      <a:pt x="1605596" y="476901"/>
                      <a:pt x="1562727" y="485577"/>
                    </a:cubicBezTo>
                    <a:close/>
                    <a:moveTo>
                      <a:pt x="1844722" y="408847"/>
                    </a:moveTo>
                    <a:lnTo>
                      <a:pt x="1835856" y="386862"/>
                    </a:lnTo>
                    <a:cubicBezTo>
                      <a:pt x="1883383" y="367697"/>
                      <a:pt x="1924652" y="346091"/>
                      <a:pt x="1962021" y="320787"/>
                    </a:cubicBezTo>
                    <a:lnTo>
                      <a:pt x="1975307" y="340413"/>
                    </a:lnTo>
                    <a:cubicBezTo>
                      <a:pt x="1936539" y="366666"/>
                      <a:pt x="1893813" y="389054"/>
                      <a:pt x="1844722" y="408847"/>
                    </a:cubicBezTo>
                    <a:close/>
                    <a:moveTo>
                      <a:pt x="2084215" y="239470"/>
                    </a:moveTo>
                    <a:lnTo>
                      <a:pt x="2064979" y="225615"/>
                    </a:lnTo>
                    <a:cubicBezTo>
                      <a:pt x="2071593" y="216442"/>
                      <a:pt x="2077317" y="207481"/>
                      <a:pt x="2082840" y="198829"/>
                    </a:cubicBezTo>
                    <a:cubicBezTo>
                      <a:pt x="2099161" y="173265"/>
                      <a:pt x="2116038" y="146835"/>
                      <a:pt x="2156228" y="114396"/>
                    </a:cubicBezTo>
                    <a:lnTo>
                      <a:pt x="2159049" y="112144"/>
                    </a:lnTo>
                    <a:lnTo>
                      <a:pt x="2173734" y="130751"/>
                    </a:lnTo>
                    <a:lnTo>
                      <a:pt x="2171126" y="132837"/>
                    </a:lnTo>
                    <a:cubicBezTo>
                      <a:pt x="2133935" y="162859"/>
                      <a:pt x="2118823" y="186527"/>
                      <a:pt x="2102823" y="211582"/>
                    </a:cubicBezTo>
                    <a:cubicBezTo>
                      <a:pt x="2097122" y="220519"/>
                      <a:pt x="2091220" y="229751"/>
                      <a:pt x="2084215" y="239470"/>
                    </a:cubicBezTo>
                    <a:close/>
                    <a:moveTo>
                      <a:pt x="2296864" y="61690"/>
                    </a:moveTo>
                    <a:lnTo>
                      <a:pt x="2288224" y="39621"/>
                    </a:lnTo>
                    <a:cubicBezTo>
                      <a:pt x="2330465" y="23052"/>
                      <a:pt x="2378181" y="9730"/>
                      <a:pt x="2430033" y="0"/>
                    </a:cubicBezTo>
                    <a:lnTo>
                      <a:pt x="2434419" y="23301"/>
                    </a:lnTo>
                    <a:cubicBezTo>
                      <a:pt x="2384012" y="32747"/>
                      <a:pt x="2337730" y="45666"/>
                      <a:pt x="2296864" y="61690"/>
                    </a:cubicBezTo>
                    <a:close/>
                  </a:path>
                </a:pathLst>
              </a:custGeom>
              <a:solidFill>
                <a:srgbClr val="CCCCCC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8DD7AAF-FE5B-5ACA-E841-94B6ED1E3CED}"/>
                  </a:ext>
                </a:extLst>
              </p:cNvPr>
              <p:cNvSpPr/>
              <p:nvPr/>
            </p:nvSpPr>
            <p:spPr>
              <a:xfrm>
                <a:off x="10859511" y="3328328"/>
                <a:ext cx="72001" cy="26489"/>
              </a:xfrm>
              <a:custGeom>
                <a:avLst/>
                <a:gdLst>
                  <a:gd name="connsiteX0" fmla="*/ 1482 w 72001"/>
                  <a:gd name="connsiteY0" fmla="*/ 26489 h 26489"/>
                  <a:gd name="connsiteX1" fmla="*/ 0 w 72001"/>
                  <a:gd name="connsiteY1" fmla="*/ 2833 h 26489"/>
                  <a:gd name="connsiteX2" fmla="*/ 71574 w 72001"/>
                  <a:gd name="connsiteY2" fmla="*/ 0 h 26489"/>
                  <a:gd name="connsiteX3" fmla="*/ 72001 w 72001"/>
                  <a:gd name="connsiteY3" fmla="*/ 23704 h 26489"/>
                  <a:gd name="connsiteX4" fmla="*/ 1482 w 72001"/>
                  <a:gd name="connsiteY4" fmla="*/ 26489 h 26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01" h="26489">
                    <a:moveTo>
                      <a:pt x="1482" y="26489"/>
                    </a:moveTo>
                    <a:lnTo>
                      <a:pt x="0" y="2833"/>
                    </a:lnTo>
                    <a:cubicBezTo>
                      <a:pt x="23040" y="1387"/>
                      <a:pt x="47112" y="439"/>
                      <a:pt x="71574" y="0"/>
                    </a:cubicBezTo>
                    <a:lnTo>
                      <a:pt x="72001" y="23704"/>
                    </a:lnTo>
                    <a:cubicBezTo>
                      <a:pt x="47894" y="24131"/>
                      <a:pt x="24166" y="25067"/>
                      <a:pt x="1482" y="26489"/>
                    </a:cubicBezTo>
                    <a:close/>
                  </a:path>
                </a:pathLst>
              </a:custGeom>
              <a:solidFill>
                <a:srgbClr val="CCCCCC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69" name="图形 59">
              <a:extLst>
                <a:ext uri="{FF2B5EF4-FFF2-40B4-BE49-F238E27FC236}">
                  <a16:creationId xmlns:a16="http://schemas.microsoft.com/office/drawing/2014/main" id="{D091D586-3CF9-7174-C19C-04B30DB478D5}"/>
                </a:ext>
              </a:extLst>
            </p:cNvPr>
            <p:cNvGrpSpPr/>
            <p:nvPr/>
          </p:nvGrpSpPr>
          <p:grpSpPr>
            <a:xfrm flipH="1">
              <a:off x="10082008" y="2542199"/>
              <a:ext cx="1507334" cy="60800"/>
              <a:chOff x="8069374" y="2542199"/>
              <a:chExt cx="1507333" cy="60800"/>
            </a:xfrm>
            <a:solidFill>
              <a:srgbClr val="E6E6E6"/>
            </a:solidFill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B2AC8FD-F3F6-1E3E-A78E-65BF0F8A0ECA}"/>
                  </a:ext>
                </a:extLst>
              </p:cNvPr>
              <p:cNvSpPr/>
              <p:nvPr/>
            </p:nvSpPr>
            <p:spPr>
              <a:xfrm>
                <a:off x="8069374" y="2542199"/>
                <a:ext cx="393250" cy="60800"/>
              </a:xfrm>
              <a:custGeom>
                <a:avLst/>
                <a:gdLst>
                  <a:gd name="connsiteX0" fmla="*/ 362910 w 393250"/>
                  <a:gd name="connsiteY0" fmla="*/ 0 h 60800"/>
                  <a:gd name="connsiteX1" fmla="*/ 30341 w 393250"/>
                  <a:gd name="connsiteY1" fmla="*/ 0 h 60800"/>
                  <a:gd name="connsiteX2" fmla="*/ 0 w 393250"/>
                  <a:gd name="connsiteY2" fmla="*/ 30341 h 60800"/>
                  <a:gd name="connsiteX3" fmla="*/ 30341 w 393250"/>
                  <a:gd name="connsiteY3" fmla="*/ 60801 h 60800"/>
                  <a:gd name="connsiteX4" fmla="*/ 362910 w 393250"/>
                  <a:gd name="connsiteY4" fmla="*/ 60801 h 60800"/>
                  <a:gd name="connsiteX5" fmla="*/ 393251 w 393250"/>
                  <a:gd name="connsiteY5" fmla="*/ 30341 h 60800"/>
                  <a:gd name="connsiteX6" fmla="*/ 362910 w 393250"/>
                  <a:gd name="connsiteY6" fmla="*/ 0 h 6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250" h="60800">
                    <a:moveTo>
                      <a:pt x="362910" y="0"/>
                    </a:moveTo>
                    <a:lnTo>
                      <a:pt x="30341" y="0"/>
                    </a:lnTo>
                    <a:cubicBezTo>
                      <a:pt x="13630" y="0"/>
                      <a:pt x="0" y="13630"/>
                      <a:pt x="0" y="30341"/>
                    </a:cubicBezTo>
                    <a:cubicBezTo>
                      <a:pt x="0" y="47171"/>
                      <a:pt x="13630" y="60801"/>
                      <a:pt x="30341" y="60801"/>
                    </a:cubicBezTo>
                    <a:lnTo>
                      <a:pt x="362910" y="60801"/>
                    </a:lnTo>
                    <a:cubicBezTo>
                      <a:pt x="379620" y="60801"/>
                      <a:pt x="393251" y="47171"/>
                      <a:pt x="393251" y="30341"/>
                    </a:cubicBezTo>
                    <a:cubicBezTo>
                      <a:pt x="393251" y="13630"/>
                      <a:pt x="379620" y="0"/>
                      <a:pt x="362910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3E2E169-26E7-9EB9-FD74-497763EDB903}"/>
                  </a:ext>
                </a:extLst>
              </p:cNvPr>
              <p:cNvSpPr/>
              <p:nvPr/>
            </p:nvSpPr>
            <p:spPr>
              <a:xfrm>
                <a:off x="8626419" y="2542199"/>
                <a:ext cx="393244" cy="60800"/>
              </a:xfrm>
              <a:custGeom>
                <a:avLst/>
                <a:gdLst>
                  <a:gd name="connsiteX0" fmla="*/ 362904 w 393244"/>
                  <a:gd name="connsiteY0" fmla="*/ 0 h 60800"/>
                  <a:gd name="connsiteX1" fmla="*/ 30341 w 393244"/>
                  <a:gd name="connsiteY1" fmla="*/ 0 h 60800"/>
                  <a:gd name="connsiteX2" fmla="*/ 0 w 393244"/>
                  <a:gd name="connsiteY2" fmla="*/ 30341 h 60800"/>
                  <a:gd name="connsiteX3" fmla="*/ 30341 w 393244"/>
                  <a:gd name="connsiteY3" fmla="*/ 60801 h 60800"/>
                  <a:gd name="connsiteX4" fmla="*/ 362904 w 393244"/>
                  <a:gd name="connsiteY4" fmla="*/ 60801 h 60800"/>
                  <a:gd name="connsiteX5" fmla="*/ 393245 w 393244"/>
                  <a:gd name="connsiteY5" fmla="*/ 30341 h 60800"/>
                  <a:gd name="connsiteX6" fmla="*/ 362904 w 393244"/>
                  <a:gd name="connsiteY6" fmla="*/ 0 h 6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244" h="60800">
                    <a:moveTo>
                      <a:pt x="362904" y="0"/>
                    </a:moveTo>
                    <a:lnTo>
                      <a:pt x="30341" y="0"/>
                    </a:lnTo>
                    <a:cubicBezTo>
                      <a:pt x="13630" y="0"/>
                      <a:pt x="0" y="13630"/>
                      <a:pt x="0" y="30341"/>
                    </a:cubicBezTo>
                    <a:cubicBezTo>
                      <a:pt x="0" y="47171"/>
                      <a:pt x="13630" y="60801"/>
                      <a:pt x="30341" y="60801"/>
                    </a:cubicBezTo>
                    <a:lnTo>
                      <a:pt x="362904" y="60801"/>
                    </a:lnTo>
                    <a:cubicBezTo>
                      <a:pt x="379615" y="60801"/>
                      <a:pt x="393245" y="47171"/>
                      <a:pt x="393245" y="30341"/>
                    </a:cubicBezTo>
                    <a:cubicBezTo>
                      <a:pt x="393245" y="13630"/>
                      <a:pt x="379615" y="0"/>
                      <a:pt x="362904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755F783-1073-9A06-0DF6-75D62ADEC23F}"/>
                  </a:ext>
                </a:extLst>
              </p:cNvPr>
              <p:cNvSpPr/>
              <p:nvPr/>
            </p:nvSpPr>
            <p:spPr>
              <a:xfrm>
                <a:off x="9183458" y="2542199"/>
                <a:ext cx="393249" cy="60800"/>
              </a:xfrm>
              <a:custGeom>
                <a:avLst/>
                <a:gdLst>
                  <a:gd name="connsiteX0" fmla="*/ 362909 w 393249"/>
                  <a:gd name="connsiteY0" fmla="*/ 0 h 60800"/>
                  <a:gd name="connsiteX1" fmla="*/ 30341 w 393249"/>
                  <a:gd name="connsiteY1" fmla="*/ 0 h 60800"/>
                  <a:gd name="connsiteX2" fmla="*/ 0 w 393249"/>
                  <a:gd name="connsiteY2" fmla="*/ 30341 h 60800"/>
                  <a:gd name="connsiteX3" fmla="*/ 30341 w 393249"/>
                  <a:gd name="connsiteY3" fmla="*/ 60801 h 60800"/>
                  <a:gd name="connsiteX4" fmla="*/ 362909 w 393249"/>
                  <a:gd name="connsiteY4" fmla="*/ 60801 h 60800"/>
                  <a:gd name="connsiteX5" fmla="*/ 393250 w 393249"/>
                  <a:gd name="connsiteY5" fmla="*/ 30341 h 60800"/>
                  <a:gd name="connsiteX6" fmla="*/ 362909 w 393249"/>
                  <a:gd name="connsiteY6" fmla="*/ 0 h 6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249" h="60800">
                    <a:moveTo>
                      <a:pt x="362909" y="0"/>
                    </a:moveTo>
                    <a:lnTo>
                      <a:pt x="30341" y="0"/>
                    </a:lnTo>
                    <a:cubicBezTo>
                      <a:pt x="13630" y="0"/>
                      <a:pt x="0" y="13630"/>
                      <a:pt x="0" y="30341"/>
                    </a:cubicBezTo>
                    <a:cubicBezTo>
                      <a:pt x="0" y="47171"/>
                      <a:pt x="13630" y="60801"/>
                      <a:pt x="30341" y="60801"/>
                    </a:cubicBezTo>
                    <a:lnTo>
                      <a:pt x="362909" y="60801"/>
                    </a:lnTo>
                    <a:cubicBezTo>
                      <a:pt x="379620" y="60801"/>
                      <a:pt x="393250" y="47171"/>
                      <a:pt x="393250" y="30341"/>
                    </a:cubicBezTo>
                    <a:cubicBezTo>
                      <a:pt x="393250" y="13630"/>
                      <a:pt x="379620" y="0"/>
                      <a:pt x="362909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41AB0F2-0A03-75E0-2D15-F7D09331C19C}"/>
                </a:ext>
              </a:extLst>
            </p:cNvPr>
            <p:cNvSpPr/>
            <p:nvPr/>
          </p:nvSpPr>
          <p:spPr>
            <a:xfrm flipH="1">
              <a:off x="8567413" y="4537233"/>
              <a:ext cx="3022262" cy="23704"/>
            </a:xfrm>
            <a:custGeom>
              <a:avLst/>
              <a:gdLst>
                <a:gd name="connsiteX0" fmla="*/ 0 w 3022262"/>
                <a:gd name="connsiteY0" fmla="*/ 0 h 23704"/>
                <a:gd name="connsiteX1" fmla="*/ 3022263 w 3022262"/>
                <a:gd name="connsiteY1" fmla="*/ 0 h 23704"/>
                <a:gd name="connsiteX2" fmla="*/ 3022263 w 3022262"/>
                <a:gd name="connsiteY2" fmla="*/ 23704 h 23704"/>
                <a:gd name="connsiteX3" fmla="*/ 0 w 3022262"/>
                <a:gd name="connsiteY3" fmla="*/ 23704 h 2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2262" h="23704">
                  <a:moveTo>
                    <a:pt x="0" y="0"/>
                  </a:moveTo>
                  <a:lnTo>
                    <a:pt x="3022263" y="0"/>
                  </a:lnTo>
                  <a:lnTo>
                    <a:pt x="3022263" y="23704"/>
                  </a:lnTo>
                  <a:lnTo>
                    <a:pt x="0" y="23704"/>
                  </a:lnTo>
                  <a:close/>
                </a:path>
              </a:pathLst>
            </a:custGeom>
            <a:solidFill>
              <a:srgbClr val="E6E6E6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458E062-C947-8BE2-090F-D6CC83F2994F}"/>
                </a:ext>
              </a:extLst>
            </p:cNvPr>
            <p:cNvSpPr/>
            <p:nvPr/>
          </p:nvSpPr>
          <p:spPr>
            <a:xfrm flipH="1">
              <a:off x="8727062" y="2783136"/>
              <a:ext cx="616660" cy="449428"/>
            </a:xfrm>
            <a:custGeom>
              <a:avLst/>
              <a:gdLst>
                <a:gd name="connsiteX0" fmla="*/ 616660 w 616660"/>
                <a:gd name="connsiteY0" fmla="*/ 23704 h 449428"/>
                <a:gd name="connsiteX1" fmla="*/ 139380 w 616660"/>
                <a:gd name="connsiteY1" fmla="*/ 211558 h 449428"/>
                <a:gd name="connsiteX2" fmla="*/ 70401 w 616660"/>
                <a:gd name="connsiteY2" fmla="*/ 327116 h 449428"/>
                <a:gd name="connsiteX3" fmla="*/ 0 w 616660"/>
                <a:gd name="connsiteY3" fmla="*/ 449428 h 449428"/>
                <a:gd name="connsiteX4" fmla="*/ 0 w 616660"/>
                <a:gd name="connsiteY4" fmla="*/ 409131 h 449428"/>
                <a:gd name="connsiteX5" fmla="*/ 48712 w 616660"/>
                <a:gd name="connsiteY5" fmla="*/ 317515 h 449428"/>
                <a:gd name="connsiteX6" fmla="*/ 121364 w 616660"/>
                <a:gd name="connsiteY6" fmla="*/ 196269 h 449428"/>
                <a:gd name="connsiteX7" fmla="*/ 615949 w 616660"/>
                <a:gd name="connsiteY7" fmla="*/ 0 h 449428"/>
                <a:gd name="connsiteX8" fmla="*/ 616660 w 616660"/>
                <a:gd name="connsiteY8" fmla="*/ 23704 h 44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6660" h="449428">
                  <a:moveTo>
                    <a:pt x="616660" y="23704"/>
                  </a:moveTo>
                  <a:cubicBezTo>
                    <a:pt x="401546" y="29274"/>
                    <a:pt x="241070" y="92564"/>
                    <a:pt x="139380" y="211558"/>
                  </a:cubicBezTo>
                  <a:cubicBezTo>
                    <a:pt x="101809" y="255648"/>
                    <a:pt x="86520" y="290374"/>
                    <a:pt x="70401" y="327116"/>
                  </a:cubicBezTo>
                  <a:cubicBezTo>
                    <a:pt x="54401" y="363383"/>
                    <a:pt x="38045" y="400716"/>
                    <a:pt x="0" y="449428"/>
                  </a:cubicBezTo>
                  <a:lnTo>
                    <a:pt x="0" y="409131"/>
                  </a:lnTo>
                  <a:cubicBezTo>
                    <a:pt x="23585" y="374524"/>
                    <a:pt x="36267" y="345605"/>
                    <a:pt x="48712" y="317515"/>
                  </a:cubicBezTo>
                  <a:cubicBezTo>
                    <a:pt x="65542" y="279115"/>
                    <a:pt x="81542" y="242848"/>
                    <a:pt x="121364" y="196269"/>
                  </a:cubicBezTo>
                  <a:cubicBezTo>
                    <a:pt x="227559" y="71823"/>
                    <a:pt x="393961" y="5807"/>
                    <a:pt x="615949" y="0"/>
                  </a:cubicBezTo>
                  <a:lnTo>
                    <a:pt x="616660" y="23704"/>
                  </a:lnTo>
                  <a:close/>
                </a:path>
              </a:pathLst>
            </a:custGeom>
            <a:solidFill>
              <a:srgbClr val="CCCCCC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5FF411-13D2-C33F-E2DD-8DA383EB07FC}"/>
                </a:ext>
              </a:extLst>
            </p:cNvPr>
            <p:cNvSpPr/>
            <p:nvPr/>
          </p:nvSpPr>
          <p:spPr>
            <a:xfrm flipH="1">
              <a:off x="9267544" y="3076738"/>
              <a:ext cx="2244145" cy="1477088"/>
            </a:xfrm>
            <a:custGeom>
              <a:avLst/>
              <a:gdLst>
                <a:gd name="connsiteX0" fmla="*/ 2238367 w 2244145"/>
                <a:gd name="connsiteY0" fmla="*/ 33513 h 1477088"/>
                <a:gd name="connsiteX1" fmla="*/ 2167966 w 2244145"/>
                <a:gd name="connsiteY1" fmla="*/ 155826 h 1477088"/>
                <a:gd name="connsiteX2" fmla="*/ 2153388 w 2244145"/>
                <a:gd name="connsiteY2" fmla="*/ 173960 h 1477088"/>
                <a:gd name="connsiteX3" fmla="*/ 1685353 w 2244145"/>
                <a:gd name="connsiteY3" fmla="*/ 433874 h 1477088"/>
                <a:gd name="connsiteX4" fmla="*/ 1658330 w 2244145"/>
                <a:gd name="connsiteY4" fmla="*/ 441459 h 1477088"/>
                <a:gd name="connsiteX5" fmla="*/ 1401971 w 2244145"/>
                <a:gd name="connsiteY5" fmla="*/ 474882 h 1477088"/>
                <a:gd name="connsiteX6" fmla="*/ 1249436 w 2244145"/>
                <a:gd name="connsiteY6" fmla="*/ 509608 h 1477088"/>
                <a:gd name="connsiteX7" fmla="*/ 1039418 w 2244145"/>
                <a:gd name="connsiteY7" fmla="*/ 766560 h 1477088"/>
                <a:gd name="connsiteX8" fmla="*/ 832837 w 2244145"/>
                <a:gd name="connsiteY8" fmla="*/ 996963 h 1477088"/>
                <a:gd name="connsiteX9" fmla="*/ 638942 w 2244145"/>
                <a:gd name="connsiteY9" fmla="*/ 996489 h 1477088"/>
                <a:gd name="connsiteX10" fmla="*/ 416361 w 2244145"/>
                <a:gd name="connsiteY10" fmla="*/ 605373 h 1477088"/>
                <a:gd name="connsiteX11" fmla="*/ 21808 w 2244145"/>
                <a:gd name="connsiteY11" fmla="*/ 1477088 h 1477088"/>
                <a:gd name="connsiteX12" fmla="*/ 0 w 2244145"/>
                <a:gd name="connsiteY12" fmla="*/ 1467607 h 1477088"/>
                <a:gd name="connsiteX13" fmla="*/ 411383 w 2244145"/>
                <a:gd name="connsiteY13" fmla="*/ 582143 h 1477088"/>
                <a:gd name="connsiteX14" fmla="*/ 644986 w 2244145"/>
                <a:gd name="connsiteY14" fmla="*/ 973496 h 1477088"/>
                <a:gd name="connsiteX15" fmla="*/ 824541 w 2244145"/>
                <a:gd name="connsiteY15" fmla="*/ 974682 h 1477088"/>
                <a:gd name="connsiteX16" fmla="*/ 1018084 w 2244145"/>
                <a:gd name="connsiteY16" fmla="*/ 756130 h 1477088"/>
                <a:gd name="connsiteX17" fmla="*/ 1237584 w 2244145"/>
                <a:gd name="connsiteY17" fmla="*/ 488986 h 1477088"/>
                <a:gd name="connsiteX18" fmla="*/ 1402326 w 2244145"/>
                <a:gd name="connsiteY18" fmla="*/ 451178 h 1477088"/>
                <a:gd name="connsiteX19" fmla="*/ 1658330 w 2244145"/>
                <a:gd name="connsiteY19" fmla="*/ 416926 h 1477088"/>
                <a:gd name="connsiteX20" fmla="*/ 1678715 w 2244145"/>
                <a:gd name="connsiteY20" fmla="*/ 411118 h 1477088"/>
                <a:gd name="connsiteX21" fmla="*/ 2135136 w 2244145"/>
                <a:gd name="connsiteY21" fmla="*/ 158789 h 1477088"/>
                <a:gd name="connsiteX22" fmla="*/ 2167966 w 2244145"/>
                <a:gd name="connsiteY22" fmla="*/ 115529 h 1477088"/>
                <a:gd name="connsiteX23" fmla="*/ 2216678 w 2244145"/>
                <a:gd name="connsiteY23" fmla="*/ 23913 h 1477088"/>
                <a:gd name="connsiteX24" fmla="*/ 2238367 w 2244145"/>
                <a:gd name="connsiteY24" fmla="*/ 33513 h 147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44145" h="1477088">
                  <a:moveTo>
                    <a:pt x="2238367" y="33513"/>
                  </a:moveTo>
                  <a:cubicBezTo>
                    <a:pt x="2222367" y="69780"/>
                    <a:pt x="2206011" y="107114"/>
                    <a:pt x="2167966" y="155826"/>
                  </a:cubicBezTo>
                  <a:cubicBezTo>
                    <a:pt x="2163463" y="161634"/>
                    <a:pt x="2158603" y="167678"/>
                    <a:pt x="2153388" y="173960"/>
                  </a:cubicBezTo>
                  <a:cubicBezTo>
                    <a:pt x="2016142" y="337162"/>
                    <a:pt x="1832792" y="390733"/>
                    <a:pt x="1685353" y="433874"/>
                  </a:cubicBezTo>
                  <a:cubicBezTo>
                    <a:pt x="1676108" y="436600"/>
                    <a:pt x="1667100" y="439089"/>
                    <a:pt x="1658330" y="441459"/>
                  </a:cubicBezTo>
                  <a:cubicBezTo>
                    <a:pt x="1527247" y="477015"/>
                    <a:pt x="1455423" y="475712"/>
                    <a:pt x="1401971" y="474882"/>
                  </a:cubicBezTo>
                  <a:cubicBezTo>
                    <a:pt x="1348281" y="473934"/>
                    <a:pt x="1312844" y="473341"/>
                    <a:pt x="1249436" y="509608"/>
                  </a:cubicBezTo>
                  <a:cubicBezTo>
                    <a:pt x="1133167" y="575861"/>
                    <a:pt x="1085522" y="672811"/>
                    <a:pt x="1039418" y="766560"/>
                  </a:cubicBezTo>
                  <a:cubicBezTo>
                    <a:pt x="991891" y="863036"/>
                    <a:pt x="947091" y="954178"/>
                    <a:pt x="832837" y="996963"/>
                  </a:cubicBezTo>
                  <a:cubicBezTo>
                    <a:pt x="753547" y="1026593"/>
                    <a:pt x="697846" y="1011897"/>
                    <a:pt x="638942" y="996489"/>
                  </a:cubicBezTo>
                  <a:cubicBezTo>
                    <a:pt x="588334" y="983097"/>
                    <a:pt x="497123" y="653445"/>
                    <a:pt x="416361" y="605373"/>
                  </a:cubicBezTo>
                  <a:cubicBezTo>
                    <a:pt x="249603" y="640336"/>
                    <a:pt x="148269" y="1185292"/>
                    <a:pt x="21808" y="1477088"/>
                  </a:cubicBezTo>
                  <a:lnTo>
                    <a:pt x="0" y="1467607"/>
                  </a:lnTo>
                  <a:cubicBezTo>
                    <a:pt x="129779" y="1168462"/>
                    <a:pt x="236685" y="618884"/>
                    <a:pt x="411383" y="582143"/>
                  </a:cubicBezTo>
                  <a:cubicBezTo>
                    <a:pt x="489251" y="565787"/>
                    <a:pt x="591771" y="959511"/>
                    <a:pt x="644986" y="973496"/>
                  </a:cubicBezTo>
                  <a:cubicBezTo>
                    <a:pt x="700217" y="988074"/>
                    <a:pt x="752244" y="1001704"/>
                    <a:pt x="824541" y="974682"/>
                  </a:cubicBezTo>
                  <a:cubicBezTo>
                    <a:pt x="930024" y="935333"/>
                    <a:pt x="970795" y="852250"/>
                    <a:pt x="1018084" y="756130"/>
                  </a:cubicBezTo>
                  <a:cubicBezTo>
                    <a:pt x="1063596" y="663685"/>
                    <a:pt x="1115152" y="558913"/>
                    <a:pt x="1237584" y="488986"/>
                  </a:cubicBezTo>
                  <a:cubicBezTo>
                    <a:pt x="1306681" y="449519"/>
                    <a:pt x="1346859" y="450230"/>
                    <a:pt x="1402326" y="451178"/>
                  </a:cubicBezTo>
                  <a:cubicBezTo>
                    <a:pt x="1455186" y="452126"/>
                    <a:pt x="1526535" y="453311"/>
                    <a:pt x="1658330" y="416926"/>
                  </a:cubicBezTo>
                  <a:cubicBezTo>
                    <a:pt x="1664967" y="415029"/>
                    <a:pt x="1671723" y="413133"/>
                    <a:pt x="1678715" y="411118"/>
                  </a:cubicBezTo>
                  <a:cubicBezTo>
                    <a:pt x="1823073" y="368925"/>
                    <a:pt x="2002631" y="316421"/>
                    <a:pt x="2135136" y="158789"/>
                  </a:cubicBezTo>
                  <a:cubicBezTo>
                    <a:pt x="2148173" y="143263"/>
                    <a:pt x="2158959" y="128922"/>
                    <a:pt x="2167966" y="115529"/>
                  </a:cubicBezTo>
                  <a:cubicBezTo>
                    <a:pt x="2191552" y="80921"/>
                    <a:pt x="2204234" y="52002"/>
                    <a:pt x="2216678" y="23913"/>
                  </a:cubicBezTo>
                  <a:cubicBezTo>
                    <a:pt x="2233508" y="-14487"/>
                    <a:pt x="2254486" y="-3228"/>
                    <a:pt x="2238367" y="33513"/>
                  </a:cubicBezTo>
                  <a:close/>
                </a:path>
              </a:pathLst>
            </a:custGeom>
            <a:solidFill>
              <a:srgbClr val="134BF2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76" name="图形 59">
              <a:extLst>
                <a:ext uri="{FF2B5EF4-FFF2-40B4-BE49-F238E27FC236}">
                  <a16:creationId xmlns:a16="http://schemas.microsoft.com/office/drawing/2014/main" id="{F858FBF9-8A50-E198-EE4A-86D11960DFB0}"/>
                </a:ext>
              </a:extLst>
            </p:cNvPr>
            <p:cNvGrpSpPr/>
            <p:nvPr/>
          </p:nvGrpSpPr>
          <p:grpSpPr>
            <a:xfrm flipH="1">
              <a:off x="10528921" y="3743597"/>
              <a:ext cx="424868" cy="2239930"/>
              <a:chOff x="8704927" y="3743597"/>
              <a:chExt cx="424868" cy="223993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31C9385-A37F-80A4-49FB-9259B615C618}"/>
                  </a:ext>
                </a:extLst>
              </p:cNvPr>
              <p:cNvSpPr/>
              <p:nvPr/>
            </p:nvSpPr>
            <p:spPr>
              <a:xfrm>
                <a:off x="8855952" y="5424546"/>
                <a:ext cx="273843" cy="558981"/>
              </a:xfrm>
              <a:custGeom>
                <a:avLst/>
                <a:gdLst>
                  <a:gd name="connsiteX0" fmla="*/ 265556 w 273843"/>
                  <a:gd name="connsiteY0" fmla="*/ 397208 h 558981"/>
                  <a:gd name="connsiteX1" fmla="*/ 220981 w 273843"/>
                  <a:gd name="connsiteY1" fmla="*/ 316792 h 558981"/>
                  <a:gd name="connsiteX2" fmla="*/ 151481 w 273843"/>
                  <a:gd name="connsiteY2" fmla="*/ 0 h 558981"/>
                  <a:gd name="connsiteX3" fmla="*/ 0 w 273843"/>
                  <a:gd name="connsiteY3" fmla="*/ 37109 h 558981"/>
                  <a:gd name="connsiteX4" fmla="*/ 86804 w 273843"/>
                  <a:gd name="connsiteY4" fmla="*/ 354470 h 558981"/>
                  <a:gd name="connsiteX5" fmla="*/ 91628 w 273843"/>
                  <a:gd name="connsiteY5" fmla="*/ 446051 h 558981"/>
                  <a:gd name="connsiteX6" fmla="*/ 217401 w 273843"/>
                  <a:gd name="connsiteY6" fmla="*/ 556772 h 558981"/>
                  <a:gd name="connsiteX7" fmla="*/ 265556 w 273843"/>
                  <a:gd name="connsiteY7" fmla="*/ 397208 h 558981"/>
                  <a:gd name="connsiteX8" fmla="*/ 265556 w 273843"/>
                  <a:gd name="connsiteY8" fmla="*/ 397208 h 55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843" h="558981">
                    <a:moveTo>
                      <a:pt x="265556" y="397208"/>
                    </a:moveTo>
                    <a:cubicBezTo>
                      <a:pt x="256169" y="364544"/>
                      <a:pt x="240110" y="336680"/>
                      <a:pt x="220981" y="316792"/>
                    </a:cubicBezTo>
                    <a:lnTo>
                      <a:pt x="151481" y="0"/>
                    </a:lnTo>
                    <a:lnTo>
                      <a:pt x="0" y="37109"/>
                    </a:lnTo>
                    <a:lnTo>
                      <a:pt x="86804" y="354470"/>
                    </a:lnTo>
                    <a:cubicBezTo>
                      <a:pt x="81103" y="381327"/>
                      <a:pt x="82241" y="413387"/>
                      <a:pt x="91628" y="446051"/>
                    </a:cubicBezTo>
                    <a:cubicBezTo>
                      <a:pt x="113056" y="520683"/>
                      <a:pt x="169365" y="570248"/>
                      <a:pt x="217401" y="556772"/>
                    </a:cubicBezTo>
                    <a:cubicBezTo>
                      <a:pt x="265426" y="543285"/>
                      <a:pt x="286985" y="471840"/>
                      <a:pt x="265556" y="397208"/>
                    </a:cubicBezTo>
                    <a:lnTo>
                      <a:pt x="265556" y="397208"/>
                    </a:lnTo>
                    <a:close/>
                  </a:path>
                </a:pathLst>
              </a:custGeom>
              <a:solidFill>
                <a:srgbClr val="FFB6B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A72792C-8072-97DA-9DD1-FA9B3819AD8D}"/>
                  </a:ext>
                </a:extLst>
              </p:cNvPr>
              <p:cNvSpPr/>
              <p:nvPr/>
            </p:nvSpPr>
            <p:spPr>
              <a:xfrm>
                <a:off x="8704927" y="3743597"/>
                <a:ext cx="395626" cy="1861135"/>
              </a:xfrm>
              <a:custGeom>
                <a:avLst/>
                <a:gdLst>
                  <a:gd name="connsiteX0" fmla="*/ 395626 w 395626"/>
                  <a:gd name="connsiteY0" fmla="*/ 14 h 1861135"/>
                  <a:gd name="connsiteX1" fmla="*/ 95569 w 395626"/>
                  <a:gd name="connsiteY1" fmla="*/ 169332 h 1861135"/>
                  <a:gd name="connsiteX2" fmla="*/ 10048 w 395626"/>
                  <a:gd name="connsiteY2" fmla="*/ 788706 h 1861135"/>
                  <a:gd name="connsiteX3" fmla="*/ 161075 w 395626"/>
                  <a:gd name="connsiteY3" fmla="*/ 1861135 h 1861135"/>
                  <a:gd name="connsiteX4" fmla="*/ 376438 w 395626"/>
                  <a:gd name="connsiteY4" fmla="*/ 1831552 h 1861135"/>
                  <a:gd name="connsiteX5" fmla="*/ 321160 w 395626"/>
                  <a:gd name="connsiteY5" fmla="*/ 544792 h 1861135"/>
                  <a:gd name="connsiteX6" fmla="*/ 395626 w 395626"/>
                  <a:gd name="connsiteY6" fmla="*/ 14 h 186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626" h="1861135">
                    <a:moveTo>
                      <a:pt x="395626" y="14"/>
                    </a:moveTo>
                    <a:cubicBezTo>
                      <a:pt x="395626" y="14"/>
                      <a:pt x="156398" y="-4881"/>
                      <a:pt x="95569" y="169332"/>
                    </a:cubicBezTo>
                    <a:cubicBezTo>
                      <a:pt x="40202" y="327900"/>
                      <a:pt x="-25433" y="763532"/>
                      <a:pt x="10048" y="788706"/>
                    </a:cubicBezTo>
                    <a:lnTo>
                      <a:pt x="161075" y="1861135"/>
                    </a:lnTo>
                    <a:lnTo>
                      <a:pt x="376438" y="1831552"/>
                    </a:lnTo>
                    <a:lnTo>
                      <a:pt x="321160" y="544792"/>
                    </a:lnTo>
                    <a:lnTo>
                      <a:pt x="395626" y="14"/>
                    </a:lnTo>
                    <a:close/>
                  </a:path>
                </a:pathLst>
              </a:custGeom>
              <a:solidFill>
                <a:srgbClr val="134BF2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DC1BA7E-D47E-8CB5-FE3B-6AFAEFB798FE}"/>
                </a:ext>
              </a:extLst>
            </p:cNvPr>
            <p:cNvSpPr/>
            <p:nvPr/>
          </p:nvSpPr>
          <p:spPr>
            <a:xfrm flipH="1">
              <a:off x="9450391" y="5686878"/>
              <a:ext cx="1331573" cy="1173349"/>
            </a:xfrm>
            <a:custGeom>
              <a:avLst/>
              <a:gdLst>
                <a:gd name="connsiteX0" fmla="*/ 1331574 w 1331573"/>
                <a:gd name="connsiteY0" fmla="*/ 47408 h 1173349"/>
                <a:gd name="connsiteX1" fmla="*/ 1289143 w 1331573"/>
                <a:gd name="connsiteY1" fmla="*/ 1173349 h 1173349"/>
                <a:gd name="connsiteX2" fmla="*/ 726173 w 1331573"/>
                <a:gd name="connsiteY2" fmla="*/ 1173349 h 1173349"/>
                <a:gd name="connsiteX3" fmla="*/ 703417 w 1331573"/>
                <a:gd name="connsiteY3" fmla="*/ 668809 h 1173349"/>
                <a:gd name="connsiteX4" fmla="*/ 603386 w 1331573"/>
                <a:gd name="connsiteY4" fmla="*/ 1173349 h 1173349"/>
                <a:gd name="connsiteX5" fmla="*/ 0 w 1331573"/>
                <a:gd name="connsiteY5" fmla="*/ 1173349 h 1173349"/>
                <a:gd name="connsiteX6" fmla="*/ 75260 w 1331573"/>
                <a:gd name="connsiteY6" fmla="*/ 306019 h 1173349"/>
                <a:gd name="connsiteX7" fmla="*/ 153010 w 1331573"/>
                <a:gd name="connsiteY7" fmla="*/ 123617 h 1173349"/>
                <a:gd name="connsiteX8" fmla="*/ 205632 w 1331573"/>
                <a:gd name="connsiteY8" fmla="*/ 0 h 1173349"/>
                <a:gd name="connsiteX9" fmla="*/ 1331574 w 1331573"/>
                <a:gd name="connsiteY9" fmla="*/ 47408 h 117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1573" h="1173349">
                  <a:moveTo>
                    <a:pt x="1331574" y="47408"/>
                  </a:moveTo>
                  <a:lnTo>
                    <a:pt x="1289143" y="1173349"/>
                  </a:lnTo>
                  <a:lnTo>
                    <a:pt x="726173" y="1173349"/>
                  </a:lnTo>
                  <a:lnTo>
                    <a:pt x="703417" y="668809"/>
                  </a:lnTo>
                  <a:lnTo>
                    <a:pt x="603386" y="1173349"/>
                  </a:lnTo>
                  <a:lnTo>
                    <a:pt x="0" y="1173349"/>
                  </a:lnTo>
                  <a:lnTo>
                    <a:pt x="75260" y="306019"/>
                  </a:lnTo>
                  <a:lnTo>
                    <a:pt x="153010" y="123617"/>
                  </a:lnTo>
                  <a:lnTo>
                    <a:pt x="205632" y="0"/>
                  </a:lnTo>
                  <a:lnTo>
                    <a:pt x="1331574" y="47408"/>
                  </a:lnTo>
                  <a:close/>
                </a:path>
              </a:pathLst>
            </a:custGeom>
            <a:solidFill>
              <a:srgbClr val="2F2E41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5B357FB-0CD0-637A-7170-F730822645D3}"/>
                </a:ext>
              </a:extLst>
            </p:cNvPr>
            <p:cNvSpPr/>
            <p:nvPr/>
          </p:nvSpPr>
          <p:spPr>
            <a:xfrm flipH="1">
              <a:off x="9450391" y="3506108"/>
              <a:ext cx="1256313" cy="2574280"/>
            </a:xfrm>
            <a:custGeom>
              <a:avLst/>
              <a:gdLst>
                <a:gd name="connsiteX0" fmla="*/ 805937 w 1256313"/>
                <a:gd name="connsiteY0" fmla="*/ 23704 h 2574280"/>
                <a:gd name="connsiteX1" fmla="*/ 414820 w 1256313"/>
                <a:gd name="connsiteY1" fmla="*/ 0 h 2574280"/>
                <a:gd name="connsiteX2" fmla="*/ 284448 w 1256313"/>
                <a:gd name="connsiteY2" fmla="*/ 165928 h 2574280"/>
                <a:gd name="connsiteX3" fmla="*/ 0 w 1256313"/>
                <a:gd name="connsiteY3" fmla="*/ 272596 h 2574280"/>
                <a:gd name="connsiteX4" fmla="*/ 130372 w 1256313"/>
                <a:gd name="connsiteY4" fmla="*/ 1540761 h 2574280"/>
                <a:gd name="connsiteX5" fmla="*/ 71112 w 1256313"/>
                <a:gd name="connsiteY5" fmla="*/ 2299290 h 2574280"/>
                <a:gd name="connsiteX6" fmla="*/ 1256313 w 1256313"/>
                <a:gd name="connsiteY6" fmla="*/ 2228178 h 2574280"/>
                <a:gd name="connsiteX7" fmla="*/ 1161497 w 1256313"/>
                <a:gd name="connsiteY7" fmla="*/ 1339277 h 2574280"/>
                <a:gd name="connsiteX8" fmla="*/ 1185201 w 1256313"/>
                <a:gd name="connsiteY8" fmla="*/ 308152 h 2574280"/>
                <a:gd name="connsiteX9" fmla="*/ 912605 w 1256313"/>
                <a:gd name="connsiteY9" fmla="*/ 189632 h 2574280"/>
                <a:gd name="connsiteX10" fmla="*/ 805937 w 1256313"/>
                <a:gd name="connsiteY10" fmla="*/ 23704 h 257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313" h="2574280">
                  <a:moveTo>
                    <a:pt x="805937" y="23704"/>
                  </a:moveTo>
                  <a:lnTo>
                    <a:pt x="414820" y="0"/>
                  </a:lnTo>
                  <a:lnTo>
                    <a:pt x="284448" y="165928"/>
                  </a:lnTo>
                  <a:lnTo>
                    <a:pt x="0" y="272596"/>
                  </a:lnTo>
                  <a:lnTo>
                    <a:pt x="130372" y="1540761"/>
                  </a:lnTo>
                  <a:lnTo>
                    <a:pt x="71112" y="2299290"/>
                  </a:lnTo>
                  <a:cubicBezTo>
                    <a:pt x="71112" y="2299290"/>
                    <a:pt x="900753" y="2963003"/>
                    <a:pt x="1256313" y="2228178"/>
                  </a:cubicBezTo>
                  <a:lnTo>
                    <a:pt x="1161497" y="1339277"/>
                  </a:lnTo>
                  <a:lnTo>
                    <a:pt x="1185201" y="308152"/>
                  </a:lnTo>
                  <a:lnTo>
                    <a:pt x="912605" y="189632"/>
                  </a:lnTo>
                  <a:lnTo>
                    <a:pt x="805937" y="23704"/>
                  </a:lnTo>
                  <a:close/>
                </a:path>
              </a:pathLst>
            </a:custGeom>
            <a:solidFill>
              <a:srgbClr val="134BF2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81" name="图形 59">
              <a:extLst>
                <a:ext uri="{FF2B5EF4-FFF2-40B4-BE49-F238E27FC236}">
                  <a16:creationId xmlns:a16="http://schemas.microsoft.com/office/drawing/2014/main" id="{4D437010-9251-062B-652D-4C2A8FDE4E27}"/>
                </a:ext>
              </a:extLst>
            </p:cNvPr>
            <p:cNvGrpSpPr/>
            <p:nvPr/>
          </p:nvGrpSpPr>
          <p:grpSpPr>
            <a:xfrm flipH="1">
              <a:off x="9035533" y="3082179"/>
              <a:ext cx="750085" cy="1616533"/>
              <a:chOff x="9873098" y="3082179"/>
              <a:chExt cx="750085" cy="1616534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603B949-71DE-91C0-521D-B7E7C8355B89}"/>
                  </a:ext>
                </a:extLst>
              </p:cNvPr>
              <p:cNvSpPr/>
              <p:nvPr/>
            </p:nvSpPr>
            <p:spPr>
              <a:xfrm>
                <a:off x="10293164" y="3082179"/>
                <a:ext cx="269346" cy="684353"/>
              </a:xfrm>
              <a:custGeom>
                <a:avLst/>
                <a:gdLst>
                  <a:gd name="connsiteX0" fmla="*/ 217755 w 269346"/>
                  <a:gd name="connsiteY0" fmla="*/ 159167 h 684353"/>
                  <a:gd name="connsiteX1" fmla="*/ 204196 w 269346"/>
                  <a:gd name="connsiteY1" fmla="*/ 269888 h 684353"/>
                  <a:gd name="connsiteX2" fmla="*/ 269347 w 269346"/>
                  <a:gd name="connsiteY2" fmla="*/ 658765 h 684353"/>
                  <a:gd name="connsiteX3" fmla="*/ 83389 w 269346"/>
                  <a:gd name="connsiteY3" fmla="*/ 684353 h 684353"/>
                  <a:gd name="connsiteX4" fmla="*/ 37320 w 269346"/>
                  <a:gd name="connsiteY4" fmla="*/ 287121 h 684353"/>
                  <a:gd name="connsiteX5" fmla="*/ 1432 w 269346"/>
                  <a:gd name="connsiteY5" fmla="*/ 181508 h 684353"/>
                  <a:gd name="connsiteX6" fmla="*/ 92041 w 269346"/>
                  <a:gd name="connsiteY6" fmla="*/ 374 h 684353"/>
                  <a:gd name="connsiteX7" fmla="*/ 217755 w 269346"/>
                  <a:gd name="connsiteY7" fmla="*/ 159167 h 684353"/>
                  <a:gd name="connsiteX8" fmla="*/ 217755 w 269346"/>
                  <a:gd name="connsiteY8" fmla="*/ 159167 h 68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46" h="684353">
                    <a:moveTo>
                      <a:pt x="217755" y="159167"/>
                    </a:moveTo>
                    <a:cubicBezTo>
                      <a:pt x="221998" y="200258"/>
                      <a:pt x="216605" y="238907"/>
                      <a:pt x="204196" y="269888"/>
                    </a:cubicBezTo>
                    <a:lnTo>
                      <a:pt x="269347" y="658765"/>
                    </a:lnTo>
                    <a:lnTo>
                      <a:pt x="83389" y="684353"/>
                    </a:lnTo>
                    <a:lnTo>
                      <a:pt x="37320" y="287121"/>
                    </a:lnTo>
                    <a:cubicBezTo>
                      <a:pt x="18843" y="259328"/>
                      <a:pt x="5675" y="222599"/>
                      <a:pt x="1432" y="181508"/>
                    </a:cubicBezTo>
                    <a:cubicBezTo>
                      <a:pt x="-8263" y="87640"/>
                      <a:pt x="32295" y="6537"/>
                      <a:pt x="92041" y="374"/>
                    </a:cubicBezTo>
                    <a:cubicBezTo>
                      <a:pt x="151775" y="-5801"/>
                      <a:pt x="208060" y="65299"/>
                      <a:pt x="217755" y="159167"/>
                    </a:cubicBezTo>
                    <a:lnTo>
                      <a:pt x="217755" y="159167"/>
                    </a:lnTo>
                    <a:close/>
                  </a:path>
                </a:pathLst>
              </a:custGeom>
              <a:solidFill>
                <a:srgbClr val="FFB6B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ED5CF99-71E0-11B7-21FE-7635B1F914FB}"/>
                  </a:ext>
                </a:extLst>
              </p:cNvPr>
              <p:cNvSpPr/>
              <p:nvPr/>
            </p:nvSpPr>
            <p:spPr>
              <a:xfrm>
                <a:off x="9873098" y="3436099"/>
                <a:ext cx="750085" cy="1262614"/>
              </a:xfrm>
              <a:custGeom>
                <a:avLst/>
                <a:gdLst>
                  <a:gd name="connsiteX0" fmla="*/ 313918 w 750085"/>
                  <a:gd name="connsiteY0" fmla="*/ 422690 h 1262614"/>
                  <a:gd name="connsiteX1" fmla="*/ 19585 w 750085"/>
                  <a:gd name="connsiteY1" fmla="*/ 407875 h 1262614"/>
                  <a:gd name="connsiteX2" fmla="*/ 882 w 750085"/>
                  <a:gd name="connsiteY2" fmla="*/ 507681 h 1262614"/>
                  <a:gd name="connsiteX3" fmla="*/ 515153 w 750085"/>
                  <a:gd name="connsiteY3" fmla="*/ 1215104 h 1262614"/>
                  <a:gd name="connsiteX4" fmla="*/ 589050 w 750085"/>
                  <a:gd name="connsiteY4" fmla="*/ 1259584 h 1262614"/>
                  <a:gd name="connsiteX5" fmla="*/ 589050 w 750085"/>
                  <a:gd name="connsiteY5" fmla="*/ 1259584 h 1262614"/>
                  <a:gd name="connsiteX6" fmla="*/ 749894 w 750085"/>
                  <a:gd name="connsiteY6" fmla="*/ 1122480 h 1262614"/>
                  <a:gd name="connsiteX7" fmla="*/ 690575 w 750085"/>
                  <a:gd name="connsiteY7" fmla="*/ 0 h 1262614"/>
                  <a:gd name="connsiteX8" fmla="*/ 441362 w 750085"/>
                  <a:gd name="connsiteY8" fmla="*/ 85003 h 1262614"/>
                  <a:gd name="connsiteX9" fmla="*/ 457303 w 750085"/>
                  <a:gd name="connsiteY9" fmla="*/ 667766 h 1262614"/>
                  <a:gd name="connsiteX10" fmla="*/ 313918 w 750085"/>
                  <a:gd name="connsiteY10" fmla="*/ 422690 h 1262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0085" h="1262614">
                    <a:moveTo>
                      <a:pt x="313918" y="422690"/>
                    </a:moveTo>
                    <a:cubicBezTo>
                      <a:pt x="249822" y="313118"/>
                      <a:pt x="90804" y="302795"/>
                      <a:pt x="19585" y="407875"/>
                    </a:cubicBezTo>
                    <a:cubicBezTo>
                      <a:pt x="112" y="436604"/>
                      <a:pt x="5528" y="468889"/>
                      <a:pt x="882" y="507681"/>
                    </a:cubicBezTo>
                    <a:cubicBezTo>
                      <a:pt x="-18851" y="672388"/>
                      <a:pt x="296768" y="1159067"/>
                      <a:pt x="515153" y="1215104"/>
                    </a:cubicBezTo>
                    <a:cubicBezTo>
                      <a:pt x="543799" y="1222464"/>
                      <a:pt x="560131" y="1253374"/>
                      <a:pt x="589050" y="1259584"/>
                    </a:cubicBezTo>
                    <a:lnTo>
                      <a:pt x="589050" y="1259584"/>
                    </a:lnTo>
                    <a:cubicBezTo>
                      <a:pt x="674740" y="1278002"/>
                      <a:pt x="754516" y="1209996"/>
                      <a:pt x="749894" y="1122480"/>
                    </a:cubicBezTo>
                    <a:lnTo>
                      <a:pt x="690575" y="0"/>
                    </a:lnTo>
                    <a:lnTo>
                      <a:pt x="441362" y="85003"/>
                    </a:lnTo>
                    <a:lnTo>
                      <a:pt x="457303" y="667766"/>
                    </a:lnTo>
                    <a:lnTo>
                      <a:pt x="313918" y="422690"/>
                    </a:lnTo>
                    <a:close/>
                  </a:path>
                </a:pathLst>
              </a:custGeom>
              <a:solidFill>
                <a:srgbClr val="134BF2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84" name="图形 59">
              <a:extLst>
                <a:ext uri="{FF2B5EF4-FFF2-40B4-BE49-F238E27FC236}">
                  <a16:creationId xmlns:a16="http://schemas.microsoft.com/office/drawing/2014/main" id="{99DA38BC-1E5B-6F2C-1F38-72DD02917DB9}"/>
                </a:ext>
              </a:extLst>
            </p:cNvPr>
            <p:cNvGrpSpPr/>
            <p:nvPr/>
          </p:nvGrpSpPr>
          <p:grpSpPr>
            <a:xfrm flipH="1">
              <a:off x="9667730" y="2681747"/>
              <a:ext cx="806142" cy="793857"/>
              <a:chOff x="9184844" y="2681747"/>
              <a:chExt cx="806142" cy="793857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9DF901E-6430-209C-B090-49BF960B199C}"/>
                  </a:ext>
                </a:extLst>
              </p:cNvPr>
              <p:cNvSpPr/>
              <p:nvPr/>
            </p:nvSpPr>
            <p:spPr>
              <a:xfrm>
                <a:off x="9258473" y="2786410"/>
                <a:ext cx="689021" cy="689021"/>
              </a:xfrm>
              <a:custGeom>
                <a:avLst/>
                <a:gdLst>
                  <a:gd name="connsiteX0" fmla="*/ 689021 w 689021"/>
                  <a:gd name="connsiteY0" fmla="*/ 344511 h 689021"/>
                  <a:gd name="connsiteX1" fmla="*/ 344511 w 689021"/>
                  <a:gd name="connsiteY1" fmla="*/ 689021 h 689021"/>
                  <a:gd name="connsiteX2" fmla="*/ 0 w 689021"/>
                  <a:gd name="connsiteY2" fmla="*/ 344511 h 689021"/>
                  <a:gd name="connsiteX3" fmla="*/ 344511 w 689021"/>
                  <a:gd name="connsiteY3" fmla="*/ 0 h 689021"/>
                  <a:gd name="connsiteX4" fmla="*/ 689021 w 689021"/>
                  <a:gd name="connsiteY4" fmla="*/ 344511 h 68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021" h="689021">
                    <a:moveTo>
                      <a:pt x="689021" y="344511"/>
                    </a:moveTo>
                    <a:cubicBezTo>
                      <a:pt x="689021" y="534779"/>
                      <a:pt x="534779" y="689021"/>
                      <a:pt x="344511" y="689021"/>
                    </a:cubicBezTo>
                    <a:cubicBezTo>
                      <a:pt x="154243" y="689021"/>
                      <a:pt x="0" y="534779"/>
                      <a:pt x="0" y="344511"/>
                    </a:cubicBezTo>
                    <a:cubicBezTo>
                      <a:pt x="0" y="154243"/>
                      <a:pt x="154243" y="0"/>
                      <a:pt x="344511" y="0"/>
                    </a:cubicBezTo>
                    <a:cubicBezTo>
                      <a:pt x="534779" y="0"/>
                      <a:pt x="689021" y="154243"/>
                      <a:pt x="689021" y="344511"/>
                    </a:cubicBezTo>
                    <a:close/>
                  </a:path>
                </a:pathLst>
              </a:custGeom>
              <a:solidFill>
                <a:srgbClr val="FFB6B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E1CF878-5A82-FC61-4F9D-09CF10ECD8C4}"/>
                  </a:ext>
                </a:extLst>
              </p:cNvPr>
              <p:cNvSpPr/>
              <p:nvPr/>
            </p:nvSpPr>
            <p:spPr>
              <a:xfrm>
                <a:off x="9184844" y="2681747"/>
                <a:ext cx="806142" cy="793857"/>
              </a:xfrm>
              <a:custGeom>
                <a:avLst/>
                <a:gdLst>
                  <a:gd name="connsiteX0" fmla="*/ 739033 w 806142"/>
                  <a:gd name="connsiteY0" fmla="*/ 196205 h 793857"/>
                  <a:gd name="connsiteX1" fmla="*/ 786441 w 806142"/>
                  <a:gd name="connsiteY1" fmla="*/ 148797 h 793857"/>
                  <a:gd name="connsiteX2" fmla="*/ 750885 w 806142"/>
                  <a:gd name="connsiteY2" fmla="*/ 350281 h 793857"/>
                  <a:gd name="connsiteX3" fmla="*/ 597520 w 806142"/>
                  <a:gd name="connsiteY3" fmla="*/ 381807 h 793857"/>
                  <a:gd name="connsiteX4" fmla="*/ 564927 w 806142"/>
                  <a:gd name="connsiteY4" fmla="*/ 444504 h 793857"/>
                  <a:gd name="connsiteX5" fmla="*/ 480067 w 806142"/>
                  <a:gd name="connsiteY5" fmla="*/ 489779 h 793857"/>
                  <a:gd name="connsiteX6" fmla="*/ 480541 w 806142"/>
                  <a:gd name="connsiteY6" fmla="*/ 563973 h 793857"/>
                  <a:gd name="connsiteX7" fmla="*/ 521193 w 806142"/>
                  <a:gd name="connsiteY7" fmla="*/ 630937 h 793857"/>
                  <a:gd name="connsiteX8" fmla="*/ 462052 w 806142"/>
                  <a:gd name="connsiteY8" fmla="*/ 790820 h 793857"/>
                  <a:gd name="connsiteX9" fmla="*/ 462052 w 806142"/>
                  <a:gd name="connsiteY9" fmla="*/ 790939 h 793857"/>
                  <a:gd name="connsiteX10" fmla="*/ 461933 w 806142"/>
                  <a:gd name="connsiteY10" fmla="*/ 791223 h 793857"/>
                  <a:gd name="connsiteX11" fmla="*/ 431177 w 806142"/>
                  <a:gd name="connsiteY11" fmla="*/ 763987 h 793857"/>
                  <a:gd name="connsiteX12" fmla="*/ 367354 w 806142"/>
                  <a:gd name="connsiteY12" fmla="*/ 789991 h 793857"/>
                  <a:gd name="connsiteX13" fmla="*/ 366999 w 806142"/>
                  <a:gd name="connsiteY13" fmla="*/ 789872 h 793857"/>
                  <a:gd name="connsiteX14" fmla="*/ 290316 w 806142"/>
                  <a:gd name="connsiteY14" fmla="*/ 769013 h 793857"/>
                  <a:gd name="connsiteX15" fmla="*/ 290197 w 806142"/>
                  <a:gd name="connsiteY15" fmla="*/ 769013 h 793857"/>
                  <a:gd name="connsiteX16" fmla="*/ 193841 w 806142"/>
                  <a:gd name="connsiteY16" fmla="*/ 776953 h 793857"/>
                  <a:gd name="connsiteX17" fmla="*/ 147855 w 806142"/>
                  <a:gd name="connsiteY17" fmla="*/ 728834 h 793857"/>
                  <a:gd name="connsiteX18" fmla="*/ 122729 w 806142"/>
                  <a:gd name="connsiteY18" fmla="*/ 670285 h 793857"/>
                  <a:gd name="connsiteX19" fmla="*/ 84257 w 806142"/>
                  <a:gd name="connsiteY19" fmla="*/ 673130 h 793857"/>
                  <a:gd name="connsiteX20" fmla="*/ 24594 w 806142"/>
                  <a:gd name="connsiteY20" fmla="*/ 520476 h 793857"/>
                  <a:gd name="connsiteX21" fmla="*/ 45572 w 806142"/>
                  <a:gd name="connsiteY21" fmla="*/ 234250 h 793857"/>
                  <a:gd name="connsiteX22" fmla="*/ 136121 w 806142"/>
                  <a:gd name="connsiteY22" fmla="*/ 130189 h 793857"/>
                  <a:gd name="connsiteX23" fmla="*/ 152714 w 806142"/>
                  <a:gd name="connsiteY23" fmla="*/ 79581 h 793857"/>
                  <a:gd name="connsiteX24" fmla="*/ 199767 w 806142"/>
                  <a:gd name="connsiteY24" fmla="*/ 50781 h 793857"/>
                  <a:gd name="connsiteX25" fmla="*/ 359769 w 806142"/>
                  <a:gd name="connsiteY25" fmla="*/ 6573 h 793857"/>
                  <a:gd name="connsiteX26" fmla="*/ 513845 w 806142"/>
                  <a:gd name="connsiteY26" fmla="*/ 6573 h 793857"/>
                  <a:gd name="connsiteX27" fmla="*/ 537549 w 806142"/>
                  <a:gd name="connsiteY27" fmla="*/ 6573 h 793857"/>
                  <a:gd name="connsiteX28" fmla="*/ 573105 w 806142"/>
                  <a:gd name="connsiteY28" fmla="*/ 42129 h 793857"/>
                  <a:gd name="connsiteX29" fmla="*/ 679773 w 806142"/>
                  <a:gd name="connsiteY29" fmla="*/ 113241 h 793857"/>
                  <a:gd name="connsiteX30" fmla="*/ 673728 w 806142"/>
                  <a:gd name="connsiteY30" fmla="*/ 124737 h 793857"/>
                  <a:gd name="connsiteX31" fmla="*/ 700870 w 806142"/>
                  <a:gd name="connsiteY31" fmla="*/ 158871 h 793857"/>
                  <a:gd name="connsiteX32" fmla="*/ 724100 w 806142"/>
                  <a:gd name="connsiteY32" fmla="*/ 127700 h 793857"/>
                  <a:gd name="connsiteX33" fmla="*/ 728248 w 806142"/>
                  <a:gd name="connsiteY33" fmla="*/ 128292 h 793857"/>
                  <a:gd name="connsiteX34" fmla="*/ 724455 w 806142"/>
                  <a:gd name="connsiteY34" fmla="*/ 216235 h 793857"/>
                  <a:gd name="connsiteX35" fmla="*/ 739033 w 806142"/>
                  <a:gd name="connsiteY35" fmla="*/ 196205 h 79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6142" h="793857">
                    <a:moveTo>
                      <a:pt x="739033" y="196205"/>
                    </a:moveTo>
                    <a:cubicBezTo>
                      <a:pt x="736070" y="196916"/>
                      <a:pt x="784391" y="149826"/>
                      <a:pt x="786441" y="148797"/>
                    </a:cubicBezTo>
                    <a:cubicBezTo>
                      <a:pt x="833849" y="125093"/>
                      <a:pt x="785137" y="356800"/>
                      <a:pt x="750885" y="350281"/>
                    </a:cubicBezTo>
                    <a:cubicBezTo>
                      <a:pt x="666617" y="334281"/>
                      <a:pt x="630232" y="302517"/>
                      <a:pt x="597520" y="381807"/>
                    </a:cubicBezTo>
                    <a:cubicBezTo>
                      <a:pt x="588394" y="403852"/>
                      <a:pt x="582705" y="428741"/>
                      <a:pt x="564927" y="444504"/>
                    </a:cubicBezTo>
                    <a:cubicBezTo>
                      <a:pt x="540512" y="465957"/>
                      <a:pt x="499978" y="464179"/>
                      <a:pt x="480067" y="489779"/>
                    </a:cubicBezTo>
                    <a:cubicBezTo>
                      <a:pt x="464066" y="510402"/>
                      <a:pt x="468689" y="540743"/>
                      <a:pt x="480541" y="563973"/>
                    </a:cubicBezTo>
                    <a:cubicBezTo>
                      <a:pt x="492393" y="587321"/>
                      <a:pt x="510408" y="607114"/>
                      <a:pt x="521193" y="630937"/>
                    </a:cubicBezTo>
                    <a:cubicBezTo>
                      <a:pt x="533282" y="657722"/>
                      <a:pt x="481726" y="742938"/>
                      <a:pt x="462052" y="790820"/>
                    </a:cubicBezTo>
                    <a:lnTo>
                      <a:pt x="462052" y="790939"/>
                    </a:lnTo>
                    <a:lnTo>
                      <a:pt x="461933" y="791223"/>
                    </a:lnTo>
                    <a:cubicBezTo>
                      <a:pt x="456706" y="803775"/>
                      <a:pt x="444285" y="767602"/>
                      <a:pt x="431177" y="763987"/>
                    </a:cubicBezTo>
                    <a:cubicBezTo>
                      <a:pt x="415473" y="759661"/>
                      <a:pt x="392350" y="796723"/>
                      <a:pt x="367354" y="789991"/>
                    </a:cubicBezTo>
                    <a:cubicBezTo>
                      <a:pt x="367235" y="789991"/>
                      <a:pt x="367117" y="789872"/>
                      <a:pt x="366999" y="789872"/>
                    </a:cubicBezTo>
                    <a:cubicBezTo>
                      <a:pt x="343176" y="783235"/>
                      <a:pt x="316627" y="776124"/>
                      <a:pt x="290316" y="769013"/>
                    </a:cubicBezTo>
                    <a:lnTo>
                      <a:pt x="290197" y="769013"/>
                    </a:lnTo>
                    <a:cubicBezTo>
                      <a:pt x="216122" y="748864"/>
                      <a:pt x="197396" y="777783"/>
                      <a:pt x="193841" y="776953"/>
                    </a:cubicBezTo>
                    <a:lnTo>
                      <a:pt x="147855" y="728834"/>
                    </a:lnTo>
                    <a:cubicBezTo>
                      <a:pt x="132080" y="717338"/>
                      <a:pt x="133858" y="680253"/>
                      <a:pt x="122729" y="670285"/>
                    </a:cubicBezTo>
                    <a:cubicBezTo>
                      <a:pt x="113626" y="662143"/>
                      <a:pt x="90941" y="680964"/>
                      <a:pt x="84257" y="673130"/>
                    </a:cubicBezTo>
                    <a:cubicBezTo>
                      <a:pt x="51474" y="634729"/>
                      <a:pt x="43925" y="596317"/>
                      <a:pt x="24594" y="520476"/>
                    </a:cubicBezTo>
                    <a:cubicBezTo>
                      <a:pt x="6934" y="451142"/>
                      <a:pt x="-29688" y="243613"/>
                      <a:pt x="45572" y="234250"/>
                    </a:cubicBezTo>
                    <a:cubicBezTo>
                      <a:pt x="116565" y="225361"/>
                      <a:pt x="64654" y="126515"/>
                      <a:pt x="136121" y="130189"/>
                    </a:cubicBezTo>
                    <a:cubicBezTo>
                      <a:pt x="131854" y="112174"/>
                      <a:pt x="139795" y="92855"/>
                      <a:pt x="152714" y="79581"/>
                    </a:cubicBezTo>
                    <a:cubicBezTo>
                      <a:pt x="165514" y="66188"/>
                      <a:pt x="182581" y="57891"/>
                      <a:pt x="199767" y="50781"/>
                    </a:cubicBezTo>
                    <a:cubicBezTo>
                      <a:pt x="284508" y="16173"/>
                      <a:pt x="270405" y="-13576"/>
                      <a:pt x="359769" y="6573"/>
                    </a:cubicBezTo>
                    <a:cubicBezTo>
                      <a:pt x="368658" y="-5872"/>
                      <a:pt x="497726" y="2424"/>
                      <a:pt x="513845" y="6573"/>
                    </a:cubicBezTo>
                    <a:cubicBezTo>
                      <a:pt x="515030" y="6809"/>
                      <a:pt x="473904" y="16647"/>
                      <a:pt x="537549" y="6573"/>
                    </a:cubicBezTo>
                    <a:cubicBezTo>
                      <a:pt x="535178" y="21151"/>
                      <a:pt x="575475" y="27551"/>
                      <a:pt x="573105" y="42129"/>
                    </a:cubicBezTo>
                    <a:cubicBezTo>
                      <a:pt x="581994" y="30158"/>
                      <a:pt x="677521" y="98900"/>
                      <a:pt x="679773" y="113241"/>
                    </a:cubicBezTo>
                    <a:cubicBezTo>
                      <a:pt x="682736" y="131137"/>
                      <a:pt x="655714" y="122011"/>
                      <a:pt x="673728" y="124737"/>
                    </a:cubicBezTo>
                    <a:cubicBezTo>
                      <a:pt x="684395" y="126396"/>
                      <a:pt x="702647" y="148086"/>
                      <a:pt x="700870" y="158871"/>
                    </a:cubicBezTo>
                    <a:cubicBezTo>
                      <a:pt x="708573" y="148441"/>
                      <a:pt x="716277" y="138130"/>
                      <a:pt x="724100" y="127700"/>
                    </a:cubicBezTo>
                    <a:cubicBezTo>
                      <a:pt x="725522" y="127819"/>
                      <a:pt x="726826" y="128056"/>
                      <a:pt x="728248" y="128292"/>
                    </a:cubicBezTo>
                    <a:cubicBezTo>
                      <a:pt x="764278" y="135167"/>
                      <a:pt x="722974" y="252952"/>
                      <a:pt x="724455" y="216235"/>
                    </a:cubicBezTo>
                    <a:cubicBezTo>
                      <a:pt x="727181" y="148797"/>
                      <a:pt x="774945" y="188264"/>
                      <a:pt x="739033" y="196205"/>
                    </a:cubicBezTo>
                    <a:close/>
                  </a:path>
                </a:pathLst>
              </a:custGeom>
              <a:solidFill>
                <a:srgbClr val="2F2E41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2FF3243-C992-6D58-6A5D-D8368320B3C2}"/>
                </a:ext>
              </a:extLst>
            </p:cNvPr>
            <p:cNvSpPr/>
            <p:nvPr/>
          </p:nvSpPr>
          <p:spPr>
            <a:xfrm flipH="1">
              <a:off x="8325461" y="4205804"/>
              <a:ext cx="164622" cy="510692"/>
            </a:xfrm>
            <a:custGeom>
              <a:avLst/>
              <a:gdLst>
                <a:gd name="connsiteX0" fmla="*/ 75084 w 164622"/>
                <a:gd name="connsiteY0" fmla="*/ 505796 h 510692"/>
                <a:gd name="connsiteX1" fmla="*/ 89556 w 164622"/>
                <a:gd name="connsiteY1" fmla="*/ 505784 h 510692"/>
                <a:gd name="connsiteX2" fmla="*/ 163062 w 164622"/>
                <a:gd name="connsiteY2" fmla="*/ 370032 h 510692"/>
                <a:gd name="connsiteX3" fmla="*/ 154042 w 164622"/>
                <a:gd name="connsiteY3" fmla="*/ 358061 h 510692"/>
                <a:gd name="connsiteX4" fmla="*/ 92601 w 164622"/>
                <a:gd name="connsiteY4" fmla="*/ 380284 h 510692"/>
                <a:gd name="connsiteX5" fmla="*/ 92601 w 164622"/>
                <a:gd name="connsiteY5" fmla="*/ 0 h 510692"/>
                <a:gd name="connsiteX6" fmla="*/ 72038 w 164622"/>
                <a:gd name="connsiteY6" fmla="*/ 0 h 510692"/>
                <a:gd name="connsiteX7" fmla="*/ 72038 w 164622"/>
                <a:gd name="connsiteY7" fmla="*/ 380284 h 510692"/>
                <a:gd name="connsiteX8" fmla="*/ 10586 w 164622"/>
                <a:gd name="connsiteY8" fmla="*/ 358061 h 510692"/>
                <a:gd name="connsiteX9" fmla="*/ 1555 w 164622"/>
                <a:gd name="connsiteY9" fmla="*/ 370020 h 510692"/>
                <a:gd name="connsiteX10" fmla="*/ 75084 w 164622"/>
                <a:gd name="connsiteY10" fmla="*/ 505796 h 51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622" h="510692">
                  <a:moveTo>
                    <a:pt x="75084" y="505796"/>
                  </a:moveTo>
                  <a:cubicBezTo>
                    <a:pt x="77739" y="512327"/>
                    <a:pt x="86901" y="512327"/>
                    <a:pt x="89556" y="505784"/>
                  </a:cubicBezTo>
                  <a:cubicBezTo>
                    <a:pt x="108057" y="460166"/>
                    <a:pt x="134404" y="409072"/>
                    <a:pt x="163062" y="370032"/>
                  </a:cubicBezTo>
                  <a:cubicBezTo>
                    <a:pt x="167660" y="363774"/>
                    <a:pt x="161331" y="355418"/>
                    <a:pt x="154042" y="358061"/>
                  </a:cubicBezTo>
                  <a:lnTo>
                    <a:pt x="92601" y="380284"/>
                  </a:lnTo>
                  <a:lnTo>
                    <a:pt x="92601" y="0"/>
                  </a:lnTo>
                  <a:lnTo>
                    <a:pt x="72038" y="0"/>
                  </a:lnTo>
                  <a:lnTo>
                    <a:pt x="72038" y="380284"/>
                  </a:lnTo>
                  <a:lnTo>
                    <a:pt x="10586" y="358061"/>
                  </a:lnTo>
                  <a:cubicBezTo>
                    <a:pt x="3297" y="355418"/>
                    <a:pt x="-3033" y="363774"/>
                    <a:pt x="1555" y="370020"/>
                  </a:cubicBezTo>
                  <a:cubicBezTo>
                    <a:pt x="30213" y="409072"/>
                    <a:pt x="56572" y="460166"/>
                    <a:pt x="75084" y="505796"/>
                  </a:cubicBezTo>
                  <a:close/>
                </a:path>
              </a:pathLst>
            </a:custGeom>
            <a:solidFill>
              <a:srgbClr val="3F3D56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F1BB8D6-E0EE-D0E8-FECF-5B04D9AE2F70}"/>
                </a:ext>
              </a:extLst>
            </p:cNvPr>
            <p:cNvSpPr/>
            <p:nvPr/>
          </p:nvSpPr>
          <p:spPr>
            <a:xfrm flipH="1">
              <a:off x="7683861" y="4705176"/>
              <a:ext cx="328615" cy="408023"/>
            </a:xfrm>
            <a:custGeom>
              <a:avLst/>
              <a:gdLst>
                <a:gd name="connsiteX0" fmla="*/ 339 w 328615"/>
                <a:gd name="connsiteY0" fmla="*/ 397979 h 408023"/>
                <a:gd name="connsiteX1" fmla="*/ 11669 w 328615"/>
                <a:gd name="connsiteY1" fmla="*/ 406975 h 408023"/>
                <a:gd name="connsiteX2" fmla="*/ 153668 w 328615"/>
                <a:gd name="connsiteY2" fmla="*/ 346375 h 408023"/>
                <a:gd name="connsiteX3" fmla="*/ 154036 w 328615"/>
                <a:gd name="connsiteY3" fmla="*/ 331394 h 408023"/>
                <a:gd name="connsiteX4" fmla="*/ 92109 w 328615"/>
                <a:gd name="connsiteY4" fmla="*/ 310594 h 408023"/>
                <a:gd name="connsiteX5" fmla="*/ 328616 w 328615"/>
                <a:gd name="connsiteY5" fmla="*/ 12788 h 408023"/>
                <a:gd name="connsiteX6" fmla="*/ 312509 w 328615"/>
                <a:gd name="connsiteY6" fmla="*/ 0 h 408023"/>
                <a:gd name="connsiteX7" fmla="*/ 76002 w 328615"/>
                <a:gd name="connsiteY7" fmla="*/ 297805 h 408023"/>
                <a:gd name="connsiteX8" fmla="*/ 41702 w 328615"/>
                <a:gd name="connsiteY8" fmla="*/ 242172 h 408023"/>
                <a:gd name="connsiteX9" fmla="*/ 27195 w 328615"/>
                <a:gd name="connsiteY9" fmla="*/ 245929 h 408023"/>
                <a:gd name="connsiteX10" fmla="*/ 339 w 328615"/>
                <a:gd name="connsiteY10" fmla="*/ 397979 h 40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615" h="408023">
                  <a:moveTo>
                    <a:pt x="339" y="397979"/>
                  </a:moveTo>
                  <a:cubicBezTo>
                    <a:pt x="-1653" y="404746"/>
                    <a:pt x="5530" y="410447"/>
                    <a:pt x="11669" y="406975"/>
                  </a:cubicBezTo>
                  <a:cubicBezTo>
                    <a:pt x="54538" y="382761"/>
                    <a:pt x="106936" y="359128"/>
                    <a:pt x="153668" y="346375"/>
                  </a:cubicBezTo>
                  <a:cubicBezTo>
                    <a:pt x="161147" y="344337"/>
                    <a:pt x="161384" y="333859"/>
                    <a:pt x="154036" y="331394"/>
                  </a:cubicBezTo>
                  <a:lnTo>
                    <a:pt x="92109" y="310594"/>
                  </a:lnTo>
                  <a:lnTo>
                    <a:pt x="328616" y="12788"/>
                  </a:lnTo>
                  <a:lnTo>
                    <a:pt x="312509" y="0"/>
                  </a:lnTo>
                  <a:lnTo>
                    <a:pt x="76002" y="297805"/>
                  </a:lnTo>
                  <a:lnTo>
                    <a:pt x="41702" y="242172"/>
                  </a:lnTo>
                  <a:cubicBezTo>
                    <a:pt x="37637" y="235571"/>
                    <a:pt x="27480" y="238178"/>
                    <a:pt x="27195" y="245929"/>
                  </a:cubicBezTo>
                  <a:cubicBezTo>
                    <a:pt x="25346" y="294333"/>
                    <a:pt x="14206" y="350736"/>
                    <a:pt x="339" y="397979"/>
                  </a:cubicBezTo>
                  <a:close/>
                </a:path>
              </a:pathLst>
            </a:custGeom>
            <a:solidFill>
              <a:srgbClr val="3F3D56"/>
            </a:solidFill>
            <a:ln w="1183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89" name="图形 59">
              <a:extLst>
                <a:ext uri="{FF2B5EF4-FFF2-40B4-BE49-F238E27FC236}">
                  <a16:creationId xmlns:a16="http://schemas.microsoft.com/office/drawing/2014/main" id="{69ACFFD8-D026-E06A-3D47-86C2ED51857F}"/>
                </a:ext>
              </a:extLst>
            </p:cNvPr>
            <p:cNvGrpSpPr/>
            <p:nvPr/>
          </p:nvGrpSpPr>
          <p:grpSpPr>
            <a:xfrm flipH="1">
              <a:off x="8159529" y="4812722"/>
              <a:ext cx="528914" cy="544208"/>
              <a:chOff x="10970273" y="4812722"/>
              <a:chExt cx="528914" cy="544208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88E4FC9-DEF0-6036-8510-EBE043EFF671}"/>
                  </a:ext>
                </a:extLst>
              </p:cNvPr>
              <p:cNvSpPr/>
              <p:nvPr/>
            </p:nvSpPr>
            <p:spPr>
              <a:xfrm>
                <a:off x="10970273" y="4812722"/>
                <a:ext cx="528914" cy="544208"/>
              </a:xfrm>
              <a:custGeom>
                <a:avLst/>
                <a:gdLst>
                  <a:gd name="connsiteX0" fmla="*/ 483912 w 528914"/>
                  <a:gd name="connsiteY0" fmla="*/ 544209 h 544208"/>
                  <a:gd name="connsiteX1" fmla="*/ 84239 w 528914"/>
                  <a:gd name="connsiteY1" fmla="*/ 544209 h 544208"/>
                  <a:gd name="connsiteX2" fmla="*/ 39237 w 528914"/>
                  <a:gd name="connsiteY2" fmla="*/ 499207 h 544208"/>
                  <a:gd name="connsiteX3" fmla="*/ 39237 w 528914"/>
                  <a:gd name="connsiteY3" fmla="*/ 45002 h 544208"/>
                  <a:gd name="connsiteX4" fmla="*/ 84239 w 528914"/>
                  <a:gd name="connsiteY4" fmla="*/ 0 h 544208"/>
                  <a:gd name="connsiteX5" fmla="*/ 483912 w 528914"/>
                  <a:gd name="connsiteY5" fmla="*/ 0 h 544208"/>
                  <a:gd name="connsiteX6" fmla="*/ 528915 w 528914"/>
                  <a:gd name="connsiteY6" fmla="*/ 45002 h 544208"/>
                  <a:gd name="connsiteX7" fmla="*/ 528915 w 528914"/>
                  <a:gd name="connsiteY7" fmla="*/ 499207 h 544208"/>
                  <a:gd name="connsiteX8" fmla="*/ 483912 w 528914"/>
                  <a:gd name="connsiteY8" fmla="*/ 544209 h 54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914" h="544208">
                    <a:moveTo>
                      <a:pt x="483912" y="544209"/>
                    </a:moveTo>
                    <a:lnTo>
                      <a:pt x="84239" y="544209"/>
                    </a:lnTo>
                    <a:cubicBezTo>
                      <a:pt x="59433" y="544209"/>
                      <a:pt x="39237" y="524025"/>
                      <a:pt x="39237" y="499207"/>
                    </a:cubicBezTo>
                    <a:cubicBezTo>
                      <a:pt x="-13599" y="344751"/>
                      <a:pt x="-12556" y="193413"/>
                      <a:pt x="39237" y="45002"/>
                    </a:cubicBezTo>
                    <a:cubicBezTo>
                      <a:pt x="39237" y="20184"/>
                      <a:pt x="59433" y="0"/>
                      <a:pt x="84239" y="0"/>
                    </a:cubicBezTo>
                    <a:lnTo>
                      <a:pt x="483912" y="0"/>
                    </a:lnTo>
                    <a:cubicBezTo>
                      <a:pt x="508719" y="0"/>
                      <a:pt x="528915" y="20184"/>
                      <a:pt x="528915" y="45002"/>
                    </a:cubicBezTo>
                    <a:lnTo>
                      <a:pt x="528915" y="499207"/>
                    </a:lnTo>
                    <a:cubicBezTo>
                      <a:pt x="528915" y="524025"/>
                      <a:pt x="508719" y="544209"/>
                      <a:pt x="483912" y="544209"/>
                    </a:cubicBezTo>
                    <a:close/>
                  </a:path>
                </a:pathLst>
              </a:custGeom>
              <a:solidFill>
                <a:srgbClr val="E6E6E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163BF8A-0850-B63F-CBA1-CB6DA1F5450B}"/>
                  </a:ext>
                </a:extLst>
              </p:cNvPr>
              <p:cNvSpPr/>
              <p:nvPr/>
            </p:nvSpPr>
            <p:spPr>
              <a:xfrm>
                <a:off x="11022926" y="4826126"/>
                <a:ext cx="462844" cy="517399"/>
              </a:xfrm>
              <a:custGeom>
                <a:avLst/>
                <a:gdLst>
                  <a:gd name="connsiteX0" fmla="*/ 117217 w 462844"/>
                  <a:gd name="connsiteY0" fmla="*/ 0 h 517399"/>
                  <a:gd name="connsiteX1" fmla="*/ 0 w 462844"/>
                  <a:gd name="connsiteY1" fmla="*/ 117229 h 517399"/>
                  <a:gd name="connsiteX2" fmla="*/ 0 w 462844"/>
                  <a:gd name="connsiteY2" fmla="*/ 476167 h 517399"/>
                  <a:gd name="connsiteX3" fmla="*/ 41221 w 462844"/>
                  <a:gd name="connsiteY3" fmla="*/ 517400 h 517399"/>
                  <a:gd name="connsiteX4" fmla="*/ 262238 w 462844"/>
                  <a:gd name="connsiteY4" fmla="*/ 517400 h 517399"/>
                  <a:gd name="connsiteX5" fmla="*/ 462845 w 462844"/>
                  <a:gd name="connsiteY5" fmla="*/ 316792 h 517399"/>
                  <a:gd name="connsiteX6" fmla="*/ 462845 w 462844"/>
                  <a:gd name="connsiteY6" fmla="*/ 41233 h 517399"/>
                  <a:gd name="connsiteX7" fmla="*/ 421624 w 462844"/>
                  <a:gd name="connsiteY7" fmla="*/ 0 h 517399"/>
                  <a:gd name="connsiteX8" fmla="*/ 117217 w 462844"/>
                  <a:gd name="connsiteY8" fmla="*/ 0 h 51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2844" h="517399">
                    <a:moveTo>
                      <a:pt x="117217" y="0"/>
                    </a:moveTo>
                    <a:cubicBezTo>
                      <a:pt x="52481" y="0"/>
                      <a:pt x="0" y="52493"/>
                      <a:pt x="0" y="117229"/>
                    </a:cubicBezTo>
                    <a:lnTo>
                      <a:pt x="0" y="476167"/>
                    </a:lnTo>
                    <a:cubicBezTo>
                      <a:pt x="0" y="498934"/>
                      <a:pt x="18454" y="517400"/>
                      <a:pt x="41221" y="517400"/>
                    </a:cubicBezTo>
                    <a:lnTo>
                      <a:pt x="262238" y="517400"/>
                    </a:lnTo>
                    <a:cubicBezTo>
                      <a:pt x="373030" y="517400"/>
                      <a:pt x="462845" y="427585"/>
                      <a:pt x="462845" y="316792"/>
                    </a:cubicBezTo>
                    <a:lnTo>
                      <a:pt x="462845" y="41233"/>
                    </a:lnTo>
                    <a:cubicBezTo>
                      <a:pt x="462845" y="18466"/>
                      <a:pt x="444391" y="0"/>
                      <a:pt x="421624" y="0"/>
                    </a:cubicBezTo>
                    <a:lnTo>
                      <a:pt x="1172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grpSp>
            <p:nvGrpSpPr>
              <p:cNvPr id="92" name="图形 59">
                <a:extLst>
                  <a:ext uri="{FF2B5EF4-FFF2-40B4-BE49-F238E27FC236}">
                    <a16:creationId xmlns:a16="http://schemas.microsoft.com/office/drawing/2014/main" id="{6A363A40-37D2-71D8-B689-2745FD4CFFB3}"/>
                  </a:ext>
                </a:extLst>
              </p:cNvPr>
              <p:cNvGrpSpPr/>
              <p:nvPr/>
            </p:nvGrpSpPr>
            <p:grpSpPr>
              <a:xfrm>
                <a:off x="11051347" y="4941019"/>
                <a:ext cx="405042" cy="199540"/>
                <a:chOff x="11051347" y="4941019"/>
                <a:chExt cx="405042" cy="199540"/>
              </a:xfrm>
              <a:solidFill>
                <a:srgbClr val="E6E6E6"/>
              </a:solidFill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E97B1835-C4FC-B037-E1B8-3B9D7F4E754C}"/>
                    </a:ext>
                  </a:extLst>
                </p:cNvPr>
                <p:cNvSpPr/>
                <p:nvPr/>
              </p:nvSpPr>
              <p:spPr>
                <a:xfrm>
                  <a:off x="11151757" y="4941019"/>
                  <a:ext cx="204222" cy="17102"/>
                </a:xfrm>
                <a:custGeom>
                  <a:avLst/>
                  <a:gdLst>
                    <a:gd name="connsiteX0" fmla="*/ 195665 w 204222"/>
                    <a:gd name="connsiteY0" fmla="*/ 17103 h 17102"/>
                    <a:gd name="connsiteX1" fmla="*/ 8545 w 204222"/>
                    <a:gd name="connsiteY1" fmla="*/ 17103 h 17102"/>
                    <a:gd name="connsiteX2" fmla="*/ 0 w 204222"/>
                    <a:gd name="connsiteY2" fmla="*/ 8545 h 17102"/>
                    <a:gd name="connsiteX3" fmla="*/ 8545 w 204222"/>
                    <a:gd name="connsiteY3" fmla="*/ 0 h 17102"/>
                    <a:gd name="connsiteX4" fmla="*/ 195665 w 204222"/>
                    <a:gd name="connsiteY4" fmla="*/ 0 h 17102"/>
                    <a:gd name="connsiteX5" fmla="*/ 204222 w 204222"/>
                    <a:gd name="connsiteY5" fmla="*/ 8545 h 17102"/>
                    <a:gd name="connsiteX6" fmla="*/ 195665 w 204222"/>
                    <a:gd name="connsiteY6" fmla="*/ 17103 h 17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222" h="17102">
                      <a:moveTo>
                        <a:pt x="195665" y="17103"/>
                      </a:moveTo>
                      <a:lnTo>
                        <a:pt x="8545" y="17103"/>
                      </a:lnTo>
                      <a:cubicBezTo>
                        <a:pt x="3828" y="17103"/>
                        <a:pt x="0" y="13263"/>
                        <a:pt x="0" y="8545"/>
                      </a:cubicBezTo>
                      <a:cubicBezTo>
                        <a:pt x="0" y="3828"/>
                        <a:pt x="3828" y="0"/>
                        <a:pt x="8545" y="0"/>
                      </a:cubicBezTo>
                      <a:lnTo>
                        <a:pt x="195665" y="0"/>
                      </a:lnTo>
                      <a:cubicBezTo>
                        <a:pt x="200382" y="0"/>
                        <a:pt x="204222" y="3828"/>
                        <a:pt x="204222" y="8545"/>
                      </a:cubicBezTo>
                      <a:cubicBezTo>
                        <a:pt x="204222" y="13263"/>
                        <a:pt x="200382" y="17103"/>
                        <a:pt x="195665" y="17103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11834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E387267-77DA-ACEF-CC15-9806C3722C15}"/>
                    </a:ext>
                  </a:extLst>
                </p:cNvPr>
                <p:cNvSpPr/>
                <p:nvPr/>
              </p:nvSpPr>
              <p:spPr>
                <a:xfrm>
                  <a:off x="11151757" y="5123446"/>
                  <a:ext cx="204222" cy="17114"/>
                </a:xfrm>
                <a:custGeom>
                  <a:avLst/>
                  <a:gdLst>
                    <a:gd name="connsiteX0" fmla="*/ 195665 w 204222"/>
                    <a:gd name="connsiteY0" fmla="*/ 17114 h 17114"/>
                    <a:gd name="connsiteX1" fmla="*/ 8545 w 204222"/>
                    <a:gd name="connsiteY1" fmla="*/ 17114 h 17114"/>
                    <a:gd name="connsiteX2" fmla="*/ 0 w 204222"/>
                    <a:gd name="connsiteY2" fmla="*/ 8557 h 17114"/>
                    <a:gd name="connsiteX3" fmla="*/ 8545 w 204222"/>
                    <a:gd name="connsiteY3" fmla="*/ 0 h 17114"/>
                    <a:gd name="connsiteX4" fmla="*/ 195665 w 204222"/>
                    <a:gd name="connsiteY4" fmla="*/ 0 h 17114"/>
                    <a:gd name="connsiteX5" fmla="*/ 204222 w 204222"/>
                    <a:gd name="connsiteY5" fmla="*/ 8557 h 17114"/>
                    <a:gd name="connsiteX6" fmla="*/ 195665 w 204222"/>
                    <a:gd name="connsiteY6" fmla="*/ 17114 h 1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222" h="17114">
                      <a:moveTo>
                        <a:pt x="195665" y="17114"/>
                      </a:moveTo>
                      <a:lnTo>
                        <a:pt x="8545" y="17114"/>
                      </a:lnTo>
                      <a:cubicBezTo>
                        <a:pt x="3828" y="17114"/>
                        <a:pt x="0" y="13275"/>
                        <a:pt x="0" y="8557"/>
                      </a:cubicBezTo>
                      <a:cubicBezTo>
                        <a:pt x="0" y="3840"/>
                        <a:pt x="3828" y="0"/>
                        <a:pt x="8545" y="0"/>
                      </a:cubicBezTo>
                      <a:lnTo>
                        <a:pt x="195665" y="0"/>
                      </a:lnTo>
                      <a:cubicBezTo>
                        <a:pt x="200382" y="0"/>
                        <a:pt x="204222" y="3840"/>
                        <a:pt x="204222" y="8557"/>
                      </a:cubicBezTo>
                      <a:cubicBezTo>
                        <a:pt x="204222" y="13275"/>
                        <a:pt x="200382" y="17114"/>
                        <a:pt x="195665" y="17114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11834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688BE7F5-8378-3127-A0F8-64558D25C023}"/>
                    </a:ext>
                  </a:extLst>
                </p:cNvPr>
                <p:cNvSpPr/>
                <p:nvPr/>
              </p:nvSpPr>
              <p:spPr>
                <a:xfrm>
                  <a:off x="11051347" y="5032292"/>
                  <a:ext cx="405042" cy="17114"/>
                </a:xfrm>
                <a:custGeom>
                  <a:avLst/>
                  <a:gdLst>
                    <a:gd name="connsiteX0" fmla="*/ 396485 w 405042"/>
                    <a:gd name="connsiteY0" fmla="*/ 17114 h 17114"/>
                    <a:gd name="connsiteX1" fmla="*/ 8545 w 405042"/>
                    <a:gd name="connsiteY1" fmla="*/ 17114 h 17114"/>
                    <a:gd name="connsiteX2" fmla="*/ 0 w 405042"/>
                    <a:gd name="connsiteY2" fmla="*/ 8557 h 17114"/>
                    <a:gd name="connsiteX3" fmla="*/ 8545 w 405042"/>
                    <a:gd name="connsiteY3" fmla="*/ 0 h 17114"/>
                    <a:gd name="connsiteX4" fmla="*/ 396485 w 405042"/>
                    <a:gd name="connsiteY4" fmla="*/ 0 h 17114"/>
                    <a:gd name="connsiteX5" fmla="*/ 405042 w 405042"/>
                    <a:gd name="connsiteY5" fmla="*/ 8557 h 17114"/>
                    <a:gd name="connsiteX6" fmla="*/ 396485 w 405042"/>
                    <a:gd name="connsiteY6" fmla="*/ 17114 h 1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5042" h="17114">
                      <a:moveTo>
                        <a:pt x="396485" y="17114"/>
                      </a:moveTo>
                      <a:lnTo>
                        <a:pt x="8545" y="17114"/>
                      </a:lnTo>
                      <a:cubicBezTo>
                        <a:pt x="3828" y="17114"/>
                        <a:pt x="0" y="13274"/>
                        <a:pt x="0" y="8557"/>
                      </a:cubicBezTo>
                      <a:cubicBezTo>
                        <a:pt x="0" y="3840"/>
                        <a:pt x="3828" y="0"/>
                        <a:pt x="8545" y="0"/>
                      </a:cubicBezTo>
                      <a:lnTo>
                        <a:pt x="396485" y="0"/>
                      </a:lnTo>
                      <a:cubicBezTo>
                        <a:pt x="401202" y="0"/>
                        <a:pt x="405042" y="3840"/>
                        <a:pt x="405042" y="8557"/>
                      </a:cubicBezTo>
                      <a:cubicBezTo>
                        <a:pt x="405042" y="13274"/>
                        <a:pt x="401202" y="17114"/>
                        <a:pt x="396485" y="17114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11834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1DCE0FE-E7FD-EE66-3B9F-B4F4AB4C8809}"/>
                  </a:ext>
                </a:extLst>
              </p:cNvPr>
              <p:cNvSpPr/>
              <p:nvPr/>
            </p:nvSpPr>
            <p:spPr>
              <a:xfrm>
                <a:off x="11281987" y="5197627"/>
                <a:ext cx="178977" cy="17102"/>
              </a:xfrm>
              <a:custGeom>
                <a:avLst/>
                <a:gdLst>
                  <a:gd name="connsiteX0" fmla="*/ 170420 w 178977"/>
                  <a:gd name="connsiteY0" fmla="*/ 17103 h 17102"/>
                  <a:gd name="connsiteX1" fmla="*/ 8545 w 178977"/>
                  <a:gd name="connsiteY1" fmla="*/ 17103 h 17102"/>
                  <a:gd name="connsiteX2" fmla="*/ 0 w 178977"/>
                  <a:gd name="connsiteY2" fmla="*/ 8557 h 17102"/>
                  <a:gd name="connsiteX3" fmla="*/ 8545 w 178977"/>
                  <a:gd name="connsiteY3" fmla="*/ 0 h 17102"/>
                  <a:gd name="connsiteX4" fmla="*/ 170420 w 178977"/>
                  <a:gd name="connsiteY4" fmla="*/ 0 h 17102"/>
                  <a:gd name="connsiteX5" fmla="*/ 178977 w 178977"/>
                  <a:gd name="connsiteY5" fmla="*/ 8557 h 17102"/>
                  <a:gd name="connsiteX6" fmla="*/ 170420 w 178977"/>
                  <a:gd name="connsiteY6" fmla="*/ 17103 h 1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977" h="17102">
                    <a:moveTo>
                      <a:pt x="170420" y="17103"/>
                    </a:moveTo>
                    <a:lnTo>
                      <a:pt x="8545" y="17103"/>
                    </a:lnTo>
                    <a:cubicBezTo>
                      <a:pt x="3828" y="17103"/>
                      <a:pt x="0" y="13275"/>
                      <a:pt x="0" y="8557"/>
                    </a:cubicBezTo>
                    <a:cubicBezTo>
                      <a:pt x="0" y="3840"/>
                      <a:pt x="3828" y="0"/>
                      <a:pt x="8545" y="0"/>
                    </a:cubicBezTo>
                    <a:lnTo>
                      <a:pt x="170420" y="0"/>
                    </a:lnTo>
                    <a:cubicBezTo>
                      <a:pt x="175137" y="0"/>
                      <a:pt x="178977" y="3840"/>
                      <a:pt x="178977" y="8557"/>
                    </a:cubicBezTo>
                    <a:cubicBezTo>
                      <a:pt x="178977" y="13275"/>
                      <a:pt x="175137" y="17103"/>
                      <a:pt x="170420" y="17103"/>
                    </a:cubicBezTo>
                    <a:close/>
                  </a:path>
                </a:pathLst>
              </a:custGeom>
              <a:solidFill>
                <a:srgbClr val="E6E6E6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97" name="图形 59">
              <a:extLst>
                <a:ext uri="{FF2B5EF4-FFF2-40B4-BE49-F238E27FC236}">
                  <a16:creationId xmlns:a16="http://schemas.microsoft.com/office/drawing/2014/main" id="{74BF5D45-C610-7E3F-28F3-9540604C8B51}"/>
                </a:ext>
              </a:extLst>
            </p:cNvPr>
            <p:cNvGrpSpPr/>
            <p:nvPr/>
          </p:nvGrpSpPr>
          <p:grpSpPr>
            <a:xfrm flipH="1">
              <a:off x="9978658" y="1666819"/>
              <a:ext cx="2001840" cy="293011"/>
              <a:chOff x="7678218" y="1666819"/>
              <a:chExt cx="2001839" cy="293010"/>
            </a:xfrm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0B577AF-04C8-1968-1297-356FA891085A}"/>
                  </a:ext>
                </a:extLst>
              </p:cNvPr>
              <p:cNvSpPr/>
              <p:nvPr/>
            </p:nvSpPr>
            <p:spPr>
              <a:xfrm>
                <a:off x="7678218" y="1670624"/>
                <a:ext cx="295430" cy="289205"/>
              </a:xfrm>
              <a:custGeom>
                <a:avLst/>
                <a:gdLst>
                  <a:gd name="connsiteX0" fmla="*/ 295430 w 295430"/>
                  <a:gd name="connsiteY0" fmla="*/ 144603 h 289205"/>
                  <a:gd name="connsiteX1" fmla="*/ 147715 w 295430"/>
                  <a:gd name="connsiteY1" fmla="*/ 289206 h 289205"/>
                  <a:gd name="connsiteX2" fmla="*/ 0 w 295430"/>
                  <a:gd name="connsiteY2" fmla="*/ 144603 h 289205"/>
                  <a:gd name="connsiteX3" fmla="*/ 147715 w 295430"/>
                  <a:gd name="connsiteY3" fmla="*/ 0 h 289205"/>
                  <a:gd name="connsiteX4" fmla="*/ 295430 w 295430"/>
                  <a:gd name="connsiteY4" fmla="*/ 144603 h 28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430" h="289205">
                    <a:moveTo>
                      <a:pt x="295430" y="144603"/>
                    </a:moveTo>
                    <a:cubicBezTo>
                      <a:pt x="295430" y="224465"/>
                      <a:pt x="229296" y="289206"/>
                      <a:pt x="147715" y="289206"/>
                    </a:cubicBezTo>
                    <a:cubicBezTo>
                      <a:pt x="66134" y="289206"/>
                      <a:pt x="0" y="224465"/>
                      <a:pt x="0" y="144603"/>
                    </a:cubicBezTo>
                    <a:cubicBezTo>
                      <a:pt x="0" y="64741"/>
                      <a:pt x="66134" y="0"/>
                      <a:pt x="147715" y="0"/>
                    </a:cubicBezTo>
                    <a:cubicBezTo>
                      <a:pt x="229296" y="0"/>
                      <a:pt x="295430" y="64741"/>
                      <a:pt x="295430" y="144603"/>
                    </a:cubicBezTo>
                    <a:close/>
                  </a:path>
                </a:pathLst>
              </a:custGeom>
              <a:solidFill>
                <a:srgbClr val="134BF2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B6F1BBA-D86C-7E1E-8CD1-92A5114DFC1E}"/>
                  </a:ext>
                </a:extLst>
              </p:cNvPr>
              <p:cNvSpPr/>
              <p:nvPr/>
            </p:nvSpPr>
            <p:spPr>
              <a:xfrm>
                <a:off x="8165540" y="1666819"/>
                <a:ext cx="894029" cy="98938"/>
              </a:xfrm>
              <a:custGeom>
                <a:avLst/>
                <a:gdLst>
                  <a:gd name="connsiteX0" fmla="*/ 844559 w 894029"/>
                  <a:gd name="connsiteY0" fmla="*/ 98939 h 98938"/>
                  <a:gd name="connsiteX1" fmla="*/ 49469 w 894029"/>
                  <a:gd name="connsiteY1" fmla="*/ 98939 h 98938"/>
                  <a:gd name="connsiteX2" fmla="*/ 0 w 894029"/>
                  <a:gd name="connsiteY2" fmla="*/ 49469 h 98938"/>
                  <a:gd name="connsiteX3" fmla="*/ 49469 w 894029"/>
                  <a:gd name="connsiteY3" fmla="*/ 0 h 98938"/>
                  <a:gd name="connsiteX4" fmla="*/ 844559 w 894029"/>
                  <a:gd name="connsiteY4" fmla="*/ 0 h 98938"/>
                  <a:gd name="connsiteX5" fmla="*/ 894029 w 894029"/>
                  <a:gd name="connsiteY5" fmla="*/ 49469 h 98938"/>
                  <a:gd name="connsiteX6" fmla="*/ 844559 w 894029"/>
                  <a:gd name="connsiteY6" fmla="*/ 98939 h 98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4029" h="98938">
                    <a:moveTo>
                      <a:pt x="844559" y="98939"/>
                    </a:moveTo>
                    <a:lnTo>
                      <a:pt x="49469" y="98939"/>
                    </a:lnTo>
                    <a:cubicBezTo>
                      <a:pt x="22193" y="98939"/>
                      <a:pt x="0" y="76746"/>
                      <a:pt x="0" y="49469"/>
                    </a:cubicBezTo>
                    <a:cubicBezTo>
                      <a:pt x="0" y="22193"/>
                      <a:pt x="22193" y="0"/>
                      <a:pt x="49469" y="0"/>
                    </a:cubicBezTo>
                    <a:lnTo>
                      <a:pt x="844559" y="0"/>
                    </a:lnTo>
                    <a:cubicBezTo>
                      <a:pt x="871842" y="0"/>
                      <a:pt x="894029" y="22193"/>
                      <a:pt x="894029" y="49469"/>
                    </a:cubicBezTo>
                    <a:cubicBezTo>
                      <a:pt x="894029" y="76746"/>
                      <a:pt x="871842" y="98939"/>
                      <a:pt x="844559" y="98939"/>
                    </a:cubicBezTo>
                    <a:close/>
                  </a:path>
                </a:pathLst>
              </a:custGeom>
              <a:solidFill>
                <a:srgbClr val="F2F2F2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E90A068-2A1B-D3A1-2F2B-E813FCBF44A4}"/>
                  </a:ext>
                </a:extLst>
              </p:cNvPr>
              <p:cNvSpPr/>
              <p:nvPr/>
            </p:nvSpPr>
            <p:spPr>
              <a:xfrm>
                <a:off x="8165540" y="1834253"/>
                <a:ext cx="1514517" cy="98939"/>
              </a:xfrm>
              <a:custGeom>
                <a:avLst/>
                <a:gdLst>
                  <a:gd name="connsiteX0" fmla="*/ 1465047 w 1514517"/>
                  <a:gd name="connsiteY0" fmla="*/ 98939 h 98939"/>
                  <a:gd name="connsiteX1" fmla="*/ 49469 w 1514517"/>
                  <a:gd name="connsiteY1" fmla="*/ 98939 h 98939"/>
                  <a:gd name="connsiteX2" fmla="*/ 0 w 1514517"/>
                  <a:gd name="connsiteY2" fmla="*/ 49469 h 98939"/>
                  <a:gd name="connsiteX3" fmla="*/ 49469 w 1514517"/>
                  <a:gd name="connsiteY3" fmla="*/ 0 h 98939"/>
                  <a:gd name="connsiteX4" fmla="*/ 1465047 w 1514517"/>
                  <a:gd name="connsiteY4" fmla="*/ 0 h 98939"/>
                  <a:gd name="connsiteX5" fmla="*/ 1514518 w 1514517"/>
                  <a:gd name="connsiteY5" fmla="*/ 49469 h 98939"/>
                  <a:gd name="connsiteX6" fmla="*/ 1465047 w 1514517"/>
                  <a:gd name="connsiteY6" fmla="*/ 98939 h 98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4517" h="98939">
                    <a:moveTo>
                      <a:pt x="1465047" y="98939"/>
                    </a:moveTo>
                    <a:lnTo>
                      <a:pt x="49469" y="98939"/>
                    </a:lnTo>
                    <a:cubicBezTo>
                      <a:pt x="22193" y="98939"/>
                      <a:pt x="0" y="76747"/>
                      <a:pt x="0" y="49469"/>
                    </a:cubicBezTo>
                    <a:cubicBezTo>
                      <a:pt x="0" y="22193"/>
                      <a:pt x="22193" y="0"/>
                      <a:pt x="49469" y="0"/>
                    </a:cubicBezTo>
                    <a:lnTo>
                      <a:pt x="1465047" y="0"/>
                    </a:lnTo>
                    <a:cubicBezTo>
                      <a:pt x="1492331" y="0"/>
                      <a:pt x="1514518" y="22193"/>
                      <a:pt x="1514518" y="49469"/>
                    </a:cubicBezTo>
                    <a:cubicBezTo>
                      <a:pt x="1514518" y="76747"/>
                      <a:pt x="1492331" y="98939"/>
                      <a:pt x="1465047" y="98939"/>
                    </a:cubicBezTo>
                    <a:close/>
                  </a:path>
                </a:pathLst>
              </a:custGeom>
              <a:solidFill>
                <a:srgbClr val="F2F2F2"/>
              </a:solidFill>
              <a:ln w="11834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245E005E-6CAC-990F-94E2-EE2CA69842B9}"/>
              </a:ext>
            </a:extLst>
          </p:cNvPr>
          <p:cNvCxnSpPr/>
          <p:nvPr/>
        </p:nvCxnSpPr>
        <p:spPr>
          <a:xfrm>
            <a:off x="3804632" y="1331916"/>
            <a:ext cx="76469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>
            <a:extLst>
              <a:ext uri="{FF2B5EF4-FFF2-40B4-BE49-F238E27FC236}">
                <a16:creationId xmlns:a16="http://schemas.microsoft.com/office/drawing/2014/main" id="{FC65CC4A-3B6D-B75D-0D60-0CAA0B86189A}"/>
              </a:ext>
            </a:extLst>
          </p:cNvPr>
          <p:cNvSpPr txBox="1"/>
          <p:nvPr/>
        </p:nvSpPr>
        <p:spPr>
          <a:xfrm>
            <a:off x="4541425" y="2769388"/>
            <a:ext cx="156966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风险管理方法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2665FC4B-26CD-2633-4903-6A356509148A}"/>
              </a:ext>
            </a:extLst>
          </p:cNvPr>
          <p:cNvSpPr txBox="1"/>
          <p:nvPr/>
        </p:nvSpPr>
        <p:spPr>
          <a:xfrm>
            <a:off x="4502750" y="3304620"/>
            <a:ext cx="2773915" cy="25902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在风险程度较低的情况下，我们采取调整经营策略的方式，对宣传方式、合作方选择都会进行重新的调整，将成本尽可能降到最低，或者进行小额的贷款进行救市。在面临较大的风险之下，如面临破产危险等，我们只得采取折价变卖固定资产的方式，申请破产　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5E814820-405B-E952-5FFC-CFB79E857161}"/>
              </a:ext>
            </a:extLst>
          </p:cNvPr>
          <p:cNvCxnSpPr>
            <a:cxnSpLocks/>
          </p:cNvCxnSpPr>
          <p:nvPr/>
        </p:nvCxnSpPr>
        <p:spPr>
          <a:xfrm>
            <a:off x="4651493" y="3176942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285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4D8AE40-9681-5343-C6DE-90776C95B4AB}"/>
              </a:ext>
            </a:extLst>
          </p:cNvPr>
          <p:cNvSpPr/>
          <p:nvPr/>
        </p:nvSpPr>
        <p:spPr>
          <a:xfrm>
            <a:off x="5060562" y="4622027"/>
            <a:ext cx="7131438" cy="2098014"/>
          </a:xfrm>
          <a:custGeom>
            <a:avLst/>
            <a:gdLst>
              <a:gd name="connsiteX0" fmla="*/ 1049007 w 7131438"/>
              <a:gd name="connsiteY0" fmla="*/ 0 h 2098014"/>
              <a:gd name="connsiteX1" fmla="*/ 7131438 w 7131438"/>
              <a:gd name="connsiteY1" fmla="*/ 0 h 2098014"/>
              <a:gd name="connsiteX2" fmla="*/ 7131438 w 7131438"/>
              <a:gd name="connsiteY2" fmla="*/ 2098014 h 2098014"/>
              <a:gd name="connsiteX3" fmla="*/ 1049007 w 7131438"/>
              <a:gd name="connsiteY3" fmla="*/ 2098014 h 2098014"/>
              <a:gd name="connsiteX4" fmla="*/ 0 w 7131438"/>
              <a:gd name="connsiteY4" fmla="*/ 1049007 h 2098014"/>
              <a:gd name="connsiteX5" fmla="*/ 1049007 w 7131438"/>
              <a:gd name="connsiteY5" fmla="*/ 0 h 209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438" h="2098014">
                <a:moveTo>
                  <a:pt x="1049007" y="0"/>
                </a:moveTo>
                <a:lnTo>
                  <a:pt x="7131438" y="0"/>
                </a:lnTo>
                <a:lnTo>
                  <a:pt x="7131438" y="2098014"/>
                </a:lnTo>
                <a:lnTo>
                  <a:pt x="1049007" y="2098014"/>
                </a:lnTo>
                <a:cubicBezTo>
                  <a:pt x="469656" y="2098014"/>
                  <a:pt x="0" y="1628358"/>
                  <a:pt x="0" y="1049007"/>
                </a:cubicBezTo>
                <a:cubicBezTo>
                  <a:pt x="0" y="469656"/>
                  <a:pt x="469656" y="0"/>
                  <a:pt x="10490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66EF5C8-9F6C-74E3-8152-10C77E93E085}"/>
              </a:ext>
            </a:extLst>
          </p:cNvPr>
          <p:cNvSpPr/>
          <p:nvPr/>
        </p:nvSpPr>
        <p:spPr>
          <a:xfrm flipH="1" flipV="1">
            <a:off x="778211" y="291828"/>
            <a:ext cx="11413787" cy="3984883"/>
          </a:xfrm>
          <a:custGeom>
            <a:avLst/>
            <a:gdLst>
              <a:gd name="connsiteX0" fmla="*/ 0 w 11413787"/>
              <a:gd name="connsiteY0" fmla="*/ 220858 h 3287949"/>
              <a:gd name="connsiteX1" fmla="*/ 0 w 11413787"/>
              <a:gd name="connsiteY1" fmla="*/ 0 h 3287949"/>
              <a:gd name="connsiteX2" fmla="*/ 218705 w 11413787"/>
              <a:gd name="connsiteY2" fmla="*/ 0 h 3287949"/>
              <a:gd name="connsiteX3" fmla="*/ 0 w 11413787"/>
              <a:gd name="connsiteY3" fmla="*/ 220858 h 3287949"/>
              <a:gd name="connsiteX4" fmla="*/ 7018492 w 11413787"/>
              <a:gd name="connsiteY4" fmla="*/ 3287949 h 3287949"/>
              <a:gd name="connsiteX5" fmla="*/ 19277 w 11413787"/>
              <a:gd name="connsiteY5" fmla="*/ 3287949 h 3287949"/>
              <a:gd name="connsiteX6" fmla="*/ 19277 w 11413787"/>
              <a:gd name="connsiteY6" fmla="*/ 1534811 h 3287949"/>
              <a:gd name="connsiteX7" fmla="*/ 1519846 w 11413787"/>
              <a:gd name="connsiteY7" fmla="*/ 19467 h 3287949"/>
              <a:gd name="connsiteX8" fmla="*/ 4398804 w 11413787"/>
              <a:gd name="connsiteY8" fmla="*/ 15928 h 3287949"/>
              <a:gd name="connsiteX9" fmla="*/ 4395296 w 11413787"/>
              <a:gd name="connsiteY9" fmla="*/ 0 h 3287949"/>
              <a:gd name="connsiteX10" fmla="*/ 10865785 w 11413787"/>
              <a:gd name="connsiteY10" fmla="*/ 0 h 3287949"/>
              <a:gd name="connsiteX11" fmla="*/ 11370722 w 11413787"/>
              <a:gd name="connsiteY11" fmla="*/ 334695 h 3287949"/>
              <a:gd name="connsiteX12" fmla="*/ 11394510 w 11413787"/>
              <a:gd name="connsiteY12" fmla="*/ 411326 h 3287949"/>
              <a:gd name="connsiteX13" fmla="*/ 11394510 w 11413787"/>
              <a:gd name="connsiteY13" fmla="*/ 1753138 h 3287949"/>
              <a:gd name="connsiteX14" fmla="*/ 9893941 w 11413787"/>
              <a:gd name="connsiteY14" fmla="*/ 3268482 h 3287949"/>
              <a:gd name="connsiteX15" fmla="*/ 7014983 w 11413787"/>
              <a:gd name="connsiteY15" fmla="*/ 3272021 h 3287949"/>
              <a:gd name="connsiteX16" fmla="*/ 11413787 w 11413787"/>
              <a:gd name="connsiteY16" fmla="*/ 3287949 h 3287949"/>
              <a:gd name="connsiteX17" fmla="*/ 11195082 w 11413787"/>
              <a:gd name="connsiteY17" fmla="*/ 3287949 h 3287949"/>
              <a:gd name="connsiteX18" fmla="*/ 11413787 w 11413787"/>
              <a:gd name="connsiteY18" fmla="*/ 3067091 h 328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13787" h="3287949">
                <a:moveTo>
                  <a:pt x="0" y="220858"/>
                </a:moveTo>
                <a:lnTo>
                  <a:pt x="0" y="0"/>
                </a:lnTo>
                <a:lnTo>
                  <a:pt x="218705" y="0"/>
                </a:lnTo>
                <a:cubicBezTo>
                  <a:pt x="97918" y="0"/>
                  <a:pt x="0" y="98882"/>
                  <a:pt x="0" y="220858"/>
                </a:cubicBezTo>
                <a:close/>
                <a:moveTo>
                  <a:pt x="7018492" y="3287949"/>
                </a:moveTo>
                <a:lnTo>
                  <a:pt x="19277" y="3287949"/>
                </a:lnTo>
                <a:lnTo>
                  <a:pt x="19277" y="1534811"/>
                </a:lnTo>
                <a:cubicBezTo>
                  <a:pt x="19277" y="697907"/>
                  <a:pt x="691101" y="19467"/>
                  <a:pt x="1519846" y="19467"/>
                </a:cubicBezTo>
                <a:lnTo>
                  <a:pt x="4398804" y="15928"/>
                </a:lnTo>
                <a:lnTo>
                  <a:pt x="4395296" y="0"/>
                </a:lnTo>
                <a:lnTo>
                  <a:pt x="10865785" y="0"/>
                </a:lnTo>
                <a:cubicBezTo>
                  <a:pt x="11092775" y="0"/>
                  <a:pt x="11287531" y="138009"/>
                  <a:pt x="11370722" y="334695"/>
                </a:cubicBezTo>
                <a:lnTo>
                  <a:pt x="11394510" y="411326"/>
                </a:lnTo>
                <a:lnTo>
                  <a:pt x="11394510" y="1753138"/>
                </a:lnTo>
                <a:cubicBezTo>
                  <a:pt x="11394510" y="2590042"/>
                  <a:pt x="10722686" y="3268482"/>
                  <a:pt x="9893941" y="3268482"/>
                </a:cubicBezTo>
                <a:lnTo>
                  <a:pt x="7014983" y="3272021"/>
                </a:lnTo>
                <a:close/>
                <a:moveTo>
                  <a:pt x="11413787" y="3287949"/>
                </a:moveTo>
                <a:lnTo>
                  <a:pt x="11195082" y="3287949"/>
                </a:lnTo>
                <a:cubicBezTo>
                  <a:pt x="11315869" y="3287949"/>
                  <a:pt x="11413787" y="3189067"/>
                  <a:pt x="11413787" y="30670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10" name="图形 7">
            <a:extLst>
              <a:ext uri="{FF2B5EF4-FFF2-40B4-BE49-F238E27FC236}">
                <a16:creationId xmlns:a16="http://schemas.microsoft.com/office/drawing/2014/main" id="{53514606-19CE-EE40-C1C1-C4DEFDD75D70}"/>
              </a:ext>
            </a:extLst>
          </p:cNvPr>
          <p:cNvGrpSpPr/>
          <p:nvPr/>
        </p:nvGrpSpPr>
        <p:grpSpPr>
          <a:xfrm>
            <a:off x="1589236" y="6015907"/>
            <a:ext cx="419100" cy="419100"/>
            <a:chOff x="1589236" y="6015907"/>
            <a:chExt cx="419100" cy="4191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CD4687A-C743-AD4C-4680-14680C52CE83}"/>
                </a:ext>
              </a:extLst>
            </p:cNvPr>
            <p:cNvSpPr/>
            <p:nvPr/>
          </p:nvSpPr>
          <p:spPr>
            <a:xfrm>
              <a:off x="1589236" y="6015907"/>
              <a:ext cx="419100" cy="419100"/>
            </a:xfrm>
            <a:custGeom>
              <a:avLst/>
              <a:gdLst>
                <a:gd name="connsiteX0" fmla="*/ 419100 w 419100"/>
                <a:gd name="connsiteY0" fmla="*/ 209550 h 419100"/>
                <a:gd name="connsiteX1" fmla="*/ 209550 w 419100"/>
                <a:gd name="connsiteY1" fmla="*/ 419100 h 419100"/>
                <a:gd name="connsiteX2" fmla="*/ 0 w 419100"/>
                <a:gd name="connsiteY2" fmla="*/ 209550 h 419100"/>
                <a:gd name="connsiteX3" fmla="*/ 209550 w 419100"/>
                <a:gd name="connsiteY3" fmla="*/ 0 h 419100"/>
                <a:gd name="connsiteX4" fmla="*/ 419100 w 419100"/>
                <a:gd name="connsiteY4" fmla="*/ 2095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419100">
                  <a:moveTo>
                    <a:pt x="419100" y="209550"/>
                  </a:moveTo>
                  <a:cubicBezTo>
                    <a:pt x="419100" y="325281"/>
                    <a:pt x="325281" y="419100"/>
                    <a:pt x="209550" y="419100"/>
                  </a:cubicBezTo>
                  <a:cubicBezTo>
                    <a:pt x="93819" y="419100"/>
                    <a:pt x="0" y="325281"/>
                    <a:pt x="0" y="209550"/>
                  </a:cubicBezTo>
                  <a:cubicBezTo>
                    <a:pt x="0" y="93819"/>
                    <a:pt x="93819" y="0"/>
                    <a:pt x="209550" y="0"/>
                  </a:cubicBezTo>
                  <a:cubicBezTo>
                    <a:pt x="325281" y="0"/>
                    <a:pt x="419100" y="93819"/>
                    <a:pt x="419100" y="20955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D244514-C7A0-E62D-13A8-9791E1FC4A30}"/>
                </a:ext>
              </a:extLst>
            </p:cNvPr>
            <p:cNvSpPr/>
            <p:nvPr/>
          </p:nvSpPr>
          <p:spPr>
            <a:xfrm>
              <a:off x="1727348" y="6137431"/>
              <a:ext cx="189788" cy="194019"/>
            </a:xfrm>
            <a:custGeom>
              <a:avLst/>
              <a:gdLst>
                <a:gd name="connsiteX0" fmla="*/ 21365 w 189788"/>
                <a:gd name="connsiteY0" fmla="*/ 194020 h 194019"/>
                <a:gd name="connsiteX1" fmla="*/ 9820 w 189788"/>
                <a:gd name="connsiteY1" fmla="*/ 190610 h 194019"/>
                <a:gd name="connsiteX2" fmla="*/ 0 w 189788"/>
                <a:gd name="connsiteY2" fmla="*/ 172617 h 194019"/>
                <a:gd name="connsiteX3" fmla="*/ 0 w 189788"/>
                <a:gd name="connsiteY3" fmla="*/ 21407 h 194019"/>
                <a:gd name="connsiteX4" fmla="*/ 10649 w 189788"/>
                <a:gd name="connsiteY4" fmla="*/ 2920 h 194019"/>
                <a:gd name="connsiteX5" fmla="*/ 31995 w 189788"/>
                <a:gd name="connsiteY5" fmla="*/ 2853 h 194019"/>
                <a:gd name="connsiteX6" fmla="*/ 179013 w 189788"/>
                <a:gd name="connsiteY6" fmla="*/ 86854 h 194019"/>
                <a:gd name="connsiteX7" fmla="*/ 189767 w 189788"/>
                <a:gd name="connsiteY7" fmla="*/ 106399 h 194019"/>
                <a:gd name="connsiteX8" fmla="*/ 177289 w 189788"/>
                <a:gd name="connsiteY8" fmla="*/ 124878 h 194019"/>
                <a:gd name="connsiteX9" fmla="*/ 30271 w 189788"/>
                <a:gd name="connsiteY9" fmla="*/ 192067 h 194019"/>
                <a:gd name="connsiteX10" fmla="*/ 21365 w 189788"/>
                <a:gd name="connsiteY10" fmla="*/ 194020 h 19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788" h="194019">
                  <a:moveTo>
                    <a:pt x="21365" y="194020"/>
                  </a:moveTo>
                  <a:cubicBezTo>
                    <a:pt x="17345" y="194020"/>
                    <a:pt x="13345" y="192867"/>
                    <a:pt x="9820" y="190610"/>
                  </a:cubicBezTo>
                  <a:cubicBezTo>
                    <a:pt x="3667" y="186657"/>
                    <a:pt x="0" y="179932"/>
                    <a:pt x="0" y="172617"/>
                  </a:cubicBezTo>
                  <a:lnTo>
                    <a:pt x="0" y="21407"/>
                  </a:lnTo>
                  <a:cubicBezTo>
                    <a:pt x="0" y="13702"/>
                    <a:pt x="3982" y="6787"/>
                    <a:pt x="10649" y="2920"/>
                  </a:cubicBezTo>
                  <a:cubicBezTo>
                    <a:pt x="17326" y="-948"/>
                    <a:pt x="25298" y="-976"/>
                    <a:pt x="31995" y="2853"/>
                  </a:cubicBezTo>
                  <a:lnTo>
                    <a:pt x="179013" y="86854"/>
                  </a:lnTo>
                  <a:cubicBezTo>
                    <a:pt x="186004" y="90854"/>
                    <a:pt x="190129" y="98350"/>
                    <a:pt x="189767" y="106399"/>
                  </a:cubicBezTo>
                  <a:cubicBezTo>
                    <a:pt x="189395" y="114448"/>
                    <a:pt x="184614" y="121525"/>
                    <a:pt x="177289" y="124878"/>
                  </a:cubicBezTo>
                  <a:lnTo>
                    <a:pt x="30271" y="192067"/>
                  </a:lnTo>
                  <a:cubicBezTo>
                    <a:pt x="27423" y="193372"/>
                    <a:pt x="24394" y="194020"/>
                    <a:pt x="21365" y="194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3" name="图形 7">
            <a:extLst>
              <a:ext uri="{FF2B5EF4-FFF2-40B4-BE49-F238E27FC236}">
                <a16:creationId xmlns:a16="http://schemas.microsoft.com/office/drawing/2014/main" id="{B0967827-7C98-4EB2-7B9D-06C5E378BA6C}"/>
              </a:ext>
            </a:extLst>
          </p:cNvPr>
          <p:cNvGrpSpPr/>
          <p:nvPr/>
        </p:nvGrpSpPr>
        <p:grpSpPr>
          <a:xfrm>
            <a:off x="309618" y="5486524"/>
            <a:ext cx="3864007" cy="963084"/>
            <a:chOff x="309618" y="5486524"/>
            <a:chExt cx="3864007" cy="9630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B2DCEA-DEB3-A62C-1771-B984A5564D3B}"/>
                </a:ext>
              </a:extLst>
            </p:cNvPr>
            <p:cNvSpPr/>
            <p:nvPr/>
          </p:nvSpPr>
          <p:spPr>
            <a:xfrm>
              <a:off x="3555329" y="5486524"/>
              <a:ext cx="531708" cy="947863"/>
            </a:xfrm>
            <a:custGeom>
              <a:avLst/>
              <a:gdLst>
                <a:gd name="connsiteX0" fmla="*/ 14897 w 531708"/>
                <a:gd name="connsiteY0" fmla="*/ 794616 h 947863"/>
                <a:gd name="connsiteX1" fmla="*/ 30556 w 531708"/>
                <a:gd name="connsiteY1" fmla="*/ 757154 h 947863"/>
                <a:gd name="connsiteX2" fmla="*/ 29080 w 531708"/>
                <a:gd name="connsiteY2" fmla="*/ 751258 h 947863"/>
                <a:gd name="connsiteX3" fmla="*/ 29670 w 531708"/>
                <a:gd name="connsiteY3" fmla="*/ 749848 h 947863"/>
                <a:gd name="connsiteX4" fmla="*/ 136741 w 531708"/>
                <a:gd name="connsiteY4" fmla="*/ 750248 h 947863"/>
                <a:gd name="connsiteX5" fmla="*/ 182042 w 531708"/>
                <a:gd name="connsiteY5" fmla="*/ 879274 h 947863"/>
                <a:gd name="connsiteX6" fmla="*/ 179022 w 531708"/>
                <a:gd name="connsiteY6" fmla="*/ 938329 h 947863"/>
                <a:gd name="connsiteX7" fmla="*/ 241659 w 531708"/>
                <a:gd name="connsiteY7" fmla="*/ 652388 h 947863"/>
                <a:gd name="connsiteX8" fmla="*/ 237534 w 531708"/>
                <a:gd name="connsiteY8" fmla="*/ 578255 h 947863"/>
                <a:gd name="connsiteX9" fmla="*/ 228057 w 531708"/>
                <a:gd name="connsiteY9" fmla="*/ 518143 h 947863"/>
                <a:gd name="connsiteX10" fmla="*/ 89945 w 531708"/>
                <a:gd name="connsiteY10" fmla="*/ 222973 h 947863"/>
                <a:gd name="connsiteX11" fmla="*/ 12859 w 531708"/>
                <a:gd name="connsiteY11" fmla="*/ 142991 h 947863"/>
                <a:gd name="connsiteX12" fmla="*/ 0 w 531708"/>
                <a:gd name="connsiteY12" fmla="*/ 104358 h 947863"/>
                <a:gd name="connsiteX13" fmla="*/ 11325 w 531708"/>
                <a:gd name="connsiteY13" fmla="*/ 44188 h 947863"/>
                <a:gd name="connsiteX14" fmla="*/ 31623 w 531708"/>
                <a:gd name="connsiteY14" fmla="*/ 24567 h 947863"/>
                <a:gd name="connsiteX15" fmla="*/ 119596 w 531708"/>
                <a:gd name="connsiteY15" fmla="*/ 45113 h 947863"/>
                <a:gd name="connsiteX16" fmla="*/ 136884 w 531708"/>
                <a:gd name="connsiteY16" fmla="*/ 138810 h 947863"/>
                <a:gd name="connsiteX17" fmla="*/ 102556 w 531708"/>
                <a:gd name="connsiteY17" fmla="*/ 215343 h 947863"/>
                <a:gd name="connsiteX18" fmla="*/ 107232 w 531708"/>
                <a:gd name="connsiteY18" fmla="*/ 221182 h 947863"/>
                <a:gd name="connsiteX19" fmla="*/ 180394 w 531708"/>
                <a:gd name="connsiteY19" fmla="*/ 337092 h 947863"/>
                <a:gd name="connsiteX20" fmla="*/ 197786 w 531708"/>
                <a:gd name="connsiteY20" fmla="*/ 201741 h 947863"/>
                <a:gd name="connsiteX21" fmla="*/ 273139 w 531708"/>
                <a:gd name="connsiteY21" fmla="*/ 93014 h 947863"/>
                <a:gd name="connsiteX22" fmla="*/ 379666 w 531708"/>
                <a:gd name="connsiteY22" fmla="*/ 122389 h 947863"/>
                <a:gd name="connsiteX23" fmla="*/ 379828 w 531708"/>
                <a:gd name="connsiteY23" fmla="*/ 123922 h 947863"/>
                <a:gd name="connsiteX24" fmla="*/ 367846 w 531708"/>
                <a:gd name="connsiteY24" fmla="*/ 131257 h 947863"/>
                <a:gd name="connsiteX25" fmla="*/ 379666 w 531708"/>
                <a:gd name="connsiteY25" fmla="*/ 184606 h 947863"/>
                <a:gd name="connsiteX26" fmla="*/ 380257 w 531708"/>
                <a:gd name="connsiteY26" fmla="*/ 184701 h 947863"/>
                <a:gd name="connsiteX27" fmla="*/ 372570 w 531708"/>
                <a:gd name="connsiteY27" fmla="*/ 228326 h 947863"/>
                <a:gd name="connsiteX28" fmla="*/ 223018 w 531708"/>
                <a:gd name="connsiteY28" fmla="*/ 416578 h 947863"/>
                <a:gd name="connsiteX29" fmla="*/ 215875 w 531708"/>
                <a:gd name="connsiteY29" fmla="*/ 420207 h 947863"/>
                <a:gd name="connsiteX30" fmla="*/ 242211 w 531708"/>
                <a:gd name="connsiteY30" fmla="*/ 515257 h 947863"/>
                <a:gd name="connsiteX31" fmla="*/ 254393 w 531708"/>
                <a:gd name="connsiteY31" fmla="*/ 601448 h 947863"/>
                <a:gd name="connsiteX32" fmla="*/ 253898 w 531708"/>
                <a:gd name="connsiteY32" fmla="*/ 711014 h 947863"/>
                <a:gd name="connsiteX33" fmla="*/ 254079 w 531708"/>
                <a:gd name="connsiteY33" fmla="*/ 709719 h 947863"/>
                <a:gd name="connsiteX34" fmla="*/ 315296 w 531708"/>
                <a:gd name="connsiteY34" fmla="*/ 606182 h 947863"/>
                <a:gd name="connsiteX35" fmla="*/ 479774 w 531708"/>
                <a:gd name="connsiteY35" fmla="*/ 522134 h 947863"/>
                <a:gd name="connsiteX36" fmla="*/ 531314 w 531708"/>
                <a:gd name="connsiteY36" fmla="*/ 554872 h 947863"/>
                <a:gd name="connsiteX37" fmla="*/ 531114 w 531708"/>
                <a:gd name="connsiteY37" fmla="*/ 556224 h 947863"/>
                <a:gd name="connsiteX38" fmla="*/ 509025 w 531708"/>
                <a:gd name="connsiteY38" fmla="*/ 566873 h 947863"/>
                <a:gd name="connsiteX39" fmla="*/ 497033 w 531708"/>
                <a:gd name="connsiteY39" fmla="*/ 574207 h 947863"/>
                <a:gd name="connsiteX40" fmla="*/ 508854 w 531708"/>
                <a:gd name="connsiteY40" fmla="*/ 627557 h 947863"/>
                <a:gd name="connsiteX41" fmla="*/ 509454 w 531708"/>
                <a:gd name="connsiteY41" fmla="*/ 627652 h 947863"/>
                <a:gd name="connsiteX42" fmla="*/ 510683 w 531708"/>
                <a:gd name="connsiteY42" fmla="*/ 627833 h 947863"/>
                <a:gd name="connsiteX43" fmla="*/ 456981 w 531708"/>
                <a:gd name="connsiteY43" fmla="*/ 711939 h 947863"/>
                <a:gd name="connsiteX44" fmla="*/ 238944 w 531708"/>
                <a:gd name="connsiteY44" fmla="*/ 807598 h 947863"/>
                <a:gd name="connsiteX45" fmla="*/ 238887 w 531708"/>
                <a:gd name="connsiteY45" fmla="*/ 807598 h 947863"/>
                <a:gd name="connsiteX46" fmla="*/ 190843 w 531708"/>
                <a:gd name="connsiteY46" fmla="*/ 947863 h 947863"/>
                <a:gd name="connsiteX47" fmla="*/ 19193 w 531708"/>
                <a:gd name="connsiteY47" fmla="*/ 947863 h 947863"/>
                <a:gd name="connsiteX48" fmla="*/ 17469 w 531708"/>
                <a:gd name="connsiteY48" fmla="*/ 942082 h 947863"/>
                <a:gd name="connsiteX49" fmla="*/ 64970 w 531708"/>
                <a:gd name="connsiteY49" fmla="*/ 939253 h 947863"/>
                <a:gd name="connsiteX50" fmla="*/ 26765 w 531708"/>
                <a:gd name="connsiteY50" fmla="*/ 892256 h 947863"/>
                <a:gd name="connsiteX51" fmla="*/ 25965 w 531708"/>
                <a:gd name="connsiteY51" fmla="*/ 891332 h 947863"/>
                <a:gd name="connsiteX52" fmla="*/ 6525 w 531708"/>
                <a:gd name="connsiteY52" fmla="*/ 867396 h 947863"/>
                <a:gd name="connsiteX53" fmla="*/ 6515 w 531708"/>
                <a:gd name="connsiteY53" fmla="*/ 867387 h 947863"/>
                <a:gd name="connsiteX54" fmla="*/ 14887 w 531708"/>
                <a:gd name="connsiteY54" fmla="*/ 794616 h 947863"/>
                <a:gd name="connsiteX55" fmla="*/ 14897 w 531708"/>
                <a:gd name="connsiteY55" fmla="*/ 794616 h 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1708" h="947863">
                  <a:moveTo>
                    <a:pt x="14897" y="794616"/>
                  </a:moveTo>
                  <a:cubicBezTo>
                    <a:pt x="34576" y="795844"/>
                    <a:pt x="45444" y="771403"/>
                    <a:pt x="30556" y="757154"/>
                  </a:cubicBezTo>
                  <a:lnTo>
                    <a:pt x="29080" y="751258"/>
                  </a:lnTo>
                  <a:cubicBezTo>
                    <a:pt x="29270" y="750791"/>
                    <a:pt x="29470" y="750324"/>
                    <a:pt x="29670" y="749848"/>
                  </a:cubicBezTo>
                  <a:cubicBezTo>
                    <a:pt x="49568" y="702395"/>
                    <a:pt x="117015" y="702728"/>
                    <a:pt x="136741" y="750248"/>
                  </a:cubicBezTo>
                  <a:cubicBezTo>
                    <a:pt x="154257" y="792425"/>
                    <a:pt x="176555" y="834678"/>
                    <a:pt x="182042" y="879274"/>
                  </a:cubicBezTo>
                  <a:cubicBezTo>
                    <a:pt x="184499" y="898962"/>
                    <a:pt x="183394" y="919012"/>
                    <a:pt x="179022" y="938329"/>
                  </a:cubicBezTo>
                  <a:cubicBezTo>
                    <a:pt x="220056" y="848698"/>
                    <a:pt x="241659" y="750820"/>
                    <a:pt x="241659" y="652388"/>
                  </a:cubicBezTo>
                  <a:cubicBezTo>
                    <a:pt x="241659" y="627652"/>
                    <a:pt x="240297" y="602925"/>
                    <a:pt x="237534" y="578255"/>
                  </a:cubicBezTo>
                  <a:cubicBezTo>
                    <a:pt x="235258" y="558072"/>
                    <a:pt x="232115" y="538012"/>
                    <a:pt x="228057" y="518143"/>
                  </a:cubicBezTo>
                  <a:cubicBezTo>
                    <a:pt x="206092" y="410729"/>
                    <a:pt x="158544" y="308422"/>
                    <a:pt x="89945" y="222973"/>
                  </a:cubicBezTo>
                  <a:cubicBezTo>
                    <a:pt x="56969" y="204942"/>
                    <a:pt x="29470" y="176767"/>
                    <a:pt x="12859" y="142991"/>
                  </a:cubicBezTo>
                  <a:cubicBezTo>
                    <a:pt x="6896" y="130809"/>
                    <a:pt x="2219" y="117702"/>
                    <a:pt x="0" y="104358"/>
                  </a:cubicBezTo>
                  <a:cubicBezTo>
                    <a:pt x="3753" y="104853"/>
                    <a:pt x="14154" y="47694"/>
                    <a:pt x="11325" y="44188"/>
                  </a:cubicBezTo>
                  <a:cubicBezTo>
                    <a:pt x="16554" y="36254"/>
                    <a:pt x="25908" y="32311"/>
                    <a:pt x="31623" y="24567"/>
                  </a:cubicBezTo>
                  <a:cubicBezTo>
                    <a:pt x="60027" y="-13952"/>
                    <a:pt x="99165" y="-7227"/>
                    <a:pt x="119596" y="45113"/>
                  </a:cubicBezTo>
                  <a:cubicBezTo>
                    <a:pt x="163239" y="67144"/>
                    <a:pt x="163668" y="103672"/>
                    <a:pt x="136884" y="138810"/>
                  </a:cubicBezTo>
                  <a:cubicBezTo>
                    <a:pt x="119844" y="161165"/>
                    <a:pt x="117510" y="191407"/>
                    <a:pt x="102556" y="215343"/>
                  </a:cubicBezTo>
                  <a:cubicBezTo>
                    <a:pt x="104099" y="217306"/>
                    <a:pt x="105699" y="219220"/>
                    <a:pt x="107232" y="221182"/>
                  </a:cubicBezTo>
                  <a:cubicBezTo>
                    <a:pt x="135436" y="257358"/>
                    <a:pt x="159829" y="296239"/>
                    <a:pt x="180394" y="337092"/>
                  </a:cubicBezTo>
                  <a:cubicBezTo>
                    <a:pt x="174584" y="291696"/>
                    <a:pt x="183166" y="237003"/>
                    <a:pt x="197786" y="201741"/>
                  </a:cubicBezTo>
                  <a:cubicBezTo>
                    <a:pt x="214446" y="161575"/>
                    <a:pt x="245650" y="127742"/>
                    <a:pt x="273139" y="93014"/>
                  </a:cubicBezTo>
                  <a:cubicBezTo>
                    <a:pt x="306153" y="51303"/>
                    <a:pt x="373847" y="69506"/>
                    <a:pt x="379666" y="122389"/>
                  </a:cubicBezTo>
                  <a:cubicBezTo>
                    <a:pt x="379724" y="122893"/>
                    <a:pt x="379781" y="123408"/>
                    <a:pt x="379828" y="123922"/>
                  </a:cubicBezTo>
                  <a:cubicBezTo>
                    <a:pt x="375752" y="126227"/>
                    <a:pt x="371751" y="128666"/>
                    <a:pt x="367846" y="131257"/>
                  </a:cubicBezTo>
                  <a:cubicBezTo>
                    <a:pt x="345557" y="145992"/>
                    <a:pt x="353263" y="180539"/>
                    <a:pt x="379666" y="184606"/>
                  </a:cubicBezTo>
                  <a:lnTo>
                    <a:pt x="380257" y="184701"/>
                  </a:lnTo>
                  <a:cubicBezTo>
                    <a:pt x="378781" y="199408"/>
                    <a:pt x="376266" y="213991"/>
                    <a:pt x="372570" y="228326"/>
                  </a:cubicBezTo>
                  <a:cubicBezTo>
                    <a:pt x="407832" y="364676"/>
                    <a:pt x="331708" y="414339"/>
                    <a:pt x="223018" y="416578"/>
                  </a:cubicBezTo>
                  <a:cubicBezTo>
                    <a:pt x="220618" y="417807"/>
                    <a:pt x="218275" y="419035"/>
                    <a:pt x="215875" y="420207"/>
                  </a:cubicBezTo>
                  <a:cubicBezTo>
                    <a:pt x="226885" y="451210"/>
                    <a:pt x="235686" y="483015"/>
                    <a:pt x="242211" y="515257"/>
                  </a:cubicBezTo>
                  <a:cubicBezTo>
                    <a:pt x="248050" y="543737"/>
                    <a:pt x="252117" y="572530"/>
                    <a:pt x="254393" y="601448"/>
                  </a:cubicBezTo>
                  <a:cubicBezTo>
                    <a:pt x="257223" y="637929"/>
                    <a:pt x="256975" y="674591"/>
                    <a:pt x="253898" y="711014"/>
                  </a:cubicBezTo>
                  <a:lnTo>
                    <a:pt x="254079" y="709719"/>
                  </a:lnTo>
                  <a:cubicBezTo>
                    <a:pt x="261890" y="669609"/>
                    <a:pt x="283673" y="632148"/>
                    <a:pt x="315296" y="606182"/>
                  </a:cubicBezTo>
                  <a:cubicBezTo>
                    <a:pt x="362398" y="567482"/>
                    <a:pt x="428958" y="553233"/>
                    <a:pt x="479774" y="522134"/>
                  </a:cubicBezTo>
                  <a:cubicBezTo>
                    <a:pt x="504234" y="507161"/>
                    <a:pt x="535591" y="526506"/>
                    <a:pt x="531314" y="554872"/>
                  </a:cubicBezTo>
                  <a:lnTo>
                    <a:pt x="531114" y="556224"/>
                  </a:lnTo>
                  <a:cubicBezTo>
                    <a:pt x="523542" y="559300"/>
                    <a:pt x="516160" y="562872"/>
                    <a:pt x="509025" y="566873"/>
                  </a:cubicBezTo>
                  <a:cubicBezTo>
                    <a:pt x="504939" y="569168"/>
                    <a:pt x="500939" y="571617"/>
                    <a:pt x="497033" y="574207"/>
                  </a:cubicBezTo>
                  <a:cubicBezTo>
                    <a:pt x="474754" y="588942"/>
                    <a:pt x="482451" y="623480"/>
                    <a:pt x="508854" y="627557"/>
                  </a:cubicBezTo>
                  <a:lnTo>
                    <a:pt x="509454" y="627652"/>
                  </a:lnTo>
                  <a:cubicBezTo>
                    <a:pt x="509883" y="627709"/>
                    <a:pt x="510254" y="627776"/>
                    <a:pt x="510683" y="627833"/>
                  </a:cubicBezTo>
                  <a:cubicBezTo>
                    <a:pt x="497700" y="658656"/>
                    <a:pt x="479612" y="687269"/>
                    <a:pt x="456981" y="711939"/>
                  </a:cubicBezTo>
                  <a:cubicBezTo>
                    <a:pt x="434930" y="830973"/>
                    <a:pt x="340242" y="842269"/>
                    <a:pt x="238944" y="807598"/>
                  </a:cubicBezTo>
                  <a:lnTo>
                    <a:pt x="238887" y="807598"/>
                  </a:lnTo>
                  <a:cubicBezTo>
                    <a:pt x="227809" y="855833"/>
                    <a:pt x="211636" y="902953"/>
                    <a:pt x="190843" y="947863"/>
                  </a:cubicBezTo>
                  <a:lnTo>
                    <a:pt x="19193" y="947863"/>
                  </a:lnTo>
                  <a:cubicBezTo>
                    <a:pt x="18583" y="945958"/>
                    <a:pt x="18031" y="943996"/>
                    <a:pt x="17469" y="942082"/>
                  </a:cubicBezTo>
                  <a:cubicBezTo>
                    <a:pt x="33347" y="943072"/>
                    <a:pt x="49339" y="942149"/>
                    <a:pt x="64970" y="939253"/>
                  </a:cubicBezTo>
                  <a:cubicBezTo>
                    <a:pt x="52235" y="923632"/>
                    <a:pt x="39500" y="907877"/>
                    <a:pt x="26765" y="892256"/>
                  </a:cubicBezTo>
                  <a:cubicBezTo>
                    <a:pt x="26451" y="891942"/>
                    <a:pt x="26213" y="891637"/>
                    <a:pt x="25965" y="891332"/>
                  </a:cubicBezTo>
                  <a:cubicBezTo>
                    <a:pt x="19507" y="883331"/>
                    <a:pt x="12982" y="875397"/>
                    <a:pt x="6525" y="867396"/>
                  </a:cubicBezTo>
                  <a:lnTo>
                    <a:pt x="6515" y="867387"/>
                  </a:lnTo>
                  <a:cubicBezTo>
                    <a:pt x="6115" y="842841"/>
                    <a:pt x="9058" y="818371"/>
                    <a:pt x="14887" y="794616"/>
                  </a:cubicBezTo>
                  <a:lnTo>
                    <a:pt x="14897" y="794616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32FF01-F0DF-5FA0-8C4A-5DC7AE4C04AD}"/>
                </a:ext>
              </a:extLst>
            </p:cNvPr>
            <p:cNvSpPr/>
            <p:nvPr/>
          </p:nvSpPr>
          <p:spPr>
            <a:xfrm>
              <a:off x="309618" y="6426939"/>
              <a:ext cx="3864007" cy="22669"/>
            </a:xfrm>
            <a:custGeom>
              <a:avLst/>
              <a:gdLst>
                <a:gd name="connsiteX0" fmla="*/ 0 w 3864007"/>
                <a:gd name="connsiteY0" fmla="*/ 11335 h 22669"/>
                <a:gd name="connsiteX1" fmla="*/ 11335 w 3864007"/>
                <a:gd name="connsiteY1" fmla="*/ 22670 h 22669"/>
                <a:gd name="connsiteX2" fmla="*/ 3852673 w 3864007"/>
                <a:gd name="connsiteY2" fmla="*/ 22670 h 22669"/>
                <a:gd name="connsiteX3" fmla="*/ 3864007 w 3864007"/>
                <a:gd name="connsiteY3" fmla="*/ 11335 h 22669"/>
                <a:gd name="connsiteX4" fmla="*/ 3852673 w 3864007"/>
                <a:gd name="connsiteY4" fmla="*/ 0 h 22669"/>
                <a:gd name="connsiteX5" fmla="*/ 11335 w 3864007"/>
                <a:gd name="connsiteY5" fmla="*/ 0 h 22669"/>
                <a:gd name="connsiteX6" fmla="*/ 0 w 3864007"/>
                <a:gd name="connsiteY6" fmla="*/ 11335 h 2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4007" h="22669">
                  <a:moveTo>
                    <a:pt x="0" y="11335"/>
                  </a:moveTo>
                  <a:cubicBezTo>
                    <a:pt x="0" y="17621"/>
                    <a:pt x="5049" y="22670"/>
                    <a:pt x="11335" y="22670"/>
                  </a:cubicBezTo>
                  <a:lnTo>
                    <a:pt x="3852673" y="22670"/>
                  </a:lnTo>
                  <a:cubicBezTo>
                    <a:pt x="3858959" y="22670"/>
                    <a:pt x="3864007" y="17621"/>
                    <a:pt x="3864007" y="11335"/>
                  </a:cubicBezTo>
                  <a:cubicBezTo>
                    <a:pt x="3864007" y="5048"/>
                    <a:pt x="3858959" y="0"/>
                    <a:pt x="3852673" y="0"/>
                  </a:cubicBezTo>
                  <a:lnTo>
                    <a:pt x="11335" y="0"/>
                  </a:lnTo>
                  <a:cubicBezTo>
                    <a:pt x="5049" y="0"/>
                    <a:pt x="0" y="5048"/>
                    <a:pt x="0" y="1133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6" name="图形 7">
            <a:extLst>
              <a:ext uri="{FF2B5EF4-FFF2-40B4-BE49-F238E27FC236}">
                <a16:creationId xmlns:a16="http://schemas.microsoft.com/office/drawing/2014/main" id="{CB063A4A-3A0A-AC4F-E25A-869EB45D148C}"/>
              </a:ext>
            </a:extLst>
          </p:cNvPr>
          <p:cNvGrpSpPr/>
          <p:nvPr/>
        </p:nvGrpSpPr>
        <p:grpSpPr>
          <a:xfrm>
            <a:off x="1843410" y="4088495"/>
            <a:ext cx="3448050" cy="114300"/>
            <a:chOff x="1843410" y="4088495"/>
            <a:chExt cx="3448050" cy="11430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31241B0-01C3-09CF-D166-6C9080D23A9B}"/>
                </a:ext>
              </a:extLst>
            </p:cNvPr>
            <p:cNvSpPr/>
            <p:nvPr/>
          </p:nvSpPr>
          <p:spPr>
            <a:xfrm>
              <a:off x="1843410" y="4088495"/>
              <a:ext cx="3448050" cy="114300"/>
            </a:xfrm>
            <a:custGeom>
              <a:avLst/>
              <a:gdLst>
                <a:gd name="connsiteX0" fmla="*/ 3390900 w 3448050"/>
                <a:gd name="connsiteY0" fmla="*/ 0 h 114300"/>
                <a:gd name="connsiteX1" fmla="*/ 57150 w 3448050"/>
                <a:gd name="connsiteY1" fmla="*/ 0 h 114300"/>
                <a:gd name="connsiteX2" fmla="*/ 0 w 3448050"/>
                <a:gd name="connsiteY2" fmla="*/ 57150 h 114300"/>
                <a:gd name="connsiteX3" fmla="*/ 57150 w 3448050"/>
                <a:gd name="connsiteY3" fmla="*/ 114300 h 114300"/>
                <a:gd name="connsiteX4" fmla="*/ 3390900 w 3448050"/>
                <a:gd name="connsiteY4" fmla="*/ 114300 h 114300"/>
                <a:gd name="connsiteX5" fmla="*/ 3448050 w 3448050"/>
                <a:gd name="connsiteY5" fmla="*/ 57150 h 114300"/>
                <a:gd name="connsiteX6" fmla="*/ 3390900 w 344805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50" h="114300">
                  <a:moveTo>
                    <a:pt x="3390900" y="0"/>
                  </a:moveTo>
                  <a:lnTo>
                    <a:pt x="57150" y="0"/>
                  </a:lnTo>
                  <a:cubicBezTo>
                    <a:pt x="25622" y="0"/>
                    <a:pt x="0" y="25622"/>
                    <a:pt x="0" y="57150"/>
                  </a:cubicBezTo>
                  <a:cubicBezTo>
                    <a:pt x="0" y="88678"/>
                    <a:pt x="25622" y="114300"/>
                    <a:pt x="57150" y="114300"/>
                  </a:cubicBezTo>
                  <a:lnTo>
                    <a:pt x="3390900" y="114300"/>
                  </a:lnTo>
                  <a:cubicBezTo>
                    <a:pt x="3422428" y="114300"/>
                    <a:pt x="3448050" y="88678"/>
                    <a:pt x="3448050" y="57150"/>
                  </a:cubicBezTo>
                  <a:cubicBezTo>
                    <a:pt x="3448050" y="25622"/>
                    <a:pt x="3422428" y="0"/>
                    <a:pt x="3390900" y="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55289A2-EF86-8883-BD56-CDACE6CF8E16}"/>
                </a:ext>
              </a:extLst>
            </p:cNvPr>
            <p:cNvSpPr/>
            <p:nvPr/>
          </p:nvSpPr>
          <p:spPr>
            <a:xfrm>
              <a:off x="1843410" y="4088495"/>
              <a:ext cx="2262187" cy="114300"/>
            </a:xfrm>
            <a:custGeom>
              <a:avLst/>
              <a:gdLst>
                <a:gd name="connsiteX0" fmla="*/ 2262188 w 2262187"/>
                <a:gd name="connsiteY0" fmla="*/ 0 h 114300"/>
                <a:gd name="connsiteX1" fmla="*/ 2262188 w 2262187"/>
                <a:gd name="connsiteY1" fmla="*/ 114300 h 114300"/>
                <a:gd name="connsiteX2" fmla="*/ 57150 w 2262187"/>
                <a:gd name="connsiteY2" fmla="*/ 114300 h 114300"/>
                <a:gd name="connsiteX3" fmla="*/ 0 w 2262187"/>
                <a:gd name="connsiteY3" fmla="*/ 57150 h 114300"/>
                <a:gd name="connsiteX4" fmla="*/ 57150 w 2262187"/>
                <a:gd name="connsiteY4" fmla="*/ 0 h 114300"/>
                <a:gd name="connsiteX5" fmla="*/ 2262188 w 2262187"/>
                <a:gd name="connsiteY5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2187" h="114300">
                  <a:moveTo>
                    <a:pt x="2262188" y="0"/>
                  </a:moveTo>
                  <a:lnTo>
                    <a:pt x="2262188" y="114300"/>
                  </a:lnTo>
                  <a:lnTo>
                    <a:pt x="57150" y="114300"/>
                  </a:lnTo>
                  <a:cubicBezTo>
                    <a:pt x="25622" y="114300"/>
                    <a:pt x="0" y="88678"/>
                    <a:pt x="0" y="57150"/>
                  </a:cubicBezTo>
                  <a:cubicBezTo>
                    <a:pt x="0" y="25622"/>
                    <a:pt x="25622" y="0"/>
                    <a:pt x="57150" y="0"/>
                  </a:cubicBezTo>
                  <a:lnTo>
                    <a:pt x="2262188" y="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8811DBA-1886-525D-96F6-88491A4B80C0}"/>
              </a:ext>
            </a:extLst>
          </p:cNvPr>
          <p:cNvSpPr/>
          <p:nvPr/>
        </p:nvSpPr>
        <p:spPr>
          <a:xfrm>
            <a:off x="2754021" y="6226053"/>
            <a:ext cx="206717" cy="201904"/>
          </a:xfrm>
          <a:custGeom>
            <a:avLst/>
            <a:gdLst>
              <a:gd name="connsiteX0" fmla="*/ 121251 w 206717"/>
              <a:gd name="connsiteY0" fmla="*/ 40065 h 201904"/>
              <a:gd name="connsiteX1" fmla="*/ 121251 w 206717"/>
              <a:gd name="connsiteY1" fmla="*/ 40065 h 201904"/>
              <a:gd name="connsiteX2" fmla="*/ 40051 w 206717"/>
              <a:gd name="connsiteY2" fmla="*/ 4271 h 201904"/>
              <a:gd name="connsiteX3" fmla="*/ 40051 w 206717"/>
              <a:gd name="connsiteY3" fmla="*/ 4271 h 201904"/>
              <a:gd name="connsiteX4" fmla="*/ 3923 w 206717"/>
              <a:gd name="connsiteY4" fmla="*/ 84548 h 201904"/>
              <a:gd name="connsiteX5" fmla="*/ 2980 w 206717"/>
              <a:gd name="connsiteY5" fmla="*/ 84909 h 201904"/>
              <a:gd name="connsiteX6" fmla="*/ 48385 w 206717"/>
              <a:gd name="connsiteY6" fmla="*/ 201905 h 201904"/>
              <a:gd name="connsiteX7" fmla="*/ 156046 w 206717"/>
              <a:gd name="connsiteY7" fmla="*/ 160128 h 201904"/>
              <a:gd name="connsiteX8" fmla="*/ 166648 w 206717"/>
              <a:gd name="connsiteY8" fmla="*/ 157061 h 201904"/>
              <a:gd name="connsiteX9" fmla="*/ 166648 w 206717"/>
              <a:gd name="connsiteY9" fmla="*/ 157061 h 201904"/>
              <a:gd name="connsiteX10" fmla="*/ 202452 w 206717"/>
              <a:gd name="connsiteY10" fmla="*/ 75860 h 201904"/>
              <a:gd name="connsiteX11" fmla="*/ 202452 w 206717"/>
              <a:gd name="connsiteY11" fmla="*/ 75860 h 201904"/>
              <a:gd name="connsiteX12" fmla="*/ 121251 w 206717"/>
              <a:gd name="connsiteY12" fmla="*/ 40065 h 201904"/>
              <a:gd name="connsiteX13" fmla="*/ 121251 w 206717"/>
              <a:gd name="connsiteY13" fmla="*/ 40065 h 20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717" h="201904">
                <a:moveTo>
                  <a:pt x="121251" y="40065"/>
                </a:moveTo>
                <a:lnTo>
                  <a:pt x="121251" y="40065"/>
                </a:lnTo>
                <a:cubicBezTo>
                  <a:pt x="108707" y="7757"/>
                  <a:pt x="72350" y="-8274"/>
                  <a:pt x="40051" y="4271"/>
                </a:cubicBezTo>
                <a:lnTo>
                  <a:pt x="40051" y="4271"/>
                </a:lnTo>
                <a:cubicBezTo>
                  <a:pt x="8047" y="16682"/>
                  <a:pt x="-7965" y="52467"/>
                  <a:pt x="3923" y="84548"/>
                </a:cubicBezTo>
                <a:lnTo>
                  <a:pt x="2980" y="84909"/>
                </a:lnTo>
                <a:lnTo>
                  <a:pt x="48385" y="201905"/>
                </a:lnTo>
                <a:lnTo>
                  <a:pt x="156046" y="160128"/>
                </a:lnTo>
                <a:cubicBezTo>
                  <a:pt x="159599" y="159423"/>
                  <a:pt x="163152" y="158413"/>
                  <a:pt x="166648" y="157061"/>
                </a:cubicBezTo>
                <a:lnTo>
                  <a:pt x="166648" y="157061"/>
                </a:lnTo>
                <a:cubicBezTo>
                  <a:pt x="198956" y="144517"/>
                  <a:pt x="214987" y="108169"/>
                  <a:pt x="202452" y="75860"/>
                </a:cubicBezTo>
                <a:lnTo>
                  <a:pt x="202452" y="75860"/>
                </a:lnTo>
                <a:cubicBezTo>
                  <a:pt x="189908" y="43552"/>
                  <a:pt x="153551" y="27521"/>
                  <a:pt x="121251" y="40065"/>
                </a:cubicBezTo>
                <a:lnTo>
                  <a:pt x="121251" y="40065"/>
                </a:lnTo>
                <a:close/>
              </a:path>
            </a:pathLst>
          </a:custGeom>
          <a:solidFill>
            <a:srgbClr val="FF6584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469588-5537-D15E-05CD-9CDBFAFE13B4}"/>
              </a:ext>
            </a:extLst>
          </p:cNvPr>
          <p:cNvSpPr/>
          <p:nvPr/>
        </p:nvSpPr>
        <p:spPr>
          <a:xfrm>
            <a:off x="778212" y="291830"/>
            <a:ext cx="4974887" cy="3781444"/>
          </a:xfrm>
          <a:custGeom>
            <a:avLst/>
            <a:gdLst>
              <a:gd name="connsiteX0" fmla="*/ 220858 w 4442117"/>
              <a:gd name="connsiteY0" fmla="*/ 0 h 3319195"/>
              <a:gd name="connsiteX1" fmla="*/ 0 w 4442117"/>
              <a:gd name="connsiteY1" fmla="*/ 220858 h 3319195"/>
              <a:gd name="connsiteX2" fmla="*/ 0 w 4442117"/>
              <a:gd name="connsiteY2" fmla="*/ 3319196 h 3319195"/>
              <a:gd name="connsiteX3" fmla="*/ 19467 w 4442117"/>
              <a:gd name="connsiteY3" fmla="*/ 3319196 h 3319195"/>
              <a:gd name="connsiteX4" fmla="*/ 19467 w 4442117"/>
              <a:gd name="connsiteY4" fmla="*/ 1534811 h 3319195"/>
              <a:gd name="connsiteX5" fmla="*/ 1534811 w 4442117"/>
              <a:gd name="connsiteY5" fmla="*/ 19467 h 3319195"/>
              <a:gd name="connsiteX6" fmla="*/ 4442117 w 4442117"/>
              <a:gd name="connsiteY6" fmla="*/ 15928 h 3319195"/>
              <a:gd name="connsiteX7" fmla="*/ 4438574 w 4442117"/>
              <a:gd name="connsiteY7" fmla="*/ 0 h 3319195"/>
              <a:gd name="connsiteX8" fmla="*/ 220858 w 4442117"/>
              <a:gd name="connsiteY8" fmla="*/ 0 h 331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2117" h="3319195">
                <a:moveTo>
                  <a:pt x="220858" y="0"/>
                </a:moveTo>
                <a:cubicBezTo>
                  <a:pt x="98882" y="0"/>
                  <a:pt x="0" y="98882"/>
                  <a:pt x="0" y="220858"/>
                </a:cubicBezTo>
                <a:lnTo>
                  <a:pt x="0" y="3319196"/>
                </a:lnTo>
                <a:lnTo>
                  <a:pt x="19467" y="3319196"/>
                </a:lnTo>
                <a:lnTo>
                  <a:pt x="19467" y="1534811"/>
                </a:lnTo>
                <a:cubicBezTo>
                  <a:pt x="19467" y="697907"/>
                  <a:pt x="697906" y="19467"/>
                  <a:pt x="1534811" y="19467"/>
                </a:cubicBezTo>
                <a:lnTo>
                  <a:pt x="4442117" y="15928"/>
                </a:lnTo>
                <a:lnTo>
                  <a:pt x="4438574" y="0"/>
                </a:lnTo>
                <a:lnTo>
                  <a:pt x="220858" y="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4457B2B-C16C-A1AA-1D0F-A46147673EDE}"/>
              </a:ext>
            </a:extLst>
          </p:cNvPr>
          <p:cNvSpPr/>
          <p:nvPr/>
        </p:nvSpPr>
        <p:spPr>
          <a:xfrm>
            <a:off x="1422349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EB6C710-69D5-EE24-71D4-D6CB315EA281}"/>
              </a:ext>
            </a:extLst>
          </p:cNvPr>
          <p:cNvSpPr/>
          <p:nvPr/>
        </p:nvSpPr>
        <p:spPr>
          <a:xfrm>
            <a:off x="170670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EA2C792-1545-16F3-70C8-D0BFB446EDD5}"/>
              </a:ext>
            </a:extLst>
          </p:cNvPr>
          <p:cNvSpPr/>
          <p:nvPr/>
        </p:nvSpPr>
        <p:spPr>
          <a:xfrm>
            <a:off x="199106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4" name="图形 7">
            <a:extLst>
              <a:ext uri="{FF2B5EF4-FFF2-40B4-BE49-F238E27FC236}">
                <a16:creationId xmlns:a16="http://schemas.microsoft.com/office/drawing/2014/main" id="{57D47250-8DF8-C58E-CD60-FBBC0B1CBD5A}"/>
              </a:ext>
            </a:extLst>
          </p:cNvPr>
          <p:cNvGrpSpPr/>
          <p:nvPr/>
        </p:nvGrpSpPr>
        <p:grpSpPr>
          <a:xfrm>
            <a:off x="913353" y="5927096"/>
            <a:ext cx="418517" cy="503415"/>
            <a:chOff x="913353" y="5927096"/>
            <a:chExt cx="418517" cy="50341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346896-21ED-1194-232F-B26BEB9E196E}"/>
                </a:ext>
              </a:extLst>
            </p:cNvPr>
            <p:cNvSpPr/>
            <p:nvPr/>
          </p:nvSpPr>
          <p:spPr>
            <a:xfrm>
              <a:off x="939461" y="5927096"/>
              <a:ext cx="166716" cy="435711"/>
            </a:xfrm>
            <a:custGeom>
              <a:avLst/>
              <a:gdLst>
                <a:gd name="connsiteX0" fmla="*/ 23 w 166716"/>
                <a:gd name="connsiteY0" fmla="*/ 435711 h 435711"/>
                <a:gd name="connsiteX1" fmla="*/ 112981 w 166716"/>
                <a:gd name="connsiteY1" fmla="*/ 435702 h 435711"/>
                <a:gd name="connsiteX2" fmla="*/ 166716 w 166716"/>
                <a:gd name="connsiteY2" fmla="*/ 0 h 435711"/>
                <a:gd name="connsiteX3" fmla="*/ 0 w 166716"/>
                <a:gd name="connsiteY3" fmla="*/ 9 h 435711"/>
                <a:gd name="connsiteX4" fmla="*/ 23 w 166716"/>
                <a:gd name="connsiteY4" fmla="*/ 435711 h 4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16" h="435711">
                  <a:moveTo>
                    <a:pt x="23" y="435711"/>
                  </a:moveTo>
                  <a:lnTo>
                    <a:pt x="112981" y="435702"/>
                  </a:lnTo>
                  <a:lnTo>
                    <a:pt x="166716" y="0"/>
                  </a:lnTo>
                  <a:lnTo>
                    <a:pt x="0" y="9"/>
                  </a:lnTo>
                  <a:lnTo>
                    <a:pt x="23" y="435711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D7619A-6D0E-0260-7A53-A8E8759EA1DD}"/>
                </a:ext>
              </a:extLst>
            </p:cNvPr>
            <p:cNvSpPr/>
            <p:nvPr/>
          </p:nvSpPr>
          <p:spPr>
            <a:xfrm>
              <a:off x="913353" y="6232801"/>
              <a:ext cx="418517" cy="197710"/>
            </a:xfrm>
            <a:custGeom>
              <a:avLst/>
              <a:gdLst>
                <a:gd name="connsiteX0" fmla="*/ 413136 w 418517"/>
                <a:gd name="connsiteY0" fmla="*/ 127445 h 197710"/>
                <a:gd name="connsiteX1" fmla="*/ 413136 w 418517"/>
                <a:gd name="connsiteY1" fmla="*/ 127445 h 197710"/>
                <a:gd name="connsiteX2" fmla="*/ 418517 w 418517"/>
                <a:gd name="connsiteY2" fmla="*/ 159372 h 197710"/>
                <a:gd name="connsiteX3" fmla="*/ 418517 w 418517"/>
                <a:gd name="connsiteY3" fmla="*/ 159372 h 197710"/>
                <a:gd name="connsiteX4" fmla="*/ 380179 w 418517"/>
                <a:gd name="connsiteY4" fmla="*/ 197711 h 197710"/>
                <a:gd name="connsiteX5" fmla="*/ 30356 w 418517"/>
                <a:gd name="connsiteY5" fmla="*/ 197711 h 197710"/>
                <a:gd name="connsiteX6" fmla="*/ 4202 w 418517"/>
                <a:gd name="connsiteY6" fmla="*/ 171555 h 197710"/>
                <a:gd name="connsiteX7" fmla="*/ 4202 w 418517"/>
                <a:gd name="connsiteY7" fmla="*/ 156991 h 197710"/>
                <a:gd name="connsiteX8" fmla="*/ 22525 w 418517"/>
                <a:gd name="connsiteY8" fmla="*/ 59264 h 197710"/>
                <a:gd name="connsiteX9" fmla="*/ 132973 w 418517"/>
                <a:gd name="connsiteY9" fmla="*/ 35347 h 197710"/>
                <a:gd name="connsiteX10" fmla="*/ 152486 w 418517"/>
                <a:gd name="connsiteY10" fmla="*/ 0 h 197710"/>
                <a:gd name="connsiteX11" fmla="*/ 293727 w 418517"/>
                <a:gd name="connsiteY11" fmla="*/ 103298 h 197710"/>
                <a:gd name="connsiteX12" fmla="*/ 372016 w 418517"/>
                <a:gd name="connsiteY12" fmla="*/ 112929 h 197710"/>
                <a:gd name="connsiteX13" fmla="*/ 413136 w 418517"/>
                <a:gd name="connsiteY13" fmla="*/ 127445 h 197710"/>
                <a:gd name="connsiteX14" fmla="*/ 413136 w 418517"/>
                <a:gd name="connsiteY14" fmla="*/ 127445 h 19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517" h="197710">
                  <a:moveTo>
                    <a:pt x="413136" y="127445"/>
                  </a:moveTo>
                  <a:lnTo>
                    <a:pt x="413136" y="127445"/>
                  </a:lnTo>
                  <a:cubicBezTo>
                    <a:pt x="416660" y="133369"/>
                    <a:pt x="418517" y="152485"/>
                    <a:pt x="418517" y="159372"/>
                  </a:cubicBezTo>
                  <a:lnTo>
                    <a:pt x="418517" y="159372"/>
                  </a:lnTo>
                  <a:cubicBezTo>
                    <a:pt x="418517" y="180547"/>
                    <a:pt x="401353" y="197711"/>
                    <a:pt x="380179" y="197711"/>
                  </a:cubicBezTo>
                  <a:lnTo>
                    <a:pt x="30356" y="197711"/>
                  </a:lnTo>
                  <a:cubicBezTo>
                    <a:pt x="15912" y="197711"/>
                    <a:pt x="4202" y="186004"/>
                    <a:pt x="4202" y="171555"/>
                  </a:cubicBezTo>
                  <a:lnTo>
                    <a:pt x="4202" y="156991"/>
                  </a:lnTo>
                  <a:cubicBezTo>
                    <a:pt x="4202" y="156991"/>
                    <a:pt x="-13103" y="113224"/>
                    <a:pt x="22525" y="59264"/>
                  </a:cubicBezTo>
                  <a:cubicBezTo>
                    <a:pt x="22525" y="59264"/>
                    <a:pt x="66806" y="101518"/>
                    <a:pt x="132973" y="35347"/>
                  </a:cubicBezTo>
                  <a:lnTo>
                    <a:pt x="152486" y="0"/>
                  </a:lnTo>
                  <a:lnTo>
                    <a:pt x="293727" y="103298"/>
                  </a:lnTo>
                  <a:lnTo>
                    <a:pt x="372016" y="112929"/>
                  </a:lnTo>
                  <a:cubicBezTo>
                    <a:pt x="389142" y="115043"/>
                    <a:pt x="404325" y="112605"/>
                    <a:pt x="413136" y="127445"/>
                  </a:cubicBezTo>
                  <a:lnTo>
                    <a:pt x="413136" y="12744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7" name="图形 7">
            <a:extLst>
              <a:ext uri="{FF2B5EF4-FFF2-40B4-BE49-F238E27FC236}">
                <a16:creationId xmlns:a16="http://schemas.microsoft.com/office/drawing/2014/main" id="{4D5690FA-EB8D-7BF9-0D5A-E47B1BDAA08B}"/>
              </a:ext>
            </a:extLst>
          </p:cNvPr>
          <p:cNvGrpSpPr/>
          <p:nvPr/>
        </p:nvGrpSpPr>
        <p:grpSpPr>
          <a:xfrm>
            <a:off x="1624243" y="5568756"/>
            <a:ext cx="409960" cy="570652"/>
            <a:chOff x="1624243" y="5568756"/>
            <a:chExt cx="409960" cy="5706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3094EEB-3BC4-322C-0D3D-D8849F33FD65}"/>
                </a:ext>
              </a:extLst>
            </p:cNvPr>
            <p:cNvSpPr/>
            <p:nvPr/>
          </p:nvSpPr>
          <p:spPr>
            <a:xfrm>
              <a:off x="1655549" y="5568756"/>
              <a:ext cx="259632" cy="449913"/>
            </a:xfrm>
            <a:custGeom>
              <a:avLst/>
              <a:gdLst>
                <a:gd name="connsiteX0" fmla="*/ 0 w 259632"/>
                <a:gd name="connsiteY0" fmla="*/ 424739 h 449913"/>
                <a:gd name="connsiteX1" fmla="*/ 110119 w 259632"/>
                <a:gd name="connsiteY1" fmla="*/ 449913 h 449913"/>
                <a:gd name="connsiteX2" fmla="*/ 259632 w 259632"/>
                <a:gd name="connsiteY2" fmla="*/ 37157 h 449913"/>
                <a:gd name="connsiteX3" fmla="*/ 97107 w 259632"/>
                <a:gd name="connsiteY3" fmla="*/ 0 h 449913"/>
                <a:gd name="connsiteX4" fmla="*/ 0 w 259632"/>
                <a:gd name="connsiteY4" fmla="*/ 424739 h 44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32" h="449913">
                  <a:moveTo>
                    <a:pt x="0" y="424739"/>
                  </a:moveTo>
                  <a:lnTo>
                    <a:pt x="110119" y="449913"/>
                  </a:lnTo>
                  <a:lnTo>
                    <a:pt x="259632" y="37157"/>
                  </a:lnTo>
                  <a:lnTo>
                    <a:pt x="97107" y="0"/>
                  </a:lnTo>
                  <a:lnTo>
                    <a:pt x="0" y="424739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4B175A-E8F4-2C99-39BD-180613880E9C}"/>
                </a:ext>
              </a:extLst>
            </p:cNvPr>
            <p:cNvSpPr/>
            <p:nvPr/>
          </p:nvSpPr>
          <p:spPr>
            <a:xfrm>
              <a:off x="1624243" y="5894930"/>
              <a:ext cx="409960" cy="244477"/>
            </a:xfrm>
            <a:custGeom>
              <a:avLst/>
              <a:gdLst>
                <a:gd name="connsiteX0" fmla="*/ 409143 w 409960"/>
                <a:gd name="connsiteY0" fmla="*/ 182346 h 244477"/>
                <a:gd name="connsiteX1" fmla="*/ 409143 w 409960"/>
                <a:gd name="connsiteY1" fmla="*/ 182346 h 244477"/>
                <a:gd name="connsiteX2" fmla="*/ 407258 w 409960"/>
                <a:gd name="connsiteY2" fmla="*/ 214674 h 244477"/>
                <a:gd name="connsiteX3" fmla="*/ 407258 w 409960"/>
                <a:gd name="connsiteY3" fmla="*/ 214674 h 244477"/>
                <a:gd name="connsiteX4" fmla="*/ 361338 w 409960"/>
                <a:gd name="connsiteY4" fmla="*/ 243507 h 244477"/>
                <a:gd name="connsiteX5" fmla="*/ 20323 w 409960"/>
                <a:gd name="connsiteY5" fmla="*/ 165516 h 244477"/>
                <a:gd name="connsiteX6" fmla="*/ 664 w 409960"/>
                <a:gd name="connsiteY6" fmla="*/ 134188 h 244477"/>
                <a:gd name="connsiteX7" fmla="*/ 3912 w 409960"/>
                <a:gd name="connsiteY7" fmla="*/ 119986 h 244477"/>
                <a:gd name="connsiteX8" fmla="*/ 43555 w 409960"/>
                <a:gd name="connsiteY8" fmla="*/ 28803 h 244477"/>
                <a:gd name="connsiteX9" fmla="*/ 156560 w 409960"/>
                <a:gd name="connsiteY9" fmla="*/ 30109 h 244477"/>
                <a:gd name="connsiteX10" fmla="*/ 183458 w 409960"/>
                <a:gd name="connsiteY10" fmla="*/ 0 h 244477"/>
                <a:gd name="connsiteX11" fmla="*/ 298120 w 409960"/>
                <a:gd name="connsiteY11" fmla="*/ 132188 h 244477"/>
                <a:gd name="connsiteX12" fmla="*/ 372291 w 409960"/>
                <a:gd name="connsiteY12" fmla="*/ 159039 h 244477"/>
                <a:gd name="connsiteX13" fmla="*/ 409143 w 409960"/>
                <a:gd name="connsiteY13" fmla="*/ 182346 h 244477"/>
                <a:gd name="connsiteX14" fmla="*/ 409143 w 409960"/>
                <a:gd name="connsiteY14" fmla="*/ 182346 h 24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9960" h="244477">
                  <a:moveTo>
                    <a:pt x="409143" y="182346"/>
                  </a:moveTo>
                  <a:lnTo>
                    <a:pt x="409143" y="182346"/>
                  </a:lnTo>
                  <a:cubicBezTo>
                    <a:pt x="411249" y="188909"/>
                    <a:pt x="408801" y="207959"/>
                    <a:pt x="407258" y="214674"/>
                  </a:cubicBezTo>
                  <a:lnTo>
                    <a:pt x="407258" y="214674"/>
                  </a:lnTo>
                  <a:cubicBezTo>
                    <a:pt x="402543" y="235315"/>
                    <a:pt x="381978" y="248221"/>
                    <a:pt x="361338" y="243507"/>
                  </a:cubicBezTo>
                  <a:lnTo>
                    <a:pt x="20323" y="165516"/>
                  </a:lnTo>
                  <a:cubicBezTo>
                    <a:pt x="6246" y="162296"/>
                    <a:pt x="-2556" y="148266"/>
                    <a:pt x="664" y="134188"/>
                  </a:cubicBezTo>
                  <a:lnTo>
                    <a:pt x="3912" y="119986"/>
                  </a:lnTo>
                  <a:cubicBezTo>
                    <a:pt x="3912" y="119986"/>
                    <a:pt x="-3203" y="73457"/>
                    <a:pt x="43555" y="28803"/>
                  </a:cubicBezTo>
                  <a:cubicBezTo>
                    <a:pt x="43555" y="28803"/>
                    <a:pt x="77302" y="79857"/>
                    <a:pt x="156560" y="30109"/>
                  </a:cubicBezTo>
                  <a:lnTo>
                    <a:pt x="183458" y="0"/>
                  </a:lnTo>
                  <a:lnTo>
                    <a:pt x="298120" y="132188"/>
                  </a:lnTo>
                  <a:lnTo>
                    <a:pt x="372291" y="159039"/>
                  </a:lnTo>
                  <a:cubicBezTo>
                    <a:pt x="388512" y="164906"/>
                    <a:pt x="403857" y="165925"/>
                    <a:pt x="409143" y="182346"/>
                  </a:cubicBezTo>
                  <a:lnTo>
                    <a:pt x="409143" y="182346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1C9D976-478D-73F8-C765-75B5BAA0746A}"/>
              </a:ext>
            </a:extLst>
          </p:cNvPr>
          <p:cNvSpPr/>
          <p:nvPr/>
        </p:nvSpPr>
        <p:spPr>
          <a:xfrm>
            <a:off x="737307" y="3939152"/>
            <a:ext cx="1427400" cy="2152650"/>
          </a:xfrm>
          <a:custGeom>
            <a:avLst/>
            <a:gdLst>
              <a:gd name="connsiteX0" fmla="*/ 132000 w 1427400"/>
              <a:gd name="connsiteY0" fmla="*/ 0 h 2152650"/>
              <a:gd name="connsiteX1" fmla="*/ 0 w 1427400"/>
              <a:gd name="connsiteY1" fmla="*/ 180975 h 2152650"/>
              <a:gd name="connsiteX2" fmla="*/ 170100 w 1427400"/>
              <a:gd name="connsiteY2" fmla="*/ 2152650 h 2152650"/>
              <a:gd name="connsiteX3" fmla="*/ 388800 w 1427400"/>
              <a:gd name="connsiteY3" fmla="*/ 2152650 h 2152650"/>
              <a:gd name="connsiteX4" fmla="*/ 427275 w 1427400"/>
              <a:gd name="connsiteY4" fmla="*/ 1190625 h 2152650"/>
              <a:gd name="connsiteX5" fmla="*/ 532050 w 1427400"/>
              <a:gd name="connsiteY5" fmla="*/ 457200 h 2152650"/>
              <a:gd name="connsiteX6" fmla="*/ 1074975 w 1427400"/>
              <a:gd name="connsiteY6" fmla="*/ 1028700 h 2152650"/>
              <a:gd name="connsiteX7" fmla="*/ 960675 w 1427400"/>
              <a:gd name="connsiteY7" fmla="*/ 1752600 h 2152650"/>
              <a:gd name="connsiteX8" fmla="*/ 1179750 w 1427400"/>
              <a:gd name="connsiteY8" fmla="*/ 1838325 h 2152650"/>
              <a:gd name="connsiteX9" fmla="*/ 1427400 w 1427400"/>
              <a:gd name="connsiteY9" fmla="*/ 914400 h 2152650"/>
              <a:gd name="connsiteX10" fmla="*/ 1008300 w 1427400"/>
              <a:gd name="connsiteY10" fmla="*/ 219075 h 2152650"/>
              <a:gd name="connsiteX11" fmla="*/ 951150 w 1427400"/>
              <a:gd name="connsiteY11" fmla="*/ 38100 h 2152650"/>
              <a:gd name="connsiteX12" fmla="*/ 132000 w 1427400"/>
              <a:gd name="connsiteY12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7400" h="2152650">
                <a:moveTo>
                  <a:pt x="132000" y="0"/>
                </a:moveTo>
                <a:lnTo>
                  <a:pt x="0" y="180975"/>
                </a:lnTo>
                <a:lnTo>
                  <a:pt x="170100" y="2152650"/>
                </a:lnTo>
                <a:lnTo>
                  <a:pt x="388800" y="2152650"/>
                </a:lnTo>
                <a:lnTo>
                  <a:pt x="427275" y="1190625"/>
                </a:lnTo>
                <a:lnTo>
                  <a:pt x="532050" y="457200"/>
                </a:lnTo>
                <a:lnTo>
                  <a:pt x="1074975" y="1028700"/>
                </a:lnTo>
                <a:lnTo>
                  <a:pt x="960675" y="1752600"/>
                </a:lnTo>
                <a:lnTo>
                  <a:pt x="1179750" y="1838325"/>
                </a:lnTo>
                <a:lnTo>
                  <a:pt x="1427400" y="914400"/>
                </a:lnTo>
                <a:lnTo>
                  <a:pt x="1008300" y="219075"/>
                </a:lnTo>
                <a:lnTo>
                  <a:pt x="951150" y="38100"/>
                </a:lnTo>
                <a:lnTo>
                  <a:pt x="132000" y="0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DA894B5-3B80-C897-769B-1E6BEDFFBCA6}"/>
              </a:ext>
            </a:extLst>
          </p:cNvPr>
          <p:cNvSpPr/>
          <p:nvPr/>
        </p:nvSpPr>
        <p:spPr>
          <a:xfrm>
            <a:off x="735958" y="2367527"/>
            <a:ext cx="1104900" cy="1826095"/>
          </a:xfrm>
          <a:custGeom>
            <a:avLst/>
            <a:gdLst>
              <a:gd name="connsiteX0" fmla="*/ 733425 w 1104900"/>
              <a:gd name="connsiteY0" fmla="*/ 0 h 1826095"/>
              <a:gd name="connsiteX1" fmla="*/ 460350 w 1104900"/>
              <a:gd name="connsiteY1" fmla="*/ 0 h 1826095"/>
              <a:gd name="connsiteX2" fmla="*/ 371475 w 1104900"/>
              <a:gd name="connsiteY2" fmla="*/ 114300 h 1826095"/>
              <a:gd name="connsiteX3" fmla="*/ 57150 w 1104900"/>
              <a:gd name="connsiteY3" fmla="*/ 257175 h 1826095"/>
              <a:gd name="connsiteX4" fmla="*/ 104775 w 1104900"/>
              <a:gd name="connsiteY4" fmla="*/ 1428750 h 1826095"/>
              <a:gd name="connsiteX5" fmla="*/ 0 w 1104900"/>
              <a:gd name="connsiteY5" fmla="*/ 1752600 h 1826095"/>
              <a:gd name="connsiteX6" fmla="*/ 952500 w 1104900"/>
              <a:gd name="connsiteY6" fmla="*/ 1609725 h 1826095"/>
              <a:gd name="connsiteX7" fmla="*/ 942975 w 1104900"/>
              <a:gd name="connsiteY7" fmla="*/ 1266825 h 1826095"/>
              <a:gd name="connsiteX8" fmla="*/ 1104900 w 1104900"/>
              <a:gd name="connsiteY8" fmla="*/ 276225 h 1826095"/>
              <a:gd name="connsiteX9" fmla="*/ 819150 w 1104900"/>
              <a:gd name="connsiteY9" fmla="*/ 95250 h 1826095"/>
              <a:gd name="connsiteX10" fmla="*/ 733425 w 1104900"/>
              <a:gd name="connsiteY10" fmla="*/ 0 h 182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1826095">
                <a:moveTo>
                  <a:pt x="733425" y="0"/>
                </a:moveTo>
                <a:lnTo>
                  <a:pt x="460350" y="0"/>
                </a:lnTo>
                <a:lnTo>
                  <a:pt x="371475" y="114300"/>
                </a:lnTo>
                <a:lnTo>
                  <a:pt x="57150" y="257175"/>
                </a:lnTo>
                <a:lnTo>
                  <a:pt x="104775" y="1428750"/>
                </a:lnTo>
                <a:lnTo>
                  <a:pt x="0" y="1752600"/>
                </a:lnTo>
                <a:cubicBezTo>
                  <a:pt x="0" y="1752600"/>
                  <a:pt x="495300" y="1990725"/>
                  <a:pt x="952500" y="1609725"/>
                </a:cubicBezTo>
                <a:lnTo>
                  <a:pt x="942975" y="1266825"/>
                </a:lnTo>
                <a:lnTo>
                  <a:pt x="1104900" y="276225"/>
                </a:lnTo>
                <a:lnTo>
                  <a:pt x="819150" y="95250"/>
                </a:lnTo>
                <a:lnTo>
                  <a:pt x="733425" y="0"/>
                </a:lnTo>
                <a:close/>
              </a:path>
            </a:pathLst>
          </a:custGeom>
          <a:solidFill>
            <a:srgbClr val="134BF2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2" name="图形 7">
            <a:extLst>
              <a:ext uri="{FF2B5EF4-FFF2-40B4-BE49-F238E27FC236}">
                <a16:creationId xmlns:a16="http://schemas.microsoft.com/office/drawing/2014/main" id="{C73E9932-3E16-E117-0FB4-A7F916D763F2}"/>
              </a:ext>
            </a:extLst>
          </p:cNvPr>
          <p:cNvGrpSpPr/>
          <p:nvPr/>
        </p:nvGrpSpPr>
        <p:grpSpPr>
          <a:xfrm>
            <a:off x="484345" y="2601213"/>
            <a:ext cx="455688" cy="1602756"/>
            <a:chOff x="484345" y="2601213"/>
            <a:chExt cx="455688" cy="160275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33CBEA-5628-E545-3038-5E655BEA8D72}"/>
                </a:ext>
              </a:extLst>
            </p:cNvPr>
            <p:cNvSpPr/>
            <p:nvPr/>
          </p:nvSpPr>
          <p:spPr>
            <a:xfrm>
              <a:off x="484345" y="3723478"/>
              <a:ext cx="237533" cy="480492"/>
            </a:xfrm>
            <a:custGeom>
              <a:avLst/>
              <a:gdLst>
                <a:gd name="connsiteX0" fmla="*/ 7683 w 237533"/>
                <a:gd name="connsiteY0" fmla="*/ 340595 h 480492"/>
                <a:gd name="connsiteX1" fmla="*/ 46481 w 237533"/>
                <a:gd name="connsiteY1" fmla="*/ 271872 h 480492"/>
                <a:gd name="connsiteX2" fmla="*/ 109037 w 237533"/>
                <a:gd name="connsiteY2" fmla="*/ 0 h 480492"/>
                <a:gd name="connsiteX3" fmla="*/ 237534 w 237533"/>
                <a:gd name="connsiteY3" fmla="*/ 33547 h 480492"/>
                <a:gd name="connsiteX4" fmla="*/ 160243 w 237533"/>
                <a:gd name="connsiteY4" fmla="*/ 305724 h 480492"/>
                <a:gd name="connsiteX5" fmla="*/ 155157 w 237533"/>
                <a:gd name="connsiteY5" fmla="*/ 384477 h 480492"/>
                <a:gd name="connsiteX6" fmla="*/ 46939 w 237533"/>
                <a:gd name="connsiteY6" fmla="*/ 478412 h 480492"/>
                <a:gd name="connsiteX7" fmla="*/ 7683 w 237533"/>
                <a:gd name="connsiteY7" fmla="*/ 340595 h 480492"/>
                <a:gd name="connsiteX8" fmla="*/ 7683 w 237533"/>
                <a:gd name="connsiteY8" fmla="*/ 340595 h 48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533" h="480492">
                  <a:moveTo>
                    <a:pt x="7683" y="340595"/>
                  </a:moveTo>
                  <a:cubicBezTo>
                    <a:pt x="16019" y="312582"/>
                    <a:pt x="29991" y="288769"/>
                    <a:pt x="46481" y="271872"/>
                  </a:cubicBezTo>
                  <a:lnTo>
                    <a:pt x="109037" y="0"/>
                  </a:lnTo>
                  <a:lnTo>
                    <a:pt x="237534" y="33547"/>
                  </a:lnTo>
                  <a:lnTo>
                    <a:pt x="160243" y="305724"/>
                  </a:lnTo>
                  <a:cubicBezTo>
                    <a:pt x="164811" y="328889"/>
                    <a:pt x="163493" y="356463"/>
                    <a:pt x="155157" y="384477"/>
                  </a:cubicBezTo>
                  <a:cubicBezTo>
                    <a:pt x="136113" y="448475"/>
                    <a:pt x="87663" y="490528"/>
                    <a:pt x="46939" y="478412"/>
                  </a:cubicBezTo>
                  <a:cubicBezTo>
                    <a:pt x="6215" y="466287"/>
                    <a:pt x="-11360" y="404584"/>
                    <a:pt x="7683" y="340595"/>
                  </a:cubicBezTo>
                  <a:lnTo>
                    <a:pt x="7683" y="340595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FFC759-1D91-71BC-219D-DD1D66706D45}"/>
                </a:ext>
              </a:extLst>
            </p:cNvPr>
            <p:cNvSpPr/>
            <p:nvPr/>
          </p:nvSpPr>
          <p:spPr>
            <a:xfrm>
              <a:off x="529281" y="2601213"/>
              <a:ext cx="410752" cy="1394621"/>
            </a:xfrm>
            <a:custGeom>
              <a:avLst/>
              <a:gdLst>
                <a:gd name="connsiteX0" fmla="*/ 410752 w 410752"/>
                <a:gd name="connsiteY0" fmla="*/ 42872 h 1394621"/>
                <a:gd name="connsiteX1" fmla="*/ 326969 w 410752"/>
                <a:gd name="connsiteY1" fmla="*/ 0 h 1394621"/>
                <a:gd name="connsiteX2" fmla="*/ 209110 w 410752"/>
                <a:gd name="connsiteY2" fmla="*/ 80210 h 1394621"/>
                <a:gd name="connsiteX3" fmla="*/ 171769 w 410752"/>
                <a:gd name="connsiteY3" fmla="*/ 692611 h 1394621"/>
                <a:gd name="connsiteX4" fmla="*/ 0 w 410752"/>
                <a:gd name="connsiteY4" fmla="*/ 1312469 h 1394621"/>
                <a:gd name="connsiteX5" fmla="*/ 149364 w 410752"/>
                <a:gd name="connsiteY5" fmla="*/ 1394622 h 1394621"/>
                <a:gd name="connsiteX6" fmla="*/ 352418 w 410752"/>
                <a:gd name="connsiteY6" fmla="*/ 819569 h 1394621"/>
                <a:gd name="connsiteX7" fmla="*/ 410752 w 410752"/>
                <a:gd name="connsiteY7" fmla="*/ 42872 h 139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752" h="1394621">
                  <a:moveTo>
                    <a:pt x="410752" y="42872"/>
                  </a:moveTo>
                  <a:lnTo>
                    <a:pt x="326969" y="0"/>
                  </a:lnTo>
                  <a:cubicBezTo>
                    <a:pt x="326969" y="0"/>
                    <a:pt x="246452" y="5534"/>
                    <a:pt x="209110" y="80210"/>
                  </a:cubicBezTo>
                  <a:cubicBezTo>
                    <a:pt x="171769" y="154896"/>
                    <a:pt x="171769" y="692611"/>
                    <a:pt x="171769" y="692611"/>
                  </a:cubicBezTo>
                  <a:lnTo>
                    <a:pt x="0" y="1312469"/>
                  </a:lnTo>
                  <a:lnTo>
                    <a:pt x="149364" y="1394622"/>
                  </a:lnTo>
                  <a:lnTo>
                    <a:pt x="352418" y="819569"/>
                  </a:lnTo>
                  <a:lnTo>
                    <a:pt x="410752" y="42872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35" name="图形 7">
            <a:extLst>
              <a:ext uri="{FF2B5EF4-FFF2-40B4-BE49-F238E27FC236}">
                <a16:creationId xmlns:a16="http://schemas.microsoft.com/office/drawing/2014/main" id="{66C08084-049C-5E61-DD11-FB698F2615AB}"/>
              </a:ext>
            </a:extLst>
          </p:cNvPr>
          <p:cNvGrpSpPr/>
          <p:nvPr/>
        </p:nvGrpSpPr>
        <p:grpSpPr>
          <a:xfrm>
            <a:off x="1657105" y="2630055"/>
            <a:ext cx="362070" cy="1623698"/>
            <a:chOff x="1657105" y="2630055"/>
            <a:chExt cx="362070" cy="162369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0F2A4FE-03B0-B49B-E28B-0C15AB93E6EA}"/>
                </a:ext>
              </a:extLst>
            </p:cNvPr>
            <p:cNvSpPr/>
            <p:nvPr/>
          </p:nvSpPr>
          <p:spPr>
            <a:xfrm>
              <a:off x="1836562" y="3771998"/>
              <a:ext cx="160886" cy="481755"/>
            </a:xfrm>
            <a:custGeom>
              <a:avLst/>
              <a:gdLst>
                <a:gd name="connsiteX0" fmla="*/ 7010 w 160886"/>
                <a:gd name="connsiteY0" fmla="*/ 362398 h 481755"/>
                <a:gd name="connsiteX1" fmla="*/ 23079 w 160886"/>
                <a:gd name="connsiteY1" fmla="*/ 285131 h 481755"/>
                <a:gd name="connsiteX2" fmla="*/ 0 w 160886"/>
                <a:gd name="connsiteY2" fmla="*/ 7106 h 481755"/>
                <a:gd name="connsiteX3" fmla="*/ 132607 w 160886"/>
                <a:gd name="connsiteY3" fmla="*/ 0 h 481755"/>
                <a:gd name="connsiteX4" fmla="*/ 141742 w 160886"/>
                <a:gd name="connsiteY4" fmla="*/ 282788 h 481755"/>
                <a:gd name="connsiteX5" fmla="*/ 160849 w 160886"/>
                <a:gd name="connsiteY5" fmla="*/ 359359 h 481755"/>
                <a:gd name="connsiteX6" fmla="*/ 86316 w 160886"/>
                <a:gd name="connsiteY6" fmla="*/ 481746 h 481755"/>
                <a:gd name="connsiteX7" fmla="*/ 7010 w 160886"/>
                <a:gd name="connsiteY7" fmla="*/ 362398 h 481755"/>
                <a:gd name="connsiteX8" fmla="*/ 7010 w 160886"/>
                <a:gd name="connsiteY8" fmla="*/ 362398 h 4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86" h="481755">
                  <a:moveTo>
                    <a:pt x="7010" y="362398"/>
                  </a:moveTo>
                  <a:cubicBezTo>
                    <a:pt x="6439" y="333175"/>
                    <a:pt x="12506" y="306248"/>
                    <a:pt x="23079" y="285131"/>
                  </a:cubicBezTo>
                  <a:lnTo>
                    <a:pt x="0" y="7106"/>
                  </a:lnTo>
                  <a:lnTo>
                    <a:pt x="132607" y="0"/>
                  </a:lnTo>
                  <a:lnTo>
                    <a:pt x="141742" y="282788"/>
                  </a:lnTo>
                  <a:cubicBezTo>
                    <a:pt x="153143" y="303466"/>
                    <a:pt x="160268" y="330137"/>
                    <a:pt x="160849" y="359359"/>
                  </a:cubicBezTo>
                  <a:cubicBezTo>
                    <a:pt x="162163" y="426110"/>
                    <a:pt x="128797" y="480908"/>
                    <a:pt x="86316" y="481746"/>
                  </a:cubicBezTo>
                  <a:cubicBezTo>
                    <a:pt x="43834" y="482584"/>
                    <a:pt x="8334" y="429149"/>
                    <a:pt x="7010" y="362398"/>
                  </a:cubicBezTo>
                  <a:lnTo>
                    <a:pt x="7010" y="362398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60F2D9-4ACA-77F1-907D-8F61D7FBDF0D}"/>
                </a:ext>
              </a:extLst>
            </p:cNvPr>
            <p:cNvSpPr/>
            <p:nvPr/>
          </p:nvSpPr>
          <p:spPr>
            <a:xfrm>
              <a:off x="1657105" y="2630055"/>
              <a:ext cx="362070" cy="1382582"/>
            </a:xfrm>
            <a:custGeom>
              <a:avLst/>
              <a:gdLst>
                <a:gd name="connsiteX0" fmla="*/ 181457 w 362070"/>
                <a:gd name="connsiteY0" fmla="*/ 15364 h 1382582"/>
                <a:gd name="connsiteX1" fmla="*/ 88608 w 362070"/>
                <a:gd name="connsiteY1" fmla="*/ 0 h 1382582"/>
                <a:gd name="connsiteX2" fmla="*/ 721 w 362070"/>
                <a:gd name="connsiteY2" fmla="*/ 112252 h 1382582"/>
                <a:gd name="connsiteX3" fmla="*/ 151368 w 362070"/>
                <a:gd name="connsiteY3" fmla="*/ 707003 h 1382582"/>
                <a:gd name="connsiteX4" fmla="*/ 176228 w 362070"/>
                <a:gd name="connsiteY4" fmla="*/ 1349750 h 1382582"/>
                <a:gd name="connsiteX5" fmla="*/ 343497 w 362070"/>
                <a:gd name="connsiteY5" fmla="*/ 1382582 h 1382582"/>
                <a:gd name="connsiteX6" fmla="*/ 362070 w 362070"/>
                <a:gd name="connsiteY6" fmla="*/ 773021 h 1382582"/>
                <a:gd name="connsiteX7" fmla="*/ 181457 w 362070"/>
                <a:gd name="connsiteY7" fmla="*/ 15364 h 138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070" h="1382582">
                  <a:moveTo>
                    <a:pt x="181457" y="15364"/>
                  </a:moveTo>
                  <a:lnTo>
                    <a:pt x="88608" y="0"/>
                  </a:lnTo>
                  <a:cubicBezTo>
                    <a:pt x="88608" y="0"/>
                    <a:pt x="13579" y="29756"/>
                    <a:pt x="721" y="112252"/>
                  </a:cubicBezTo>
                  <a:cubicBezTo>
                    <a:pt x="-12138" y="194758"/>
                    <a:pt x="151368" y="707003"/>
                    <a:pt x="151368" y="707003"/>
                  </a:cubicBezTo>
                  <a:lnTo>
                    <a:pt x="176228" y="1349750"/>
                  </a:lnTo>
                  <a:lnTo>
                    <a:pt x="343497" y="1382582"/>
                  </a:lnTo>
                  <a:lnTo>
                    <a:pt x="362070" y="773021"/>
                  </a:lnTo>
                  <a:lnTo>
                    <a:pt x="181457" y="15364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23C1116-DC08-7895-AFFF-2833BCF03B18}"/>
              </a:ext>
            </a:extLst>
          </p:cNvPr>
          <p:cNvSpPr/>
          <p:nvPr/>
        </p:nvSpPr>
        <p:spPr>
          <a:xfrm>
            <a:off x="1089683" y="1786031"/>
            <a:ext cx="532647" cy="532647"/>
          </a:xfrm>
          <a:custGeom>
            <a:avLst/>
            <a:gdLst>
              <a:gd name="connsiteX0" fmla="*/ 532648 w 532647"/>
              <a:gd name="connsiteY0" fmla="*/ 266324 h 532647"/>
              <a:gd name="connsiteX1" fmla="*/ 266324 w 532647"/>
              <a:gd name="connsiteY1" fmla="*/ 532648 h 532647"/>
              <a:gd name="connsiteX2" fmla="*/ 0 w 532647"/>
              <a:gd name="connsiteY2" fmla="*/ 266324 h 532647"/>
              <a:gd name="connsiteX3" fmla="*/ 266324 w 532647"/>
              <a:gd name="connsiteY3" fmla="*/ 0 h 532647"/>
              <a:gd name="connsiteX4" fmla="*/ 532648 w 532647"/>
              <a:gd name="connsiteY4" fmla="*/ 266324 h 53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47" h="532647">
                <a:moveTo>
                  <a:pt x="532648" y="266324"/>
                </a:moveTo>
                <a:cubicBezTo>
                  <a:pt x="532648" y="413410"/>
                  <a:pt x="413410" y="532648"/>
                  <a:pt x="266324" y="532648"/>
                </a:cubicBezTo>
                <a:cubicBezTo>
                  <a:pt x="119237" y="532648"/>
                  <a:pt x="0" y="413410"/>
                  <a:pt x="0" y="266324"/>
                </a:cubicBezTo>
                <a:cubicBezTo>
                  <a:pt x="0" y="119237"/>
                  <a:pt x="119237" y="0"/>
                  <a:pt x="266324" y="0"/>
                </a:cubicBezTo>
                <a:cubicBezTo>
                  <a:pt x="413410" y="0"/>
                  <a:pt x="532648" y="119237"/>
                  <a:pt x="532648" y="266324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9" name="图形 7">
            <a:extLst>
              <a:ext uri="{FF2B5EF4-FFF2-40B4-BE49-F238E27FC236}">
                <a16:creationId xmlns:a16="http://schemas.microsoft.com/office/drawing/2014/main" id="{CF160B61-6C93-DEAC-0C7B-7B85F799D656}"/>
              </a:ext>
            </a:extLst>
          </p:cNvPr>
          <p:cNvGrpSpPr/>
          <p:nvPr/>
        </p:nvGrpSpPr>
        <p:grpSpPr>
          <a:xfrm>
            <a:off x="3740959" y="2339098"/>
            <a:ext cx="1110132" cy="232423"/>
            <a:chOff x="3740959" y="2339098"/>
            <a:chExt cx="1110132" cy="23242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7413083-7B7F-C6A0-0A17-1F9A4B404416}"/>
                </a:ext>
              </a:extLst>
            </p:cNvPr>
            <p:cNvSpPr/>
            <p:nvPr/>
          </p:nvSpPr>
          <p:spPr>
            <a:xfrm>
              <a:off x="3740959" y="2339098"/>
              <a:ext cx="237425" cy="232423"/>
            </a:xfrm>
            <a:custGeom>
              <a:avLst/>
              <a:gdLst>
                <a:gd name="connsiteX0" fmla="*/ 237426 w 237425"/>
                <a:gd name="connsiteY0" fmla="*/ 116212 h 232423"/>
                <a:gd name="connsiteX1" fmla="*/ 118713 w 237425"/>
                <a:gd name="connsiteY1" fmla="*/ 232423 h 232423"/>
                <a:gd name="connsiteX2" fmla="*/ 0 w 237425"/>
                <a:gd name="connsiteY2" fmla="*/ 116212 h 232423"/>
                <a:gd name="connsiteX3" fmla="*/ 118713 w 237425"/>
                <a:gd name="connsiteY3" fmla="*/ 0 h 232423"/>
                <a:gd name="connsiteX4" fmla="*/ 237426 w 237425"/>
                <a:gd name="connsiteY4" fmla="*/ 116212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25" h="232423">
                  <a:moveTo>
                    <a:pt x="237426" y="116212"/>
                  </a:moveTo>
                  <a:cubicBezTo>
                    <a:pt x="237426" y="180394"/>
                    <a:pt x="184276" y="232423"/>
                    <a:pt x="118713" y="232423"/>
                  </a:cubicBezTo>
                  <a:cubicBezTo>
                    <a:pt x="53150" y="232423"/>
                    <a:pt x="0" y="180394"/>
                    <a:pt x="0" y="116212"/>
                  </a:cubicBezTo>
                  <a:cubicBezTo>
                    <a:pt x="0" y="52030"/>
                    <a:pt x="53150" y="0"/>
                    <a:pt x="118713" y="0"/>
                  </a:cubicBezTo>
                  <a:cubicBezTo>
                    <a:pt x="184276" y="0"/>
                    <a:pt x="237426" y="52030"/>
                    <a:pt x="237426" y="116212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4B7C7A3-035E-0B39-A2A4-5D954EB27B2D}"/>
                </a:ext>
              </a:extLst>
            </p:cNvPr>
            <p:cNvSpPr/>
            <p:nvPr/>
          </p:nvSpPr>
          <p:spPr>
            <a:xfrm>
              <a:off x="4132601" y="2412237"/>
              <a:ext cx="718489" cy="79514"/>
            </a:xfrm>
            <a:custGeom>
              <a:avLst/>
              <a:gdLst>
                <a:gd name="connsiteX0" fmla="*/ 678732 w 718489"/>
                <a:gd name="connsiteY0" fmla="*/ 79515 h 79514"/>
                <a:gd name="connsiteX1" fmla="*/ 39748 w 718489"/>
                <a:gd name="connsiteY1" fmla="*/ 79515 h 79514"/>
                <a:gd name="connsiteX2" fmla="*/ 0 w 718489"/>
                <a:gd name="connsiteY2" fmla="*/ 39757 h 79514"/>
                <a:gd name="connsiteX3" fmla="*/ 39748 w 718489"/>
                <a:gd name="connsiteY3" fmla="*/ 0 h 79514"/>
                <a:gd name="connsiteX4" fmla="*/ 678732 w 718489"/>
                <a:gd name="connsiteY4" fmla="*/ 0 h 79514"/>
                <a:gd name="connsiteX5" fmla="*/ 718490 w 718489"/>
                <a:gd name="connsiteY5" fmla="*/ 39757 h 79514"/>
                <a:gd name="connsiteX6" fmla="*/ 678732 w 718489"/>
                <a:gd name="connsiteY6" fmla="*/ 79515 h 7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489" h="79514">
                  <a:moveTo>
                    <a:pt x="678732" y="79515"/>
                  </a:moveTo>
                  <a:lnTo>
                    <a:pt x="39748" y="79515"/>
                  </a:lnTo>
                  <a:cubicBezTo>
                    <a:pt x="17831" y="79515"/>
                    <a:pt x="0" y="61674"/>
                    <a:pt x="0" y="39757"/>
                  </a:cubicBezTo>
                  <a:cubicBezTo>
                    <a:pt x="0" y="17831"/>
                    <a:pt x="17831" y="0"/>
                    <a:pt x="39748" y="0"/>
                  </a:cubicBezTo>
                  <a:lnTo>
                    <a:pt x="678732" y="0"/>
                  </a:lnTo>
                  <a:cubicBezTo>
                    <a:pt x="700659" y="0"/>
                    <a:pt x="718490" y="17831"/>
                    <a:pt x="718490" y="39757"/>
                  </a:cubicBezTo>
                  <a:cubicBezTo>
                    <a:pt x="718490" y="61674"/>
                    <a:pt x="700659" y="79515"/>
                    <a:pt x="678732" y="7951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2" name="图形 7">
            <a:extLst>
              <a:ext uri="{FF2B5EF4-FFF2-40B4-BE49-F238E27FC236}">
                <a16:creationId xmlns:a16="http://schemas.microsoft.com/office/drawing/2014/main" id="{94F548E5-6061-C48D-7F1F-D1C8C2C60671}"/>
              </a:ext>
            </a:extLst>
          </p:cNvPr>
          <p:cNvGrpSpPr/>
          <p:nvPr/>
        </p:nvGrpSpPr>
        <p:grpSpPr>
          <a:xfrm>
            <a:off x="288283" y="3958202"/>
            <a:ext cx="266700" cy="266700"/>
            <a:chOff x="288283" y="3958202"/>
            <a:chExt cx="266700" cy="2667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AE4C4A6-9DE2-8E0E-2CFA-02A1AF60F9E7}"/>
                </a:ext>
              </a:extLst>
            </p:cNvPr>
            <p:cNvSpPr/>
            <p:nvPr/>
          </p:nvSpPr>
          <p:spPr>
            <a:xfrm>
              <a:off x="288283" y="3958202"/>
              <a:ext cx="266700" cy="266700"/>
            </a:xfrm>
            <a:custGeom>
              <a:avLst/>
              <a:gdLst>
                <a:gd name="connsiteX0" fmla="*/ 266700 w 266700"/>
                <a:gd name="connsiteY0" fmla="*/ 133350 h 266700"/>
                <a:gd name="connsiteX1" fmla="*/ 133350 w 266700"/>
                <a:gd name="connsiteY1" fmla="*/ 266700 h 266700"/>
                <a:gd name="connsiteX2" fmla="*/ 0 w 266700"/>
                <a:gd name="connsiteY2" fmla="*/ 133350 h 266700"/>
                <a:gd name="connsiteX3" fmla="*/ 133350 w 266700"/>
                <a:gd name="connsiteY3" fmla="*/ 0 h 266700"/>
                <a:gd name="connsiteX4" fmla="*/ 266700 w 266700"/>
                <a:gd name="connsiteY4" fmla="*/ 1333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266700">
                  <a:moveTo>
                    <a:pt x="266700" y="133350"/>
                  </a:moveTo>
                  <a:cubicBezTo>
                    <a:pt x="266700" y="206997"/>
                    <a:pt x="206997" y="266700"/>
                    <a:pt x="133350" y="266700"/>
                  </a:cubicBezTo>
                  <a:cubicBezTo>
                    <a:pt x="59703" y="266700"/>
                    <a:pt x="0" y="206997"/>
                    <a:pt x="0" y="133350"/>
                  </a:cubicBezTo>
                  <a:cubicBezTo>
                    <a:pt x="0" y="59703"/>
                    <a:pt x="59703" y="0"/>
                    <a:pt x="133350" y="0"/>
                  </a:cubicBezTo>
                  <a:cubicBezTo>
                    <a:pt x="206997" y="0"/>
                    <a:pt x="266700" y="59703"/>
                    <a:pt x="266700" y="13335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0AF99-B591-B4B7-831B-20CC781434AE}"/>
                </a:ext>
              </a:extLst>
            </p:cNvPr>
            <p:cNvSpPr/>
            <p:nvPr/>
          </p:nvSpPr>
          <p:spPr>
            <a:xfrm>
              <a:off x="354269" y="4011607"/>
              <a:ext cx="143608" cy="146107"/>
            </a:xfrm>
            <a:custGeom>
              <a:avLst/>
              <a:gdLst>
                <a:gd name="connsiteX0" fmla="*/ 136724 w 143608"/>
                <a:gd name="connsiteY0" fmla="*/ 1859 h 146107"/>
                <a:gd name="connsiteX1" fmla="*/ 117175 w 143608"/>
                <a:gd name="connsiteY1" fmla="*/ 6984 h 146107"/>
                <a:gd name="connsiteX2" fmla="*/ 69626 w 143608"/>
                <a:gd name="connsiteY2" fmla="*/ 101186 h 146107"/>
                <a:gd name="connsiteX3" fmla="*/ 21506 w 143608"/>
                <a:gd name="connsiteY3" fmla="*/ 49008 h 146107"/>
                <a:gd name="connsiteX4" fmla="*/ 1958 w 143608"/>
                <a:gd name="connsiteY4" fmla="*/ 54132 h 146107"/>
                <a:gd name="connsiteX5" fmla="*/ 7084 w 143608"/>
                <a:gd name="connsiteY5" fmla="*/ 73687 h 146107"/>
                <a:gd name="connsiteX6" fmla="*/ 57764 w 143608"/>
                <a:gd name="connsiteY6" fmla="*/ 139105 h 146107"/>
                <a:gd name="connsiteX7" fmla="*/ 82438 w 143608"/>
                <a:gd name="connsiteY7" fmla="*/ 139105 h 146107"/>
                <a:gd name="connsiteX8" fmla="*/ 141849 w 143608"/>
                <a:gd name="connsiteY8" fmla="*/ 21414 h 146107"/>
                <a:gd name="connsiteX9" fmla="*/ 136724 w 143608"/>
                <a:gd name="connsiteY9" fmla="*/ 1859 h 14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608" h="146107">
                  <a:moveTo>
                    <a:pt x="136724" y="1859"/>
                  </a:moveTo>
                  <a:cubicBezTo>
                    <a:pt x="130369" y="-1855"/>
                    <a:pt x="120666" y="69"/>
                    <a:pt x="117175" y="6984"/>
                  </a:cubicBezTo>
                  <a:cubicBezTo>
                    <a:pt x="101325" y="38388"/>
                    <a:pt x="85476" y="69792"/>
                    <a:pt x="69626" y="101186"/>
                  </a:cubicBezTo>
                  <a:cubicBezTo>
                    <a:pt x="56839" y="81155"/>
                    <a:pt x="40482" y="63667"/>
                    <a:pt x="21506" y="49008"/>
                  </a:cubicBezTo>
                  <a:cubicBezTo>
                    <a:pt x="15394" y="44284"/>
                    <a:pt x="5500" y="48075"/>
                    <a:pt x="1958" y="54132"/>
                  </a:cubicBezTo>
                  <a:cubicBezTo>
                    <a:pt x="-2359" y="61514"/>
                    <a:pt x="957" y="68953"/>
                    <a:pt x="7084" y="73687"/>
                  </a:cubicBezTo>
                  <a:cubicBezTo>
                    <a:pt x="29212" y="90775"/>
                    <a:pt x="46275" y="113749"/>
                    <a:pt x="57764" y="139105"/>
                  </a:cubicBezTo>
                  <a:cubicBezTo>
                    <a:pt x="62131" y="148744"/>
                    <a:pt x="77879" y="148135"/>
                    <a:pt x="82438" y="139105"/>
                  </a:cubicBezTo>
                  <a:cubicBezTo>
                    <a:pt x="102241" y="99871"/>
                    <a:pt x="122045" y="60647"/>
                    <a:pt x="141849" y="21414"/>
                  </a:cubicBezTo>
                  <a:cubicBezTo>
                    <a:pt x="145325" y="14528"/>
                    <a:pt x="143668" y="5926"/>
                    <a:pt x="136724" y="1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0B383AF-C202-4849-42AF-1ABB0ECD075F}"/>
              </a:ext>
            </a:extLst>
          </p:cNvPr>
          <p:cNvSpPr/>
          <p:nvPr/>
        </p:nvSpPr>
        <p:spPr>
          <a:xfrm>
            <a:off x="2726683" y="1500752"/>
            <a:ext cx="2181225" cy="1276349"/>
          </a:xfrm>
          <a:custGeom>
            <a:avLst/>
            <a:gdLst>
              <a:gd name="connsiteX0" fmla="*/ 1975952 w 2181225"/>
              <a:gd name="connsiteY0" fmla="*/ 1276350 h 1276349"/>
              <a:gd name="connsiteX1" fmla="*/ 205273 w 2181225"/>
              <a:gd name="connsiteY1" fmla="*/ 1276350 h 1276349"/>
              <a:gd name="connsiteX2" fmla="*/ 0 w 2181225"/>
              <a:gd name="connsiteY2" fmla="*/ 1071077 h 1276349"/>
              <a:gd name="connsiteX3" fmla="*/ 0 w 2181225"/>
              <a:gd name="connsiteY3" fmla="*/ 205273 h 1276349"/>
              <a:gd name="connsiteX4" fmla="*/ 205273 w 2181225"/>
              <a:gd name="connsiteY4" fmla="*/ 0 h 1276349"/>
              <a:gd name="connsiteX5" fmla="*/ 1975952 w 2181225"/>
              <a:gd name="connsiteY5" fmla="*/ 0 h 1276349"/>
              <a:gd name="connsiteX6" fmla="*/ 2181225 w 2181225"/>
              <a:gd name="connsiteY6" fmla="*/ 205273 h 1276349"/>
              <a:gd name="connsiteX7" fmla="*/ 2181225 w 2181225"/>
              <a:gd name="connsiteY7" fmla="*/ 1071077 h 1276349"/>
              <a:gd name="connsiteX8" fmla="*/ 1975952 w 2181225"/>
              <a:gd name="connsiteY8" fmla="*/ 1276350 h 1276349"/>
              <a:gd name="connsiteX9" fmla="*/ 205273 w 2181225"/>
              <a:gd name="connsiteY9" fmla="*/ 19050 h 1276349"/>
              <a:gd name="connsiteX10" fmla="*/ 19050 w 2181225"/>
              <a:gd name="connsiteY10" fmla="*/ 205273 h 1276349"/>
              <a:gd name="connsiteX11" fmla="*/ 19050 w 2181225"/>
              <a:gd name="connsiteY11" fmla="*/ 1071077 h 1276349"/>
              <a:gd name="connsiteX12" fmla="*/ 205273 w 2181225"/>
              <a:gd name="connsiteY12" fmla="*/ 1257300 h 1276349"/>
              <a:gd name="connsiteX13" fmla="*/ 1975952 w 2181225"/>
              <a:gd name="connsiteY13" fmla="*/ 1257300 h 1276349"/>
              <a:gd name="connsiteX14" fmla="*/ 2162175 w 2181225"/>
              <a:gd name="connsiteY14" fmla="*/ 1071077 h 1276349"/>
              <a:gd name="connsiteX15" fmla="*/ 2162175 w 2181225"/>
              <a:gd name="connsiteY15" fmla="*/ 205273 h 1276349"/>
              <a:gd name="connsiteX16" fmla="*/ 1975952 w 2181225"/>
              <a:gd name="connsiteY16" fmla="*/ 19050 h 1276349"/>
              <a:gd name="connsiteX17" fmla="*/ 205273 w 2181225"/>
              <a:gd name="connsiteY17" fmla="*/ 19050 h 127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81225" h="1276349">
                <a:moveTo>
                  <a:pt x="1975952" y="1276350"/>
                </a:moveTo>
                <a:lnTo>
                  <a:pt x="205273" y="1276350"/>
                </a:lnTo>
                <a:cubicBezTo>
                  <a:pt x="92088" y="1276350"/>
                  <a:pt x="0" y="1184262"/>
                  <a:pt x="0" y="1071077"/>
                </a:cubicBezTo>
                <a:lnTo>
                  <a:pt x="0" y="205273"/>
                </a:lnTo>
                <a:cubicBezTo>
                  <a:pt x="0" y="92088"/>
                  <a:pt x="92088" y="0"/>
                  <a:pt x="205273" y="0"/>
                </a:cubicBezTo>
                <a:lnTo>
                  <a:pt x="1975952" y="0"/>
                </a:lnTo>
                <a:cubicBezTo>
                  <a:pt x="2089137" y="0"/>
                  <a:pt x="2181225" y="92088"/>
                  <a:pt x="2181225" y="205273"/>
                </a:cubicBezTo>
                <a:lnTo>
                  <a:pt x="2181225" y="1071077"/>
                </a:lnTo>
                <a:cubicBezTo>
                  <a:pt x="2181225" y="1184262"/>
                  <a:pt x="2089137" y="1276350"/>
                  <a:pt x="1975952" y="1276350"/>
                </a:cubicBezTo>
                <a:close/>
                <a:moveTo>
                  <a:pt x="205273" y="19050"/>
                </a:moveTo>
                <a:cubicBezTo>
                  <a:pt x="102594" y="19050"/>
                  <a:pt x="19050" y="102594"/>
                  <a:pt x="19050" y="205273"/>
                </a:cubicBezTo>
                <a:lnTo>
                  <a:pt x="19050" y="1071077"/>
                </a:lnTo>
                <a:cubicBezTo>
                  <a:pt x="19050" y="1173766"/>
                  <a:pt x="102594" y="1257300"/>
                  <a:pt x="205273" y="1257300"/>
                </a:cubicBezTo>
                <a:lnTo>
                  <a:pt x="1975952" y="1257300"/>
                </a:lnTo>
                <a:cubicBezTo>
                  <a:pt x="2078631" y="1257300"/>
                  <a:pt x="2162175" y="1173766"/>
                  <a:pt x="2162175" y="1071077"/>
                </a:cubicBezTo>
                <a:lnTo>
                  <a:pt x="2162175" y="205273"/>
                </a:lnTo>
                <a:cubicBezTo>
                  <a:pt x="2162175" y="102594"/>
                  <a:pt x="2078631" y="19050"/>
                  <a:pt x="1975952" y="19050"/>
                </a:cubicBezTo>
                <a:lnTo>
                  <a:pt x="205273" y="1905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2F67C0A-A89A-C867-2038-23BA1E0D5B6B}"/>
              </a:ext>
            </a:extLst>
          </p:cNvPr>
          <p:cNvSpPr/>
          <p:nvPr/>
        </p:nvSpPr>
        <p:spPr>
          <a:xfrm>
            <a:off x="1053070" y="1738877"/>
            <a:ext cx="600777" cy="573271"/>
          </a:xfrm>
          <a:custGeom>
            <a:avLst/>
            <a:gdLst>
              <a:gd name="connsiteX0" fmla="*/ 600059 w 600777"/>
              <a:gd name="connsiteY0" fmla="*/ 141980 h 573271"/>
              <a:gd name="connsiteX1" fmla="*/ 540137 w 600777"/>
              <a:gd name="connsiteY1" fmla="*/ 114300 h 573271"/>
              <a:gd name="connsiteX2" fmla="*/ 546386 w 600777"/>
              <a:gd name="connsiteY2" fmla="*/ 57779 h 573271"/>
              <a:gd name="connsiteX3" fmla="*/ 534451 w 600777"/>
              <a:gd name="connsiteY3" fmla="*/ 36271 h 573271"/>
              <a:gd name="connsiteX4" fmla="*/ 485730 w 600777"/>
              <a:gd name="connsiteY4" fmla="*/ 37205 h 573271"/>
              <a:gd name="connsiteX5" fmla="*/ 439010 w 600777"/>
              <a:gd name="connsiteY5" fmla="*/ 19993 h 573271"/>
              <a:gd name="connsiteX6" fmla="*/ 387737 w 600777"/>
              <a:gd name="connsiteY6" fmla="*/ 38100 h 573271"/>
              <a:gd name="connsiteX7" fmla="*/ 317595 w 600777"/>
              <a:gd name="connsiteY7" fmla="*/ 25165 h 573271"/>
              <a:gd name="connsiteX8" fmla="*/ 302012 w 600777"/>
              <a:gd name="connsiteY8" fmla="*/ 0 h 573271"/>
              <a:gd name="connsiteX9" fmla="*/ 235337 w 600777"/>
              <a:gd name="connsiteY9" fmla="*/ 38100 h 573271"/>
              <a:gd name="connsiteX10" fmla="*/ 206762 w 600777"/>
              <a:gd name="connsiteY10" fmla="*/ 38100 h 573271"/>
              <a:gd name="connsiteX11" fmla="*/ 91778 w 600777"/>
              <a:gd name="connsiteY11" fmla="*/ 101346 h 573271"/>
              <a:gd name="connsiteX12" fmla="*/ 6497 w 600777"/>
              <a:gd name="connsiteY12" fmla="*/ 249336 h 573271"/>
              <a:gd name="connsiteX13" fmla="*/ 71633 w 600777"/>
              <a:gd name="connsiteY13" fmla="*/ 459181 h 573271"/>
              <a:gd name="connsiteX14" fmla="*/ 73467 w 600777"/>
              <a:gd name="connsiteY14" fmla="*/ 514198 h 573271"/>
              <a:gd name="connsiteX15" fmla="*/ 109079 w 600777"/>
              <a:gd name="connsiteY15" fmla="*/ 551688 h 573271"/>
              <a:gd name="connsiteX16" fmla="*/ 137850 w 600777"/>
              <a:gd name="connsiteY16" fmla="*/ 555317 h 573271"/>
              <a:gd name="connsiteX17" fmla="*/ 130562 w 600777"/>
              <a:gd name="connsiteY17" fmla="*/ 571500 h 573271"/>
              <a:gd name="connsiteX18" fmla="*/ 159137 w 600777"/>
              <a:gd name="connsiteY18" fmla="*/ 571500 h 573271"/>
              <a:gd name="connsiteX19" fmla="*/ 183515 w 600777"/>
              <a:gd name="connsiteY19" fmla="*/ 573272 h 573271"/>
              <a:gd name="connsiteX20" fmla="*/ 141720 w 600777"/>
              <a:gd name="connsiteY20" fmla="*/ 462934 h 573271"/>
              <a:gd name="connsiteX21" fmla="*/ 125309 w 600777"/>
              <a:gd name="connsiteY21" fmla="*/ 415728 h 573271"/>
              <a:gd name="connsiteX22" fmla="*/ 131091 w 600777"/>
              <a:gd name="connsiteY22" fmla="*/ 367284 h 573271"/>
              <a:gd name="connsiteX23" fmla="*/ 198752 w 600777"/>
              <a:gd name="connsiteY23" fmla="*/ 350272 h 573271"/>
              <a:gd name="connsiteX24" fmla="*/ 234899 w 600777"/>
              <a:gd name="connsiteY24" fmla="*/ 413242 h 573271"/>
              <a:gd name="connsiteX25" fmla="*/ 280962 w 600777"/>
              <a:gd name="connsiteY25" fmla="*/ 351958 h 573271"/>
              <a:gd name="connsiteX26" fmla="*/ 273437 w 600777"/>
              <a:gd name="connsiteY26" fmla="*/ 314325 h 573271"/>
              <a:gd name="connsiteX27" fmla="*/ 289839 w 600777"/>
              <a:gd name="connsiteY27" fmla="*/ 329270 h 573271"/>
              <a:gd name="connsiteX28" fmla="*/ 284029 w 600777"/>
              <a:gd name="connsiteY28" fmla="*/ 196272 h 573271"/>
              <a:gd name="connsiteX29" fmla="*/ 425837 w 600777"/>
              <a:gd name="connsiteY29" fmla="*/ 233305 h 573271"/>
              <a:gd name="connsiteX30" fmla="*/ 425837 w 600777"/>
              <a:gd name="connsiteY30" fmla="*/ 228600 h 573271"/>
              <a:gd name="connsiteX31" fmla="*/ 473462 w 600777"/>
              <a:gd name="connsiteY31" fmla="*/ 238125 h 573271"/>
              <a:gd name="connsiteX32" fmla="*/ 521087 w 600777"/>
              <a:gd name="connsiteY32" fmla="*/ 209550 h 573271"/>
              <a:gd name="connsiteX33" fmla="*/ 578237 w 600777"/>
              <a:gd name="connsiteY33" fmla="*/ 247650 h 573271"/>
              <a:gd name="connsiteX34" fmla="*/ 589153 w 600777"/>
              <a:gd name="connsiteY34" fmla="*/ 191252 h 573271"/>
              <a:gd name="connsiteX35" fmla="*/ 600059 w 600777"/>
              <a:gd name="connsiteY35" fmla="*/ 141980 h 57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0777" h="573271">
                <a:moveTo>
                  <a:pt x="600059" y="141980"/>
                </a:moveTo>
                <a:cubicBezTo>
                  <a:pt x="530612" y="147504"/>
                  <a:pt x="540137" y="114300"/>
                  <a:pt x="540137" y="114300"/>
                </a:cubicBezTo>
                <a:lnTo>
                  <a:pt x="546386" y="57779"/>
                </a:lnTo>
                <a:cubicBezTo>
                  <a:pt x="544585" y="47987"/>
                  <a:pt x="541185" y="40091"/>
                  <a:pt x="534451" y="36271"/>
                </a:cubicBezTo>
                <a:cubicBezTo>
                  <a:pt x="518601" y="27308"/>
                  <a:pt x="502513" y="44263"/>
                  <a:pt x="485730" y="37205"/>
                </a:cubicBezTo>
                <a:cubicBezTo>
                  <a:pt x="470414" y="30775"/>
                  <a:pt x="455050" y="24317"/>
                  <a:pt x="439010" y="19993"/>
                </a:cubicBezTo>
                <a:cubicBezTo>
                  <a:pt x="418655" y="14497"/>
                  <a:pt x="408759" y="36462"/>
                  <a:pt x="387737" y="38100"/>
                </a:cubicBezTo>
                <a:cubicBezTo>
                  <a:pt x="367859" y="39653"/>
                  <a:pt x="336978" y="20450"/>
                  <a:pt x="317595" y="25165"/>
                </a:cubicBezTo>
                <a:cubicBezTo>
                  <a:pt x="300545" y="29327"/>
                  <a:pt x="322824" y="2877"/>
                  <a:pt x="302012" y="0"/>
                </a:cubicBezTo>
                <a:lnTo>
                  <a:pt x="235337" y="38100"/>
                </a:lnTo>
                <a:cubicBezTo>
                  <a:pt x="235337" y="38100"/>
                  <a:pt x="209858" y="60312"/>
                  <a:pt x="206762" y="38100"/>
                </a:cubicBezTo>
                <a:cubicBezTo>
                  <a:pt x="152352" y="46853"/>
                  <a:pt x="109792" y="8830"/>
                  <a:pt x="91778" y="101346"/>
                </a:cubicBezTo>
                <a:cubicBezTo>
                  <a:pt x="80384" y="159858"/>
                  <a:pt x="22040" y="191786"/>
                  <a:pt x="6497" y="249336"/>
                </a:cubicBezTo>
                <a:cubicBezTo>
                  <a:pt x="-15641" y="331308"/>
                  <a:pt x="21947" y="402336"/>
                  <a:pt x="71633" y="459181"/>
                </a:cubicBezTo>
                <a:cubicBezTo>
                  <a:pt x="83914" y="473231"/>
                  <a:pt x="64512" y="497824"/>
                  <a:pt x="73467" y="514198"/>
                </a:cubicBezTo>
                <a:cubicBezTo>
                  <a:pt x="81793" y="529409"/>
                  <a:pt x="100593" y="536553"/>
                  <a:pt x="109079" y="551688"/>
                </a:cubicBezTo>
                <a:cubicBezTo>
                  <a:pt x="116338" y="564623"/>
                  <a:pt x="129445" y="543087"/>
                  <a:pt x="137850" y="555317"/>
                </a:cubicBezTo>
                <a:cubicBezTo>
                  <a:pt x="145103" y="565861"/>
                  <a:pt x="117762" y="571319"/>
                  <a:pt x="130562" y="571500"/>
                </a:cubicBezTo>
                <a:cubicBezTo>
                  <a:pt x="136843" y="571586"/>
                  <a:pt x="153008" y="572881"/>
                  <a:pt x="159137" y="571500"/>
                </a:cubicBezTo>
                <a:cubicBezTo>
                  <a:pt x="182330" y="572995"/>
                  <a:pt x="164137" y="572062"/>
                  <a:pt x="183515" y="573272"/>
                </a:cubicBezTo>
                <a:cubicBezTo>
                  <a:pt x="191960" y="524018"/>
                  <a:pt x="158956" y="509835"/>
                  <a:pt x="141720" y="462934"/>
                </a:cubicBezTo>
                <a:cubicBezTo>
                  <a:pt x="135968" y="447275"/>
                  <a:pt x="128823" y="432035"/>
                  <a:pt x="125309" y="415728"/>
                </a:cubicBezTo>
                <a:cubicBezTo>
                  <a:pt x="121794" y="399431"/>
                  <a:pt x="122295" y="381448"/>
                  <a:pt x="131091" y="367284"/>
                </a:cubicBezTo>
                <a:cubicBezTo>
                  <a:pt x="144546" y="345605"/>
                  <a:pt x="175898" y="338938"/>
                  <a:pt x="198752" y="350272"/>
                </a:cubicBezTo>
                <a:cubicBezTo>
                  <a:pt x="221602" y="361617"/>
                  <a:pt x="235070" y="387734"/>
                  <a:pt x="234899" y="413242"/>
                </a:cubicBezTo>
                <a:cubicBezTo>
                  <a:pt x="254635" y="396507"/>
                  <a:pt x="270094" y="375342"/>
                  <a:pt x="280962" y="351958"/>
                </a:cubicBezTo>
                <a:lnTo>
                  <a:pt x="273437" y="314325"/>
                </a:lnTo>
                <a:cubicBezTo>
                  <a:pt x="273437" y="314325"/>
                  <a:pt x="282267" y="321554"/>
                  <a:pt x="289839" y="329270"/>
                </a:cubicBezTo>
                <a:cubicBezTo>
                  <a:pt x="303698" y="285988"/>
                  <a:pt x="302688" y="237801"/>
                  <a:pt x="284029" y="196272"/>
                </a:cubicBezTo>
                <a:cubicBezTo>
                  <a:pt x="293773" y="188576"/>
                  <a:pt x="365163" y="219532"/>
                  <a:pt x="425837" y="233305"/>
                </a:cubicBezTo>
                <a:lnTo>
                  <a:pt x="425837" y="228600"/>
                </a:lnTo>
                <a:lnTo>
                  <a:pt x="473462" y="238125"/>
                </a:lnTo>
                <a:cubicBezTo>
                  <a:pt x="520535" y="246669"/>
                  <a:pt x="533289" y="258337"/>
                  <a:pt x="521087" y="209550"/>
                </a:cubicBezTo>
                <a:cubicBezTo>
                  <a:pt x="517106" y="193615"/>
                  <a:pt x="540137" y="266700"/>
                  <a:pt x="578237" y="247650"/>
                </a:cubicBezTo>
                <a:cubicBezTo>
                  <a:pt x="602107" y="235715"/>
                  <a:pt x="573599" y="212941"/>
                  <a:pt x="589153" y="191252"/>
                </a:cubicBezTo>
                <a:cubicBezTo>
                  <a:pt x="599259" y="177146"/>
                  <a:pt x="602354" y="159306"/>
                  <a:pt x="600059" y="141980"/>
                </a:cubicBez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F8BFF48-2F22-BE91-F457-99B975C052C3}"/>
              </a:ext>
            </a:extLst>
          </p:cNvPr>
          <p:cNvSpPr/>
          <p:nvPr/>
        </p:nvSpPr>
        <p:spPr>
          <a:xfrm>
            <a:off x="2294257" y="3440366"/>
            <a:ext cx="1858146" cy="9525"/>
          </a:xfrm>
          <a:custGeom>
            <a:avLst/>
            <a:gdLst>
              <a:gd name="connsiteX0" fmla="*/ 0 w 1858146"/>
              <a:gd name="connsiteY0" fmla="*/ 0 h 9525"/>
              <a:gd name="connsiteX1" fmla="*/ 1858147 w 1858146"/>
              <a:gd name="connsiteY1" fmla="*/ 0 h 9525"/>
              <a:gd name="connsiteX2" fmla="*/ 1858147 w 1858146"/>
              <a:gd name="connsiteY2" fmla="*/ 9525 h 9525"/>
              <a:gd name="connsiteX3" fmla="*/ 0 w 1858146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8146" h="9525">
                <a:moveTo>
                  <a:pt x="0" y="0"/>
                </a:moveTo>
                <a:lnTo>
                  <a:pt x="1858147" y="0"/>
                </a:lnTo>
                <a:lnTo>
                  <a:pt x="1858147" y="9525"/>
                </a:lnTo>
                <a:lnTo>
                  <a:pt x="0" y="9525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48" name="图形 7">
            <a:extLst>
              <a:ext uri="{FF2B5EF4-FFF2-40B4-BE49-F238E27FC236}">
                <a16:creationId xmlns:a16="http://schemas.microsoft.com/office/drawing/2014/main" id="{58DBA83B-ED10-F745-9B0B-D902CB35460E}"/>
              </a:ext>
            </a:extLst>
          </p:cNvPr>
          <p:cNvGrpSpPr/>
          <p:nvPr/>
        </p:nvGrpSpPr>
        <p:grpSpPr>
          <a:xfrm>
            <a:off x="2974352" y="2473902"/>
            <a:ext cx="654672" cy="828674"/>
            <a:chOff x="2974352" y="2473902"/>
            <a:chExt cx="654672" cy="828674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7C61FCD-FD4B-13A8-79F7-127B1505B75B}"/>
                </a:ext>
              </a:extLst>
            </p:cNvPr>
            <p:cNvSpPr/>
            <p:nvPr/>
          </p:nvSpPr>
          <p:spPr>
            <a:xfrm>
              <a:off x="3068563" y="2473902"/>
              <a:ext cx="560460" cy="581024"/>
            </a:xfrm>
            <a:custGeom>
              <a:avLst/>
              <a:gdLst>
                <a:gd name="connsiteX0" fmla="*/ 78391 w 560460"/>
                <a:gd name="connsiteY0" fmla="*/ 447446 h 581024"/>
                <a:gd name="connsiteX1" fmla="*/ 0 w 560460"/>
                <a:gd name="connsiteY1" fmla="*/ 410318 h 581024"/>
                <a:gd name="connsiteX2" fmla="*/ 74686 w 560460"/>
                <a:gd name="connsiteY2" fmla="*/ 581025 h 581024"/>
                <a:gd name="connsiteX3" fmla="*/ 180356 w 560460"/>
                <a:gd name="connsiteY3" fmla="*/ 427558 h 581024"/>
                <a:gd name="connsiteX4" fmla="*/ 97507 w 560460"/>
                <a:gd name="connsiteY4" fmla="*/ 448875 h 581024"/>
                <a:gd name="connsiteX5" fmla="*/ 560461 w 560460"/>
                <a:gd name="connsiteY5" fmla="*/ 19050 h 581024"/>
                <a:gd name="connsiteX6" fmla="*/ 560461 w 560460"/>
                <a:gd name="connsiteY6" fmla="*/ 0 h 581024"/>
                <a:gd name="connsiteX7" fmla="*/ 78391 w 560460"/>
                <a:gd name="connsiteY7" fmla="*/ 447446 h 5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0460" h="581024">
                  <a:moveTo>
                    <a:pt x="78391" y="447446"/>
                  </a:moveTo>
                  <a:lnTo>
                    <a:pt x="0" y="410318"/>
                  </a:lnTo>
                  <a:cubicBezTo>
                    <a:pt x="32156" y="455190"/>
                    <a:pt x="59855" y="525265"/>
                    <a:pt x="74686" y="581025"/>
                  </a:cubicBezTo>
                  <a:cubicBezTo>
                    <a:pt x="99803" y="529085"/>
                    <a:pt x="140284" y="465525"/>
                    <a:pt x="180356" y="427558"/>
                  </a:cubicBezTo>
                  <a:lnTo>
                    <a:pt x="97507" y="448875"/>
                  </a:lnTo>
                  <a:cubicBezTo>
                    <a:pt x="148561" y="198672"/>
                    <a:pt x="340576" y="19050"/>
                    <a:pt x="560461" y="19050"/>
                  </a:cubicBezTo>
                  <a:lnTo>
                    <a:pt x="560461" y="0"/>
                  </a:lnTo>
                  <a:cubicBezTo>
                    <a:pt x="330784" y="0"/>
                    <a:pt x="130512" y="187147"/>
                    <a:pt x="78391" y="447446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3E17F3-C543-75D4-85F8-CF72F06BDDBD}"/>
                </a:ext>
              </a:extLst>
            </p:cNvPr>
            <p:cNvSpPr/>
            <p:nvPr/>
          </p:nvSpPr>
          <p:spPr>
            <a:xfrm>
              <a:off x="2974352" y="3226377"/>
              <a:ext cx="571500" cy="76200"/>
            </a:xfrm>
            <a:custGeom>
              <a:avLst/>
              <a:gdLst>
                <a:gd name="connsiteX0" fmla="*/ 533400 w 571500"/>
                <a:gd name="connsiteY0" fmla="*/ 76200 h 76200"/>
                <a:gd name="connsiteX1" fmla="*/ 38100 w 571500"/>
                <a:gd name="connsiteY1" fmla="*/ 76200 h 76200"/>
                <a:gd name="connsiteX2" fmla="*/ 0 w 571500"/>
                <a:gd name="connsiteY2" fmla="*/ 38100 h 76200"/>
                <a:gd name="connsiteX3" fmla="*/ 38100 w 571500"/>
                <a:gd name="connsiteY3" fmla="*/ 0 h 76200"/>
                <a:gd name="connsiteX4" fmla="*/ 533400 w 571500"/>
                <a:gd name="connsiteY4" fmla="*/ 0 h 76200"/>
                <a:gd name="connsiteX5" fmla="*/ 571500 w 571500"/>
                <a:gd name="connsiteY5" fmla="*/ 38100 h 76200"/>
                <a:gd name="connsiteX6" fmla="*/ 533400 w 571500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0" h="76200">
                  <a:moveTo>
                    <a:pt x="533400" y="76200"/>
                  </a:moveTo>
                  <a:lnTo>
                    <a:pt x="38100" y="76200"/>
                  </a:lnTo>
                  <a:cubicBezTo>
                    <a:pt x="17097" y="76200"/>
                    <a:pt x="0" y="59112"/>
                    <a:pt x="0" y="38100"/>
                  </a:cubicBezTo>
                  <a:cubicBezTo>
                    <a:pt x="0" y="17098"/>
                    <a:pt x="17097" y="0"/>
                    <a:pt x="38100" y="0"/>
                  </a:cubicBezTo>
                  <a:lnTo>
                    <a:pt x="533400" y="0"/>
                  </a:lnTo>
                  <a:cubicBezTo>
                    <a:pt x="554412" y="0"/>
                    <a:pt x="571500" y="17098"/>
                    <a:pt x="571500" y="38100"/>
                  </a:cubicBezTo>
                  <a:cubicBezTo>
                    <a:pt x="571500" y="59112"/>
                    <a:pt x="554412" y="76200"/>
                    <a:pt x="533400" y="7620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14E2E664-74E1-49A9-7F1D-1E506ADD3DE3}"/>
              </a:ext>
            </a:extLst>
          </p:cNvPr>
          <p:cNvSpPr/>
          <p:nvPr/>
        </p:nvSpPr>
        <p:spPr>
          <a:xfrm>
            <a:off x="5272900" y="4892458"/>
            <a:ext cx="6919100" cy="1557150"/>
          </a:xfrm>
          <a:custGeom>
            <a:avLst/>
            <a:gdLst>
              <a:gd name="connsiteX0" fmla="*/ 0 w 6919100"/>
              <a:gd name="connsiteY0" fmla="*/ 778574 h 1557150"/>
              <a:gd name="connsiteX1" fmla="*/ 1 w 6919100"/>
              <a:gd name="connsiteY1" fmla="*/ 778575 h 1557150"/>
              <a:gd name="connsiteX2" fmla="*/ 0 w 6919100"/>
              <a:gd name="connsiteY2" fmla="*/ 778575 h 1557150"/>
              <a:gd name="connsiteX3" fmla="*/ 778575 w 6919100"/>
              <a:gd name="connsiteY3" fmla="*/ 0 h 1557150"/>
              <a:gd name="connsiteX4" fmla="*/ 6919100 w 6919100"/>
              <a:gd name="connsiteY4" fmla="*/ 0 h 1557150"/>
              <a:gd name="connsiteX5" fmla="*/ 6919100 w 6919100"/>
              <a:gd name="connsiteY5" fmla="*/ 1557150 h 1557150"/>
              <a:gd name="connsiteX6" fmla="*/ 778575 w 6919100"/>
              <a:gd name="connsiteY6" fmla="*/ 1557149 h 1557150"/>
              <a:gd name="connsiteX7" fmla="*/ 15818 w 6919100"/>
              <a:gd name="connsiteY7" fmla="*/ 935484 h 1557150"/>
              <a:gd name="connsiteX8" fmla="*/ 1 w 6919100"/>
              <a:gd name="connsiteY8" fmla="*/ 778575 h 1557150"/>
              <a:gd name="connsiteX9" fmla="*/ 15818 w 6919100"/>
              <a:gd name="connsiteY9" fmla="*/ 621665 h 1557150"/>
              <a:gd name="connsiteX10" fmla="*/ 778575 w 6919100"/>
              <a:gd name="connsiteY10" fmla="*/ 0 h 15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9100" h="1557150">
                <a:moveTo>
                  <a:pt x="0" y="778574"/>
                </a:moveTo>
                <a:lnTo>
                  <a:pt x="1" y="778575"/>
                </a:lnTo>
                <a:lnTo>
                  <a:pt x="0" y="778575"/>
                </a:lnTo>
                <a:close/>
                <a:moveTo>
                  <a:pt x="778575" y="0"/>
                </a:moveTo>
                <a:lnTo>
                  <a:pt x="6919100" y="0"/>
                </a:lnTo>
                <a:lnTo>
                  <a:pt x="6919100" y="1557150"/>
                </a:lnTo>
                <a:lnTo>
                  <a:pt x="778575" y="1557149"/>
                </a:lnTo>
                <a:cubicBezTo>
                  <a:pt x="402330" y="1557149"/>
                  <a:pt x="88418" y="1290268"/>
                  <a:pt x="15818" y="935484"/>
                </a:cubicBezTo>
                <a:lnTo>
                  <a:pt x="1" y="778575"/>
                </a:lnTo>
                <a:lnTo>
                  <a:pt x="15818" y="621665"/>
                </a:lnTo>
                <a:cubicBezTo>
                  <a:pt x="88418" y="266882"/>
                  <a:pt x="402330" y="0"/>
                  <a:pt x="7785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FF856-62ED-CA60-F4FD-C3DD89B60B58}"/>
              </a:ext>
            </a:extLst>
          </p:cNvPr>
          <p:cNvSpPr txBox="1"/>
          <p:nvPr/>
        </p:nvSpPr>
        <p:spPr>
          <a:xfrm>
            <a:off x="5463039" y="1294338"/>
            <a:ext cx="1929152" cy="1334579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8800" dirty="0">
                <a:solidFill>
                  <a:schemeClr val="accent1"/>
                </a:solidFill>
                <a:latin typeface="思源黑体 CN Bold" panose="020B0800000000000000" pitchFamily="34" charset="-122"/>
                <a:ea typeface="+mj-ea"/>
              </a:rPr>
              <a:t>05.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F813EA-83AA-3D23-6BA1-4019A593EC3A}"/>
              </a:ext>
            </a:extLst>
          </p:cNvPr>
          <p:cNvSpPr txBox="1"/>
          <p:nvPr/>
        </p:nvSpPr>
        <p:spPr>
          <a:xfrm>
            <a:off x="5529909" y="2331918"/>
            <a:ext cx="3309337" cy="1039113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财务分析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351F592-6183-5C9F-85E4-F2039BBFD0BF}"/>
              </a:ext>
            </a:extLst>
          </p:cNvPr>
          <p:cNvSpPr txBox="1"/>
          <p:nvPr/>
        </p:nvSpPr>
        <p:spPr>
          <a:xfrm>
            <a:off x="5529908" y="3137096"/>
            <a:ext cx="4913751" cy="669782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en-US" sz="3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FINANCIAL ANALYSIS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57C31C9-E3E9-FF47-44B8-D032B79991CB}"/>
              </a:ext>
            </a:extLst>
          </p:cNvPr>
          <p:cNvSpPr/>
          <p:nvPr/>
        </p:nvSpPr>
        <p:spPr>
          <a:xfrm>
            <a:off x="9780361" y="229086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079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C45160A-8CA4-2D0A-0D03-6514D7312F9C}"/>
              </a:ext>
            </a:extLst>
          </p:cNvPr>
          <p:cNvSpPr/>
          <p:nvPr/>
        </p:nvSpPr>
        <p:spPr>
          <a:xfrm>
            <a:off x="0" y="5658158"/>
            <a:ext cx="12192000" cy="1199842"/>
          </a:xfrm>
          <a:custGeom>
            <a:avLst/>
            <a:gdLst>
              <a:gd name="connsiteX0" fmla="*/ 0 w 12192000"/>
              <a:gd name="connsiteY0" fmla="*/ 0 h 1199842"/>
              <a:gd name="connsiteX1" fmla="*/ 12192000 w 12192000"/>
              <a:gd name="connsiteY1" fmla="*/ 0 h 1199842"/>
              <a:gd name="connsiteX2" fmla="*/ 12192000 w 12192000"/>
              <a:gd name="connsiteY2" fmla="*/ 1199842 h 1199842"/>
              <a:gd name="connsiteX3" fmla="*/ 0 w 12192000"/>
              <a:gd name="connsiteY3" fmla="*/ 1199842 h 119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99842">
                <a:moveTo>
                  <a:pt x="0" y="0"/>
                </a:moveTo>
                <a:lnTo>
                  <a:pt x="12192000" y="0"/>
                </a:lnTo>
                <a:lnTo>
                  <a:pt x="12192000" y="1199842"/>
                </a:lnTo>
                <a:lnTo>
                  <a:pt x="0" y="1199842"/>
                </a:lnTo>
                <a:close/>
              </a:path>
            </a:pathLst>
          </a:cu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6C99CC4-E217-E091-B7D5-8C6D06A6E440}"/>
              </a:ext>
            </a:extLst>
          </p:cNvPr>
          <p:cNvSpPr/>
          <p:nvPr/>
        </p:nvSpPr>
        <p:spPr>
          <a:xfrm>
            <a:off x="608651" y="1408842"/>
            <a:ext cx="10974697" cy="5001864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AB0B8A03-8393-47ED-3EE8-2E7696E5B2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4179980"/>
              </p:ext>
            </p:extLst>
          </p:nvPr>
        </p:nvGraphicFramePr>
        <p:xfrm>
          <a:off x="2032000" y="1604784"/>
          <a:ext cx="8128000" cy="4805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92F1C306-7B35-4D5F-FEE9-321FC8D0E3F3}"/>
              </a:ext>
            </a:extLst>
          </p:cNvPr>
          <p:cNvSpPr txBox="1"/>
          <p:nvPr/>
        </p:nvSpPr>
        <p:spPr>
          <a:xfrm>
            <a:off x="4157008" y="234217"/>
            <a:ext cx="387798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我公司的财务状况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EFBC5B-28E1-A5E9-21C5-AD107426313D}"/>
              </a:ext>
            </a:extLst>
          </p:cNvPr>
          <p:cNvSpPr txBox="1"/>
          <p:nvPr/>
        </p:nvSpPr>
        <p:spPr>
          <a:xfrm>
            <a:off x="3732469" y="801528"/>
            <a:ext cx="4727063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MY COMPANY'S FINANCIAL STATUS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5648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FCDB477-A32F-94B7-1C7D-E42BEA161E13}"/>
              </a:ext>
            </a:extLst>
          </p:cNvPr>
          <p:cNvSpPr/>
          <p:nvPr/>
        </p:nvSpPr>
        <p:spPr>
          <a:xfrm>
            <a:off x="2924846" y="1042509"/>
            <a:ext cx="8643222" cy="951114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268DEA3-132A-5E89-1599-5D966527525D}"/>
              </a:ext>
            </a:extLst>
          </p:cNvPr>
          <p:cNvSpPr/>
          <p:nvPr/>
        </p:nvSpPr>
        <p:spPr>
          <a:xfrm>
            <a:off x="2924846" y="4864378"/>
            <a:ext cx="8643222" cy="951114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432157C-2CC1-B069-A36A-50BB6B15DE1F}"/>
              </a:ext>
            </a:extLst>
          </p:cNvPr>
          <p:cNvSpPr/>
          <p:nvPr/>
        </p:nvSpPr>
        <p:spPr>
          <a:xfrm>
            <a:off x="575635" y="487448"/>
            <a:ext cx="6207126" cy="5883105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95F5E77-CD3A-7FB7-7F36-A13A29BD720A}"/>
              </a:ext>
            </a:extLst>
          </p:cNvPr>
          <p:cNvSpPr/>
          <p:nvPr/>
        </p:nvSpPr>
        <p:spPr>
          <a:xfrm>
            <a:off x="7251891" y="186753"/>
            <a:ext cx="4383206" cy="6479160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321EA61B-3D1B-9155-EEEA-08E724ED469D}"/>
              </a:ext>
            </a:extLst>
          </p:cNvPr>
          <p:cNvSpPr/>
          <p:nvPr/>
        </p:nvSpPr>
        <p:spPr>
          <a:xfrm flipH="1">
            <a:off x="6774456" y="6660640"/>
            <a:ext cx="4648885" cy="18246"/>
          </a:xfrm>
          <a:custGeom>
            <a:avLst/>
            <a:gdLst>
              <a:gd name="connsiteX0" fmla="*/ 4648886 w 4648885"/>
              <a:gd name="connsiteY0" fmla="*/ 9123 h 18246"/>
              <a:gd name="connsiteX1" fmla="*/ 4648886 w 4648885"/>
              <a:gd name="connsiteY1" fmla="*/ 9123 h 18246"/>
              <a:gd name="connsiteX2" fmla="*/ 4639763 w 4648885"/>
              <a:gd name="connsiteY2" fmla="*/ 18246 h 18246"/>
              <a:gd name="connsiteX3" fmla="*/ 9123 w 4648885"/>
              <a:gd name="connsiteY3" fmla="*/ 18246 h 18246"/>
              <a:gd name="connsiteX4" fmla="*/ 0 w 4648885"/>
              <a:gd name="connsiteY4" fmla="*/ 9123 h 18246"/>
              <a:gd name="connsiteX5" fmla="*/ 0 w 4648885"/>
              <a:gd name="connsiteY5" fmla="*/ 9123 h 18246"/>
              <a:gd name="connsiteX6" fmla="*/ 9123 w 4648885"/>
              <a:gd name="connsiteY6" fmla="*/ 0 h 18246"/>
              <a:gd name="connsiteX7" fmla="*/ 4639763 w 4648885"/>
              <a:gd name="connsiteY7" fmla="*/ 0 h 18246"/>
              <a:gd name="connsiteX8" fmla="*/ 4648886 w 4648885"/>
              <a:gd name="connsiteY8" fmla="*/ 9123 h 1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48885" h="18246">
                <a:moveTo>
                  <a:pt x="4648886" y="9123"/>
                </a:moveTo>
                <a:lnTo>
                  <a:pt x="4648886" y="9123"/>
                </a:lnTo>
                <a:cubicBezTo>
                  <a:pt x="4648886" y="14163"/>
                  <a:pt x="4644802" y="18246"/>
                  <a:pt x="4639763" y="18246"/>
                </a:cubicBezTo>
                <a:lnTo>
                  <a:pt x="9123" y="18246"/>
                </a:lnTo>
                <a:cubicBezTo>
                  <a:pt x="4085" y="18246"/>
                  <a:pt x="0" y="14163"/>
                  <a:pt x="0" y="9123"/>
                </a:cubicBezTo>
                <a:lnTo>
                  <a:pt x="0" y="9123"/>
                </a:lnTo>
                <a:cubicBezTo>
                  <a:pt x="0" y="4084"/>
                  <a:pt x="4085" y="0"/>
                  <a:pt x="9123" y="0"/>
                </a:cubicBezTo>
                <a:lnTo>
                  <a:pt x="4639763" y="0"/>
                </a:lnTo>
                <a:cubicBezTo>
                  <a:pt x="4644802" y="0"/>
                  <a:pt x="4648886" y="4084"/>
                  <a:pt x="4648886" y="9123"/>
                </a:cubicBezTo>
                <a:close/>
              </a:path>
            </a:pathLst>
          </a:custGeom>
          <a:solidFill>
            <a:srgbClr val="E6E6E6"/>
          </a:solidFill>
          <a:ln w="108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52" name="图形 2">
            <a:extLst>
              <a:ext uri="{FF2B5EF4-FFF2-40B4-BE49-F238E27FC236}">
                <a16:creationId xmlns:a16="http://schemas.microsoft.com/office/drawing/2014/main" id="{18C25EC1-A2E8-6926-F2E4-0F2E6A1BB0B1}"/>
              </a:ext>
            </a:extLst>
          </p:cNvPr>
          <p:cNvGrpSpPr/>
          <p:nvPr/>
        </p:nvGrpSpPr>
        <p:grpSpPr>
          <a:xfrm flipH="1">
            <a:off x="9485638" y="1158413"/>
            <a:ext cx="2706362" cy="5333119"/>
            <a:chOff x="7013772" y="1311504"/>
            <a:chExt cx="2706362" cy="533311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442B6A3-0426-74E7-55F2-E615FD73DC7D}"/>
                </a:ext>
              </a:extLst>
            </p:cNvPr>
            <p:cNvSpPr/>
            <p:nvPr/>
          </p:nvSpPr>
          <p:spPr>
            <a:xfrm>
              <a:off x="9152586" y="2643816"/>
              <a:ext cx="567548" cy="388668"/>
            </a:xfrm>
            <a:custGeom>
              <a:avLst/>
              <a:gdLst>
                <a:gd name="connsiteX0" fmla="*/ 470026 w 567548"/>
                <a:gd name="connsiteY0" fmla="*/ 192728 h 388668"/>
                <a:gd name="connsiteX1" fmla="*/ 560920 w 567548"/>
                <a:gd name="connsiteY1" fmla="*/ 41240 h 388668"/>
                <a:gd name="connsiteX2" fmla="*/ 385159 w 567548"/>
                <a:gd name="connsiteY2" fmla="*/ 23081 h 388668"/>
                <a:gd name="connsiteX3" fmla="*/ 310013 w 567548"/>
                <a:gd name="connsiteY3" fmla="*/ 84890 h 388668"/>
                <a:gd name="connsiteX4" fmla="*/ 0 w 567548"/>
                <a:gd name="connsiteY4" fmla="*/ 244795 h 388668"/>
                <a:gd name="connsiteX5" fmla="*/ 78133 w 567548"/>
                <a:gd name="connsiteY5" fmla="*/ 388669 h 388668"/>
                <a:gd name="connsiteX6" fmla="*/ 375460 w 567548"/>
                <a:gd name="connsiteY6" fmla="*/ 215764 h 388668"/>
                <a:gd name="connsiteX7" fmla="*/ 470026 w 567548"/>
                <a:gd name="connsiteY7" fmla="*/ 192728 h 38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548" h="388668">
                  <a:moveTo>
                    <a:pt x="470026" y="192728"/>
                  </a:moveTo>
                  <a:cubicBezTo>
                    <a:pt x="543663" y="155920"/>
                    <a:pt x="584358" y="88094"/>
                    <a:pt x="560920" y="41240"/>
                  </a:cubicBezTo>
                  <a:cubicBezTo>
                    <a:pt x="537483" y="-5624"/>
                    <a:pt x="458817" y="-13759"/>
                    <a:pt x="385159" y="23081"/>
                  </a:cubicBezTo>
                  <a:cubicBezTo>
                    <a:pt x="355531" y="37385"/>
                    <a:pt x="329769" y="58585"/>
                    <a:pt x="310013" y="84890"/>
                  </a:cubicBezTo>
                  <a:lnTo>
                    <a:pt x="0" y="244795"/>
                  </a:lnTo>
                  <a:lnTo>
                    <a:pt x="78133" y="388669"/>
                  </a:lnTo>
                  <a:lnTo>
                    <a:pt x="375460" y="215764"/>
                  </a:lnTo>
                  <a:cubicBezTo>
                    <a:pt x="408369" y="215753"/>
                    <a:pt x="440799" y="207857"/>
                    <a:pt x="470026" y="192728"/>
                  </a:cubicBezTo>
                  <a:close/>
                </a:path>
              </a:pathLst>
            </a:custGeom>
            <a:solidFill>
              <a:srgbClr val="FFB6B6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022E7ACE-2E75-7321-7169-89CC63CB1F55}"/>
                </a:ext>
              </a:extLst>
            </p:cNvPr>
            <p:cNvGrpSpPr/>
            <p:nvPr/>
          </p:nvGrpSpPr>
          <p:grpSpPr>
            <a:xfrm>
              <a:off x="7831982" y="5986955"/>
              <a:ext cx="546756" cy="657669"/>
              <a:chOff x="7831982" y="5986955"/>
              <a:chExt cx="546756" cy="657669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DCE9357-D37F-AACE-8950-4100A94D0C59}"/>
                  </a:ext>
                </a:extLst>
              </p:cNvPr>
              <p:cNvSpPr/>
              <p:nvPr/>
            </p:nvSpPr>
            <p:spPr>
              <a:xfrm>
                <a:off x="7866091" y="5986955"/>
                <a:ext cx="217800" cy="569218"/>
              </a:xfrm>
              <a:custGeom>
                <a:avLst/>
                <a:gdLst>
                  <a:gd name="connsiteX0" fmla="*/ 29 w 217800"/>
                  <a:gd name="connsiteY0" fmla="*/ 569218 h 569218"/>
                  <a:gd name="connsiteX1" fmla="*/ 147600 w 217800"/>
                  <a:gd name="connsiteY1" fmla="*/ 569207 h 569218"/>
                  <a:gd name="connsiteX2" fmla="*/ 217801 w 217800"/>
                  <a:gd name="connsiteY2" fmla="*/ 0 h 569218"/>
                  <a:gd name="connsiteX3" fmla="*/ 0 w 217800"/>
                  <a:gd name="connsiteY3" fmla="*/ 11 h 569218"/>
                  <a:gd name="connsiteX4" fmla="*/ 29 w 217800"/>
                  <a:gd name="connsiteY4" fmla="*/ 569218 h 56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00" h="569218">
                    <a:moveTo>
                      <a:pt x="29" y="569218"/>
                    </a:moveTo>
                    <a:lnTo>
                      <a:pt x="147600" y="569207"/>
                    </a:lnTo>
                    <a:lnTo>
                      <a:pt x="217801" y="0"/>
                    </a:lnTo>
                    <a:lnTo>
                      <a:pt x="0" y="11"/>
                    </a:lnTo>
                    <a:lnTo>
                      <a:pt x="29" y="569218"/>
                    </a:lnTo>
                    <a:close/>
                  </a:path>
                </a:pathLst>
              </a:custGeom>
              <a:solidFill>
                <a:srgbClr val="FFB6B6"/>
              </a:solidFill>
              <a:ln w="108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B70EF74-51DA-026F-E746-C56D25C9C8EC}"/>
                  </a:ext>
                </a:extLst>
              </p:cNvPr>
              <p:cNvSpPr/>
              <p:nvPr/>
            </p:nvSpPr>
            <p:spPr>
              <a:xfrm>
                <a:off x="7831982" y="6386331"/>
                <a:ext cx="546756" cy="258293"/>
              </a:xfrm>
              <a:custGeom>
                <a:avLst/>
                <a:gdLst>
                  <a:gd name="connsiteX0" fmla="*/ 539730 w 546756"/>
                  <a:gd name="connsiteY0" fmla="*/ 166497 h 258293"/>
                  <a:gd name="connsiteX1" fmla="*/ 539730 w 546756"/>
                  <a:gd name="connsiteY1" fmla="*/ 166497 h 258293"/>
                  <a:gd name="connsiteX2" fmla="*/ 546757 w 546756"/>
                  <a:gd name="connsiteY2" fmla="*/ 208214 h 258293"/>
                  <a:gd name="connsiteX3" fmla="*/ 546757 w 546756"/>
                  <a:gd name="connsiteY3" fmla="*/ 208214 h 258293"/>
                  <a:gd name="connsiteX4" fmla="*/ 496667 w 546756"/>
                  <a:gd name="connsiteY4" fmla="*/ 258293 h 258293"/>
                  <a:gd name="connsiteX5" fmla="*/ 39659 w 546756"/>
                  <a:gd name="connsiteY5" fmla="*/ 258293 h 258293"/>
                  <a:gd name="connsiteX6" fmla="*/ 5489 w 546756"/>
                  <a:gd name="connsiteY6" fmla="*/ 224125 h 258293"/>
                  <a:gd name="connsiteX7" fmla="*/ 5489 w 546756"/>
                  <a:gd name="connsiteY7" fmla="*/ 205097 h 258293"/>
                  <a:gd name="connsiteX8" fmla="*/ 29428 w 546756"/>
                  <a:gd name="connsiteY8" fmla="*/ 77427 h 258293"/>
                  <a:gd name="connsiteX9" fmla="*/ 173720 w 546756"/>
                  <a:gd name="connsiteY9" fmla="*/ 46181 h 258293"/>
                  <a:gd name="connsiteX10" fmla="*/ 199211 w 546756"/>
                  <a:gd name="connsiteY10" fmla="*/ 0 h 258293"/>
                  <a:gd name="connsiteX11" fmla="*/ 383735 w 546756"/>
                  <a:gd name="connsiteY11" fmla="*/ 134946 h 258293"/>
                  <a:gd name="connsiteX12" fmla="*/ 486012 w 546756"/>
                  <a:gd name="connsiteY12" fmla="*/ 147534 h 258293"/>
                  <a:gd name="connsiteX13" fmla="*/ 539730 w 546756"/>
                  <a:gd name="connsiteY13" fmla="*/ 166497 h 258293"/>
                  <a:gd name="connsiteX14" fmla="*/ 539730 w 546756"/>
                  <a:gd name="connsiteY14" fmla="*/ 166497 h 25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756" h="258293">
                    <a:moveTo>
                      <a:pt x="539730" y="166497"/>
                    </a:moveTo>
                    <a:lnTo>
                      <a:pt x="539730" y="166497"/>
                    </a:lnTo>
                    <a:cubicBezTo>
                      <a:pt x="544335" y="174230"/>
                      <a:pt x="546757" y="199210"/>
                      <a:pt x="546757" y="208214"/>
                    </a:cubicBezTo>
                    <a:lnTo>
                      <a:pt x="546757" y="208214"/>
                    </a:lnTo>
                    <a:cubicBezTo>
                      <a:pt x="546757" y="235876"/>
                      <a:pt x="524329" y="258293"/>
                      <a:pt x="496667" y="258293"/>
                    </a:cubicBezTo>
                    <a:lnTo>
                      <a:pt x="39659" y="258293"/>
                    </a:lnTo>
                    <a:cubicBezTo>
                      <a:pt x="20788" y="258293"/>
                      <a:pt x="5489" y="243001"/>
                      <a:pt x="5489" y="224125"/>
                    </a:cubicBezTo>
                    <a:lnTo>
                      <a:pt x="5489" y="205097"/>
                    </a:lnTo>
                    <a:cubicBezTo>
                      <a:pt x="5489" y="205097"/>
                      <a:pt x="-17119" y="147914"/>
                      <a:pt x="29428" y="77427"/>
                    </a:cubicBezTo>
                    <a:cubicBezTo>
                      <a:pt x="29428" y="77427"/>
                      <a:pt x="87277" y="132622"/>
                      <a:pt x="173720" y="46181"/>
                    </a:cubicBezTo>
                    <a:lnTo>
                      <a:pt x="199211" y="0"/>
                    </a:lnTo>
                    <a:lnTo>
                      <a:pt x="383735" y="134946"/>
                    </a:lnTo>
                    <a:lnTo>
                      <a:pt x="486012" y="147534"/>
                    </a:lnTo>
                    <a:cubicBezTo>
                      <a:pt x="508386" y="150293"/>
                      <a:pt x="528228" y="147111"/>
                      <a:pt x="539730" y="166497"/>
                    </a:cubicBezTo>
                    <a:lnTo>
                      <a:pt x="539730" y="166497"/>
                    </a:lnTo>
                    <a:close/>
                  </a:path>
                </a:pathLst>
              </a:custGeom>
              <a:solidFill>
                <a:srgbClr val="2F2E41"/>
              </a:solidFill>
              <a:ln w="108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745B3A6C-82F2-0E09-55AF-1D3A004A6348}"/>
                </a:ext>
              </a:extLst>
            </p:cNvPr>
            <p:cNvGrpSpPr/>
            <p:nvPr/>
          </p:nvGrpSpPr>
          <p:grpSpPr>
            <a:xfrm>
              <a:off x="8043619" y="5424797"/>
              <a:ext cx="509328" cy="802317"/>
              <a:chOff x="8043619" y="5424797"/>
              <a:chExt cx="509328" cy="80231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1E30EFE-1DEB-C59B-932B-BCFA547495A2}"/>
                  </a:ext>
                </a:extLst>
              </p:cNvPr>
              <p:cNvSpPr/>
              <p:nvPr/>
            </p:nvSpPr>
            <p:spPr>
              <a:xfrm>
                <a:off x="8097855" y="5424797"/>
                <a:ext cx="455092" cy="573334"/>
              </a:xfrm>
              <a:custGeom>
                <a:avLst/>
                <a:gdLst>
                  <a:gd name="connsiteX0" fmla="*/ 0 w 455092"/>
                  <a:gd name="connsiteY0" fmla="*/ 505497 h 573334"/>
                  <a:gd name="connsiteX1" fmla="*/ 131047 w 455092"/>
                  <a:gd name="connsiteY1" fmla="*/ 573334 h 573334"/>
                  <a:gd name="connsiteX2" fmla="*/ 455092 w 455092"/>
                  <a:gd name="connsiteY2" fmla="*/ 100126 h 573334"/>
                  <a:gd name="connsiteX3" fmla="*/ 261671 w 455092"/>
                  <a:gd name="connsiteY3" fmla="*/ 0 h 573334"/>
                  <a:gd name="connsiteX4" fmla="*/ 0 w 455092"/>
                  <a:gd name="connsiteY4" fmla="*/ 505497 h 57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092" h="573334">
                    <a:moveTo>
                      <a:pt x="0" y="505497"/>
                    </a:moveTo>
                    <a:lnTo>
                      <a:pt x="131047" y="573334"/>
                    </a:lnTo>
                    <a:lnTo>
                      <a:pt x="455092" y="100126"/>
                    </a:lnTo>
                    <a:lnTo>
                      <a:pt x="261671" y="0"/>
                    </a:lnTo>
                    <a:lnTo>
                      <a:pt x="0" y="505497"/>
                    </a:lnTo>
                    <a:close/>
                  </a:path>
                </a:pathLst>
              </a:custGeom>
              <a:solidFill>
                <a:srgbClr val="FFB6B6"/>
              </a:solidFill>
              <a:ln w="108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DA8C391-B637-4320-BFFF-10BA24EBD708}"/>
                  </a:ext>
                </a:extLst>
              </p:cNvPr>
              <p:cNvSpPr/>
              <p:nvPr/>
            </p:nvSpPr>
            <p:spPr>
              <a:xfrm>
                <a:off x="8043619" y="5846068"/>
                <a:ext cx="504787" cy="381046"/>
              </a:xfrm>
              <a:custGeom>
                <a:avLst/>
                <a:gdLst>
                  <a:gd name="connsiteX0" fmla="*/ 504766 w 504787"/>
                  <a:gd name="connsiteY0" fmla="*/ 313705 h 381046"/>
                  <a:gd name="connsiteX1" fmla="*/ 504766 w 504787"/>
                  <a:gd name="connsiteY1" fmla="*/ 313705 h 381046"/>
                  <a:gd name="connsiteX2" fmla="*/ 491820 w 504787"/>
                  <a:gd name="connsiteY2" fmla="*/ 353977 h 381046"/>
                  <a:gd name="connsiteX3" fmla="*/ 491820 w 504787"/>
                  <a:gd name="connsiteY3" fmla="*/ 353977 h 381046"/>
                  <a:gd name="connsiteX4" fmla="*/ 424309 w 504787"/>
                  <a:gd name="connsiteY4" fmla="*/ 375427 h 381046"/>
                  <a:gd name="connsiteX5" fmla="*/ 18467 w 504787"/>
                  <a:gd name="connsiteY5" fmla="*/ 165313 h 381046"/>
                  <a:gd name="connsiteX6" fmla="*/ 3833 w 504787"/>
                  <a:gd name="connsiteY6" fmla="*/ 119263 h 381046"/>
                  <a:gd name="connsiteX7" fmla="*/ 12580 w 504787"/>
                  <a:gd name="connsiteY7" fmla="*/ 102364 h 381046"/>
                  <a:gd name="connsiteX8" fmla="*/ 92531 w 504787"/>
                  <a:gd name="connsiteY8" fmla="*/ 0 h 381046"/>
                  <a:gd name="connsiteX9" fmla="*/ 235048 w 504787"/>
                  <a:gd name="connsiteY9" fmla="*/ 38578 h 381046"/>
                  <a:gd name="connsiteX10" fmla="*/ 278915 w 504787"/>
                  <a:gd name="connsiteY10" fmla="*/ 9297 h 381046"/>
                  <a:gd name="connsiteX11" fmla="*/ 380724 w 504787"/>
                  <a:gd name="connsiteY11" fmla="*/ 213970 h 381046"/>
                  <a:gd name="connsiteX12" fmla="*/ 465765 w 504787"/>
                  <a:gd name="connsiteY12" fmla="*/ 272173 h 381046"/>
                  <a:gd name="connsiteX13" fmla="*/ 504756 w 504787"/>
                  <a:gd name="connsiteY13" fmla="*/ 313705 h 381046"/>
                  <a:gd name="connsiteX14" fmla="*/ 504766 w 504787"/>
                  <a:gd name="connsiteY14" fmla="*/ 313705 h 38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4787" h="381046">
                    <a:moveTo>
                      <a:pt x="504766" y="313705"/>
                    </a:moveTo>
                    <a:lnTo>
                      <a:pt x="504766" y="313705"/>
                    </a:lnTo>
                    <a:cubicBezTo>
                      <a:pt x="505288" y="322698"/>
                      <a:pt x="495958" y="345984"/>
                      <a:pt x="491820" y="353977"/>
                    </a:cubicBezTo>
                    <a:lnTo>
                      <a:pt x="491820" y="353977"/>
                    </a:lnTo>
                    <a:cubicBezTo>
                      <a:pt x="479102" y="378545"/>
                      <a:pt x="448876" y="388146"/>
                      <a:pt x="424309" y="375427"/>
                    </a:cubicBezTo>
                    <a:lnTo>
                      <a:pt x="18467" y="165313"/>
                    </a:lnTo>
                    <a:cubicBezTo>
                      <a:pt x="1708" y="156635"/>
                      <a:pt x="-4844" y="136021"/>
                      <a:pt x="3833" y="119263"/>
                    </a:cubicBezTo>
                    <a:lnTo>
                      <a:pt x="12580" y="102364"/>
                    </a:lnTo>
                    <a:cubicBezTo>
                      <a:pt x="12580" y="102364"/>
                      <a:pt x="18796" y="41184"/>
                      <a:pt x="92531" y="0"/>
                    </a:cubicBezTo>
                    <a:cubicBezTo>
                      <a:pt x="92531" y="0"/>
                      <a:pt x="118532" y="75602"/>
                      <a:pt x="235048" y="38578"/>
                    </a:cubicBezTo>
                    <a:lnTo>
                      <a:pt x="278915" y="9297"/>
                    </a:lnTo>
                    <a:lnTo>
                      <a:pt x="380724" y="213970"/>
                    </a:lnTo>
                    <a:lnTo>
                      <a:pt x="465765" y="272173"/>
                    </a:lnTo>
                    <a:cubicBezTo>
                      <a:pt x="484370" y="284902"/>
                      <a:pt x="503452" y="291201"/>
                      <a:pt x="504756" y="313705"/>
                    </a:cubicBezTo>
                    <a:lnTo>
                      <a:pt x="504766" y="313705"/>
                    </a:lnTo>
                    <a:close/>
                  </a:path>
                </a:pathLst>
              </a:custGeom>
              <a:solidFill>
                <a:srgbClr val="2F2E41"/>
              </a:solidFill>
              <a:ln w="108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3E8DBEC-8F18-AE7B-02B7-FF338511D0BA}"/>
                </a:ext>
              </a:extLst>
            </p:cNvPr>
            <p:cNvSpPr/>
            <p:nvPr/>
          </p:nvSpPr>
          <p:spPr>
            <a:xfrm>
              <a:off x="7700484" y="2038184"/>
              <a:ext cx="694024" cy="1545782"/>
            </a:xfrm>
            <a:custGeom>
              <a:avLst/>
              <a:gdLst>
                <a:gd name="connsiteX0" fmla="*/ 15773 w 694024"/>
                <a:gd name="connsiteY0" fmla="*/ 0 h 1545782"/>
                <a:gd name="connsiteX1" fmla="*/ 402780 w 694024"/>
                <a:gd name="connsiteY1" fmla="*/ 0 h 1545782"/>
                <a:gd name="connsiteX2" fmla="*/ 394333 w 694024"/>
                <a:gd name="connsiteY2" fmla="*/ 126186 h 1545782"/>
                <a:gd name="connsiteX3" fmla="*/ 646704 w 694024"/>
                <a:gd name="connsiteY3" fmla="*/ 930623 h 1545782"/>
                <a:gd name="connsiteX4" fmla="*/ 694025 w 694024"/>
                <a:gd name="connsiteY4" fmla="*/ 1466922 h 1545782"/>
                <a:gd name="connsiteX5" fmla="*/ 220826 w 694024"/>
                <a:gd name="connsiteY5" fmla="*/ 1545783 h 1545782"/>
                <a:gd name="connsiteX6" fmla="*/ 0 w 694024"/>
                <a:gd name="connsiteY6" fmla="*/ 552068 h 1545782"/>
                <a:gd name="connsiteX7" fmla="*/ 47320 w 694024"/>
                <a:gd name="connsiteY7" fmla="*/ 94639 h 1545782"/>
                <a:gd name="connsiteX8" fmla="*/ 15773 w 694024"/>
                <a:gd name="connsiteY8" fmla="*/ 0 h 1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4024" h="1545782">
                  <a:moveTo>
                    <a:pt x="15773" y="0"/>
                  </a:moveTo>
                  <a:lnTo>
                    <a:pt x="402780" y="0"/>
                  </a:lnTo>
                  <a:lnTo>
                    <a:pt x="394333" y="126186"/>
                  </a:lnTo>
                  <a:lnTo>
                    <a:pt x="646704" y="930623"/>
                  </a:lnTo>
                  <a:lnTo>
                    <a:pt x="694025" y="1466922"/>
                  </a:lnTo>
                  <a:lnTo>
                    <a:pt x="220826" y="1545783"/>
                  </a:lnTo>
                  <a:lnTo>
                    <a:pt x="0" y="552068"/>
                  </a:lnTo>
                  <a:lnTo>
                    <a:pt x="47320" y="94639"/>
                  </a:lnTo>
                  <a:lnTo>
                    <a:pt x="15773" y="0"/>
                  </a:lnTo>
                  <a:close/>
                </a:path>
              </a:pathLst>
            </a:custGeom>
            <a:solidFill>
              <a:srgbClr val="134BF2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1A50B89-8EA5-E5CE-398B-ADD620E05B0C}"/>
                </a:ext>
              </a:extLst>
            </p:cNvPr>
            <p:cNvSpPr/>
            <p:nvPr/>
          </p:nvSpPr>
          <p:spPr>
            <a:xfrm>
              <a:off x="7329810" y="2140711"/>
              <a:ext cx="821327" cy="1959273"/>
            </a:xfrm>
            <a:custGeom>
              <a:avLst/>
              <a:gdLst>
                <a:gd name="connsiteX0" fmla="*/ 410106 w 821327"/>
                <a:gd name="connsiteY0" fmla="*/ 0 h 1959273"/>
                <a:gd name="connsiteX1" fmla="*/ 0 w 821327"/>
                <a:gd name="connsiteY1" fmla="*/ 205053 h 1959273"/>
                <a:gd name="connsiteX2" fmla="*/ 252374 w 821327"/>
                <a:gd name="connsiteY2" fmla="*/ 1056816 h 1959273"/>
                <a:gd name="connsiteX3" fmla="*/ 205053 w 821327"/>
                <a:gd name="connsiteY3" fmla="*/ 1924349 h 1959273"/>
                <a:gd name="connsiteX4" fmla="*/ 820209 w 821327"/>
                <a:gd name="connsiteY4" fmla="*/ 1545783 h 1959273"/>
                <a:gd name="connsiteX5" fmla="*/ 788670 w 821327"/>
                <a:gd name="connsiteY5" fmla="*/ 867532 h 1959273"/>
                <a:gd name="connsiteX6" fmla="*/ 410106 w 821327"/>
                <a:gd name="connsiteY6" fmla="*/ 0 h 195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1327" h="1959273">
                  <a:moveTo>
                    <a:pt x="410106" y="0"/>
                  </a:moveTo>
                  <a:lnTo>
                    <a:pt x="0" y="205053"/>
                  </a:lnTo>
                  <a:lnTo>
                    <a:pt x="252374" y="1056816"/>
                  </a:lnTo>
                  <a:lnTo>
                    <a:pt x="205053" y="1924349"/>
                  </a:lnTo>
                  <a:cubicBezTo>
                    <a:pt x="205053" y="1924349"/>
                    <a:pt x="851760" y="2129402"/>
                    <a:pt x="820209" y="1545783"/>
                  </a:cubicBezTo>
                  <a:cubicBezTo>
                    <a:pt x="788670" y="962174"/>
                    <a:pt x="788670" y="867532"/>
                    <a:pt x="788670" y="867532"/>
                  </a:cubicBezTo>
                  <a:lnTo>
                    <a:pt x="410106" y="0"/>
                  </a:ln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E85426D-9EAD-0820-2B56-B014A8D01B57}"/>
                </a:ext>
              </a:extLst>
            </p:cNvPr>
            <p:cNvSpPr/>
            <p:nvPr/>
          </p:nvSpPr>
          <p:spPr>
            <a:xfrm>
              <a:off x="8394508" y="2222259"/>
              <a:ext cx="1064701" cy="1026679"/>
            </a:xfrm>
            <a:custGeom>
              <a:avLst/>
              <a:gdLst>
                <a:gd name="connsiteX0" fmla="*/ 0 w 1064701"/>
                <a:gd name="connsiteY0" fmla="*/ 24704 h 1026679"/>
                <a:gd name="connsiteX1" fmla="*/ 149847 w 1064701"/>
                <a:gd name="connsiteY1" fmla="*/ 60411 h 1026679"/>
                <a:gd name="connsiteX2" fmla="*/ 504748 w 1064701"/>
                <a:gd name="connsiteY2" fmla="*/ 730778 h 1026679"/>
                <a:gd name="connsiteX3" fmla="*/ 985830 w 1064701"/>
                <a:gd name="connsiteY3" fmla="*/ 517840 h 1026679"/>
                <a:gd name="connsiteX4" fmla="*/ 1064702 w 1064701"/>
                <a:gd name="connsiteY4" fmla="*/ 691342 h 1026679"/>
                <a:gd name="connsiteX5" fmla="*/ 433772 w 1064701"/>
                <a:gd name="connsiteY5" fmla="*/ 1022588 h 1026679"/>
                <a:gd name="connsiteX6" fmla="*/ 7885 w 1064701"/>
                <a:gd name="connsiteY6" fmla="*/ 565161 h 1026679"/>
                <a:gd name="connsiteX7" fmla="*/ 0 w 1064701"/>
                <a:gd name="connsiteY7" fmla="*/ 24704 h 102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4701" h="1026679">
                  <a:moveTo>
                    <a:pt x="0" y="24704"/>
                  </a:moveTo>
                  <a:cubicBezTo>
                    <a:pt x="0" y="24704"/>
                    <a:pt x="102527" y="-50002"/>
                    <a:pt x="149847" y="60411"/>
                  </a:cubicBezTo>
                  <a:cubicBezTo>
                    <a:pt x="197168" y="170825"/>
                    <a:pt x="504748" y="730778"/>
                    <a:pt x="504748" y="730778"/>
                  </a:cubicBezTo>
                  <a:lnTo>
                    <a:pt x="985830" y="517840"/>
                  </a:lnTo>
                  <a:lnTo>
                    <a:pt x="1064702" y="691342"/>
                  </a:lnTo>
                  <a:cubicBezTo>
                    <a:pt x="1064702" y="691342"/>
                    <a:pt x="670365" y="1069898"/>
                    <a:pt x="433772" y="1022588"/>
                  </a:cubicBezTo>
                  <a:cubicBezTo>
                    <a:pt x="197168" y="975267"/>
                    <a:pt x="7885" y="565161"/>
                    <a:pt x="7885" y="565161"/>
                  </a:cubicBezTo>
                  <a:lnTo>
                    <a:pt x="0" y="24704"/>
                  </a:ln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9EC5B05-BE5E-3382-A3CF-9BBDA0F29FEA}"/>
                </a:ext>
              </a:extLst>
            </p:cNvPr>
            <p:cNvSpPr/>
            <p:nvPr/>
          </p:nvSpPr>
          <p:spPr>
            <a:xfrm>
              <a:off x="7578241" y="3465670"/>
              <a:ext cx="1313130" cy="2847078"/>
            </a:xfrm>
            <a:custGeom>
              <a:avLst/>
              <a:gdLst>
                <a:gd name="connsiteX0" fmla="*/ 3943 w 1313130"/>
                <a:gd name="connsiteY0" fmla="*/ 441646 h 2847078"/>
                <a:gd name="connsiteX1" fmla="*/ 19717 w 1313130"/>
                <a:gd name="connsiteY1" fmla="*/ 899073 h 2847078"/>
                <a:gd name="connsiteX2" fmla="*/ 264202 w 1313130"/>
                <a:gd name="connsiteY2" fmla="*/ 2847079 h 2847078"/>
                <a:gd name="connsiteX3" fmla="*/ 532354 w 1313130"/>
                <a:gd name="connsiteY3" fmla="*/ 2831309 h 2847078"/>
                <a:gd name="connsiteX4" fmla="*/ 556009 w 1313130"/>
                <a:gd name="connsiteY4" fmla="*/ 788662 h 2847078"/>
                <a:gd name="connsiteX5" fmla="*/ 934564 w 1313130"/>
                <a:gd name="connsiteY5" fmla="*/ 1388051 h 2847078"/>
                <a:gd name="connsiteX6" fmla="*/ 603330 w 1313130"/>
                <a:gd name="connsiteY6" fmla="*/ 2287125 h 2847078"/>
                <a:gd name="connsiteX7" fmla="*/ 832038 w 1313130"/>
                <a:gd name="connsiteY7" fmla="*/ 2389651 h 2847078"/>
                <a:gd name="connsiteX8" fmla="*/ 1313131 w 1313130"/>
                <a:gd name="connsiteY8" fmla="*/ 1403821 h 2847078"/>
                <a:gd name="connsiteX9" fmla="*/ 981885 w 1313130"/>
                <a:gd name="connsiteY9" fmla="*/ 283914 h 2847078"/>
                <a:gd name="connsiteX10" fmla="*/ 887244 w 1313130"/>
                <a:gd name="connsiteY10" fmla="*/ 0 h 2847078"/>
                <a:gd name="connsiteX11" fmla="*/ 177449 w 1313130"/>
                <a:gd name="connsiteY11" fmla="*/ 78861 h 2847078"/>
                <a:gd name="connsiteX12" fmla="*/ 3943 w 1313130"/>
                <a:gd name="connsiteY12" fmla="*/ 441646 h 28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3130" h="2847078">
                  <a:moveTo>
                    <a:pt x="3943" y="441646"/>
                  </a:moveTo>
                  <a:cubicBezTo>
                    <a:pt x="3943" y="441646"/>
                    <a:pt x="-11830" y="694020"/>
                    <a:pt x="19717" y="899073"/>
                  </a:cubicBezTo>
                  <a:cubicBezTo>
                    <a:pt x="51263" y="1104127"/>
                    <a:pt x="264202" y="2847079"/>
                    <a:pt x="264202" y="2847079"/>
                  </a:cubicBezTo>
                  <a:lnTo>
                    <a:pt x="532354" y="2831309"/>
                  </a:lnTo>
                  <a:lnTo>
                    <a:pt x="556009" y="788662"/>
                  </a:lnTo>
                  <a:lnTo>
                    <a:pt x="934564" y="1388051"/>
                  </a:lnTo>
                  <a:lnTo>
                    <a:pt x="603330" y="2287125"/>
                  </a:lnTo>
                  <a:lnTo>
                    <a:pt x="832038" y="2389651"/>
                  </a:lnTo>
                  <a:lnTo>
                    <a:pt x="1313131" y="1403821"/>
                  </a:lnTo>
                  <a:lnTo>
                    <a:pt x="981885" y="283914"/>
                  </a:lnTo>
                  <a:lnTo>
                    <a:pt x="887244" y="0"/>
                  </a:lnTo>
                  <a:lnTo>
                    <a:pt x="177449" y="78861"/>
                  </a:lnTo>
                  <a:lnTo>
                    <a:pt x="3943" y="441646"/>
                  </a:ln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381FA41-BCA0-8524-7BA2-B4522A8B8B67}"/>
                </a:ext>
              </a:extLst>
            </p:cNvPr>
            <p:cNvSpPr/>
            <p:nvPr/>
          </p:nvSpPr>
          <p:spPr>
            <a:xfrm>
              <a:off x="8097073" y="2130697"/>
              <a:ext cx="541924" cy="1844191"/>
            </a:xfrm>
            <a:custGeom>
              <a:avLst/>
              <a:gdLst>
                <a:gd name="connsiteX0" fmla="*/ 541925 w 541924"/>
                <a:gd name="connsiteY0" fmla="*/ 1839721 h 1844191"/>
                <a:gd name="connsiteX1" fmla="*/ 21407 w 541924"/>
                <a:gd name="connsiteY1" fmla="*/ 877546 h 1844191"/>
                <a:gd name="connsiteX2" fmla="*/ 0 w 541924"/>
                <a:gd name="connsiteY2" fmla="*/ 0 h 1844191"/>
                <a:gd name="connsiteX3" fmla="*/ 399962 w 541924"/>
                <a:gd name="connsiteY3" fmla="*/ 104653 h 1844191"/>
                <a:gd name="connsiteX4" fmla="*/ 352641 w 541924"/>
                <a:gd name="connsiteY4" fmla="*/ 893316 h 1844191"/>
                <a:gd name="connsiteX5" fmla="*/ 541925 w 541924"/>
                <a:gd name="connsiteY5" fmla="*/ 1839721 h 184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1924" h="1844191">
                  <a:moveTo>
                    <a:pt x="541925" y="1839721"/>
                  </a:moveTo>
                  <a:cubicBezTo>
                    <a:pt x="541925" y="1839721"/>
                    <a:pt x="116048" y="1965903"/>
                    <a:pt x="21407" y="877546"/>
                  </a:cubicBezTo>
                  <a:lnTo>
                    <a:pt x="0" y="0"/>
                  </a:lnTo>
                  <a:lnTo>
                    <a:pt x="399962" y="104653"/>
                  </a:lnTo>
                  <a:lnTo>
                    <a:pt x="352641" y="893316"/>
                  </a:lnTo>
                  <a:lnTo>
                    <a:pt x="541925" y="1839721"/>
                  </a:ln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C984232-2630-2E92-3119-4573B2664CB5}"/>
                </a:ext>
              </a:extLst>
            </p:cNvPr>
            <p:cNvSpPr/>
            <p:nvPr/>
          </p:nvSpPr>
          <p:spPr>
            <a:xfrm>
              <a:off x="7629504" y="1367818"/>
              <a:ext cx="567838" cy="567838"/>
            </a:xfrm>
            <a:custGeom>
              <a:avLst/>
              <a:gdLst>
                <a:gd name="connsiteX0" fmla="*/ 567839 w 567838"/>
                <a:gd name="connsiteY0" fmla="*/ 283919 h 567838"/>
                <a:gd name="connsiteX1" fmla="*/ 283919 w 567838"/>
                <a:gd name="connsiteY1" fmla="*/ 567839 h 567838"/>
                <a:gd name="connsiteX2" fmla="*/ 0 w 567838"/>
                <a:gd name="connsiteY2" fmla="*/ 283919 h 567838"/>
                <a:gd name="connsiteX3" fmla="*/ 283919 w 567838"/>
                <a:gd name="connsiteY3" fmla="*/ 0 h 567838"/>
                <a:gd name="connsiteX4" fmla="*/ 567839 w 567838"/>
                <a:gd name="connsiteY4" fmla="*/ 283919 h 56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838" h="567838">
                  <a:moveTo>
                    <a:pt x="567839" y="283919"/>
                  </a:moveTo>
                  <a:cubicBezTo>
                    <a:pt x="567839" y="440724"/>
                    <a:pt x="440724" y="567839"/>
                    <a:pt x="283919" y="567839"/>
                  </a:cubicBezTo>
                  <a:cubicBezTo>
                    <a:pt x="127115" y="567839"/>
                    <a:pt x="0" y="440724"/>
                    <a:pt x="0" y="283919"/>
                  </a:cubicBezTo>
                  <a:cubicBezTo>
                    <a:pt x="0" y="127115"/>
                    <a:pt x="127115" y="0"/>
                    <a:pt x="283919" y="0"/>
                  </a:cubicBezTo>
                  <a:cubicBezTo>
                    <a:pt x="440724" y="0"/>
                    <a:pt x="567839" y="127115"/>
                    <a:pt x="567839" y="283919"/>
                  </a:cubicBezTo>
                  <a:close/>
                </a:path>
              </a:pathLst>
            </a:custGeom>
            <a:solidFill>
              <a:srgbClr val="FFB6B6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F1EA54E-63EC-BAE0-9D23-15EBACBAFE64}"/>
                </a:ext>
              </a:extLst>
            </p:cNvPr>
            <p:cNvSpPr/>
            <p:nvPr/>
          </p:nvSpPr>
          <p:spPr>
            <a:xfrm>
              <a:off x="7578240" y="1311504"/>
              <a:ext cx="611215" cy="618018"/>
            </a:xfrm>
            <a:custGeom>
              <a:avLst/>
              <a:gdLst>
                <a:gd name="connsiteX0" fmla="*/ 153790 w 611215"/>
                <a:gd name="connsiteY0" fmla="*/ 616266 h 618018"/>
                <a:gd name="connsiteX1" fmla="*/ 11830 w 611215"/>
                <a:gd name="connsiteY1" fmla="*/ 411213 h 618018"/>
                <a:gd name="connsiteX2" fmla="*/ 11830 w 611215"/>
                <a:gd name="connsiteY2" fmla="*/ 158840 h 618018"/>
                <a:gd name="connsiteX3" fmla="*/ 264203 w 611215"/>
                <a:gd name="connsiteY3" fmla="*/ 1107 h 618018"/>
                <a:gd name="connsiteX4" fmla="*/ 563894 w 611215"/>
                <a:gd name="connsiteY4" fmla="*/ 95747 h 618018"/>
                <a:gd name="connsiteX5" fmla="*/ 611215 w 611215"/>
                <a:gd name="connsiteY5" fmla="*/ 253480 h 618018"/>
                <a:gd name="connsiteX6" fmla="*/ 485029 w 611215"/>
                <a:gd name="connsiteY6" fmla="*/ 269253 h 618018"/>
                <a:gd name="connsiteX7" fmla="*/ 343070 w 611215"/>
                <a:gd name="connsiteY7" fmla="*/ 269253 h 618018"/>
                <a:gd name="connsiteX8" fmla="*/ 232656 w 611215"/>
                <a:gd name="connsiteY8" fmla="*/ 348120 h 618018"/>
                <a:gd name="connsiteX9" fmla="*/ 248430 w 611215"/>
                <a:gd name="connsiteY9" fmla="*/ 411213 h 618018"/>
                <a:gd name="connsiteX10" fmla="*/ 201110 w 611215"/>
                <a:gd name="connsiteY10" fmla="*/ 426986 h 618018"/>
                <a:gd name="connsiteX11" fmla="*/ 169563 w 611215"/>
                <a:gd name="connsiteY11" fmla="*/ 363893 h 618018"/>
                <a:gd name="connsiteX12" fmla="*/ 232656 w 611215"/>
                <a:gd name="connsiteY12" fmla="*/ 568947 h 618018"/>
                <a:gd name="connsiteX13" fmla="*/ 153790 w 611215"/>
                <a:gd name="connsiteY13" fmla="*/ 616266 h 61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1215" h="618018">
                  <a:moveTo>
                    <a:pt x="153790" y="616266"/>
                  </a:moveTo>
                  <a:cubicBezTo>
                    <a:pt x="153790" y="616266"/>
                    <a:pt x="27603" y="474307"/>
                    <a:pt x="11830" y="411213"/>
                  </a:cubicBezTo>
                  <a:cubicBezTo>
                    <a:pt x="-3943" y="348120"/>
                    <a:pt x="-3943" y="174613"/>
                    <a:pt x="11830" y="158840"/>
                  </a:cubicBezTo>
                  <a:cubicBezTo>
                    <a:pt x="27603" y="143067"/>
                    <a:pt x="201110" y="-14666"/>
                    <a:pt x="264203" y="1107"/>
                  </a:cubicBezTo>
                  <a:cubicBezTo>
                    <a:pt x="327297" y="16880"/>
                    <a:pt x="452362" y="95747"/>
                    <a:pt x="563894" y="95747"/>
                  </a:cubicBezTo>
                  <a:cubicBezTo>
                    <a:pt x="595445" y="95747"/>
                    <a:pt x="611215" y="253480"/>
                    <a:pt x="611215" y="253480"/>
                  </a:cubicBezTo>
                  <a:lnTo>
                    <a:pt x="485029" y="269253"/>
                  </a:lnTo>
                  <a:cubicBezTo>
                    <a:pt x="485029" y="269253"/>
                    <a:pt x="327297" y="190387"/>
                    <a:pt x="343070" y="269253"/>
                  </a:cubicBezTo>
                  <a:cubicBezTo>
                    <a:pt x="358843" y="348120"/>
                    <a:pt x="232656" y="348120"/>
                    <a:pt x="232656" y="348120"/>
                  </a:cubicBezTo>
                  <a:lnTo>
                    <a:pt x="248430" y="411213"/>
                  </a:lnTo>
                  <a:lnTo>
                    <a:pt x="201110" y="426986"/>
                  </a:lnTo>
                  <a:lnTo>
                    <a:pt x="169563" y="363893"/>
                  </a:lnTo>
                  <a:cubicBezTo>
                    <a:pt x="169563" y="363893"/>
                    <a:pt x="185337" y="505854"/>
                    <a:pt x="232656" y="568947"/>
                  </a:cubicBezTo>
                  <a:cubicBezTo>
                    <a:pt x="279977" y="632039"/>
                    <a:pt x="153790" y="616266"/>
                    <a:pt x="153790" y="616266"/>
                  </a:cubicBez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A187C64-2DA2-E192-3258-25F30CC65072}"/>
                </a:ext>
              </a:extLst>
            </p:cNvPr>
            <p:cNvSpPr/>
            <p:nvPr/>
          </p:nvSpPr>
          <p:spPr>
            <a:xfrm>
              <a:off x="7375893" y="3735411"/>
              <a:ext cx="423579" cy="549827"/>
            </a:xfrm>
            <a:custGeom>
              <a:avLst/>
              <a:gdLst>
                <a:gd name="connsiteX0" fmla="*/ 230422 w 423579"/>
                <a:gd name="connsiteY0" fmla="*/ 463433 h 549827"/>
                <a:gd name="connsiteX1" fmla="*/ 389485 w 423579"/>
                <a:gd name="connsiteY1" fmla="*/ 540328 h 549827"/>
                <a:gd name="connsiteX2" fmla="*/ 391749 w 423579"/>
                <a:gd name="connsiteY2" fmla="*/ 363644 h 549827"/>
                <a:gd name="connsiteX3" fmla="*/ 323422 w 423579"/>
                <a:gd name="connsiteY3" fmla="*/ 294362 h 549827"/>
                <a:gd name="connsiteX4" fmla="*/ 136265 w 423579"/>
                <a:gd name="connsiteY4" fmla="*/ 0 h 549827"/>
                <a:gd name="connsiteX5" fmla="*/ 0 w 423579"/>
                <a:gd name="connsiteY5" fmla="*/ 90775 h 549827"/>
                <a:gd name="connsiteX6" fmla="*/ 198971 w 423579"/>
                <a:gd name="connsiteY6" fmla="*/ 371333 h 549827"/>
                <a:gd name="connsiteX7" fmla="*/ 230422 w 423579"/>
                <a:gd name="connsiteY7" fmla="*/ 463433 h 54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579" h="549827">
                  <a:moveTo>
                    <a:pt x="230422" y="463433"/>
                  </a:moveTo>
                  <a:cubicBezTo>
                    <a:pt x="273710" y="533453"/>
                    <a:pt x="344927" y="567882"/>
                    <a:pt x="389485" y="540328"/>
                  </a:cubicBezTo>
                  <a:cubicBezTo>
                    <a:pt x="434041" y="512774"/>
                    <a:pt x="435061" y="433685"/>
                    <a:pt x="391749" y="363644"/>
                  </a:cubicBezTo>
                  <a:cubicBezTo>
                    <a:pt x="374831" y="335427"/>
                    <a:pt x="351402" y="311674"/>
                    <a:pt x="323422" y="294362"/>
                  </a:cubicBezTo>
                  <a:lnTo>
                    <a:pt x="136265" y="0"/>
                  </a:lnTo>
                  <a:lnTo>
                    <a:pt x="0" y="90775"/>
                  </a:lnTo>
                  <a:lnTo>
                    <a:pt x="198971" y="371333"/>
                  </a:lnTo>
                  <a:cubicBezTo>
                    <a:pt x="201948" y="404100"/>
                    <a:pt x="212733" y="435684"/>
                    <a:pt x="230422" y="463433"/>
                  </a:cubicBezTo>
                  <a:close/>
                </a:path>
              </a:pathLst>
            </a:custGeom>
            <a:solidFill>
              <a:srgbClr val="FFB6B6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CEDB081-E3CA-08BF-F6AD-C8354FE8ACC2}"/>
                </a:ext>
              </a:extLst>
            </p:cNvPr>
            <p:cNvSpPr/>
            <p:nvPr/>
          </p:nvSpPr>
          <p:spPr>
            <a:xfrm>
              <a:off x="7013772" y="2345764"/>
              <a:ext cx="631505" cy="1703514"/>
            </a:xfrm>
            <a:custGeom>
              <a:avLst/>
              <a:gdLst>
                <a:gd name="connsiteX0" fmla="*/ 379132 w 631505"/>
                <a:gd name="connsiteY0" fmla="*/ 0 h 1703514"/>
                <a:gd name="connsiteX1" fmla="*/ 300265 w 631505"/>
                <a:gd name="connsiteY1" fmla="*/ 0 h 1703514"/>
                <a:gd name="connsiteX2" fmla="*/ 572 w 631505"/>
                <a:gd name="connsiteY2" fmla="*/ 851762 h 1703514"/>
                <a:gd name="connsiteX3" fmla="*/ 79439 w 631505"/>
                <a:gd name="connsiteY3" fmla="*/ 1072585 h 1703514"/>
                <a:gd name="connsiteX4" fmla="*/ 489545 w 631505"/>
                <a:gd name="connsiteY4" fmla="*/ 1703515 h 1703514"/>
                <a:gd name="connsiteX5" fmla="*/ 631505 w 631505"/>
                <a:gd name="connsiteY5" fmla="*/ 1593103 h 1703514"/>
                <a:gd name="connsiteX6" fmla="*/ 347586 w 631505"/>
                <a:gd name="connsiteY6" fmla="*/ 930623 h 1703514"/>
                <a:gd name="connsiteX7" fmla="*/ 521091 w 631505"/>
                <a:gd name="connsiteY7" fmla="*/ 236603 h 1703514"/>
                <a:gd name="connsiteX8" fmla="*/ 379132 w 631505"/>
                <a:gd name="connsiteY8" fmla="*/ 0 h 170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1505" h="1703514">
                  <a:moveTo>
                    <a:pt x="379132" y="0"/>
                  </a:moveTo>
                  <a:lnTo>
                    <a:pt x="300265" y="0"/>
                  </a:lnTo>
                  <a:cubicBezTo>
                    <a:pt x="300265" y="0"/>
                    <a:pt x="-15201" y="709800"/>
                    <a:pt x="572" y="851762"/>
                  </a:cubicBezTo>
                  <a:cubicBezTo>
                    <a:pt x="572" y="851762"/>
                    <a:pt x="572" y="977944"/>
                    <a:pt x="79439" y="1072585"/>
                  </a:cubicBezTo>
                  <a:cubicBezTo>
                    <a:pt x="158306" y="1167227"/>
                    <a:pt x="489545" y="1703515"/>
                    <a:pt x="489545" y="1703515"/>
                  </a:cubicBezTo>
                  <a:lnTo>
                    <a:pt x="631505" y="1593103"/>
                  </a:lnTo>
                  <a:lnTo>
                    <a:pt x="347586" y="930623"/>
                  </a:lnTo>
                  <a:lnTo>
                    <a:pt x="521091" y="236603"/>
                  </a:lnTo>
                  <a:lnTo>
                    <a:pt x="379132" y="0"/>
                  </a:lnTo>
                  <a:close/>
                </a:path>
              </a:pathLst>
            </a:custGeom>
            <a:solidFill>
              <a:srgbClr val="2F2E41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457FDA4A-B8FE-A2F5-7290-3520EBE74A56}"/>
              </a:ext>
            </a:extLst>
          </p:cNvPr>
          <p:cNvGrpSpPr/>
          <p:nvPr/>
        </p:nvGrpSpPr>
        <p:grpSpPr>
          <a:xfrm>
            <a:off x="7679032" y="2071647"/>
            <a:ext cx="2069010" cy="1911520"/>
            <a:chOff x="7537707" y="1421066"/>
            <a:chExt cx="2069010" cy="1911520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1C60504-9880-43C3-6DDD-2A216509B039}"/>
                </a:ext>
              </a:extLst>
            </p:cNvPr>
            <p:cNvSpPr/>
            <p:nvPr/>
          </p:nvSpPr>
          <p:spPr>
            <a:xfrm flipH="1">
              <a:off x="8704464" y="1758548"/>
              <a:ext cx="902253" cy="1293067"/>
            </a:xfrm>
            <a:custGeom>
              <a:avLst/>
              <a:gdLst>
                <a:gd name="connsiteX0" fmla="*/ 353337 w 902253"/>
                <a:gd name="connsiteY0" fmla="*/ 1293068 h 1293067"/>
                <a:gd name="connsiteX1" fmla="*/ 255035 w 902253"/>
                <a:gd name="connsiteY1" fmla="*/ 1250700 h 1293067"/>
                <a:gd name="connsiteX2" fmla="*/ 0 w 902253"/>
                <a:gd name="connsiteY2" fmla="*/ 607421 h 1293067"/>
                <a:gd name="connsiteX3" fmla="*/ 179422 w 902253"/>
                <a:gd name="connsiteY3" fmla="*/ 55252 h 1293067"/>
                <a:gd name="connsiteX4" fmla="*/ 278179 w 902253"/>
                <a:gd name="connsiteY4" fmla="*/ 406 h 1293067"/>
                <a:gd name="connsiteX5" fmla="*/ 386006 w 902253"/>
                <a:gd name="connsiteY5" fmla="*/ 40657 h 1293067"/>
                <a:gd name="connsiteX6" fmla="*/ 862928 w 902253"/>
                <a:gd name="connsiteY6" fmla="*/ 522392 h 1293067"/>
                <a:gd name="connsiteX7" fmla="*/ 874278 w 902253"/>
                <a:gd name="connsiteY7" fmla="*/ 701433 h 1293067"/>
                <a:gd name="connsiteX8" fmla="*/ 462130 w 902253"/>
                <a:gd name="connsiteY8" fmla="*/ 1239393 h 1293067"/>
                <a:gd name="connsiteX9" fmla="*/ 360266 w 902253"/>
                <a:gd name="connsiteY9" fmla="*/ 1292894 h 1293067"/>
                <a:gd name="connsiteX10" fmla="*/ 353337 w 902253"/>
                <a:gd name="connsiteY10" fmla="*/ 1293068 h 129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2253" h="1293067">
                  <a:moveTo>
                    <a:pt x="353337" y="1293068"/>
                  </a:moveTo>
                  <a:cubicBezTo>
                    <a:pt x="316084" y="1293068"/>
                    <a:pt x="280580" y="1277852"/>
                    <a:pt x="255035" y="1250700"/>
                  </a:cubicBezTo>
                  <a:cubicBezTo>
                    <a:pt x="90569" y="1075861"/>
                    <a:pt x="0" y="847414"/>
                    <a:pt x="0" y="607421"/>
                  </a:cubicBezTo>
                  <a:cubicBezTo>
                    <a:pt x="0" y="407429"/>
                    <a:pt x="62037" y="216499"/>
                    <a:pt x="179422" y="55252"/>
                  </a:cubicBezTo>
                  <a:cubicBezTo>
                    <a:pt x="202620" y="23396"/>
                    <a:pt x="238613" y="3402"/>
                    <a:pt x="278179" y="406"/>
                  </a:cubicBezTo>
                  <a:cubicBezTo>
                    <a:pt x="318365" y="-2691"/>
                    <a:pt x="357670" y="12031"/>
                    <a:pt x="386006" y="40657"/>
                  </a:cubicBezTo>
                  <a:lnTo>
                    <a:pt x="862928" y="522392"/>
                  </a:lnTo>
                  <a:cubicBezTo>
                    <a:pt x="910662" y="570603"/>
                    <a:pt x="915539" y="647574"/>
                    <a:pt x="874278" y="701433"/>
                  </a:cubicBezTo>
                  <a:lnTo>
                    <a:pt x="462130" y="1239393"/>
                  </a:lnTo>
                  <a:cubicBezTo>
                    <a:pt x="437639" y="1271357"/>
                    <a:pt x="400516" y="1290863"/>
                    <a:pt x="360266" y="1292894"/>
                  </a:cubicBezTo>
                  <a:cubicBezTo>
                    <a:pt x="357952" y="1293014"/>
                    <a:pt x="355639" y="1293068"/>
                    <a:pt x="353337" y="1293068"/>
                  </a:cubicBezTo>
                  <a:close/>
                </a:path>
              </a:pathLst>
            </a:custGeom>
            <a:solidFill>
              <a:srgbClr val="134BF2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2A29875-1EA0-201E-53BE-580D2C51BD44}"/>
                </a:ext>
              </a:extLst>
            </p:cNvPr>
            <p:cNvSpPr/>
            <p:nvPr/>
          </p:nvSpPr>
          <p:spPr>
            <a:xfrm flipH="1">
              <a:off x="7537707" y="1421066"/>
              <a:ext cx="1528676" cy="1911520"/>
            </a:xfrm>
            <a:custGeom>
              <a:avLst/>
              <a:gdLst>
                <a:gd name="connsiteX0" fmla="*/ 572904 w 1528676"/>
                <a:gd name="connsiteY0" fmla="*/ 1911520 h 1911520"/>
                <a:gd name="connsiteX1" fmla="*/ 153523 w 1528676"/>
                <a:gd name="connsiteY1" fmla="*/ 1814652 h 1911520"/>
                <a:gd name="connsiteX2" fmla="*/ 59392 w 1528676"/>
                <a:gd name="connsiteY2" fmla="*/ 1696584 h 1911520"/>
                <a:gd name="connsiteX3" fmla="*/ 91084 w 1528676"/>
                <a:gd name="connsiteY3" fmla="*/ 1548952 h 1911520"/>
                <a:gd name="connsiteX4" fmla="*/ 434548 w 1528676"/>
                <a:gd name="connsiteY4" fmla="*/ 1100648 h 1911520"/>
                <a:gd name="connsiteX5" fmla="*/ 417355 w 1528676"/>
                <a:gd name="connsiteY5" fmla="*/ 829506 h 1911520"/>
                <a:gd name="connsiteX6" fmla="*/ 65767 w 1528676"/>
                <a:gd name="connsiteY6" fmla="*/ 474381 h 1911520"/>
                <a:gd name="connsiteX7" fmla="*/ 2546 w 1528676"/>
                <a:gd name="connsiteY7" fmla="*/ 281218 h 1911520"/>
                <a:gd name="connsiteX8" fmla="*/ 120147 w 1528676"/>
                <a:gd name="connsiteY8" fmla="*/ 113920 h 1911520"/>
                <a:gd name="connsiteX9" fmla="*/ 593290 w 1528676"/>
                <a:gd name="connsiteY9" fmla="*/ 219 h 1911520"/>
                <a:gd name="connsiteX10" fmla="*/ 1527314 w 1528676"/>
                <a:gd name="connsiteY10" fmla="*/ 904370 h 1911520"/>
                <a:gd name="connsiteX11" fmla="*/ 1266284 w 1528676"/>
                <a:gd name="connsiteY11" fmla="*/ 1613552 h 1911520"/>
                <a:gd name="connsiteX12" fmla="*/ 572904 w 1528676"/>
                <a:gd name="connsiteY12" fmla="*/ 1911520 h 1911520"/>
                <a:gd name="connsiteX13" fmla="*/ 573252 w 1528676"/>
                <a:gd name="connsiteY13" fmla="*/ 32590 h 1911520"/>
                <a:gd name="connsiteX14" fmla="*/ 323104 w 1528676"/>
                <a:gd name="connsiteY14" fmla="*/ 249808 h 1911520"/>
                <a:gd name="connsiteX15" fmla="*/ 34770 w 1528676"/>
                <a:gd name="connsiteY15" fmla="*/ 286023 h 1911520"/>
                <a:gd name="connsiteX16" fmla="*/ 88922 w 1528676"/>
                <a:gd name="connsiteY16" fmla="*/ 451460 h 1911520"/>
                <a:gd name="connsiteX17" fmla="*/ 440510 w 1528676"/>
                <a:gd name="connsiteY17" fmla="*/ 806590 h 1911520"/>
                <a:gd name="connsiteX18" fmla="*/ 460408 w 1528676"/>
                <a:gd name="connsiteY18" fmla="*/ 1120458 h 1911520"/>
                <a:gd name="connsiteX19" fmla="*/ 116954 w 1528676"/>
                <a:gd name="connsiteY19" fmla="*/ 1568762 h 1911520"/>
                <a:gd name="connsiteX20" fmla="*/ 91116 w 1528676"/>
                <a:gd name="connsiteY20" fmla="*/ 1689133 h 1911520"/>
                <a:gd name="connsiteX21" fmla="*/ 167848 w 1528676"/>
                <a:gd name="connsiteY21" fmla="*/ 1785404 h 1911520"/>
                <a:gd name="connsiteX22" fmla="*/ 572904 w 1528676"/>
                <a:gd name="connsiteY22" fmla="*/ 1629138 h 1911520"/>
                <a:gd name="connsiteX23" fmla="*/ 1242651 w 1528676"/>
                <a:gd name="connsiteY23" fmla="*/ 1591136 h 1911520"/>
                <a:gd name="connsiteX24" fmla="*/ 1494775 w 1528676"/>
                <a:gd name="connsiteY24" fmla="*/ 906075 h 1911520"/>
                <a:gd name="connsiteX25" fmla="*/ 592606 w 1528676"/>
                <a:gd name="connsiteY25" fmla="*/ 32792 h 1911520"/>
                <a:gd name="connsiteX26" fmla="*/ 573252 w 1528676"/>
                <a:gd name="connsiteY26" fmla="*/ 32590 h 191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28676" h="1911520">
                  <a:moveTo>
                    <a:pt x="572904" y="1911520"/>
                  </a:moveTo>
                  <a:cubicBezTo>
                    <a:pt x="425848" y="1911520"/>
                    <a:pt x="284755" y="1878927"/>
                    <a:pt x="153523" y="1814652"/>
                  </a:cubicBezTo>
                  <a:cubicBezTo>
                    <a:pt x="105843" y="1791312"/>
                    <a:pt x="71545" y="1748281"/>
                    <a:pt x="59392" y="1696584"/>
                  </a:cubicBezTo>
                  <a:cubicBezTo>
                    <a:pt x="47249" y="1644886"/>
                    <a:pt x="58794" y="1591081"/>
                    <a:pt x="91084" y="1548952"/>
                  </a:cubicBezTo>
                  <a:lnTo>
                    <a:pt x="434548" y="1100648"/>
                  </a:lnTo>
                  <a:cubicBezTo>
                    <a:pt x="497019" y="1019094"/>
                    <a:pt x="489634" y="902535"/>
                    <a:pt x="417355" y="829506"/>
                  </a:cubicBezTo>
                  <a:lnTo>
                    <a:pt x="65767" y="474381"/>
                  </a:lnTo>
                  <a:cubicBezTo>
                    <a:pt x="14949" y="423046"/>
                    <a:pt x="-8098" y="352641"/>
                    <a:pt x="2546" y="281218"/>
                  </a:cubicBezTo>
                  <a:cubicBezTo>
                    <a:pt x="13255" y="209424"/>
                    <a:pt x="56112" y="148443"/>
                    <a:pt x="120147" y="113920"/>
                  </a:cubicBezTo>
                  <a:cubicBezTo>
                    <a:pt x="264521" y="36074"/>
                    <a:pt x="428129" y="-3322"/>
                    <a:pt x="593290" y="219"/>
                  </a:cubicBezTo>
                  <a:cubicBezTo>
                    <a:pt x="1091022" y="10603"/>
                    <a:pt x="1501302" y="407757"/>
                    <a:pt x="1527314" y="904370"/>
                  </a:cubicBezTo>
                  <a:cubicBezTo>
                    <a:pt x="1541205" y="1169690"/>
                    <a:pt x="1448508" y="1421554"/>
                    <a:pt x="1266284" y="1613552"/>
                  </a:cubicBezTo>
                  <a:cubicBezTo>
                    <a:pt x="1083941" y="1805703"/>
                    <a:pt x="837692" y="1911520"/>
                    <a:pt x="572904" y="1911520"/>
                  </a:cubicBezTo>
                  <a:close/>
                  <a:moveTo>
                    <a:pt x="573252" y="32590"/>
                  </a:moveTo>
                  <a:cubicBezTo>
                    <a:pt x="420309" y="32590"/>
                    <a:pt x="456899" y="177674"/>
                    <a:pt x="323104" y="249808"/>
                  </a:cubicBezTo>
                  <a:cubicBezTo>
                    <a:pt x="268192" y="279410"/>
                    <a:pt x="43948" y="224480"/>
                    <a:pt x="34770" y="286023"/>
                  </a:cubicBezTo>
                  <a:cubicBezTo>
                    <a:pt x="25658" y="347189"/>
                    <a:pt x="45392" y="407491"/>
                    <a:pt x="88922" y="451460"/>
                  </a:cubicBezTo>
                  <a:lnTo>
                    <a:pt x="440510" y="806590"/>
                  </a:lnTo>
                  <a:cubicBezTo>
                    <a:pt x="524182" y="891120"/>
                    <a:pt x="532741" y="1026055"/>
                    <a:pt x="460408" y="1120458"/>
                  </a:cubicBezTo>
                  <a:lnTo>
                    <a:pt x="116954" y="1568762"/>
                  </a:lnTo>
                  <a:cubicBezTo>
                    <a:pt x="90617" y="1603115"/>
                    <a:pt x="81211" y="1646993"/>
                    <a:pt x="91116" y="1689133"/>
                  </a:cubicBezTo>
                  <a:cubicBezTo>
                    <a:pt x="101021" y="1731273"/>
                    <a:pt x="128988" y="1766365"/>
                    <a:pt x="167848" y="1785404"/>
                  </a:cubicBezTo>
                  <a:cubicBezTo>
                    <a:pt x="294584" y="1847474"/>
                    <a:pt x="430866" y="1629138"/>
                    <a:pt x="572904" y="1629138"/>
                  </a:cubicBezTo>
                  <a:cubicBezTo>
                    <a:pt x="828667" y="1629138"/>
                    <a:pt x="1066520" y="1776726"/>
                    <a:pt x="1242651" y="1591136"/>
                  </a:cubicBezTo>
                  <a:cubicBezTo>
                    <a:pt x="1418662" y="1405664"/>
                    <a:pt x="1508199" y="1162370"/>
                    <a:pt x="1494775" y="906075"/>
                  </a:cubicBezTo>
                  <a:cubicBezTo>
                    <a:pt x="1469654" y="426418"/>
                    <a:pt x="1073373" y="42826"/>
                    <a:pt x="592606" y="32792"/>
                  </a:cubicBezTo>
                  <a:cubicBezTo>
                    <a:pt x="586165" y="32659"/>
                    <a:pt x="579692" y="32590"/>
                    <a:pt x="573252" y="32590"/>
                  </a:cubicBezTo>
                  <a:close/>
                </a:path>
              </a:pathLst>
            </a:custGeom>
            <a:solidFill>
              <a:srgbClr val="E6E6E6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E4319E7-20BD-AEDB-5DC5-B3C866548406}"/>
                </a:ext>
              </a:extLst>
            </p:cNvPr>
            <p:cNvSpPr/>
            <p:nvPr/>
          </p:nvSpPr>
          <p:spPr>
            <a:xfrm flipH="1">
              <a:off x="7950218" y="2158212"/>
              <a:ext cx="508484" cy="427537"/>
            </a:xfrm>
            <a:custGeom>
              <a:avLst/>
              <a:gdLst>
                <a:gd name="connsiteX0" fmla="*/ 27858 w 508484"/>
                <a:gd name="connsiteY0" fmla="*/ 222561 h 427537"/>
                <a:gd name="connsiteX1" fmla="*/ 0 w 508484"/>
                <a:gd name="connsiteY1" fmla="*/ 127257 h 427537"/>
                <a:gd name="connsiteX2" fmla="*/ 27858 w 508484"/>
                <a:gd name="connsiteY2" fmla="*/ 32539 h 427537"/>
                <a:gd name="connsiteX3" fmla="*/ 104981 w 508484"/>
                <a:gd name="connsiteY3" fmla="*/ 0 h 427537"/>
                <a:gd name="connsiteX4" fmla="*/ 182995 w 508484"/>
                <a:gd name="connsiteY4" fmla="*/ 32539 h 427537"/>
                <a:gd name="connsiteX5" fmla="*/ 211135 w 508484"/>
                <a:gd name="connsiteY5" fmla="*/ 127257 h 427537"/>
                <a:gd name="connsiteX6" fmla="*/ 182995 w 508484"/>
                <a:gd name="connsiteY6" fmla="*/ 222561 h 427537"/>
                <a:gd name="connsiteX7" fmla="*/ 104981 w 508484"/>
                <a:gd name="connsiteY7" fmla="*/ 255111 h 427537"/>
                <a:gd name="connsiteX8" fmla="*/ 27858 w 508484"/>
                <a:gd name="connsiteY8" fmla="*/ 222561 h 427537"/>
                <a:gd name="connsiteX9" fmla="*/ 138422 w 508484"/>
                <a:gd name="connsiteY9" fmla="*/ 188838 h 427537"/>
                <a:gd name="connsiteX10" fmla="*/ 148968 w 508484"/>
                <a:gd name="connsiteY10" fmla="*/ 127257 h 427537"/>
                <a:gd name="connsiteX11" fmla="*/ 138117 w 508484"/>
                <a:gd name="connsiteY11" fmla="*/ 66566 h 427537"/>
                <a:gd name="connsiteX12" fmla="*/ 104981 w 508484"/>
                <a:gd name="connsiteY12" fmla="*/ 47505 h 427537"/>
                <a:gd name="connsiteX13" fmla="*/ 72724 w 508484"/>
                <a:gd name="connsiteY13" fmla="*/ 66566 h 427537"/>
                <a:gd name="connsiteX14" fmla="*/ 62178 w 508484"/>
                <a:gd name="connsiteY14" fmla="*/ 127257 h 427537"/>
                <a:gd name="connsiteX15" fmla="*/ 72724 w 508484"/>
                <a:gd name="connsiteY15" fmla="*/ 188545 h 427537"/>
                <a:gd name="connsiteX16" fmla="*/ 104981 w 508484"/>
                <a:gd name="connsiteY16" fmla="*/ 207605 h 427537"/>
                <a:gd name="connsiteX17" fmla="*/ 138422 w 508484"/>
                <a:gd name="connsiteY17" fmla="*/ 188838 h 427537"/>
                <a:gd name="connsiteX18" fmla="*/ 133187 w 508484"/>
                <a:gd name="connsiteY18" fmla="*/ 367597 h 427537"/>
                <a:gd name="connsiteX19" fmla="*/ 342519 w 508484"/>
                <a:gd name="connsiteY19" fmla="*/ 5854 h 427537"/>
                <a:gd name="connsiteX20" fmla="*/ 342519 w 508484"/>
                <a:gd name="connsiteY20" fmla="*/ 5854 h 427537"/>
                <a:gd name="connsiteX21" fmla="*/ 374950 w 508484"/>
                <a:gd name="connsiteY21" fmla="*/ 62168 h 427537"/>
                <a:gd name="connsiteX22" fmla="*/ 165389 w 508484"/>
                <a:gd name="connsiteY22" fmla="*/ 423433 h 427537"/>
                <a:gd name="connsiteX23" fmla="*/ 165389 w 508484"/>
                <a:gd name="connsiteY23" fmla="*/ 423433 h 427537"/>
                <a:gd name="connsiteX24" fmla="*/ 133187 w 508484"/>
                <a:gd name="connsiteY24" fmla="*/ 367597 h 427537"/>
                <a:gd name="connsiteX25" fmla="*/ 325207 w 508484"/>
                <a:gd name="connsiteY25" fmla="*/ 394988 h 427537"/>
                <a:gd name="connsiteX26" fmla="*/ 297349 w 508484"/>
                <a:gd name="connsiteY26" fmla="*/ 299097 h 427537"/>
                <a:gd name="connsiteX27" fmla="*/ 325207 w 508484"/>
                <a:gd name="connsiteY27" fmla="*/ 204673 h 427537"/>
                <a:gd name="connsiteX28" fmla="*/ 402927 w 508484"/>
                <a:gd name="connsiteY28" fmla="*/ 172427 h 427537"/>
                <a:gd name="connsiteX29" fmla="*/ 480626 w 508484"/>
                <a:gd name="connsiteY29" fmla="*/ 204673 h 427537"/>
                <a:gd name="connsiteX30" fmla="*/ 508484 w 508484"/>
                <a:gd name="connsiteY30" fmla="*/ 299684 h 427537"/>
                <a:gd name="connsiteX31" fmla="*/ 480626 w 508484"/>
                <a:gd name="connsiteY31" fmla="*/ 394988 h 427537"/>
                <a:gd name="connsiteX32" fmla="*/ 402927 w 508484"/>
                <a:gd name="connsiteY32" fmla="*/ 427538 h 427537"/>
                <a:gd name="connsiteX33" fmla="*/ 325207 w 508484"/>
                <a:gd name="connsiteY33" fmla="*/ 394988 h 427537"/>
                <a:gd name="connsiteX34" fmla="*/ 435770 w 508484"/>
                <a:gd name="connsiteY34" fmla="*/ 360972 h 427537"/>
                <a:gd name="connsiteX35" fmla="*/ 446327 w 508484"/>
                <a:gd name="connsiteY35" fmla="*/ 299684 h 427537"/>
                <a:gd name="connsiteX36" fmla="*/ 435477 w 508484"/>
                <a:gd name="connsiteY36" fmla="*/ 238982 h 427537"/>
                <a:gd name="connsiteX37" fmla="*/ 402927 w 508484"/>
                <a:gd name="connsiteY37" fmla="*/ 219933 h 427537"/>
                <a:gd name="connsiteX38" fmla="*/ 370084 w 508484"/>
                <a:gd name="connsiteY38" fmla="*/ 238982 h 427537"/>
                <a:gd name="connsiteX39" fmla="*/ 359516 w 508484"/>
                <a:gd name="connsiteY39" fmla="*/ 299684 h 427537"/>
                <a:gd name="connsiteX40" fmla="*/ 370084 w 508484"/>
                <a:gd name="connsiteY40" fmla="*/ 360972 h 427537"/>
                <a:gd name="connsiteX41" fmla="*/ 402927 w 508484"/>
                <a:gd name="connsiteY41" fmla="*/ 380033 h 427537"/>
                <a:gd name="connsiteX42" fmla="*/ 435770 w 508484"/>
                <a:gd name="connsiteY42" fmla="*/ 360972 h 42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08484" h="427537">
                  <a:moveTo>
                    <a:pt x="27858" y="222561"/>
                  </a:moveTo>
                  <a:cubicBezTo>
                    <a:pt x="9286" y="200861"/>
                    <a:pt x="0" y="169104"/>
                    <a:pt x="0" y="127257"/>
                  </a:cubicBezTo>
                  <a:cubicBezTo>
                    <a:pt x="0" y="85823"/>
                    <a:pt x="9286" y="54239"/>
                    <a:pt x="27858" y="32539"/>
                  </a:cubicBezTo>
                  <a:cubicBezTo>
                    <a:pt x="46430" y="10850"/>
                    <a:pt x="72148" y="0"/>
                    <a:pt x="104981" y="0"/>
                  </a:cubicBezTo>
                  <a:cubicBezTo>
                    <a:pt x="138215" y="0"/>
                    <a:pt x="164227" y="10850"/>
                    <a:pt x="182995" y="32539"/>
                  </a:cubicBezTo>
                  <a:cubicBezTo>
                    <a:pt x="201762" y="54239"/>
                    <a:pt x="211135" y="85823"/>
                    <a:pt x="211135" y="127257"/>
                  </a:cubicBezTo>
                  <a:cubicBezTo>
                    <a:pt x="211135" y="169104"/>
                    <a:pt x="201762" y="200861"/>
                    <a:pt x="182995" y="222561"/>
                  </a:cubicBezTo>
                  <a:cubicBezTo>
                    <a:pt x="164227" y="244261"/>
                    <a:pt x="138215" y="255111"/>
                    <a:pt x="104981" y="255111"/>
                  </a:cubicBezTo>
                  <a:cubicBezTo>
                    <a:pt x="72138" y="255111"/>
                    <a:pt x="46430" y="244261"/>
                    <a:pt x="27858" y="222561"/>
                  </a:cubicBezTo>
                  <a:close/>
                  <a:moveTo>
                    <a:pt x="138422" y="188838"/>
                  </a:moveTo>
                  <a:cubicBezTo>
                    <a:pt x="145459" y="176326"/>
                    <a:pt x="148968" y="155810"/>
                    <a:pt x="148968" y="127257"/>
                  </a:cubicBezTo>
                  <a:cubicBezTo>
                    <a:pt x="148968" y="99507"/>
                    <a:pt x="145351" y="79273"/>
                    <a:pt x="138117" y="66566"/>
                  </a:cubicBezTo>
                  <a:cubicBezTo>
                    <a:pt x="130884" y="53859"/>
                    <a:pt x="119839" y="47505"/>
                    <a:pt x="104981" y="47505"/>
                  </a:cubicBezTo>
                  <a:cubicBezTo>
                    <a:pt x="90514" y="47505"/>
                    <a:pt x="79773" y="53859"/>
                    <a:pt x="72724" y="66566"/>
                  </a:cubicBezTo>
                  <a:cubicBezTo>
                    <a:pt x="65686" y="79273"/>
                    <a:pt x="62178" y="99507"/>
                    <a:pt x="62178" y="127257"/>
                  </a:cubicBezTo>
                  <a:cubicBezTo>
                    <a:pt x="62178" y="155408"/>
                    <a:pt x="65686" y="175848"/>
                    <a:pt x="72724" y="188545"/>
                  </a:cubicBezTo>
                  <a:cubicBezTo>
                    <a:pt x="79773" y="201263"/>
                    <a:pt x="90514" y="207605"/>
                    <a:pt x="104981" y="207605"/>
                  </a:cubicBezTo>
                  <a:cubicBezTo>
                    <a:pt x="120230" y="207605"/>
                    <a:pt x="131384" y="201360"/>
                    <a:pt x="138422" y="188838"/>
                  </a:cubicBezTo>
                  <a:close/>
                  <a:moveTo>
                    <a:pt x="133187" y="367597"/>
                  </a:moveTo>
                  <a:lnTo>
                    <a:pt x="342519" y="5854"/>
                  </a:lnTo>
                  <a:lnTo>
                    <a:pt x="342519" y="5854"/>
                  </a:lnTo>
                  <a:cubicBezTo>
                    <a:pt x="371409" y="5854"/>
                    <a:pt x="389449" y="37166"/>
                    <a:pt x="374950" y="62168"/>
                  </a:cubicBezTo>
                  <a:lnTo>
                    <a:pt x="165389" y="423433"/>
                  </a:lnTo>
                  <a:lnTo>
                    <a:pt x="165389" y="423433"/>
                  </a:lnTo>
                  <a:cubicBezTo>
                    <a:pt x="136738" y="423433"/>
                    <a:pt x="118839" y="392403"/>
                    <a:pt x="133187" y="367597"/>
                  </a:cubicBezTo>
                  <a:close/>
                  <a:moveTo>
                    <a:pt x="325207" y="394988"/>
                  </a:moveTo>
                  <a:cubicBezTo>
                    <a:pt x="306635" y="373288"/>
                    <a:pt x="297349" y="341324"/>
                    <a:pt x="297349" y="299097"/>
                  </a:cubicBezTo>
                  <a:cubicBezTo>
                    <a:pt x="297349" y="257663"/>
                    <a:pt x="306635" y="226188"/>
                    <a:pt x="325207" y="204673"/>
                  </a:cubicBezTo>
                  <a:cubicBezTo>
                    <a:pt x="343779" y="183179"/>
                    <a:pt x="369682" y="172427"/>
                    <a:pt x="402927" y="172427"/>
                  </a:cubicBezTo>
                  <a:cubicBezTo>
                    <a:pt x="436151" y="172427"/>
                    <a:pt x="462054" y="183179"/>
                    <a:pt x="480626" y="204673"/>
                  </a:cubicBezTo>
                  <a:cubicBezTo>
                    <a:pt x="499198" y="226188"/>
                    <a:pt x="508484" y="257859"/>
                    <a:pt x="508484" y="299684"/>
                  </a:cubicBezTo>
                  <a:cubicBezTo>
                    <a:pt x="508484" y="341531"/>
                    <a:pt x="499198" y="373288"/>
                    <a:pt x="480626" y="394988"/>
                  </a:cubicBezTo>
                  <a:cubicBezTo>
                    <a:pt x="462054" y="416688"/>
                    <a:pt x="436151" y="427538"/>
                    <a:pt x="402927" y="427538"/>
                  </a:cubicBezTo>
                  <a:cubicBezTo>
                    <a:pt x="369682" y="427538"/>
                    <a:pt x="343779" y="416688"/>
                    <a:pt x="325207" y="394988"/>
                  </a:cubicBezTo>
                  <a:close/>
                  <a:moveTo>
                    <a:pt x="435770" y="360972"/>
                  </a:moveTo>
                  <a:cubicBezTo>
                    <a:pt x="442797" y="348275"/>
                    <a:pt x="446327" y="327846"/>
                    <a:pt x="446327" y="299684"/>
                  </a:cubicBezTo>
                  <a:cubicBezTo>
                    <a:pt x="446327" y="271934"/>
                    <a:pt x="442700" y="251701"/>
                    <a:pt x="435477" y="238982"/>
                  </a:cubicBezTo>
                  <a:cubicBezTo>
                    <a:pt x="428233" y="226286"/>
                    <a:pt x="417383" y="219933"/>
                    <a:pt x="402927" y="219933"/>
                  </a:cubicBezTo>
                  <a:cubicBezTo>
                    <a:pt x="388059" y="219933"/>
                    <a:pt x="377122" y="226286"/>
                    <a:pt x="370084" y="238982"/>
                  </a:cubicBezTo>
                  <a:cubicBezTo>
                    <a:pt x="363035" y="251701"/>
                    <a:pt x="359516" y="271934"/>
                    <a:pt x="359516" y="299684"/>
                  </a:cubicBezTo>
                  <a:cubicBezTo>
                    <a:pt x="359516" y="327846"/>
                    <a:pt x="363035" y="348275"/>
                    <a:pt x="370084" y="360972"/>
                  </a:cubicBezTo>
                  <a:cubicBezTo>
                    <a:pt x="377122" y="373690"/>
                    <a:pt x="388059" y="380033"/>
                    <a:pt x="402927" y="380033"/>
                  </a:cubicBezTo>
                  <a:cubicBezTo>
                    <a:pt x="417774" y="380033"/>
                    <a:pt x="428732" y="373690"/>
                    <a:pt x="435770" y="360972"/>
                  </a:cubicBezTo>
                  <a:close/>
                </a:path>
              </a:pathLst>
            </a:custGeom>
            <a:solidFill>
              <a:srgbClr val="000000"/>
            </a:solidFill>
            <a:ln w="108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46FACA29-0742-835F-C418-112547DC9DCD}"/>
              </a:ext>
            </a:extLst>
          </p:cNvPr>
          <p:cNvSpPr txBox="1"/>
          <p:nvPr/>
        </p:nvSpPr>
        <p:spPr>
          <a:xfrm>
            <a:off x="7559930" y="640557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数据展示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4123037-B808-0FBA-42BE-1A20DCF47B57}"/>
              </a:ext>
            </a:extLst>
          </p:cNvPr>
          <p:cNvSpPr txBox="1"/>
          <p:nvPr/>
        </p:nvSpPr>
        <p:spPr>
          <a:xfrm>
            <a:off x="7579157" y="1207868"/>
            <a:ext cx="2024080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DATA DISPLAY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aphicFrame>
        <p:nvGraphicFramePr>
          <p:cNvPr id="84" name="图表 83">
            <a:extLst>
              <a:ext uri="{FF2B5EF4-FFF2-40B4-BE49-F238E27FC236}">
                <a16:creationId xmlns:a16="http://schemas.microsoft.com/office/drawing/2014/main" id="{4A8A681A-1F0D-AF7B-B05A-A408A89A87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0418451"/>
              </p:ext>
            </p:extLst>
          </p:nvPr>
        </p:nvGraphicFramePr>
        <p:xfrm>
          <a:off x="730019" y="568713"/>
          <a:ext cx="3333620" cy="2819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BA0A2B05-AEA1-5865-01A7-1863BA89FD0D}"/>
              </a:ext>
            </a:extLst>
          </p:cNvPr>
          <p:cNvCxnSpPr>
            <a:cxnSpLocks/>
          </p:cNvCxnSpPr>
          <p:nvPr/>
        </p:nvCxnSpPr>
        <p:spPr>
          <a:xfrm>
            <a:off x="575635" y="3429000"/>
            <a:ext cx="6207126" cy="0"/>
          </a:xfrm>
          <a:prstGeom prst="line">
            <a:avLst/>
          </a:prstGeom>
          <a:ln w="158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" name="图表 90">
            <a:extLst>
              <a:ext uri="{FF2B5EF4-FFF2-40B4-BE49-F238E27FC236}">
                <a16:creationId xmlns:a16="http://schemas.microsoft.com/office/drawing/2014/main" id="{ED97E791-C5A0-773D-DCA0-083A66E9A9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7382192"/>
              </p:ext>
            </p:extLst>
          </p:nvPr>
        </p:nvGraphicFramePr>
        <p:xfrm>
          <a:off x="3294756" y="568713"/>
          <a:ext cx="3333620" cy="2819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2" name="图表 91">
            <a:extLst>
              <a:ext uri="{FF2B5EF4-FFF2-40B4-BE49-F238E27FC236}">
                <a16:creationId xmlns:a16="http://schemas.microsoft.com/office/drawing/2014/main" id="{EA2B0585-24F4-D4D2-F98F-03BF77B3D2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9854928"/>
              </p:ext>
            </p:extLst>
          </p:nvPr>
        </p:nvGraphicFramePr>
        <p:xfrm>
          <a:off x="730019" y="3440964"/>
          <a:ext cx="3333620" cy="2819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3" name="图表 92">
            <a:extLst>
              <a:ext uri="{FF2B5EF4-FFF2-40B4-BE49-F238E27FC236}">
                <a16:creationId xmlns:a16="http://schemas.microsoft.com/office/drawing/2014/main" id="{7B3CECA4-E09A-2259-1F97-C85C0BD118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722816"/>
              </p:ext>
            </p:extLst>
          </p:nvPr>
        </p:nvGraphicFramePr>
        <p:xfrm>
          <a:off x="3294756" y="3440964"/>
          <a:ext cx="3333620" cy="2819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98" name="图形 95">
            <a:extLst>
              <a:ext uri="{FF2B5EF4-FFF2-40B4-BE49-F238E27FC236}">
                <a16:creationId xmlns:a16="http://schemas.microsoft.com/office/drawing/2014/main" id="{EDB3BD66-B946-F6C5-219A-790D50550A1A}"/>
              </a:ext>
            </a:extLst>
          </p:cNvPr>
          <p:cNvGrpSpPr/>
          <p:nvPr/>
        </p:nvGrpSpPr>
        <p:grpSpPr>
          <a:xfrm>
            <a:off x="8340809" y="4723994"/>
            <a:ext cx="1487374" cy="1911519"/>
            <a:chOff x="-1272295" y="8118844"/>
            <a:chExt cx="1011024" cy="1299331"/>
          </a:xfrm>
          <a:solidFill>
            <a:schemeClr val="accent1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C5841F7-4D8D-9D34-B828-0254FC1AE1A6}"/>
                </a:ext>
              </a:extLst>
            </p:cNvPr>
            <p:cNvSpPr/>
            <p:nvPr/>
          </p:nvSpPr>
          <p:spPr>
            <a:xfrm>
              <a:off x="-893432" y="8376388"/>
              <a:ext cx="632162" cy="1035596"/>
            </a:xfrm>
            <a:custGeom>
              <a:avLst/>
              <a:gdLst>
                <a:gd name="connsiteX0" fmla="*/ 622525 w 632162"/>
                <a:gd name="connsiteY0" fmla="*/ 172479 h 1035596"/>
                <a:gd name="connsiteX1" fmla="*/ 573300 w 632162"/>
                <a:gd name="connsiteY1" fmla="*/ 161134 h 1035596"/>
                <a:gd name="connsiteX2" fmla="*/ 617715 w 632162"/>
                <a:gd name="connsiteY2" fmla="*/ 87506 h 1035596"/>
                <a:gd name="connsiteX3" fmla="*/ 626497 w 632162"/>
                <a:gd name="connsiteY3" fmla="*/ 16335 h 1035596"/>
                <a:gd name="connsiteX4" fmla="*/ 415128 w 632162"/>
                <a:gd name="connsiteY4" fmla="*/ 66732 h 1035596"/>
                <a:gd name="connsiteX5" fmla="*/ 366227 w 632162"/>
                <a:gd name="connsiteY5" fmla="*/ 14288 h 1035596"/>
                <a:gd name="connsiteX6" fmla="*/ 338937 w 632162"/>
                <a:gd name="connsiteY6" fmla="*/ 372 h 1035596"/>
                <a:gd name="connsiteX7" fmla="*/ 316678 w 632162"/>
                <a:gd name="connsiteY7" fmla="*/ 44034 h 1035596"/>
                <a:gd name="connsiteX8" fmla="*/ 280492 w 632162"/>
                <a:gd name="connsiteY8" fmla="*/ 114986 h 1035596"/>
                <a:gd name="connsiteX9" fmla="*/ 266472 w 632162"/>
                <a:gd name="connsiteY9" fmla="*/ 155972 h 1035596"/>
                <a:gd name="connsiteX10" fmla="*/ 228267 w 632162"/>
                <a:gd name="connsiteY10" fmla="*/ 136493 h 1035596"/>
                <a:gd name="connsiteX11" fmla="*/ 200444 w 632162"/>
                <a:gd name="connsiteY11" fmla="*/ 191072 h 1035596"/>
                <a:gd name="connsiteX12" fmla="*/ 218837 w 632162"/>
                <a:gd name="connsiteY12" fmla="*/ 289855 h 1035596"/>
                <a:gd name="connsiteX13" fmla="*/ 212198 w 632162"/>
                <a:gd name="connsiteY13" fmla="*/ 437750 h 1035596"/>
                <a:gd name="connsiteX14" fmla="*/ 0 w 632162"/>
                <a:gd name="connsiteY14" fmla="*/ 1035596 h 1035596"/>
                <a:gd name="connsiteX15" fmla="*/ 239487 w 632162"/>
                <a:gd name="connsiteY15" fmla="*/ 451666 h 1035596"/>
                <a:gd name="connsiteX16" fmla="*/ 311410 w 632162"/>
                <a:gd name="connsiteY16" fmla="*/ 364560 h 1035596"/>
                <a:gd name="connsiteX17" fmla="*/ 459524 w 632162"/>
                <a:gd name="connsiteY17" fmla="*/ 343805 h 1035596"/>
                <a:gd name="connsiteX18" fmla="*/ 489814 w 632162"/>
                <a:gd name="connsiteY18" fmla="*/ 324869 h 1035596"/>
                <a:gd name="connsiteX19" fmla="*/ 481784 w 632162"/>
                <a:gd name="connsiteY19" fmla="*/ 300142 h 1035596"/>
                <a:gd name="connsiteX20" fmla="*/ 536800 w 632162"/>
                <a:gd name="connsiteY20" fmla="*/ 273177 h 1035596"/>
                <a:gd name="connsiteX21" fmla="*/ 580892 w 632162"/>
                <a:gd name="connsiteY21" fmla="*/ 240649 h 1035596"/>
                <a:gd name="connsiteX22" fmla="*/ 622525 w 632162"/>
                <a:gd name="connsiteY22" fmla="*/ 172479 h 1035596"/>
                <a:gd name="connsiteX23" fmla="*/ 622525 w 632162"/>
                <a:gd name="connsiteY23" fmla="*/ 172479 h 103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32162" h="1035596">
                  <a:moveTo>
                    <a:pt x="622525" y="172479"/>
                  </a:moveTo>
                  <a:cubicBezTo>
                    <a:pt x="614486" y="158915"/>
                    <a:pt x="579691" y="173441"/>
                    <a:pt x="573300" y="161134"/>
                  </a:cubicBezTo>
                  <a:cubicBezTo>
                    <a:pt x="566928" y="148866"/>
                    <a:pt x="599246" y="130188"/>
                    <a:pt x="617715" y="87506"/>
                  </a:cubicBezTo>
                  <a:cubicBezTo>
                    <a:pt x="621049" y="79810"/>
                    <a:pt x="642033" y="31309"/>
                    <a:pt x="626497" y="16335"/>
                  </a:cubicBezTo>
                  <a:cubicBezTo>
                    <a:pt x="597046" y="-12030"/>
                    <a:pt x="462286" y="105042"/>
                    <a:pt x="415128" y="66732"/>
                  </a:cubicBezTo>
                  <a:cubicBezTo>
                    <a:pt x="404784" y="58322"/>
                    <a:pt x="397545" y="41539"/>
                    <a:pt x="366227" y="14288"/>
                  </a:cubicBezTo>
                  <a:cubicBezTo>
                    <a:pt x="353768" y="3448"/>
                    <a:pt x="346224" y="-1448"/>
                    <a:pt x="338937" y="372"/>
                  </a:cubicBezTo>
                  <a:cubicBezTo>
                    <a:pt x="328593" y="2953"/>
                    <a:pt x="327765" y="16802"/>
                    <a:pt x="316678" y="44034"/>
                  </a:cubicBezTo>
                  <a:cubicBezTo>
                    <a:pt x="300038" y="84868"/>
                    <a:pt x="290189" y="82401"/>
                    <a:pt x="280492" y="114986"/>
                  </a:cubicBezTo>
                  <a:cubicBezTo>
                    <a:pt x="273301" y="139170"/>
                    <a:pt x="274939" y="153229"/>
                    <a:pt x="266472" y="155972"/>
                  </a:cubicBezTo>
                  <a:cubicBezTo>
                    <a:pt x="254489" y="159849"/>
                    <a:pt x="243459" y="134198"/>
                    <a:pt x="228267" y="136493"/>
                  </a:cubicBezTo>
                  <a:cubicBezTo>
                    <a:pt x="212770" y="138836"/>
                    <a:pt x="203397" y="168707"/>
                    <a:pt x="200444" y="191072"/>
                  </a:cubicBezTo>
                  <a:cubicBezTo>
                    <a:pt x="194881" y="233039"/>
                    <a:pt x="210293" y="260728"/>
                    <a:pt x="218837" y="289855"/>
                  </a:cubicBezTo>
                  <a:cubicBezTo>
                    <a:pt x="228124" y="321497"/>
                    <a:pt x="233629" y="369618"/>
                    <a:pt x="212198" y="437750"/>
                  </a:cubicBezTo>
                  <a:lnTo>
                    <a:pt x="0" y="1035596"/>
                  </a:lnTo>
                  <a:cubicBezTo>
                    <a:pt x="46854" y="912924"/>
                    <a:pt x="182489" y="576634"/>
                    <a:pt x="239487" y="451666"/>
                  </a:cubicBezTo>
                  <a:cubicBezTo>
                    <a:pt x="255937" y="415595"/>
                    <a:pt x="274101" y="379000"/>
                    <a:pt x="311410" y="364560"/>
                  </a:cubicBezTo>
                  <a:cubicBezTo>
                    <a:pt x="347320" y="350653"/>
                    <a:pt x="396640" y="358950"/>
                    <a:pt x="459524" y="343805"/>
                  </a:cubicBezTo>
                  <a:cubicBezTo>
                    <a:pt x="466868" y="342033"/>
                    <a:pt x="487242" y="336852"/>
                    <a:pt x="489814" y="324869"/>
                  </a:cubicBezTo>
                  <a:cubicBezTo>
                    <a:pt x="491928" y="314954"/>
                    <a:pt x="479946" y="309420"/>
                    <a:pt x="481784" y="300142"/>
                  </a:cubicBezTo>
                  <a:cubicBezTo>
                    <a:pt x="484261" y="287693"/>
                    <a:pt x="507825" y="287541"/>
                    <a:pt x="536800" y="273177"/>
                  </a:cubicBezTo>
                  <a:cubicBezTo>
                    <a:pt x="557222" y="263052"/>
                    <a:pt x="569948" y="251003"/>
                    <a:pt x="580892" y="240649"/>
                  </a:cubicBezTo>
                  <a:cubicBezTo>
                    <a:pt x="584187" y="237525"/>
                    <a:pt x="633231" y="190529"/>
                    <a:pt x="622525" y="172479"/>
                  </a:cubicBezTo>
                  <a:lnTo>
                    <a:pt x="622525" y="172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6C4F627-15B1-5EED-9A60-511CA31436DF}"/>
                </a:ext>
              </a:extLst>
            </p:cNvPr>
            <p:cNvSpPr/>
            <p:nvPr/>
          </p:nvSpPr>
          <p:spPr>
            <a:xfrm>
              <a:off x="-1272295" y="8816288"/>
              <a:ext cx="410571" cy="601887"/>
            </a:xfrm>
            <a:custGeom>
              <a:avLst/>
              <a:gdLst>
                <a:gd name="connsiteX0" fmla="*/ 166569 w 410571"/>
                <a:gd name="connsiteY0" fmla="*/ 47314 h 601887"/>
                <a:gd name="connsiteX1" fmla="*/ 146795 w 410571"/>
                <a:gd name="connsiteY1" fmla="*/ 68202 h 601887"/>
                <a:gd name="connsiteX2" fmla="*/ 123478 w 410571"/>
                <a:gd name="connsiteY2" fmla="*/ 25159 h 601887"/>
                <a:gd name="connsiteX3" fmla="*/ 91083 w 410571"/>
                <a:gd name="connsiteY3" fmla="*/ 308 h 601887"/>
                <a:gd name="connsiteX4" fmla="*/ 54822 w 410571"/>
                <a:gd name="connsiteY4" fmla="*/ 118590 h 601887"/>
                <a:gd name="connsiteX5" fmla="*/ 14979 w 410571"/>
                <a:gd name="connsiteY5" fmla="*/ 127457 h 601887"/>
                <a:gd name="connsiteX6" fmla="*/ 272 w 410571"/>
                <a:gd name="connsiteY6" fmla="*/ 136839 h 601887"/>
                <a:gd name="connsiteX7" fmla="*/ 15274 w 410571"/>
                <a:gd name="connsiteY7" fmla="*/ 160366 h 601887"/>
                <a:gd name="connsiteX8" fmla="*/ 39668 w 410571"/>
                <a:gd name="connsiteY8" fmla="*/ 198590 h 601887"/>
                <a:gd name="connsiteX9" fmla="*/ 55736 w 410571"/>
                <a:gd name="connsiteY9" fmla="*/ 217297 h 601887"/>
                <a:gd name="connsiteX10" fmla="*/ 35153 w 410571"/>
                <a:gd name="connsiteY10" fmla="*/ 230432 h 601887"/>
                <a:gd name="connsiteX11" fmla="*/ 53907 w 410571"/>
                <a:gd name="connsiteY11" fmla="*/ 259836 h 601887"/>
                <a:gd name="connsiteX12" fmla="*/ 107695 w 410571"/>
                <a:gd name="connsiteY12" fmla="*/ 279305 h 601887"/>
                <a:gd name="connsiteX13" fmla="*/ 178371 w 410571"/>
                <a:gd name="connsiteY13" fmla="*/ 325244 h 601887"/>
                <a:gd name="connsiteX14" fmla="*/ 410571 w 410571"/>
                <a:gd name="connsiteY14" fmla="*/ 601888 h 601887"/>
                <a:gd name="connsiteX15" fmla="*/ 193077 w 410571"/>
                <a:gd name="connsiteY15" fmla="*/ 315862 h 601887"/>
                <a:gd name="connsiteX16" fmla="*/ 171074 w 410571"/>
                <a:gd name="connsiteY16" fmla="*/ 255435 h 601887"/>
                <a:gd name="connsiteX17" fmla="*/ 203621 w 410571"/>
                <a:gd name="connsiteY17" fmla="*/ 176749 h 601887"/>
                <a:gd name="connsiteX18" fmla="*/ 203069 w 410571"/>
                <a:gd name="connsiteY18" fmla="*/ 156413 h 601887"/>
                <a:gd name="connsiteX19" fmla="*/ 188620 w 410571"/>
                <a:gd name="connsiteY19" fmla="*/ 153222 h 601887"/>
                <a:gd name="connsiteX20" fmla="*/ 191258 w 410571"/>
                <a:gd name="connsiteY20" fmla="*/ 118446 h 601887"/>
                <a:gd name="connsiteX21" fmla="*/ 188010 w 410571"/>
                <a:gd name="connsiteY21" fmla="*/ 87414 h 601887"/>
                <a:gd name="connsiteX22" fmla="*/ 166569 w 410571"/>
                <a:gd name="connsiteY22" fmla="*/ 47314 h 601887"/>
                <a:gd name="connsiteX23" fmla="*/ 166569 w 410571"/>
                <a:gd name="connsiteY23" fmla="*/ 47314 h 60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0571" h="601887">
                  <a:moveTo>
                    <a:pt x="166569" y="47314"/>
                  </a:moveTo>
                  <a:cubicBezTo>
                    <a:pt x="157596" y="47342"/>
                    <a:pt x="154682" y="68612"/>
                    <a:pt x="146795" y="68202"/>
                  </a:cubicBezTo>
                  <a:cubicBezTo>
                    <a:pt x="138937" y="67793"/>
                    <a:pt x="139089" y="46533"/>
                    <a:pt x="123478" y="25159"/>
                  </a:cubicBezTo>
                  <a:cubicBezTo>
                    <a:pt x="120659" y="21301"/>
                    <a:pt x="102904" y="-2997"/>
                    <a:pt x="91083" y="308"/>
                  </a:cubicBezTo>
                  <a:cubicBezTo>
                    <a:pt x="68662" y="6575"/>
                    <a:pt x="87235" y="106502"/>
                    <a:pt x="54822" y="118590"/>
                  </a:cubicBezTo>
                  <a:cubicBezTo>
                    <a:pt x="47716" y="121247"/>
                    <a:pt x="37391" y="119951"/>
                    <a:pt x="14979" y="127457"/>
                  </a:cubicBezTo>
                  <a:cubicBezTo>
                    <a:pt x="6063" y="130448"/>
                    <a:pt x="1482" y="132734"/>
                    <a:pt x="272" y="136839"/>
                  </a:cubicBezTo>
                  <a:cubicBezTo>
                    <a:pt x="-1442" y="142669"/>
                    <a:pt x="5111" y="147060"/>
                    <a:pt x="15274" y="160366"/>
                  </a:cubicBezTo>
                  <a:cubicBezTo>
                    <a:pt x="30523" y="180311"/>
                    <a:pt x="26466" y="184436"/>
                    <a:pt x="39668" y="198590"/>
                  </a:cubicBezTo>
                  <a:cubicBezTo>
                    <a:pt x="49459" y="209105"/>
                    <a:pt x="56832" y="212354"/>
                    <a:pt x="55736" y="217297"/>
                  </a:cubicBezTo>
                  <a:cubicBezTo>
                    <a:pt x="54174" y="224298"/>
                    <a:pt x="38401" y="222317"/>
                    <a:pt x="35153" y="230432"/>
                  </a:cubicBezTo>
                  <a:cubicBezTo>
                    <a:pt x="31829" y="238719"/>
                    <a:pt x="43782" y="251930"/>
                    <a:pt x="53907" y="259836"/>
                  </a:cubicBezTo>
                  <a:cubicBezTo>
                    <a:pt x="72900" y="274676"/>
                    <a:pt x="90941" y="275095"/>
                    <a:pt x="107695" y="279305"/>
                  </a:cubicBezTo>
                  <a:cubicBezTo>
                    <a:pt x="125907" y="283886"/>
                    <a:pt x="151120" y="295069"/>
                    <a:pt x="178371" y="325244"/>
                  </a:cubicBezTo>
                  <a:lnTo>
                    <a:pt x="410571" y="601888"/>
                  </a:lnTo>
                  <a:cubicBezTo>
                    <a:pt x="363880" y="543500"/>
                    <a:pt x="237969" y="379898"/>
                    <a:pt x="193077" y="315862"/>
                  </a:cubicBezTo>
                  <a:cubicBezTo>
                    <a:pt x="180114" y="297383"/>
                    <a:pt x="167398" y="277904"/>
                    <a:pt x="171074" y="255435"/>
                  </a:cubicBezTo>
                  <a:cubicBezTo>
                    <a:pt x="174608" y="233794"/>
                    <a:pt x="192915" y="211982"/>
                    <a:pt x="203621" y="176749"/>
                  </a:cubicBezTo>
                  <a:cubicBezTo>
                    <a:pt x="204879" y="172634"/>
                    <a:pt x="208212" y="161137"/>
                    <a:pt x="203069" y="156413"/>
                  </a:cubicBezTo>
                  <a:cubicBezTo>
                    <a:pt x="198821" y="152517"/>
                    <a:pt x="192639" y="156804"/>
                    <a:pt x="188620" y="153222"/>
                  </a:cubicBezTo>
                  <a:cubicBezTo>
                    <a:pt x="183219" y="148422"/>
                    <a:pt x="189943" y="136801"/>
                    <a:pt x="191258" y="118446"/>
                  </a:cubicBezTo>
                  <a:cubicBezTo>
                    <a:pt x="192182" y="105493"/>
                    <a:pt x="189943" y="95777"/>
                    <a:pt x="188010" y="87414"/>
                  </a:cubicBezTo>
                  <a:cubicBezTo>
                    <a:pt x="187429" y="84890"/>
                    <a:pt x="178514" y="47266"/>
                    <a:pt x="166569" y="47314"/>
                  </a:cubicBezTo>
                  <a:lnTo>
                    <a:pt x="166569" y="473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59EC6CF-8FD9-B637-2ABD-5A48606BBE3F}"/>
                </a:ext>
              </a:extLst>
            </p:cNvPr>
            <p:cNvSpPr/>
            <p:nvPr/>
          </p:nvSpPr>
          <p:spPr>
            <a:xfrm>
              <a:off x="-932066" y="8693817"/>
              <a:ext cx="231535" cy="209980"/>
            </a:xfrm>
            <a:custGeom>
              <a:avLst/>
              <a:gdLst>
                <a:gd name="connsiteX0" fmla="*/ 5410 w 231535"/>
                <a:gd name="connsiteY0" fmla="*/ 209980 h 209980"/>
                <a:gd name="connsiteX1" fmla="*/ 0 w 231535"/>
                <a:gd name="connsiteY1" fmla="*/ 161707 h 209980"/>
                <a:gd name="connsiteX2" fmla="*/ 2467 w 231535"/>
                <a:gd name="connsiteY2" fmla="*/ 158040 h 209980"/>
                <a:gd name="connsiteX3" fmla="*/ 19803 w 231535"/>
                <a:gd name="connsiteY3" fmla="*/ 108910 h 209980"/>
                <a:gd name="connsiteX4" fmla="*/ 19574 w 231535"/>
                <a:gd name="connsiteY4" fmla="*/ 101376 h 209980"/>
                <a:gd name="connsiteX5" fmla="*/ 25051 w 231535"/>
                <a:gd name="connsiteY5" fmla="*/ 64200 h 209980"/>
                <a:gd name="connsiteX6" fmla="*/ 54445 w 231535"/>
                <a:gd name="connsiteY6" fmla="*/ 39559 h 209980"/>
                <a:gd name="connsiteX7" fmla="*/ 64141 w 231535"/>
                <a:gd name="connsiteY7" fmla="*/ 44293 h 209980"/>
                <a:gd name="connsiteX8" fmla="*/ 65237 w 231535"/>
                <a:gd name="connsiteY8" fmla="*/ 42569 h 209980"/>
                <a:gd name="connsiteX9" fmla="*/ 77533 w 231535"/>
                <a:gd name="connsiteY9" fmla="*/ 29053 h 209980"/>
                <a:gd name="connsiteX10" fmla="*/ 87839 w 231535"/>
                <a:gd name="connsiteY10" fmla="*/ 18632 h 209980"/>
                <a:gd name="connsiteX11" fmla="*/ 92726 w 231535"/>
                <a:gd name="connsiteY11" fmla="*/ 12108 h 209980"/>
                <a:gd name="connsiteX12" fmla="*/ 111147 w 231535"/>
                <a:gd name="connsiteY12" fmla="*/ 1 h 209980"/>
                <a:gd name="connsiteX13" fmla="*/ 129549 w 231535"/>
                <a:gd name="connsiteY13" fmla="*/ 13994 h 209980"/>
                <a:gd name="connsiteX14" fmla="*/ 140237 w 231535"/>
                <a:gd name="connsiteY14" fmla="*/ 35111 h 209980"/>
                <a:gd name="connsiteX15" fmla="*/ 142046 w 231535"/>
                <a:gd name="connsiteY15" fmla="*/ 39254 h 209980"/>
                <a:gd name="connsiteX16" fmla="*/ 180699 w 231535"/>
                <a:gd name="connsiteY16" fmla="*/ 37978 h 209980"/>
                <a:gd name="connsiteX17" fmla="*/ 229143 w 231535"/>
                <a:gd name="connsiteY17" fmla="*/ 44950 h 209980"/>
                <a:gd name="connsiteX18" fmla="*/ 216475 w 231535"/>
                <a:gd name="connsiteY18" fmla="*/ 84641 h 209980"/>
                <a:gd name="connsiteX19" fmla="*/ 203254 w 231535"/>
                <a:gd name="connsiteY19" fmla="*/ 96995 h 209980"/>
                <a:gd name="connsiteX20" fmla="*/ 211017 w 231535"/>
                <a:gd name="connsiteY20" fmla="*/ 107139 h 209980"/>
                <a:gd name="connsiteX21" fmla="*/ 211017 w 231535"/>
                <a:gd name="connsiteY21" fmla="*/ 107139 h 209980"/>
                <a:gd name="connsiteX22" fmla="*/ 181137 w 231535"/>
                <a:gd name="connsiteY22" fmla="*/ 142029 h 209980"/>
                <a:gd name="connsiteX23" fmla="*/ 157210 w 231535"/>
                <a:gd name="connsiteY23" fmla="*/ 150563 h 209980"/>
                <a:gd name="connsiteX24" fmla="*/ 143799 w 231535"/>
                <a:gd name="connsiteY24" fmla="*/ 151754 h 209980"/>
                <a:gd name="connsiteX25" fmla="*/ 141827 w 231535"/>
                <a:gd name="connsiteY25" fmla="*/ 158907 h 209980"/>
                <a:gd name="connsiteX26" fmla="*/ 116967 w 231535"/>
                <a:gd name="connsiteY26" fmla="*/ 168908 h 209980"/>
                <a:gd name="connsiteX27" fmla="*/ 81782 w 231535"/>
                <a:gd name="connsiteY27" fmla="*/ 163241 h 209980"/>
                <a:gd name="connsiteX28" fmla="*/ 59569 w 231535"/>
                <a:gd name="connsiteY28" fmla="*/ 159936 h 209980"/>
                <a:gd name="connsiteX29" fmla="*/ 30194 w 231535"/>
                <a:gd name="connsiteY29" fmla="*/ 181005 h 209980"/>
                <a:gd name="connsiteX30" fmla="*/ 5410 w 231535"/>
                <a:gd name="connsiteY30" fmla="*/ 209980 h 209980"/>
                <a:gd name="connsiteX31" fmla="*/ 5410 w 231535"/>
                <a:gd name="connsiteY31" fmla="*/ 209980 h 20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1535" h="209980">
                  <a:moveTo>
                    <a:pt x="5410" y="209980"/>
                  </a:moveTo>
                  <a:lnTo>
                    <a:pt x="0" y="161707"/>
                  </a:lnTo>
                  <a:lnTo>
                    <a:pt x="2467" y="158040"/>
                  </a:lnTo>
                  <a:cubicBezTo>
                    <a:pt x="13906" y="141124"/>
                    <a:pt x="19726" y="124598"/>
                    <a:pt x="19803" y="108910"/>
                  </a:cubicBezTo>
                  <a:cubicBezTo>
                    <a:pt x="19812" y="106415"/>
                    <a:pt x="19698" y="103919"/>
                    <a:pt x="19574" y="101376"/>
                  </a:cubicBezTo>
                  <a:cubicBezTo>
                    <a:pt x="19107" y="91308"/>
                    <a:pt x="18526" y="78792"/>
                    <a:pt x="25051" y="64200"/>
                  </a:cubicBezTo>
                  <a:cubicBezTo>
                    <a:pt x="28718" y="56066"/>
                    <a:pt x="38995" y="37235"/>
                    <a:pt x="54445" y="39559"/>
                  </a:cubicBezTo>
                  <a:cubicBezTo>
                    <a:pt x="58607" y="40140"/>
                    <a:pt x="61760" y="42054"/>
                    <a:pt x="64141" y="44293"/>
                  </a:cubicBezTo>
                  <a:cubicBezTo>
                    <a:pt x="64494" y="43731"/>
                    <a:pt x="64856" y="43178"/>
                    <a:pt x="65237" y="42569"/>
                  </a:cubicBezTo>
                  <a:cubicBezTo>
                    <a:pt x="70056" y="35225"/>
                    <a:pt x="73866" y="32082"/>
                    <a:pt x="77533" y="29053"/>
                  </a:cubicBezTo>
                  <a:cubicBezTo>
                    <a:pt x="80353" y="26719"/>
                    <a:pt x="83268" y="24319"/>
                    <a:pt x="87839" y="18632"/>
                  </a:cubicBezTo>
                  <a:cubicBezTo>
                    <a:pt x="89840" y="16137"/>
                    <a:pt x="91402" y="13946"/>
                    <a:pt x="92726" y="12108"/>
                  </a:cubicBezTo>
                  <a:cubicBezTo>
                    <a:pt x="96717" y="6536"/>
                    <a:pt x="101946" y="-113"/>
                    <a:pt x="111147" y="1"/>
                  </a:cubicBezTo>
                  <a:cubicBezTo>
                    <a:pt x="120987" y="468"/>
                    <a:pt x="126140" y="8603"/>
                    <a:pt x="129549" y="13994"/>
                  </a:cubicBezTo>
                  <a:cubicBezTo>
                    <a:pt x="135646" y="23595"/>
                    <a:pt x="138408" y="30520"/>
                    <a:pt x="140237" y="35111"/>
                  </a:cubicBezTo>
                  <a:cubicBezTo>
                    <a:pt x="140903" y="36787"/>
                    <a:pt x="141665" y="38673"/>
                    <a:pt x="142046" y="39254"/>
                  </a:cubicBezTo>
                  <a:cubicBezTo>
                    <a:pt x="145218" y="43921"/>
                    <a:pt x="170983" y="39559"/>
                    <a:pt x="180699" y="37978"/>
                  </a:cubicBezTo>
                  <a:cubicBezTo>
                    <a:pt x="202502" y="34339"/>
                    <a:pt x="221371" y="31196"/>
                    <a:pt x="229143" y="44950"/>
                  </a:cubicBezTo>
                  <a:cubicBezTo>
                    <a:pt x="234715" y="54780"/>
                    <a:pt x="230581" y="67791"/>
                    <a:pt x="216475" y="84641"/>
                  </a:cubicBezTo>
                  <a:cubicBezTo>
                    <a:pt x="212084" y="89889"/>
                    <a:pt x="207407" y="93870"/>
                    <a:pt x="203254" y="96995"/>
                  </a:cubicBezTo>
                  <a:cubicBezTo>
                    <a:pt x="206693" y="99052"/>
                    <a:pt x="209769" y="102195"/>
                    <a:pt x="211017" y="107139"/>
                  </a:cubicBezTo>
                  <a:lnTo>
                    <a:pt x="211017" y="107139"/>
                  </a:lnTo>
                  <a:cubicBezTo>
                    <a:pt x="213960" y="118835"/>
                    <a:pt x="203902" y="130561"/>
                    <a:pt x="181137" y="142029"/>
                  </a:cubicBezTo>
                  <a:cubicBezTo>
                    <a:pt x="175489" y="144896"/>
                    <a:pt x="167878" y="148725"/>
                    <a:pt x="157210" y="150563"/>
                  </a:cubicBezTo>
                  <a:cubicBezTo>
                    <a:pt x="152190" y="151420"/>
                    <a:pt x="147666" y="151630"/>
                    <a:pt x="143799" y="151754"/>
                  </a:cubicBezTo>
                  <a:cubicBezTo>
                    <a:pt x="143713" y="153992"/>
                    <a:pt x="143189" y="156411"/>
                    <a:pt x="141827" y="158907"/>
                  </a:cubicBezTo>
                  <a:cubicBezTo>
                    <a:pt x="137827" y="166251"/>
                    <a:pt x="129502" y="169747"/>
                    <a:pt x="116967" y="168908"/>
                  </a:cubicBezTo>
                  <a:cubicBezTo>
                    <a:pt x="103165" y="168185"/>
                    <a:pt x="91802" y="165546"/>
                    <a:pt x="81782" y="163241"/>
                  </a:cubicBezTo>
                  <a:cubicBezTo>
                    <a:pt x="73028" y="161241"/>
                    <a:pt x="65484" y="159536"/>
                    <a:pt x="59569" y="159936"/>
                  </a:cubicBezTo>
                  <a:cubicBezTo>
                    <a:pt x="48587" y="160822"/>
                    <a:pt x="40129" y="169604"/>
                    <a:pt x="30194" y="181005"/>
                  </a:cubicBezTo>
                  <a:lnTo>
                    <a:pt x="5410" y="209980"/>
                  </a:lnTo>
                  <a:lnTo>
                    <a:pt x="5410" y="2099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2242203-0717-FE2C-4627-6A005088DA0D}"/>
                </a:ext>
              </a:extLst>
            </p:cNvPr>
            <p:cNvSpPr/>
            <p:nvPr/>
          </p:nvSpPr>
          <p:spPr>
            <a:xfrm>
              <a:off x="-1131886" y="8436387"/>
              <a:ext cx="230309" cy="198832"/>
            </a:xfrm>
            <a:custGeom>
              <a:avLst/>
              <a:gdLst>
                <a:gd name="connsiteX0" fmla="*/ 230310 w 230309"/>
                <a:gd name="connsiteY0" fmla="*/ 179983 h 198832"/>
                <a:gd name="connsiteX1" fmla="*/ 184990 w 230309"/>
                <a:gd name="connsiteY1" fmla="*/ 197462 h 198832"/>
                <a:gd name="connsiteX2" fmla="*/ 180818 w 230309"/>
                <a:gd name="connsiteY2" fmla="*/ 195995 h 198832"/>
                <a:gd name="connsiteX3" fmla="*/ 128897 w 230309"/>
                <a:gd name="connsiteY3" fmla="*/ 191699 h 198832"/>
                <a:gd name="connsiteX4" fmla="*/ 121668 w 230309"/>
                <a:gd name="connsiteY4" fmla="*/ 193823 h 198832"/>
                <a:gd name="connsiteX5" fmla="*/ 84320 w 230309"/>
                <a:gd name="connsiteY5" fmla="*/ 197947 h 198832"/>
                <a:gd name="connsiteX6" fmla="*/ 53030 w 230309"/>
                <a:gd name="connsiteY6" fmla="*/ 175773 h 198832"/>
                <a:gd name="connsiteX7" fmla="*/ 55145 w 230309"/>
                <a:gd name="connsiteY7" fmla="*/ 165191 h 198832"/>
                <a:gd name="connsiteX8" fmla="*/ 53202 w 230309"/>
                <a:gd name="connsiteY8" fmla="*/ 164572 h 198832"/>
                <a:gd name="connsiteX9" fmla="*/ 37000 w 230309"/>
                <a:gd name="connsiteY9" fmla="*/ 156104 h 198832"/>
                <a:gd name="connsiteX10" fmla="*/ 24313 w 230309"/>
                <a:gd name="connsiteY10" fmla="*/ 148780 h 198832"/>
                <a:gd name="connsiteX11" fmla="*/ 16759 w 230309"/>
                <a:gd name="connsiteY11" fmla="*/ 145712 h 198832"/>
                <a:gd name="connsiteX12" fmla="*/ 386 w 230309"/>
                <a:gd name="connsiteY12" fmla="*/ 130958 h 198832"/>
                <a:gd name="connsiteX13" fmla="*/ 9244 w 230309"/>
                <a:gd name="connsiteY13" fmla="*/ 109603 h 198832"/>
                <a:gd name="connsiteX14" fmla="*/ 26961 w 230309"/>
                <a:gd name="connsiteY14" fmla="*/ 93915 h 198832"/>
                <a:gd name="connsiteX15" fmla="*/ 30514 w 230309"/>
                <a:gd name="connsiteY15" fmla="*/ 91115 h 198832"/>
                <a:gd name="connsiteX16" fmla="*/ 19474 w 230309"/>
                <a:gd name="connsiteY16" fmla="*/ 54053 h 198832"/>
                <a:gd name="connsiteX17" fmla="*/ 13931 w 230309"/>
                <a:gd name="connsiteY17" fmla="*/ 5419 h 198832"/>
                <a:gd name="connsiteX18" fmla="*/ 55536 w 230309"/>
                <a:gd name="connsiteY18" fmla="*/ 7609 h 198832"/>
                <a:gd name="connsiteX19" fmla="*/ 70842 w 230309"/>
                <a:gd name="connsiteY19" fmla="*/ 17258 h 198832"/>
                <a:gd name="connsiteX20" fmla="*/ 78682 w 230309"/>
                <a:gd name="connsiteY20" fmla="*/ 7181 h 198832"/>
                <a:gd name="connsiteX21" fmla="*/ 78682 w 230309"/>
                <a:gd name="connsiteY21" fmla="*/ 7181 h 198832"/>
                <a:gd name="connsiteX22" fmla="*/ 120010 w 230309"/>
                <a:gd name="connsiteY22" fmla="*/ 27231 h 198832"/>
                <a:gd name="connsiteX23" fmla="*/ 134336 w 230309"/>
                <a:gd name="connsiteY23" fmla="*/ 48214 h 198832"/>
                <a:gd name="connsiteX24" fmla="*/ 138889 w 230309"/>
                <a:gd name="connsiteY24" fmla="*/ 60892 h 198832"/>
                <a:gd name="connsiteX25" fmla="*/ 146309 w 230309"/>
                <a:gd name="connsiteY25" fmla="*/ 60978 h 198832"/>
                <a:gd name="connsiteX26" fmla="*/ 162292 w 230309"/>
                <a:gd name="connsiteY26" fmla="*/ 82485 h 198832"/>
                <a:gd name="connsiteX27" fmla="*/ 165730 w 230309"/>
                <a:gd name="connsiteY27" fmla="*/ 117956 h 198832"/>
                <a:gd name="connsiteX28" fmla="*/ 168169 w 230309"/>
                <a:gd name="connsiteY28" fmla="*/ 140293 h 198832"/>
                <a:gd name="connsiteX29" fmla="*/ 196001 w 230309"/>
                <a:gd name="connsiteY29" fmla="*/ 163353 h 198832"/>
                <a:gd name="connsiteX30" fmla="*/ 230310 w 230309"/>
                <a:gd name="connsiteY30" fmla="*/ 179983 h 198832"/>
                <a:gd name="connsiteX31" fmla="*/ 230310 w 230309"/>
                <a:gd name="connsiteY31" fmla="*/ 179983 h 19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0309" h="198832">
                  <a:moveTo>
                    <a:pt x="230310" y="179983"/>
                  </a:moveTo>
                  <a:lnTo>
                    <a:pt x="184990" y="197462"/>
                  </a:lnTo>
                  <a:lnTo>
                    <a:pt x="180818" y="195995"/>
                  </a:lnTo>
                  <a:cubicBezTo>
                    <a:pt x="161549" y="189232"/>
                    <a:pt x="144089" y="187784"/>
                    <a:pt x="128897" y="191699"/>
                  </a:cubicBezTo>
                  <a:cubicBezTo>
                    <a:pt x="126478" y="192318"/>
                    <a:pt x="124096" y="193061"/>
                    <a:pt x="121668" y="193823"/>
                  </a:cubicBezTo>
                  <a:cubicBezTo>
                    <a:pt x="112047" y="196823"/>
                    <a:pt x="100084" y="200567"/>
                    <a:pt x="84320" y="197947"/>
                  </a:cubicBezTo>
                  <a:cubicBezTo>
                    <a:pt x="75519" y="196471"/>
                    <a:pt x="54698" y="191309"/>
                    <a:pt x="53030" y="175773"/>
                  </a:cubicBezTo>
                  <a:cubicBezTo>
                    <a:pt x="52535" y="171601"/>
                    <a:pt x="53583" y="168068"/>
                    <a:pt x="55145" y="165191"/>
                  </a:cubicBezTo>
                  <a:cubicBezTo>
                    <a:pt x="54516" y="164991"/>
                    <a:pt x="53888" y="164781"/>
                    <a:pt x="53202" y="164572"/>
                  </a:cubicBezTo>
                  <a:cubicBezTo>
                    <a:pt x="44877" y="161771"/>
                    <a:pt x="40867" y="158885"/>
                    <a:pt x="37000" y="156104"/>
                  </a:cubicBezTo>
                  <a:cubicBezTo>
                    <a:pt x="34038" y="153961"/>
                    <a:pt x="30971" y="151761"/>
                    <a:pt x="24313" y="148780"/>
                  </a:cubicBezTo>
                  <a:cubicBezTo>
                    <a:pt x="21388" y="147474"/>
                    <a:pt x="18874" y="146522"/>
                    <a:pt x="16759" y="145712"/>
                  </a:cubicBezTo>
                  <a:cubicBezTo>
                    <a:pt x="10359" y="143255"/>
                    <a:pt x="2605" y="139893"/>
                    <a:pt x="386" y="130958"/>
                  </a:cubicBezTo>
                  <a:cubicBezTo>
                    <a:pt x="-1662" y="121319"/>
                    <a:pt x="4901" y="114280"/>
                    <a:pt x="9244" y="109603"/>
                  </a:cubicBezTo>
                  <a:cubicBezTo>
                    <a:pt x="16988" y="101278"/>
                    <a:pt x="22979" y="96849"/>
                    <a:pt x="26961" y="93915"/>
                  </a:cubicBezTo>
                  <a:cubicBezTo>
                    <a:pt x="28418" y="92849"/>
                    <a:pt x="30047" y="91630"/>
                    <a:pt x="30514" y="91115"/>
                  </a:cubicBezTo>
                  <a:cubicBezTo>
                    <a:pt x="34219" y="86867"/>
                    <a:pt x="23465" y="63045"/>
                    <a:pt x="19474" y="54053"/>
                  </a:cubicBezTo>
                  <a:cubicBezTo>
                    <a:pt x="10425" y="33889"/>
                    <a:pt x="2596" y="16429"/>
                    <a:pt x="13931" y="5419"/>
                  </a:cubicBezTo>
                  <a:cubicBezTo>
                    <a:pt x="22027" y="-2459"/>
                    <a:pt x="35657" y="-1763"/>
                    <a:pt x="55536" y="7609"/>
                  </a:cubicBezTo>
                  <a:cubicBezTo>
                    <a:pt x="61727" y="10524"/>
                    <a:pt x="66766" y="14039"/>
                    <a:pt x="70842" y="17258"/>
                  </a:cubicBezTo>
                  <a:cubicBezTo>
                    <a:pt x="71957" y="13410"/>
                    <a:pt x="74214" y="9638"/>
                    <a:pt x="78682" y="7181"/>
                  </a:cubicBezTo>
                  <a:lnTo>
                    <a:pt x="78682" y="7181"/>
                  </a:lnTo>
                  <a:cubicBezTo>
                    <a:pt x="89254" y="1371"/>
                    <a:pt x="103142" y="8124"/>
                    <a:pt x="120010" y="27231"/>
                  </a:cubicBezTo>
                  <a:cubicBezTo>
                    <a:pt x="124220" y="31974"/>
                    <a:pt x="129850" y="38366"/>
                    <a:pt x="134336" y="48214"/>
                  </a:cubicBezTo>
                  <a:cubicBezTo>
                    <a:pt x="136441" y="52853"/>
                    <a:pt x="137794" y="57178"/>
                    <a:pt x="138889" y="60892"/>
                  </a:cubicBezTo>
                  <a:cubicBezTo>
                    <a:pt x="141070" y="60397"/>
                    <a:pt x="143547" y="60292"/>
                    <a:pt x="146309" y="60978"/>
                  </a:cubicBezTo>
                  <a:cubicBezTo>
                    <a:pt x="154424" y="62988"/>
                    <a:pt x="159920" y="70141"/>
                    <a:pt x="162292" y="82485"/>
                  </a:cubicBezTo>
                  <a:cubicBezTo>
                    <a:pt x="165092" y="96021"/>
                    <a:pt x="165426" y="107679"/>
                    <a:pt x="165730" y="117956"/>
                  </a:cubicBezTo>
                  <a:cubicBezTo>
                    <a:pt x="166016" y="126939"/>
                    <a:pt x="166283" y="134663"/>
                    <a:pt x="168169" y="140293"/>
                  </a:cubicBezTo>
                  <a:cubicBezTo>
                    <a:pt x="171807" y="150684"/>
                    <a:pt x="182456" y="156638"/>
                    <a:pt x="196001" y="163353"/>
                  </a:cubicBezTo>
                  <a:lnTo>
                    <a:pt x="230310" y="179983"/>
                  </a:lnTo>
                  <a:lnTo>
                    <a:pt x="230310" y="179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204C17A-0027-216E-B5CC-769F8CB43F89}"/>
                </a:ext>
              </a:extLst>
            </p:cNvPr>
            <p:cNvSpPr/>
            <p:nvPr/>
          </p:nvSpPr>
          <p:spPr>
            <a:xfrm>
              <a:off x="-932066" y="8264173"/>
              <a:ext cx="231535" cy="209980"/>
            </a:xfrm>
            <a:custGeom>
              <a:avLst/>
              <a:gdLst>
                <a:gd name="connsiteX0" fmla="*/ 5410 w 231535"/>
                <a:gd name="connsiteY0" fmla="*/ 209980 h 209980"/>
                <a:gd name="connsiteX1" fmla="*/ 0 w 231535"/>
                <a:gd name="connsiteY1" fmla="*/ 161707 h 209980"/>
                <a:gd name="connsiteX2" fmla="*/ 2467 w 231535"/>
                <a:gd name="connsiteY2" fmla="*/ 158050 h 209980"/>
                <a:gd name="connsiteX3" fmla="*/ 19803 w 231535"/>
                <a:gd name="connsiteY3" fmla="*/ 108910 h 209980"/>
                <a:gd name="connsiteX4" fmla="*/ 19574 w 231535"/>
                <a:gd name="connsiteY4" fmla="*/ 101376 h 209980"/>
                <a:gd name="connsiteX5" fmla="*/ 25051 w 231535"/>
                <a:gd name="connsiteY5" fmla="*/ 64200 h 209980"/>
                <a:gd name="connsiteX6" fmla="*/ 54445 w 231535"/>
                <a:gd name="connsiteY6" fmla="*/ 39559 h 209980"/>
                <a:gd name="connsiteX7" fmla="*/ 64141 w 231535"/>
                <a:gd name="connsiteY7" fmla="*/ 44293 h 209980"/>
                <a:gd name="connsiteX8" fmla="*/ 65237 w 231535"/>
                <a:gd name="connsiteY8" fmla="*/ 42569 h 209980"/>
                <a:gd name="connsiteX9" fmla="*/ 77533 w 231535"/>
                <a:gd name="connsiteY9" fmla="*/ 29053 h 209980"/>
                <a:gd name="connsiteX10" fmla="*/ 87839 w 231535"/>
                <a:gd name="connsiteY10" fmla="*/ 18632 h 209980"/>
                <a:gd name="connsiteX11" fmla="*/ 92726 w 231535"/>
                <a:gd name="connsiteY11" fmla="*/ 12108 h 209980"/>
                <a:gd name="connsiteX12" fmla="*/ 111147 w 231535"/>
                <a:gd name="connsiteY12" fmla="*/ 1 h 209980"/>
                <a:gd name="connsiteX13" fmla="*/ 129549 w 231535"/>
                <a:gd name="connsiteY13" fmla="*/ 13994 h 209980"/>
                <a:gd name="connsiteX14" fmla="*/ 140237 w 231535"/>
                <a:gd name="connsiteY14" fmla="*/ 35111 h 209980"/>
                <a:gd name="connsiteX15" fmla="*/ 142046 w 231535"/>
                <a:gd name="connsiteY15" fmla="*/ 39264 h 209980"/>
                <a:gd name="connsiteX16" fmla="*/ 180699 w 231535"/>
                <a:gd name="connsiteY16" fmla="*/ 37978 h 209980"/>
                <a:gd name="connsiteX17" fmla="*/ 229143 w 231535"/>
                <a:gd name="connsiteY17" fmla="*/ 44950 h 209980"/>
                <a:gd name="connsiteX18" fmla="*/ 216475 w 231535"/>
                <a:gd name="connsiteY18" fmla="*/ 84640 h 209980"/>
                <a:gd name="connsiteX19" fmla="*/ 203254 w 231535"/>
                <a:gd name="connsiteY19" fmla="*/ 96994 h 209980"/>
                <a:gd name="connsiteX20" fmla="*/ 211017 w 231535"/>
                <a:gd name="connsiteY20" fmla="*/ 107139 h 209980"/>
                <a:gd name="connsiteX21" fmla="*/ 211017 w 231535"/>
                <a:gd name="connsiteY21" fmla="*/ 107139 h 209980"/>
                <a:gd name="connsiteX22" fmla="*/ 181137 w 231535"/>
                <a:gd name="connsiteY22" fmla="*/ 142029 h 209980"/>
                <a:gd name="connsiteX23" fmla="*/ 157210 w 231535"/>
                <a:gd name="connsiteY23" fmla="*/ 150563 h 209980"/>
                <a:gd name="connsiteX24" fmla="*/ 143799 w 231535"/>
                <a:gd name="connsiteY24" fmla="*/ 151754 h 209980"/>
                <a:gd name="connsiteX25" fmla="*/ 141827 w 231535"/>
                <a:gd name="connsiteY25" fmla="*/ 158907 h 209980"/>
                <a:gd name="connsiteX26" fmla="*/ 116967 w 231535"/>
                <a:gd name="connsiteY26" fmla="*/ 168908 h 209980"/>
                <a:gd name="connsiteX27" fmla="*/ 81782 w 231535"/>
                <a:gd name="connsiteY27" fmla="*/ 163241 h 209980"/>
                <a:gd name="connsiteX28" fmla="*/ 59569 w 231535"/>
                <a:gd name="connsiteY28" fmla="*/ 159936 h 209980"/>
                <a:gd name="connsiteX29" fmla="*/ 30194 w 231535"/>
                <a:gd name="connsiteY29" fmla="*/ 181005 h 209980"/>
                <a:gd name="connsiteX30" fmla="*/ 5410 w 231535"/>
                <a:gd name="connsiteY30" fmla="*/ 209980 h 209980"/>
                <a:gd name="connsiteX31" fmla="*/ 5410 w 231535"/>
                <a:gd name="connsiteY31" fmla="*/ 209980 h 20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1535" h="209980">
                  <a:moveTo>
                    <a:pt x="5410" y="209980"/>
                  </a:moveTo>
                  <a:lnTo>
                    <a:pt x="0" y="161707"/>
                  </a:lnTo>
                  <a:lnTo>
                    <a:pt x="2467" y="158050"/>
                  </a:lnTo>
                  <a:cubicBezTo>
                    <a:pt x="13906" y="141124"/>
                    <a:pt x="19726" y="124598"/>
                    <a:pt x="19803" y="108910"/>
                  </a:cubicBezTo>
                  <a:cubicBezTo>
                    <a:pt x="19812" y="106415"/>
                    <a:pt x="19698" y="103919"/>
                    <a:pt x="19574" y="101376"/>
                  </a:cubicBezTo>
                  <a:cubicBezTo>
                    <a:pt x="19107" y="91308"/>
                    <a:pt x="18526" y="78792"/>
                    <a:pt x="25051" y="64200"/>
                  </a:cubicBezTo>
                  <a:cubicBezTo>
                    <a:pt x="28718" y="56065"/>
                    <a:pt x="38995" y="37235"/>
                    <a:pt x="54445" y="39559"/>
                  </a:cubicBezTo>
                  <a:cubicBezTo>
                    <a:pt x="58607" y="40149"/>
                    <a:pt x="61760" y="42054"/>
                    <a:pt x="64141" y="44293"/>
                  </a:cubicBezTo>
                  <a:cubicBezTo>
                    <a:pt x="64494" y="43731"/>
                    <a:pt x="64856" y="43178"/>
                    <a:pt x="65237" y="42569"/>
                  </a:cubicBezTo>
                  <a:cubicBezTo>
                    <a:pt x="70056" y="35225"/>
                    <a:pt x="73866" y="32082"/>
                    <a:pt x="77533" y="29053"/>
                  </a:cubicBezTo>
                  <a:cubicBezTo>
                    <a:pt x="80353" y="26719"/>
                    <a:pt x="83268" y="24319"/>
                    <a:pt x="87839" y="18632"/>
                  </a:cubicBezTo>
                  <a:cubicBezTo>
                    <a:pt x="89840" y="16137"/>
                    <a:pt x="91402" y="13946"/>
                    <a:pt x="92726" y="12108"/>
                  </a:cubicBezTo>
                  <a:cubicBezTo>
                    <a:pt x="96717" y="6536"/>
                    <a:pt x="101946" y="-113"/>
                    <a:pt x="111147" y="1"/>
                  </a:cubicBezTo>
                  <a:cubicBezTo>
                    <a:pt x="120987" y="468"/>
                    <a:pt x="126140" y="8602"/>
                    <a:pt x="129549" y="13994"/>
                  </a:cubicBezTo>
                  <a:cubicBezTo>
                    <a:pt x="135646" y="23595"/>
                    <a:pt x="138408" y="30520"/>
                    <a:pt x="140237" y="35111"/>
                  </a:cubicBezTo>
                  <a:cubicBezTo>
                    <a:pt x="140903" y="36787"/>
                    <a:pt x="141665" y="38673"/>
                    <a:pt x="142046" y="39264"/>
                  </a:cubicBezTo>
                  <a:cubicBezTo>
                    <a:pt x="145218" y="43921"/>
                    <a:pt x="170983" y="39559"/>
                    <a:pt x="180699" y="37978"/>
                  </a:cubicBezTo>
                  <a:cubicBezTo>
                    <a:pt x="202502" y="34339"/>
                    <a:pt x="221371" y="31196"/>
                    <a:pt x="229143" y="44950"/>
                  </a:cubicBezTo>
                  <a:cubicBezTo>
                    <a:pt x="234715" y="54780"/>
                    <a:pt x="230581" y="67791"/>
                    <a:pt x="216475" y="84640"/>
                  </a:cubicBezTo>
                  <a:cubicBezTo>
                    <a:pt x="212084" y="89889"/>
                    <a:pt x="207407" y="93870"/>
                    <a:pt x="203254" y="96994"/>
                  </a:cubicBezTo>
                  <a:cubicBezTo>
                    <a:pt x="206693" y="99052"/>
                    <a:pt x="209769" y="102195"/>
                    <a:pt x="211017" y="107139"/>
                  </a:cubicBezTo>
                  <a:lnTo>
                    <a:pt x="211017" y="107139"/>
                  </a:lnTo>
                  <a:cubicBezTo>
                    <a:pt x="213960" y="118835"/>
                    <a:pt x="203902" y="130561"/>
                    <a:pt x="181137" y="142029"/>
                  </a:cubicBezTo>
                  <a:cubicBezTo>
                    <a:pt x="175489" y="144896"/>
                    <a:pt x="167878" y="148725"/>
                    <a:pt x="157210" y="150563"/>
                  </a:cubicBezTo>
                  <a:cubicBezTo>
                    <a:pt x="152190" y="151430"/>
                    <a:pt x="147666" y="151640"/>
                    <a:pt x="143799" y="151754"/>
                  </a:cubicBezTo>
                  <a:cubicBezTo>
                    <a:pt x="143713" y="153992"/>
                    <a:pt x="143189" y="156411"/>
                    <a:pt x="141827" y="158907"/>
                  </a:cubicBezTo>
                  <a:cubicBezTo>
                    <a:pt x="137827" y="166251"/>
                    <a:pt x="129502" y="169746"/>
                    <a:pt x="116967" y="168908"/>
                  </a:cubicBezTo>
                  <a:cubicBezTo>
                    <a:pt x="103165" y="168185"/>
                    <a:pt x="91802" y="165556"/>
                    <a:pt x="81782" y="163241"/>
                  </a:cubicBezTo>
                  <a:cubicBezTo>
                    <a:pt x="73028" y="161241"/>
                    <a:pt x="65484" y="159536"/>
                    <a:pt x="59569" y="159936"/>
                  </a:cubicBezTo>
                  <a:cubicBezTo>
                    <a:pt x="48587" y="160822"/>
                    <a:pt x="40129" y="169604"/>
                    <a:pt x="30194" y="181005"/>
                  </a:cubicBezTo>
                  <a:lnTo>
                    <a:pt x="5410" y="209980"/>
                  </a:lnTo>
                  <a:lnTo>
                    <a:pt x="5410" y="2099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69CAB2C-367F-7FB4-E307-48E0BB99347C}"/>
                </a:ext>
              </a:extLst>
            </p:cNvPr>
            <p:cNvSpPr/>
            <p:nvPr/>
          </p:nvSpPr>
          <p:spPr>
            <a:xfrm>
              <a:off x="-1014933" y="8270032"/>
              <a:ext cx="139538" cy="1141171"/>
            </a:xfrm>
            <a:custGeom>
              <a:avLst/>
              <a:gdLst>
                <a:gd name="connsiteX0" fmla="*/ 137665 w 139538"/>
                <a:gd name="connsiteY0" fmla="*/ 1141171 h 1141171"/>
                <a:gd name="connsiteX1" fmla="*/ 127549 w 139538"/>
                <a:gd name="connsiteY1" fmla="*/ 1134828 h 1141171"/>
                <a:gd name="connsiteX2" fmla="*/ 125101 w 139538"/>
                <a:gd name="connsiteY2" fmla="*/ 1123150 h 1141171"/>
                <a:gd name="connsiteX3" fmla="*/ 127549 w 139538"/>
                <a:gd name="connsiteY3" fmla="*/ 1134828 h 1141171"/>
                <a:gd name="connsiteX4" fmla="*/ 115757 w 139538"/>
                <a:gd name="connsiteY4" fmla="*/ 1136180 h 1141171"/>
                <a:gd name="connsiteX5" fmla="*/ 113957 w 139538"/>
                <a:gd name="connsiteY5" fmla="*/ 1128627 h 1141171"/>
                <a:gd name="connsiteX6" fmla="*/ 79162 w 139538"/>
                <a:gd name="connsiteY6" fmla="*/ 937908 h 1141171"/>
                <a:gd name="connsiteX7" fmla="*/ 63389 w 139538"/>
                <a:gd name="connsiteY7" fmla="*/ 717214 h 1141171"/>
                <a:gd name="connsiteX8" fmla="*/ 68637 w 139538"/>
                <a:gd name="connsiteY8" fmla="*/ 541315 h 1141171"/>
                <a:gd name="connsiteX9" fmla="*/ 75895 w 139538"/>
                <a:gd name="connsiteY9" fmla="*/ 443046 h 1141171"/>
                <a:gd name="connsiteX10" fmla="*/ 84287 w 139538"/>
                <a:gd name="connsiteY10" fmla="*/ 190157 h 1141171"/>
                <a:gd name="connsiteX11" fmla="*/ 57026 w 139538"/>
                <a:gd name="connsiteY11" fmla="*/ 85592 h 1141171"/>
                <a:gd name="connsiteX12" fmla="*/ 0 w 139538"/>
                <a:gd name="connsiteY12" fmla="*/ 18688 h 1141171"/>
                <a:gd name="connsiteX13" fmla="*/ 14869 w 139538"/>
                <a:gd name="connsiteY13" fmla="*/ 0 h 1141171"/>
                <a:gd name="connsiteX14" fmla="*/ 77962 w 139538"/>
                <a:gd name="connsiteY14" fmla="*/ 74124 h 1141171"/>
                <a:gd name="connsiteX15" fmla="*/ 108137 w 139538"/>
                <a:gd name="connsiteY15" fmla="*/ 188900 h 1141171"/>
                <a:gd name="connsiteX16" fmla="*/ 99679 w 139538"/>
                <a:gd name="connsiteY16" fmla="*/ 444932 h 1141171"/>
                <a:gd name="connsiteX17" fmla="*/ 92459 w 139538"/>
                <a:gd name="connsiteY17" fmla="*/ 542811 h 1141171"/>
                <a:gd name="connsiteX18" fmla="*/ 87259 w 139538"/>
                <a:gd name="connsiteY18" fmla="*/ 716842 h 1141171"/>
                <a:gd name="connsiteX19" fmla="*/ 102823 w 139538"/>
                <a:gd name="connsiteY19" fmla="*/ 934831 h 1141171"/>
                <a:gd name="connsiteX20" fmla="*/ 137151 w 139538"/>
                <a:gd name="connsiteY20" fmla="*/ 1122941 h 1141171"/>
                <a:gd name="connsiteX21" fmla="*/ 137665 w 139538"/>
                <a:gd name="connsiteY21" fmla="*/ 1141171 h 1141171"/>
                <a:gd name="connsiteX22" fmla="*/ 137665 w 139538"/>
                <a:gd name="connsiteY22" fmla="*/ 1141171 h 114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9538" h="1141171">
                  <a:moveTo>
                    <a:pt x="137665" y="1141171"/>
                  </a:moveTo>
                  <a:lnTo>
                    <a:pt x="127549" y="1134828"/>
                  </a:lnTo>
                  <a:lnTo>
                    <a:pt x="125101" y="1123150"/>
                  </a:lnTo>
                  <a:lnTo>
                    <a:pt x="127549" y="1134828"/>
                  </a:lnTo>
                  <a:lnTo>
                    <a:pt x="115757" y="1136180"/>
                  </a:lnTo>
                  <a:cubicBezTo>
                    <a:pt x="115567" y="1135085"/>
                    <a:pt x="114929" y="1132570"/>
                    <a:pt x="113957" y="1128627"/>
                  </a:cubicBezTo>
                  <a:cubicBezTo>
                    <a:pt x="108680" y="1107043"/>
                    <a:pt x="92583" y="1041359"/>
                    <a:pt x="79162" y="937908"/>
                  </a:cubicBezTo>
                  <a:cubicBezTo>
                    <a:pt x="69790" y="865699"/>
                    <a:pt x="64484" y="791451"/>
                    <a:pt x="63389" y="717214"/>
                  </a:cubicBezTo>
                  <a:cubicBezTo>
                    <a:pt x="62294" y="642852"/>
                    <a:pt x="65818" y="586559"/>
                    <a:pt x="68637" y="541315"/>
                  </a:cubicBezTo>
                  <a:cubicBezTo>
                    <a:pt x="70771" y="507197"/>
                    <a:pt x="73352" y="474697"/>
                    <a:pt x="75895" y="443046"/>
                  </a:cubicBezTo>
                  <a:cubicBezTo>
                    <a:pt x="82658" y="358473"/>
                    <a:pt x="89030" y="278597"/>
                    <a:pt x="84287" y="190157"/>
                  </a:cubicBezTo>
                  <a:cubicBezTo>
                    <a:pt x="83239" y="170412"/>
                    <a:pt x="81039" y="129321"/>
                    <a:pt x="57026" y="85592"/>
                  </a:cubicBezTo>
                  <a:cubicBezTo>
                    <a:pt x="43101" y="60227"/>
                    <a:pt x="23917" y="37710"/>
                    <a:pt x="0" y="18688"/>
                  </a:cubicBezTo>
                  <a:lnTo>
                    <a:pt x="14869" y="0"/>
                  </a:lnTo>
                  <a:cubicBezTo>
                    <a:pt x="41272" y="21022"/>
                    <a:pt x="62494" y="45968"/>
                    <a:pt x="77962" y="74124"/>
                  </a:cubicBezTo>
                  <a:cubicBezTo>
                    <a:pt x="104575" y="122606"/>
                    <a:pt x="106975" y="167383"/>
                    <a:pt x="108137" y="188900"/>
                  </a:cubicBezTo>
                  <a:cubicBezTo>
                    <a:pt x="112957" y="278902"/>
                    <a:pt x="106509" y="359550"/>
                    <a:pt x="99679" y="444932"/>
                  </a:cubicBezTo>
                  <a:cubicBezTo>
                    <a:pt x="97165" y="476469"/>
                    <a:pt x="94574" y="508826"/>
                    <a:pt x="92459" y="542811"/>
                  </a:cubicBezTo>
                  <a:cubicBezTo>
                    <a:pt x="89659" y="587635"/>
                    <a:pt x="86173" y="643433"/>
                    <a:pt x="87259" y="716842"/>
                  </a:cubicBezTo>
                  <a:cubicBezTo>
                    <a:pt x="88335" y="790194"/>
                    <a:pt x="93574" y="863527"/>
                    <a:pt x="102823" y="934831"/>
                  </a:cubicBezTo>
                  <a:cubicBezTo>
                    <a:pt x="116081" y="1036977"/>
                    <a:pt x="131941" y="1101681"/>
                    <a:pt x="137151" y="1122941"/>
                  </a:cubicBezTo>
                  <a:cubicBezTo>
                    <a:pt x="139932" y="1134294"/>
                    <a:pt x="140513" y="1136666"/>
                    <a:pt x="137665" y="1141171"/>
                  </a:cubicBezTo>
                  <a:lnTo>
                    <a:pt x="137665" y="11411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1906916-3772-1ABB-956D-07FF56F819AB}"/>
                </a:ext>
              </a:extLst>
            </p:cNvPr>
            <p:cNvSpPr/>
            <p:nvPr/>
          </p:nvSpPr>
          <p:spPr>
            <a:xfrm>
              <a:off x="-1150153" y="8118844"/>
              <a:ext cx="200954" cy="207804"/>
            </a:xfrm>
            <a:custGeom>
              <a:avLst/>
              <a:gdLst>
                <a:gd name="connsiteX0" fmla="*/ 91443 w 200954"/>
                <a:gd name="connsiteY0" fmla="*/ 207805 h 207804"/>
                <a:gd name="connsiteX1" fmla="*/ 88471 w 200954"/>
                <a:gd name="connsiteY1" fmla="*/ 207710 h 207804"/>
                <a:gd name="connsiteX2" fmla="*/ 32522 w 200954"/>
                <a:gd name="connsiteY2" fmla="*/ 171562 h 207804"/>
                <a:gd name="connsiteX3" fmla="*/ 12567 w 200954"/>
                <a:gd name="connsiteY3" fmla="*/ 124004 h 207804"/>
                <a:gd name="connsiteX4" fmla="*/ 1575 w 200954"/>
                <a:gd name="connsiteY4" fmla="*/ 74703 h 207804"/>
                <a:gd name="connsiteX5" fmla="*/ 2880 w 200954"/>
                <a:gd name="connsiteY5" fmla="*/ 43918 h 207804"/>
                <a:gd name="connsiteX6" fmla="*/ 19701 w 200954"/>
                <a:gd name="connsiteY6" fmla="*/ 28554 h 207804"/>
                <a:gd name="connsiteX7" fmla="*/ 20625 w 200954"/>
                <a:gd name="connsiteY7" fmla="*/ 21515 h 207804"/>
                <a:gd name="connsiteX8" fmla="*/ 41361 w 200954"/>
                <a:gd name="connsiteY8" fmla="*/ 13495 h 207804"/>
                <a:gd name="connsiteX9" fmla="*/ 52000 w 200954"/>
                <a:gd name="connsiteY9" fmla="*/ 14152 h 207804"/>
                <a:gd name="connsiteX10" fmla="*/ 66745 w 200954"/>
                <a:gd name="connsiteY10" fmla="*/ 9180 h 207804"/>
                <a:gd name="connsiteX11" fmla="*/ 86709 w 200954"/>
                <a:gd name="connsiteY11" fmla="*/ 1331 h 207804"/>
                <a:gd name="connsiteX12" fmla="*/ 124266 w 200954"/>
                <a:gd name="connsiteY12" fmla="*/ 4313 h 207804"/>
                <a:gd name="connsiteX13" fmla="*/ 177540 w 200954"/>
                <a:gd name="connsiteY13" fmla="*/ 56224 h 207804"/>
                <a:gd name="connsiteX14" fmla="*/ 197209 w 200954"/>
                <a:gd name="connsiteY14" fmla="*/ 101115 h 207804"/>
                <a:gd name="connsiteX15" fmla="*/ 199895 w 200954"/>
                <a:gd name="connsiteY15" fmla="*/ 130910 h 207804"/>
                <a:gd name="connsiteX16" fmla="*/ 172406 w 200954"/>
                <a:gd name="connsiteY16" fmla="*/ 163238 h 207804"/>
                <a:gd name="connsiteX17" fmla="*/ 136858 w 200954"/>
                <a:gd name="connsiteY17" fmla="*/ 190460 h 207804"/>
                <a:gd name="connsiteX18" fmla="*/ 91443 w 200954"/>
                <a:gd name="connsiteY18" fmla="*/ 207805 h 207804"/>
                <a:gd name="connsiteX19" fmla="*/ 91443 w 200954"/>
                <a:gd name="connsiteY19" fmla="*/ 207805 h 20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0954" h="207804">
                  <a:moveTo>
                    <a:pt x="91443" y="207805"/>
                  </a:moveTo>
                  <a:cubicBezTo>
                    <a:pt x="90462" y="207805"/>
                    <a:pt x="89472" y="207786"/>
                    <a:pt x="88471" y="207710"/>
                  </a:cubicBezTo>
                  <a:cubicBezTo>
                    <a:pt x="68145" y="206614"/>
                    <a:pt x="49324" y="194451"/>
                    <a:pt x="32522" y="171562"/>
                  </a:cubicBezTo>
                  <a:cubicBezTo>
                    <a:pt x="24635" y="160789"/>
                    <a:pt x="20606" y="148502"/>
                    <a:pt x="12567" y="124004"/>
                  </a:cubicBezTo>
                  <a:cubicBezTo>
                    <a:pt x="11319" y="120232"/>
                    <a:pt x="5261" y="101068"/>
                    <a:pt x="1575" y="74703"/>
                  </a:cubicBezTo>
                  <a:cubicBezTo>
                    <a:pt x="-835" y="57482"/>
                    <a:pt x="-540" y="50281"/>
                    <a:pt x="2880" y="43918"/>
                  </a:cubicBezTo>
                  <a:cubicBezTo>
                    <a:pt x="6671" y="36831"/>
                    <a:pt x="12795" y="31888"/>
                    <a:pt x="19701" y="28554"/>
                  </a:cubicBezTo>
                  <a:cubicBezTo>
                    <a:pt x="19396" y="26268"/>
                    <a:pt x="19634" y="23915"/>
                    <a:pt x="20625" y="21515"/>
                  </a:cubicBezTo>
                  <a:cubicBezTo>
                    <a:pt x="24701" y="11561"/>
                    <a:pt x="35512" y="12866"/>
                    <a:pt x="41361" y="13495"/>
                  </a:cubicBezTo>
                  <a:cubicBezTo>
                    <a:pt x="44323" y="13866"/>
                    <a:pt x="48019" y="14362"/>
                    <a:pt x="52000" y="14152"/>
                  </a:cubicBezTo>
                  <a:cubicBezTo>
                    <a:pt x="58277" y="13847"/>
                    <a:pt x="61640" y="11981"/>
                    <a:pt x="66745" y="9180"/>
                  </a:cubicBezTo>
                  <a:cubicBezTo>
                    <a:pt x="71631" y="6504"/>
                    <a:pt x="77699" y="3170"/>
                    <a:pt x="86709" y="1331"/>
                  </a:cubicBezTo>
                  <a:cubicBezTo>
                    <a:pt x="104473" y="-2374"/>
                    <a:pt x="119361" y="2655"/>
                    <a:pt x="124266" y="4313"/>
                  </a:cubicBezTo>
                  <a:cubicBezTo>
                    <a:pt x="150079" y="12914"/>
                    <a:pt x="162804" y="32983"/>
                    <a:pt x="177540" y="56224"/>
                  </a:cubicBezTo>
                  <a:cubicBezTo>
                    <a:pt x="180473" y="60882"/>
                    <a:pt x="190560" y="77855"/>
                    <a:pt x="197209" y="101115"/>
                  </a:cubicBezTo>
                  <a:cubicBezTo>
                    <a:pt x="202010" y="117898"/>
                    <a:pt x="201333" y="125356"/>
                    <a:pt x="199895" y="130910"/>
                  </a:cubicBezTo>
                  <a:cubicBezTo>
                    <a:pt x="196952" y="142302"/>
                    <a:pt x="190018" y="148836"/>
                    <a:pt x="172406" y="163238"/>
                  </a:cubicBezTo>
                  <a:cubicBezTo>
                    <a:pt x="154022" y="178316"/>
                    <a:pt x="144793" y="185869"/>
                    <a:pt x="136858" y="190460"/>
                  </a:cubicBezTo>
                  <a:cubicBezTo>
                    <a:pt x="118409" y="201118"/>
                    <a:pt x="106826" y="207805"/>
                    <a:pt x="91443" y="207805"/>
                  </a:cubicBezTo>
                  <a:lnTo>
                    <a:pt x="91443" y="2078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188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92899222-5D72-2615-1D2B-B2C70BE7DB1E}"/>
              </a:ext>
            </a:extLst>
          </p:cNvPr>
          <p:cNvSpPr/>
          <p:nvPr/>
        </p:nvSpPr>
        <p:spPr>
          <a:xfrm>
            <a:off x="492126" y="1444475"/>
            <a:ext cx="3923348" cy="1675732"/>
          </a:xfrm>
          <a:prstGeom prst="roundRect">
            <a:avLst>
              <a:gd name="adj" fmla="val 769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E229569-73B6-82D8-6EB4-3312BDD47C56}"/>
              </a:ext>
            </a:extLst>
          </p:cNvPr>
          <p:cNvSpPr/>
          <p:nvPr/>
        </p:nvSpPr>
        <p:spPr>
          <a:xfrm>
            <a:off x="585424" y="1524890"/>
            <a:ext cx="3736750" cy="1514901"/>
          </a:xfrm>
          <a:prstGeom prst="roundRect">
            <a:avLst>
              <a:gd name="adj" fmla="val 7691"/>
            </a:avLst>
          </a:prstGeom>
          <a:ln>
            <a:noFill/>
          </a:ln>
          <a:effectLst>
            <a:outerShdw blurRad="542925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>
            <a:noAutofit/>
          </a:bodyPr>
          <a:lstStyle/>
          <a:p>
            <a:pPr algn="ctr"/>
            <a:endParaRPr lang="en-US" sz="1710" dirty="0">
              <a:latin typeface="思源黑体 CN Bold" panose="020B08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75DBAC-3A95-2FD2-AAA3-89E5AF9DA27D}"/>
              </a:ext>
            </a:extLst>
          </p:cNvPr>
          <p:cNvSpPr txBox="1"/>
          <p:nvPr/>
        </p:nvSpPr>
        <p:spPr>
          <a:xfrm>
            <a:off x="862720" y="166859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固定资产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081FA9B-B727-9AFC-8C4B-C181C4921557}"/>
              </a:ext>
            </a:extLst>
          </p:cNvPr>
          <p:cNvSpPr txBox="1"/>
          <p:nvPr/>
        </p:nvSpPr>
        <p:spPr>
          <a:xfrm>
            <a:off x="862719" y="2245448"/>
            <a:ext cx="2918251" cy="386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企业用地、办公设施、建筑等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216FCDE-D922-881B-0389-B4FF93BAED4A}"/>
              </a:ext>
            </a:extLst>
          </p:cNvPr>
          <p:cNvCxnSpPr>
            <a:cxnSpLocks/>
          </p:cNvCxnSpPr>
          <p:nvPr/>
        </p:nvCxnSpPr>
        <p:spPr>
          <a:xfrm>
            <a:off x="983928" y="215772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2CCB524-D483-FA8D-01BC-82C6C24E916F}"/>
              </a:ext>
            </a:extLst>
          </p:cNvPr>
          <p:cNvGrpSpPr/>
          <p:nvPr/>
        </p:nvGrpSpPr>
        <p:grpSpPr>
          <a:xfrm>
            <a:off x="492126" y="3177655"/>
            <a:ext cx="3923348" cy="1675732"/>
            <a:chOff x="1" y="1542454"/>
            <a:chExt cx="4000499" cy="1886546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5005494F-8DA1-76A6-2C5B-DA0771605DCC}"/>
                </a:ext>
              </a:extLst>
            </p:cNvPr>
            <p:cNvSpPr/>
            <p:nvPr/>
          </p:nvSpPr>
          <p:spPr>
            <a:xfrm>
              <a:off x="1" y="1542454"/>
              <a:ext cx="4000499" cy="1886546"/>
            </a:xfrm>
            <a:prstGeom prst="roundRect">
              <a:avLst>
                <a:gd name="adj" fmla="val 769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2EE4226-30EB-7162-CBC0-E9F984EC8DFF}"/>
                </a:ext>
              </a:extLst>
            </p:cNvPr>
            <p:cNvSpPr/>
            <p:nvPr/>
          </p:nvSpPr>
          <p:spPr>
            <a:xfrm>
              <a:off x="95134" y="1632986"/>
              <a:ext cx="3810232" cy="1705482"/>
            </a:xfrm>
            <a:prstGeom prst="roundRect">
              <a:avLst>
                <a:gd name="adj" fmla="val 7691"/>
              </a:avLst>
            </a:prstGeom>
            <a:ln>
              <a:noFill/>
            </a:ln>
            <a:effectLst>
              <a:outerShdw blurRad="542925" sx="105000" sy="105000" algn="ctr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A88A93F6-EE3D-5E45-4DEE-53DE9C34787E}"/>
              </a:ext>
            </a:extLst>
          </p:cNvPr>
          <p:cNvSpPr txBox="1"/>
          <p:nvPr/>
        </p:nvSpPr>
        <p:spPr>
          <a:xfrm>
            <a:off x="862720" y="3401773"/>
            <a:ext cx="954107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服务器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4397ED1-C2E7-EAB4-E5B7-C19B0AA62CB7}"/>
              </a:ext>
            </a:extLst>
          </p:cNvPr>
          <p:cNvSpPr txBox="1"/>
          <p:nvPr/>
        </p:nvSpPr>
        <p:spPr>
          <a:xfrm>
            <a:off x="862719" y="3978628"/>
            <a:ext cx="2918251" cy="706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租用虚拟主机、建造自己的服务器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50AF45BA-CC31-3A55-B07B-B24CD0A96B99}"/>
              </a:ext>
            </a:extLst>
          </p:cNvPr>
          <p:cNvCxnSpPr>
            <a:cxnSpLocks/>
          </p:cNvCxnSpPr>
          <p:nvPr/>
        </p:nvCxnSpPr>
        <p:spPr>
          <a:xfrm>
            <a:off x="983928" y="389090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450A6A1-F647-FB13-C91B-D19207D258E0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A15004-3382-5B1F-8806-0CD656351A9E}"/>
              </a:ext>
            </a:extLst>
          </p:cNvPr>
          <p:cNvSpPr txBox="1"/>
          <p:nvPr/>
        </p:nvSpPr>
        <p:spPr>
          <a:xfrm>
            <a:off x="4618673" y="273127"/>
            <a:ext cx="295465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初始投资成本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750BA8-85C2-048C-8A59-6C1C9BAF89D7}"/>
              </a:ext>
            </a:extLst>
          </p:cNvPr>
          <p:cNvSpPr txBox="1"/>
          <p:nvPr/>
        </p:nvSpPr>
        <p:spPr>
          <a:xfrm>
            <a:off x="4251040" y="840438"/>
            <a:ext cx="3689921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INITIAL INVESTMENT COST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2E3E2BF-E1D3-9CE5-B8E1-00D0624A9BE2}"/>
              </a:ext>
            </a:extLst>
          </p:cNvPr>
          <p:cNvGrpSpPr/>
          <p:nvPr/>
        </p:nvGrpSpPr>
        <p:grpSpPr>
          <a:xfrm>
            <a:off x="492126" y="4910835"/>
            <a:ext cx="3923348" cy="1675732"/>
            <a:chOff x="1" y="1542454"/>
            <a:chExt cx="4000499" cy="1886546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926B8DC1-EFEB-AD2D-F371-7ACBDC94FC76}"/>
                </a:ext>
              </a:extLst>
            </p:cNvPr>
            <p:cNvSpPr/>
            <p:nvPr/>
          </p:nvSpPr>
          <p:spPr>
            <a:xfrm>
              <a:off x="1" y="1542454"/>
              <a:ext cx="4000499" cy="1886546"/>
            </a:xfrm>
            <a:prstGeom prst="roundRect">
              <a:avLst>
                <a:gd name="adj" fmla="val 769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11ED70E3-23A9-A1EF-24F6-6AB6843884AD}"/>
                </a:ext>
              </a:extLst>
            </p:cNvPr>
            <p:cNvSpPr/>
            <p:nvPr/>
          </p:nvSpPr>
          <p:spPr>
            <a:xfrm>
              <a:off x="95134" y="1632986"/>
              <a:ext cx="3810232" cy="1705482"/>
            </a:xfrm>
            <a:prstGeom prst="roundRect">
              <a:avLst>
                <a:gd name="adj" fmla="val 7691"/>
              </a:avLst>
            </a:prstGeom>
            <a:ln>
              <a:noFill/>
            </a:ln>
            <a:effectLst>
              <a:outerShdw blurRad="542925" sx="105000" sy="105000" algn="ctr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DB820FF3-D10F-A4A9-1221-5211235F401C}"/>
              </a:ext>
            </a:extLst>
          </p:cNvPr>
          <p:cNvSpPr txBox="1"/>
          <p:nvPr/>
        </p:nvSpPr>
        <p:spPr>
          <a:xfrm>
            <a:off x="862720" y="513495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技术投资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DA21BF4-FA3A-4EF4-AD5B-CEE1E4D57D7D}"/>
              </a:ext>
            </a:extLst>
          </p:cNvPr>
          <p:cNvSpPr txBox="1"/>
          <p:nvPr/>
        </p:nvSpPr>
        <p:spPr>
          <a:xfrm>
            <a:off x="862719" y="5711808"/>
            <a:ext cx="2918251" cy="706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技术产品硬件、软件及技术人员的引进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0AFDC961-E678-D69A-D190-E78AD84386B9}"/>
              </a:ext>
            </a:extLst>
          </p:cNvPr>
          <p:cNvCxnSpPr>
            <a:cxnSpLocks/>
          </p:cNvCxnSpPr>
          <p:nvPr/>
        </p:nvCxnSpPr>
        <p:spPr>
          <a:xfrm>
            <a:off x="983928" y="562408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ABDDE64-E2C5-4F9A-E168-F941A1E104E5}"/>
              </a:ext>
            </a:extLst>
          </p:cNvPr>
          <p:cNvGrpSpPr/>
          <p:nvPr/>
        </p:nvGrpSpPr>
        <p:grpSpPr>
          <a:xfrm>
            <a:off x="7789227" y="1444475"/>
            <a:ext cx="3923348" cy="1675732"/>
            <a:chOff x="1" y="1542454"/>
            <a:chExt cx="4000499" cy="1886546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4E109080-04C8-63BF-1583-9434C21B54F1}"/>
                </a:ext>
              </a:extLst>
            </p:cNvPr>
            <p:cNvSpPr/>
            <p:nvPr/>
          </p:nvSpPr>
          <p:spPr>
            <a:xfrm>
              <a:off x="1" y="1542454"/>
              <a:ext cx="4000499" cy="1886546"/>
            </a:xfrm>
            <a:prstGeom prst="roundRect">
              <a:avLst>
                <a:gd name="adj" fmla="val 769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C6B5A31A-13C0-C60E-346C-024ED26088C5}"/>
                </a:ext>
              </a:extLst>
            </p:cNvPr>
            <p:cNvSpPr/>
            <p:nvPr/>
          </p:nvSpPr>
          <p:spPr>
            <a:xfrm>
              <a:off x="95134" y="1632986"/>
              <a:ext cx="3810232" cy="1705482"/>
            </a:xfrm>
            <a:prstGeom prst="roundRect">
              <a:avLst>
                <a:gd name="adj" fmla="val 7691"/>
              </a:avLst>
            </a:prstGeom>
            <a:ln>
              <a:noFill/>
            </a:ln>
            <a:effectLst>
              <a:outerShdw blurRad="542925" sx="105000" sy="105000" algn="ctr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4D73AB0A-A794-0F45-E81D-F47FDBCE735F}"/>
              </a:ext>
            </a:extLst>
          </p:cNvPr>
          <p:cNvSpPr txBox="1"/>
          <p:nvPr/>
        </p:nvSpPr>
        <p:spPr>
          <a:xfrm>
            <a:off x="8159821" y="166859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广告费用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8157632-3716-BD73-4376-71A0E90FF8E4}"/>
              </a:ext>
            </a:extLst>
          </p:cNvPr>
          <p:cNvSpPr txBox="1"/>
          <p:nvPr/>
        </p:nvSpPr>
        <p:spPr>
          <a:xfrm>
            <a:off x="8159820" y="2245448"/>
            <a:ext cx="2918251" cy="706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电商广告、线下广告、实体广告等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A19CE62-992F-30F7-BF76-8CCDA75F3232}"/>
              </a:ext>
            </a:extLst>
          </p:cNvPr>
          <p:cNvCxnSpPr>
            <a:cxnSpLocks/>
          </p:cNvCxnSpPr>
          <p:nvPr/>
        </p:nvCxnSpPr>
        <p:spPr>
          <a:xfrm>
            <a:off x="8281029" y="215772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BF7C83A2-F955-C853-B46B-D42334F5C9CD}"/>
              </a:ext>
            </a:extLst>
          </p:cNvPr>
          <p:cNvGrpSpPr/>
          <p:nvPr/>
        </p:nvGrpSpPr>
        <p:grpSpPr>
          <a:xfrm>
            <a:off x="7789227" y="3177655"/>
            <a:ext cx="3923348" cy="1675732"/>
            <a:chOff x="1" y="1542454"/>
            <a:chExt cx="4000499" cy="1886546"/>
          </a:xfrm>
        </p:grpSpPr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39C8D50C-DEBE-68A6-9DB9-42068CE66811}"/>
                </a:ext>
              </a:extLst>
            </p:cNvPr>
            <p:cNvSpPr/>
            <p:nvPr/>
          </p:nvSpPr>
          <p:spPr>
            <a:xfrm>
              <a:off x="1" y="1542454"/>
              <a:ext cx="4000499" cy="1886546"/>
            </a:xfrm>
            <a:prstGeom prst="roundRect">
              <a:avLst>
                <a:gd name="adj" fmla="val 769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0B06AD6B-A414-A1EF-6B54-E9E7EA233DF4}"/>
                </a:ext>
              </a:extLst>
            </p:cNvPr>
            <p:cNvSpPr/>
            <p:nvPr/>
          </p:nvSpPr>
          <p:spPr>
            <a:xfrm>
              <a:off x="95134" y="1632986"/>
              <a:ext cx="3810232" cy="1705482"/>
            </a:xfrm>
            <a:prstGeom prst="roundRect">
              <a:avLst>
                <a:gd name="adj" fmla="val 7691"/>
              </a:avLst>
            </a:prstGeom>
            <a:ln>
              <a:noFill/>
            </a:ln>
            <a:effectLst>
              <a:outerShdw blurRad="542925" sx="105000" sy="105000" algn="ctr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>
              <a:noAutofit/>
            </a:bodyPr>
            <a:lstStyle/>
            <a:p>
              <a:pPr algn="ctr"/>
              <a:endParaRPr lang="en-US" sz="1710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B991A26-51BC-7C5E-782E-2B2BD1E65D4A}"/>
              </a:ext>
            </a:extLst>
          </p:cNvPr>
          <p:cNvSpPr txBox="1"/>
          <p:nvPr/>
        </p:nvSpPr>
        <p:spPr>
          <a:xfrm>
            <a:off x="8159821" y="340177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移动接口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13D30C7-5649-06F2-EAD2-E6873D1037D3}"/>
              </a:ext>
            </a:extLst>
          </p:cNvPr>
          <p:cNvSpPr txBox="1"/>
          <p:nvPr/>
        </p:nvSpPr>
        <p:spPr>
          <a:xfrm>
            <a:off x="8159820" y="3978628"/>
            <a:ext cx="2918251" cy="706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用于连接我们的产品所专属的接口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EDCBD719-0C4F-7205-87EC-FE425C1F73E3}"/>
              </a:ext>
            </a:extLst>
          </p:cNvPr>
          <p:cNvCxnSpPr>
            <a:cxnSpLocks/>
          </p:cNvCxnSpPr>
          <p:nvPr/>
        </p:nvCxnSpPr>
        <p:spPr>
          <a:xfrm>
            <a:off x="8281029" y="389090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C165248D-B741-BB6C-7C26-9A7A54993CBC}"/>
              </a:ext>
            </a:extLst>
          </p:cNvPr>
          <p:cNvSpPr/>
          <p:nvPr/>
        </p:nvSpPr>
        <p:spPr>
          <a:xfrm>
            <a:off x="7789227" y="4910835"/>
            <a:ext cx="3923348" cy="1675732"/>
          </a:xfrm>
          <a:prstGeom prst="roundRect">
            <a:avLst>
              <a:gd name="adj" fmla="val 769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CD9FB97-5C6B-57DE-5A02-CB427EE2225B}"/>
              </a:ext>
            </a:extLst>
          </p:cNvPr>
          <p:cNvSpPr/>
          <p:nvPr/>
        </p:nvSpPr>
        <p:spPr>
          <a:xfrm>
            <a:off x="7882525" y="4991250"/>
            <a:ext cx="3736750" cy="1514901"/>
          </a:xfrm>
          <a:prstGeom prst="roundRect">
            <a:avLst>
              <a:gd name="adj" fmla="val 7691"/>
            </a:avLst>
          </a:prstGeom>
          <a:ln>
            <a:noFill/>
          </a:ln>
          <a:effectLst>
            <a:outerShdw blurRad="542925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>
            <a:noAutofit/>
          </a:bodyPr>
          <a:lstStyle/>
          <a:p>
            <a:pPr algn="ctr"/>
            <a:endParaRPr lang="en-US" sz="1710" dirty="0">
              <a:latin typeface="思源黑体 CN Bold" panose="020B0800000000000000" pitchFamily="34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D1C6866C-6E02-5B56-4E6C-6211CE864B46}"/>
              </a:ext>
            </a:extLst>
          </p:cNvPr>
          <p:cNvSpPr txBox="1"/>
          <p:nvPr/>
        </p:nvSpPr>
        <p:spPr>
          <a:xfrm>
            <a:off x="8159821" y="5134953"/>
            <a:ext cx="954107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咨询费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0C20F86-52B8-79A2-CDB8-3A23206F119D}"/>
              </a:ext>
            </a:extLst>
          </p:cNvPr>
          <p:cNvSpPr txBox="1"/>
          <p:nvPr/>
        </p:nvSpPr>
        <p:spPr>
          <a:xfrm>
            <a:off x="8159820" y="5711808"/>
            <a:ext cx="2918251" cy="386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法律、会计、营业方面等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13FE95B3-BDC6-CE14-DC95-2D3C721B4AA1}"/>
              </a:ext>
            </a:extLst>
          </p:cNvPr>
          <p:cNvCxnSpPr>
            <a:cxnSpLocks/>
          </p:cNvCxnSpPr>
          <p:nvPr/>
        </p:nvCxnSpPr>
        <p:spPr>
          <a:xfrm>
            <a:off x="8281029" y="562408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形 2">
            <a:extLst>
              <a:ext uri="{FF2B5EF4-FFF2-40B4-BE49-F238E27FC236}">
                <a16:creationId xmlns:a16="http://schemas.microsoft.com/office/drawing/2014/main" id="{83A135CD-2FF9-5B89-D54D-066C87353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68349" y="1796102"/>
            <a:ext cx="3455302" cy="48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14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E8D51A9-113B-5A3F-8E72-B24235991F16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F398C3-9C13-0E0B-F9B9-6AE86C8F8595}"/>
              </a:ext>
            </a:extLst>
          </p:cNvPr>
          <p:cNvSpPr txBox="1"/>
          <p:nvPr/>
        </p:nvSpPr>
        <p:spPr>
          <a:xfrm>
            <a:off x="472434" y="322600"/>
            <a:ext cx="341632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销售成本估算表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859D55-769C-A9F9-8EB1-0BEC07F45756}"/>
              </a:ext>
            </a:extLst>
          </p:cNvPr>
          <p:cNvSpPr txBox="1"/>
          <p:nvPr/>
        </p:nvSpPr>
        <p:spPr>
          <a:xfrm>
            <a:off x="472434" y="889911"/>
            <a:ext cx="4364015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SALES COST ESTIMATION TABLE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1055476-A439-DBB6-5C63-BD4335B0DD28}"/>
              </a:ext>
            </a:extLst>
          </p:cNvPr>
          <p:cNvGrpSpPr/>
          <p:nvPr/>
        </p:nvGrpSpPr>
        <p:grpSpPr>
          <a:xfrm>
            <a:off x="582236" y="1527671"/>
            <a:ext cx="9196361" cy="4929997"/>
            <a:chOff x="582236" y="1527671"/>
            <a:chExt cx="9196361" cy="4929997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D58A98BD-83AA-E576-DF59-C491AB2638BF}"/>
                </a:ext>
              </a:extLst>
            </p:cNvPr>
            <p:cNvSpPr/>
            <p:nvPr/>
          </p:nvSpPr>
          <p:spPr>
            <a:xfrm>
              <a:off x="582236" y="1527671"/>
              <a:ext cx="9196361" cy="4929997"/>
            </a:xfrm>
            <a:prstGeom prst="roundRect">
              <a:avLst>
                <a:gd name="adj" fmla="val 5851"/>
              </a:avLst>
            </a:prstGeom>
            <a:solidFill>
              <a:schemeClr val="accent6"/>
            </a:solidFill>
            <a:ln>
              <a:noFill/>
            </a:ln>
            <a:effectLst>
              <a:outerShdw blurRad="241300" sx="101000" sy="101000" algn="ctr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6B66476E-5E06-C527-6352-2585A2280DDA}"/>
                </a:ext>
              </a:extLst>
            </p:cNvPr>
            <p:cNvSpPr/>
            <p:nvPr/>
          </p:nvSpPr>
          <p:spPr>
            <a:xfrm>
              <a:off x="582236" y="1527671"/>
              <a:ext cx="9196361" cy="916505"/>
            </a:xfrm>
            <a:prstGeom prst="roundRect">
              <a:avLst>
                <a:gd name="adj" fmla="val 5851"/>
              </a:avLst>
            </a:prstGeom>
            <a:ln>
              <a:noFill/>
            </a:ln>
            <a:effectLst>
              <a:outerShdw blurRad="2159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FDECB0D-E909-625A-731D-63ADC18274FA}"/>
              </a:ext>
            </a:extLst>
          </p:cNvPr>
          <p:cNvGrpSpPr/>
          <p:nvPr/>
        </p:nvGrpSpPr>
        <p:grpSpPr>
          <a:xfrm flipH="1">
            <a:off x="9195217" y="1426499"/>
            <a:ext cx="3085459" cy="5132339"/>
            <a:chOff x="2981336" y="1276728"/>
            <a:chExt cx="3085459" cy="513233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1DDF248-F5E2-5D9B-BB4E-2F8191834D95}"/>
                </a:ext>
              </a:extLst>
            </p:cNvPr>
            <p:cNvSpPr/>
            <p:nvPr/>
          </p:nvSpPr>
          <p:spPr>
            <a:xfrm>
              <a:off x="2981336" y="3860778"/>
              <a:ext cx="1628072" cy="1184997"/>
            </a:xfrm>
            <a:custGeom>
              <a:avLst/>
              <a:gdLst>
                <a:gd name="connsiteX0" fmla="*/ 1239147 w 1628072"/>
                <a:gd name="connsiteY0" fmla="*/ 1169255 h 1184997"/>
                <a:gd name="connsiteX1" fmla="*/ 98871 w 1628072"/>
                <a:gd name="connsiteY1" fmla="*/ 644151 h 1184997"/>
                <a:gd name="connsiteX2" fmla="*/ 15337 w 1628072"/>
                <a:gd name="connsiteY2" fmla="*/ 418009 h 1184997"/>
                <a:gd name="connsiteX3" fmla="*/ 162241 w 1628072"/>
                <a:gd name="connsiteY3" fmla="*/ 99007 h 1184997"/>
                <a:gd name="connsiteX4" fmla="*/ 388384 w 1628072"/>
                <a:gd name="connsiteY4" fmla="*/ 15473 h 1184997"/>
                <a:gd name="connsiteX5" fmla="*/ 1528660 w 1628072"/>
                <a:gd name="connsiteY5" fmla="*/ 540567 h 1184997"/>
                <a:gd name="connsiteX6" fmla="*/ 1612194 w 1628072"/>
                <a:gd name="connsiteY6" fmla="*/ 766709 h 1184997"/>
                <a:gd name="connsiteX7" fmla="*/ 1465290 w 1628072"/>
                <a:gd name="connsiteY7" fmla="*/ 1085711 h 1184997"/>
                <a:gd name="connsiteX8" fmla="*/ 1239147 w 1628072"/>
                <a:gd name="connsiteY8" fmla="*/ 1169255 h 118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072" h="1184997">
                  <a:moveTo>
                    <a:pt x="1239147" y="1169255"/>
                  </a:moveTo>
                  <a:lnTo>
                    <a:pt x="98871" y="644151"/>
                  </a:lnTo>
                  <a:cubicBezTo>
                    <a:pt x="13442" y="604698"/>
                    <a:pt x="-23935" y="503524"/>
                    <a:pt x="15337" y="418009"/>
                  </a:cubicBezTo>
                  <a:lnTo>
                    <a:pt x="162241" y="99007"/>
                  </a:lnTo>
                  <a:cubicBezTo>
                    <a:pt x="201694" y="13577"/>
                    <a:pt x="302859" y="-23799"/>
                    <a:pt x="388384" y="15473"/>
                  </a:cubicBezTo>
                  <a:lnTo>
                    <a:pt x="1528660" y="540567"/>
                  </a:lnTo>
                  <a:cubicBezTo>
                    <a:pt x="1614089" y="580029"/>
                    <a:pt x="1651456" y="681194"/>
                    <a:pt x="1612194" y="766709"/>
                  </a:cubicBezTo>
                  <a:lnTo>
                    <a:pt x="1465290" y="1085711"/>
                  </a:lnTo>
                  <a:cubicBezTo>
                    <a:pt x="1425837" y="1171150"/>
                    <a:pt x="1324663" y="1208517"/>
                    <a:pt x="1239147" y="1169255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21A1E36-88F0-045A-D7C2-335FD3F4F1B2}"/>
                </a:ext>
              </a:extLst>
            </p:cNvPr>
            <p:cNvSpPr/>
            <p:nvPr/>
          </p:nvSpPr>
          <p:spPr>
            <a:xfrm>
              <a:off x="3293601" y="4070311"/>
              <a:ext cx="1003545" cy="765927"/>
            </a:xfrm>
            <a:custGeom>
              <a:avLst/>
              <a:gdLst>
                <a:gd name="connsiteX0" fmla="*/ 749336 w 1003545"/>
                <a:gd name="connsiteY0" fmla="*/ 756906 h 765927"/>
                <a:gd name="connsiteX1" fmla="*/ 56134 w 1003545"/>
                <a:gd name="connsiteY1" fmla="*/ 437686 h 765927"/>
                <a:gd name="connsiteX2" fmla="*/ 8605 w 1003545"/>
                <a:gd name="connsiteY2" fmla="*/ 309041 h 765927"/>
                <a:gd name="connsiteX3" fmla="*/ 125010 w 1003545"/>
                <a:gd name="connsiteY3" fmla="*/ 56267 h 765927"/>
                <a:gd name="connsiteX4" fmla="*/ 253664 w 1003545"/>
                <a:gd name="connsiteY4" fmla="*/ 8746 h 765927"/>
                <a:gd name="connsiteX5" fmla="*/ 946865 w 1003545"/>
                <a:gd name="connsiteY5" fmla="*/ 327967 h 765927"/>
                <a:gd name="connsiteX6" fmla="*/ 994395 w 1003545"/>
                <a:gd name="connsiteY6" fmla="*/ 456621 h 765927"/>
                <a:gd name="connsiteX7" fmla="*/ 877990 w 1003545"/>
                <a:gd name="connsiteY7" fmla="*/ 709386 h 765927"/>
                <a:gd name="connsiteX8" fmla="*/ 749336 w 1003545"/>
                <a:gd name="connsiteY8" fmla="*/ 756906 h 76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3545" h="765927">
                  <a:moveTo>
                    <a:pt x="749336" y="756906"/>
                  </a:moveTo>
                  <a:lnTo>
                    <a:pt x="56134" y="437686"/>
                  </a:lnTo>
                  <a:cubicBezTo>
                    <a:pt x="7528" y="415245"/>
                    <a:pt x="-13731" y="357685"/>
                    <a:pt x="8605" y="309041"/>
                  </a:cubicBezTo>
                  <a:lnTo>
                    <a:pt x="125010" y="56267"/>
                  </a:lnTo>
                  <a:cubicBezTo>
                    <a:pt x="147460" y="7660"/>
                    <a:pt x="205010" y="-13599"/>
                    <a:pt x="253664" y="8746"/>
                  </a:cubicBezTo>
                  <a:lnTo>
                    <a:pt x="946865" y="327967"/>
                  </a:lnTo>
                  <a:cubicBezTo>
                    <a:pt x="995471" y="350417"/>
                    <a:pt x="1016731" y="407968"/>
                    <a:pt x="994395" y="456621"/>
                  </a:cubicBezTo>
                  <a:lnTo>
                    <a:pt x="877990" y="709386"/>
                  </a:lnTo>
                  <a:cubicBezTo>
                    <a:pt x="855539" y="757992"/>
                    <a:pt x="797989" y="779252"/>
                    <a:pt x="749336" y="7569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141A912-1D61-DA7E-F70C-9F57B84833F6}"/>
                </a:ext>
              </a:extLst>
            </p:cNvPr>
            <p:cNvSpPr/>
            <p:nvPr/>
          </p:nvSpPr>
          <p:spPr>
            <a:xfrm>
              <a:off x="3284078" y="4060792"/>
              <a:ext cx="1022588" cy="784973"/>
            </a:xfrm>
            <a:custGeom>
              <a:avLst/>
              <a:gdLst>
                <a:gd name="connsiteX0" fmla="*/ 754878 w 1022588"/>
                <a:gd name="connsiteY0" fmla="*/ 775084 h 784973"/>
                <a:gd name="connsiteX1" fmla="*/ 61667 w 1022588"/>
                <a:gd name="connsiteY1" fmla="*/ 455863 h 784973"/>
                <a:gd name="connsiteX2" fmla="*/ 9480 w 1022588"/>
                <a:gd name="connsiteY2" fmla="*/ 314569 h 784973"/>
                <a:gd name="connsiteX3" fmla="*/ 125875 w 1022588"/>
                <a:gd name="connsiteY3" fmla="*/ 61804 h 784973"/>
                <a:gd name="connsiteX4" fmla="*/ 267169 w 1022588"/>
                <a:gd name="connsiteY4" fmla="*/ 9617 h 784973"/>
                <a:gd name="connsiteX5" fmla="*/ 960379 w 1022588"/>
                <a:gd name="connsiteY5" fmla="*/ 328838 h 784973"/>
                <a:gd name="connsiteX6" fmla="*/ 1012567 w 1022588"/>
                <a:gd name="connsiteY6" fmla="*/ 470122 h 784973"/>
                <a:gd name="connsiteX7" fmla="*/ 896162 w 1022588"/>
                <a:gd name="connsiteY7" fmla="*/ 722887 h 784973"/>
                <a:gd name="connsiteX8" fmla="*/ 754878 w 1022588"/>
                <a:gd name="connsiteY8" fmla="*/ 775084 h 784973"/>
                <a:gd name="connsiteX9" fmla="*/ 259197 w 1022588"/>
                <a:gd name="connsiteY9" fmla="*/ 26914 h 784973"/>
                <a:gd name="connsiteX10" fmla="*/ 143182 w 1022588"/>
                <a:gd name="connsiteY10" fmla="*/ 69777 h 784973"/>
                <a:gd name="connsiteX11" fmla="*/ 26787 w 1022588"/>
                <a:gd name="connsiteY11" fmla="*/ 322542 h 784973"/>
                <a:gd name="connsiteX12" fmla="*/ 69640 w 1022588"/>
                <a:gd name="connsiteY12" fmla="*/ 438556 h 784973"/>
                <a:gd name="connsiteX13" fmla="*/ 762841 w 1022588"/>
                <a:gd name="connsiteY13" fmla="*/ 757777 h 784973"/>
                <a:gd name="connsiteX14" fmla="*/ 878855 w 1022588"/>
                <a:gd name="connsiteY14" fmla="*/ 714924 h 784973"/>
                <a:gd name="connsiteX15" fmla="*/ 995260 w 1022588"/>
                <a:gd name="connsiteY15" fmla="*/ 462159 h 784973"/>
                <a:gd name="connsiteX16" fmla="*/ 952407 w 1022588"/>
                <a:gd name="connsiteY16" fmla="*/ 346135 h 78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2588" h="784973">
                  <a:moveTo>
                    <a:pt x="754878" y="775084"/>
                  </a:moveTo>
                  <a:lnTo>
                    <a:pt x="61667" y="455863"/>
                  </a:lnTo>
                  <a:cubicBezTo>
                    <a:pt x="8299" y="431212"/>
                    <a:pt x="-15057" y="368005"/>
                    <a:pt x="9480" y="314569"/>
                  </a:cubicBezTo>
                  <a:lnTo>
                    <a:pt x="125875" y="61804"/>
                  </a:lnTo>
                  <a:cubicBezTo>
                    <a:pt x="150535" y="8426"/>
                    <a:pt x="213734" y="-14920"/>
                    <a:pt x="267169" y="9617"/>
                  </a:cubicBezTo>
                  <a:lnTo>
                    <a:pt x="960379" y="328838"/>
                  </a:lnTo>
                  <a:cubicBezTo>
                    <a:pt x="1013748" y="353488"/>
                    <a:pt x="1037094" y="416696"/>
                    <a:pt x="1012567" y="470122"/>
                  </a:cubicBezTo>
                  <a:lnTo>
                    <a:pt x="896162" y="722887"/>
                  </a:lnTo>
                  <a:cubicBezTo>
                    <a:pt x="871511" y="776265"/>
                    <a:pt x="808303" y="799620"/>
                    <a:pt x="754878" y="775084"/>
                  </a:cubicBezTo>
                  <a:close/>
                  <a:moveTo>
                    <a:pt x="259197" y="26914"/>
                  </a:moveTo>
                  <a:cubicBezTo>
                    <a:pt x="215325" y="6769"/>
                    <a:pt x="163423" y="25942"/>
                    <a:pt x="143182" y="69777"/>
                  </a:cubicBezTo>
                  <a:lnTo>
                    <a:pt x="26787" y="322542"/>
                  </a:lnTo>
                  <a:cubicBezTo>
                    <a:pt x="6641" y="366414"/>
                    <a:pt x="25806" y="418316"/>
                    <a:pt x="69640" y="438556"/>
                  </a:cubicBezTo>
                  <a:lnTo>
                    <a:pt x="762841" y="757777"/>
                  </a:lnTo>
                  <a:cubicBezTo>
                    <a:pt x="806722" y="777922"/>
                    <a:pt x="858614" y="758748"/>
                    <a:pt x="878855" y="714924"/>
                  </a:cubicBezTo>
                  <a:lnTo>
                    <a:pt x="995260" y="462159"/>
                  </a:lnTo>
                  <a:cubicBezTo>
                    <a:pt x="1015405" y="418287"/>
                    <a:pt x="996232" y="366385"/>
                    <a:pt x="952407" y="346135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2527E06-C0C8-6C42-464E-BA498DE7069C}"/>
                </a:ext>
              </a:extLst>
            </p:cNvPr>
            <p:cNvSpPr/>
            <p:nvPr/>
          </p:nvSpPr>
          <p:spPr>
            <a:xfrm>
              <a:off x="3829125" y="4408654"/>
              <a:ext cx="37571" cy="35502"/>
            </a:xfrm>
            <a:custGeom>
              <a:avLst/>
              <a:gdLst>
                <a:gd name="connsiteX0" fmla="*/ 13406 w 37571"/>
                <a:gd name="connsiteY0" fmla="*/ 33829 h 35502"/>
                <a:gd name="connsiteX1" fmla="*/ 9576 w 37571"/>
                <a:gd name="connsiteY1" fmla="*/ 32067 h 35502"/>
                <a:gd name="connsiteX2" fmla="*/ 1261 w 37571"/>
                <a:gd name="connsiteY2" fmla="*/ 9712 h 35502"/>
                <a:gd name="connsiteX3" fmla="*/ 23626 w 37571"/>
                <a:gd name="connsiteY3" fmla="*/ 1397 h 35502"/>
                <a:gd name="connsiteX4" fmla="*/ 23683 w 37571"/>
                <a:gd name="connsiteY4" fmla="*/ 1425 h 35502"/>
                <a:gd name="connsiteX5" fmla="*/ 27512 w 37571"/>
                <a:gd name="connsiteY5" fmla="*/ 3197 h 35502"/>
                <a:gd name="connsiteX6" fmla="*/ 35732 w 37571"/>
                <a:gd name="connsiteY6" fmla="*/ 25581 h 35502"/>
                <a:gd name="connsiteX7" fmla="*/ 13406 w 37571"/>
                <a:gd name="connsiteY7" fmla="*/ 33829 h 3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71" h="35502">
                  <a:moveTo>
                    <a:pt x="13406" y="33829"/>
                  </a:moveTo>
                  <a:lnTo>
                    <a:pt x="9576" y="32067"/>
                  </a:lnTo>
                  <a:cubicBezTo>
                    <a:pt x="1109" y="28190"/>
                    <a:pt x="-2616" y="18180"/>
                    <a:pt x="1261" y="9712"/>
                  </a:cubicBezTo>
                  <a:cubicBezTo>
                    <a:pt x="5147" y="1244"/>
                    <a:pt x="15149" y="-2480"/>
                    <a:pt x="23626" y="1397"/>
                  </a:cubicBezTo>
                  <a:cubicBezTo>
                    <a:pt x="23645" y="1406"/>
                    <a:pt x="23664" y="1416"/>
                    <a:pt x="23683" y="1425"/>
                  </a:cubicBezTo>
                  <a:lnTo>
                    <a:pt x="27512" y="3197"/>
                  </a:lnTo>
                  <a:cubicBezTo>
                    <a:pt x="35970" y="7111"/>
                    <a:pt x="39647" y="17132"/>
                    <a:pt x="35732" y="25581"/>
                  </a:cubicBezTo>
                  <a:cubicBezTo>
                    <a:pt x="31827" y="34010"/>
                    <a:pt x="21854" y="37696"/>
                    <a:pt x="13406" y="3382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2300C9F-A745-52C7-736A-590A7AB3D321}"/>
                </a:ext>
              </a:extLst>
            </p:cNvPr>
            <p:cNvSpPr/>
            <p:nvPr/>
          </p:nvSpPr>
          <p:spPr>
            <a:xfrm>
              <a:off x="3786499" y="4491150"/>
              <a:ext cx="244444" cy="130769"/>
            </a:xfrm>
            <a:custGeom>
              <a:avLst/>
              <a:gdLst>
                <a:gd name="connsiteX0" fmla="*/ 220214 w 244444"/>
                <a:gd name="connsiteY0" fmla="*/ 129070 h 130769"/>
                <a:gd name="connsiteX1" fmla="*/ 9569 w 244444"/>
                <a:gd name="connsiteY1" fmla="*/ 32067 h 130769"/>
                <a:gd name="connsiteX2" fmla="*/ 1263 w 244444"/>
                <a:gd name="connsiteY2" fmla="*/ 9712 h 130769"/>
                <a:gd name="connsiteX3" fmla="*/ 23618 w 244444"/>
                <a:gd name="connsiteY3" fmla="*/ 1397 h 130769"/>
                <a:gd name="connsiteX4" fmla="*/ 23685 w 244444"/>
                <a:gd name="connsiteY4" fmla="*/ 1425 h 130769"/>
                <a:gd name="connsiteX5" fmla="*/ 234321 w 244444"/>
                <a:gd name="connsiteY5" fmla="*/ 98428 h 130769"/>
                <a:gd name="connsiteX6" fmla="*/ 242636 w 244444"/>
                <a:gd name="connsiteY6" fmla="*/ 120783 h 130769"/>
                <a:gd name="connsiteX7" fmla="*/ 220281 w 244444"/>
                <a:gd name="connsiteY7" fmla="*/ 129098 h 130769"/>
                <a:gd name="connsiteX8" fmla="*/ 220214 w 244444"/>
                <a:gd name="connsiteY8" fmla="*/ 129070 h 13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444" h="130769">
                  <a:moveTo>
                    <a:pt x="220214" y="129070"/>
                  </a:moveTo>
                  <a:lnTo>
                    <a:pt x="9569" y="32067"/>
                  </a:lnTo>
                  <a:cubicBezTo>
                    <a:pt x="1101" y="28191"/>
                    <a:pt x="-2614" y="18180"/>
                    <a:pt x="1263" y="9712"/>
                  </a:cubicBezTo>
                  <a:cubicBezTo>
                    <a:pt x="5140" y="1245"/>
                    <a:pt x="15150" y="-2480"/>
                    <a:pt x="23618" y="1397"/>
                  </a:cubicBezTo>
                  <a:cubicBezTo>
                    <a:pt x="23637" y="1406"/>
                    <a:pt x="23656" y="1416"/>
                    <a:pt x="23685" y="1425"/>
                  </a:cubicBezTo>
                  <a:lnTo>
                    <a:pt x="234321" y="98428"/>
                  </a:lnTo>
                  <a:cubicBezTo>
                    <a:pt x="242798" y="102305"/>
                    <a:pt x="246513" y="112315"/>
                    <a:pt x="242636" y="120783"/>
                  </a:cubicBezTo>
                  <a:cubicBezTo>
                    <a:pt x="238759" y="129251"/>
                    <a:pt x="228748" y="132975"/>
                    <a:pt x="220281" y="129098"/>
                  </a:cubicBezTo>
                  <a:cubicBezTo>
                    <a:pt x="220262" y="129089"/>
                    <a:pt x="220233" y="129079"/>
                    <a:pt x="220214" y="12907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B0599FF-BF20-2100-9C0F-37DD9979C7D4}"/>
                </a:ext>
              </a:extLst>
            </p:cNvPr>
            <p:cNvSpPr/>
            <p:nvPr/>
          </p:nvSpPr>
          <p:spPr>
            <a:xfrm>
              <a:off x="3531617" y="4270809"/>
              <a:ext cx="226161" cy="226161"/>
            </a:xfrm>
            <a:custGeom>
              <a:avLst/>
              <a:gdLst>
                <a:gd name="connsiteX0" fmla="*/ 226162 w 226161"/>
                <a:gd name="connsiteY0" fmla="*/ 113081 h 226161"/>
                <a:gd name="connsiteX1" fmla="*/ 113081 w 226161"/>
                <a:gd name="connsiteY1" fmla="*/ 226162 h 226161"/>
                <a:gd name="connsiteX2" fmla="*/ 0 w 226161"/>
                <a:gd name="connsiteY2" fmla="*/ 113081 h 226161"/>
                <a:gd name="connsiteX3" fmla="*/ 113081 w 226161"/>
                <a:gd name="connsiteY3" fmla="*/ 0 h 226161"/>
                <a:gd name="connsiteX4" fmla="*/ 226162 w 226161"/>
                <a:gd name="connsiteY4" fmla="*/ 113081 h 22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161" h="226161">
                  <a:moveTo>
                    <a:pt x="226162" y="113081"/>
                  </a:moveTo>
                  <a:cubicBezTo>
                    <a:pt x="226162" y="175534"/>
                    <a:pt x="175534" y="226162"/>
                    <a:pt x="113081" y="226162"/>
                  </a:cubicBezTo>
                  <a:cubicBezTo>
                    <a:pt x="50628" y="226162"/>
                    <a:pt x="0" y="175534"/>
                    <a:pt x="0" y="113081"/>
                  </a:cubicBezTo>
                  <a:cubicBezTo>
                    <a:pt x="0" y="50628"/>
                    <a:pt x="50628" y="0"/>
                    <a:pt x="113081" y="0"/>
                  </a:cubicBezTo>
                  <a:cubicBezTo>
                    <a:pt x="175534" y="0"/>
                    <a:pt x="226162" y="50628"/>
                    <a:pt x="226162" y="113081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18035B-1B33-B13A-BC6B-C5056AC77851}"/>
                </a:ext>
              </a:extLst>
            </p:cNvPr>
            <p:cNvSpPr/>
            <p:nvPr/>
          </p:nvSpPr>
          <p:spPr>
            <a:xfrm>
              <a:off x="5823875" y="1867275"/>
              <a:ext cx="233391" cy="233391"/>
            </a:xfrm>
            <a:custGeom>
              <a:avLst/>
              <a:gdLst>
                <a:gd name="connsiteX0" fmla="*/ 233391 w 233391"/>
                <a:gd name="connsiteY0" fmla="*/ 116696 h 233391"/>
                <a:gd name="connsiteX1" fmla="*/ 116696 w 233391"/>
                <a:gd name="connsiteY1" fmla="*/ 233391 h 233391"/>
                <a:gd name="connsiteX2" fmla="*/ 0 w 233391"/>
                <a:gd name="connsiteY2" fmla="*/ 116696 h 233391"/>
                <a:gd name="connsiteX3" fmla="*/ 116696 w 233391"/>
                <a:gd name="connsiteY3" fmla="*/ 0 h 233391"/>
                <a:gd name="connsiteX4" fmla="*/ 233391 w 233391"/>
                <a:gd name="connsiteY4" fmla="*/ 116696 h 23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391" h="233391">
                  <a:moveTo>
                    <a:pt x="233391" y="116696"/>
                  </a:moveTo>
                  <a:cubicBezTo>
                    <a:pt x="233391" y="181145"/>
                    <a:pt x="181145" y="233391"/>
                    <a:pt x="116696" y="233391"/>
                  </a:cubicBezTo>
                  <a:cubicBezTo>
                    <a:pt x="52246" y="233391"/>
                    <a:pt x="0" y="181145"/>
                    <a:pt x="0" y="116696"/>
                  </a:cubicBezTo>
                  <a:cubicBezTo>
                    <a:pt x="0" y="52246"/>
                    <a:pt x="52246" y="0"/>
                    <a:pt x="116696" y="0"/>
                  </a:cubicBezTo>
                  <a:cubicBezTo>
                    <a:pt x="181145" y="0"/>
                    <a:pt x="233391" y="52246"/>
                    <a:pt x="233391" y="116696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2557FD6-3B06-43B7-7A4B-48F490EA8C3B}"/>
                </a:ext>
              </a:extLst>
            </p:cNvPr>
            <p:cNvSpPr/>
            <p:nvPr/>
          </p:nvSpPr>
          <p:spPr>
            <a:xfrm>
              <a:off x="5433350" y="1276728"/>
              <a:ext cx="233391" cy="233391"/>
            </a:xfrm>
            <a:custGeom>
              <a:avLst/>
              <a:gdLst>
                <a:gd name="connsiteX0" fmla="*/ 233391 w 233391"/>
                <a:gd name="connsiteY0" fmla="*/ 116696 h 233391"/>
                <a:gd name="connsiteX1" fmla="*/ 116696 w 233391"/>
                <a:gd name="connsiteY1" fmla="*/ 233391 h 233391"/>
                <a:gd name="connsiteX2" fmla="*/ 0 w 233391"/>
                <a:gd name="connsiteY2" fmla="*/ 116696 h 233391"/>
                <a:gd name="connsiteX3" fmla="*/ 116696 w 233391"/>
                <a:gd name="connsiteY3" fmla="*/ 0 h 233391"/>
                <a:gd name="connsiteX4" fmla="*/ 233391 w 233391"/>
                <a:gd name="connsiteY4" fmla="*/ 116696 h 23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391" h="233391">
                  <a:moveTo>
                    <a:pt x="233391" y="116696"/>
                  </a:moveTo>
                  <a:cubicBezTo>
                    <a:pt x="233391" y="181145"/>
                    <a:pt x="181145" y="233391"/>
                    <a:pt x="116696" y="233391"/>
                  </a:cubicBezTo>
                  <a:cubicBezTo>
                    <a:pt x="52246" y="233391"/>
                    <a:pt x="0" y="181145"/>
                    <a:pt x="0" y="116696"/>
                  </a:cubicBezTo>
                  <a:cubicBezTo>
                    <a:pt x="0" y="52246"/>
                    <a:pt x="52246" y="0"/>
                    <a:pt x="116696" y="0"/>
                  </a:cubicBezTo>
                  <a:cubicBezTo>
                    <a:pt x="181145" y="0"/>
                    <a:pt x="233391" y="52246"/>
                    <a:pt x="233391" y="116696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C6C6750-2DEE-8B66-82E0-63B7BD8478AE}"/>
                </a:ext>
              </a:extLst>
            </p:cNvPr>
            <p:cNvSpPr/>
            <p:nvPr/>
          </p:nvSpPr>
          <p:spPr>
            <a:xfrm>
              <a:off x="5879815" y="1923226"/>
              <a:ext cx="121504" cy="121485"/>
            </a:xfrm>
            <a:custGeom>
              <a:avLst/>
              <a:gdLst>
                <a:gd name="connsiteX0" fmla="*/ 44567 w 121504"/>
                <a:gd name="connsiteY0" fmla="*/ 121348 h 121485"/>
                <a:gd name="connsiteX1" fmla="*/ 34185 w 121504"/>
                <a:gd name="connsiteY1" fmla="*/ 116157 h 121485"/>
                <a:gd name="connsiteX2" fmla="*/ 2342 w 121504"/>
                <a:gd name="connsiteY2" fmla="*/ 73704 h 121485"/>
                <a:gd name="connsiteX3" fmla="*/ 4895 w 121504"/>
                <a:gd name="connsiteY3" fmla="*/ 55521 h 121485"/>
                <a:gd name="connsiteX4" fmla="*/ 23078 w 121504"/>
                <a:gd name="connsiteY4" fmla="*/ 58074 h 121485"/>
                <a:gd name="connsiteX5" fmla="*/ 23117 w 121504"/>
                <a:gd name="connsiteY5" fmla="*/ 58131 h 121485"/>
                <a:gd name="connsiteX6" fmla="*/ 43947 w 121504"/>
                <a:gd name="connsiteY6" fmla="*/ 85896 h 121485"/>
                <a:gd name="connsiteX7" fmla="*/ 97440 w 121504"/>
                <a:gd name="connsiteY7" fmla="*/ 5658 h 121485"/>
                <a:gd name="connsiteX8" fmla="*/ 115433 w 121504"/>
                <a:gd name="connsiteY8" fmla="*/ 2038 h 121485"/>
                <a:gd name="connsiteX9" fmla="*/ 119091 w 121504"/>
                <a:gd name="connsiteY9" fmla="*/ 19974 h 121485"/>
                <a:gd name="connsiteX10" fmla="*/ 119043 w 121504"/>
                <a:gd name="connsiteY10" fmla="*/ 20059 h 121485"/>
                <a:gd name="connsiteX11" fmla="*/ 55368 w 121504"/>
                <a:gd name="connsiteY11" fmla="*/ 115567 h 121485"/>
                <a:gd name="connsiteX12" fmla="*/ 44929 w 121504"/>
                <a:gd name="connsiteY12" fmla="*/ 121339 h 1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504" h="121485">
                  <a:moveTo>
                    <a:pt x="44567" y="121348"/>
                  </a:moveTo>
                  <a:cubicBezTo>
                    <a:pt x="40481" y="121348"/>
                    <a:pt x="36632" y="119424"/>
                    <a:pt x="34185" y="116157"/>
                  </a:cubicBezTo>
                  <a:lnTo>
                    <a:pt x="2342" y="73704"/>
                  </a:lnTo>
                  <a:cubicBezTo>
                    <a:pt x="-1972" y="67980"/>
                    <a:pt x="-829" y="59836"/>
                    <a:pt x="4895" y="55521"/>
                  </a:cubicBezTo>
                  <a:cubicBezTo>
                    <a:pt x="10620" y="51206"/>
                    <a:pt x="18764" y="52349"/>
                    <a:pt x="23078" y="58074"/>
                  </a:cubicBezTo>
                  <a:cubicBezTo>
                    <a:pt x="23088" y="58092"/>
                    <a:pt x="23107" y="58112"/>
                    <a:pt x="23117" y="58131"/>
                  </a:cubicBezTo>
                  <a:lnTo>
                    <a:pt x="43947" y="85896"/>
                  </a:lnTo>
                  <a:lnTo>
                    <a:pt x="97440" y="5658"/>
                  </a:lnTo>
                  <a:cubicBezTo>
                    <a:pt x="101412" y="-315"/>
                    <a:pt x="109470" y="-1934"/>
                    <a:pt x="115433" y="2038"/>
                  </a:cubicBezTo>
                  <a:cubicBezTo>
                    <a:pt x="121386" y="5991"/>
                    <a:pt x="123024" y="14011"/>
                    <a:pt x="119091" y="19974"/>
                  </a:cubicBezTo>
                  <a:lnTo>
                    <a:pt x="119043" y="20059"/>
                  </a:lnTo>
                  <a:lnTo>
                    <a:pt x="55368" y="115567"/>
                  </a:lnTo>
                  <a:cubicBezTo>
                    <a:pt x="53035" y="119072"/>
                    <a:pt x="49139" y="121224"/>
                    <a:pt x="44929" y="1213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7DD2C14-512A-B9F3-179C-61C648018331}"/>
                </a:ext>
              </a:extLst>
            </p:cNvPr>
            <p:cNvSpPr/>
            <p:nvPr/>
          </p:nvSpPr>
          <p:spPr>
            <a:xfrm>
              <a:off x="5814355" y="2362580"/>
              <a:ext cx="252440" cy="252441"/>
            </a:xfrm>
            <a:custGeom>
              <a:avLst/>
              <a:gdLst>
                <a:gd name="connsiteX0" fmla="*/ 125943 w 252440"/>
                <a:gd name="connsiteY0" fmla="*/ 252304 h 252441"/>
                <a:gd name="connsiteX1" fmla="*/ -273 w 252440"/>
                <a:gd name="connsiteY1" fmla="*/ 126079 h 252441"/>
                <a:gd name="connsiteX2" fmla="*/ 125943 w 252440"/>
                <a:gd name="connsiteY2" fmla="*/ -137 h 252441"/>
                <a:gd name="connsiteX3" fmla="*/ 252168 w 252440"/>
                <a:gd name="connsiteY3" fmla="*/ 126079 h 252441"/>
                <a:gd name="connsiteX4" fmla="*/ 125943 w 252440"/>
                <a:gd name="connsiteY4" fmla="*/ 252304 h 252441"/>
                <a:gd name="connsiteX5" fmla="*/ 125943 w 252440"/>
                <a:gd name="connsiteY5" fmla="*/ 18913 h 252441"/>
                <a:gd name="connsiteX6" fmla="*/ 18777 w 252440"/>
                <a:gd name="connsiteY6" fmla="*/ 126079 h 252441"/>
                <a:gd name="connsiteX7" fmla="*/ 125943 w 252440"/>
                <a:gd name="connsiteY7" fmla="*/ 233254 h 252441"/>
                <a:gd name="connsiteX8" fmla="*/ 233118 w 252440"/>
                <a:gd name="connsiteY8" fmla="*/ 126079 h 252441"/>
                <a:gd name="connsiteX9" fmla="*/ 125943 w 252440"/>
                <a:gd name="connsiteY9" fmla="*/ 18913 h 25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440" h="252441">
                  <a:moveTo>
                    <a:pt x="125943" y="252304"/>
                  </a:moveTo>
                  <a:cubicBezTo>
                    <a:pt x="56239" y="252304"/>
                    <a:pt x="-273" y="195792"/>
                    <a:pt x="-273" y="126079"/>
                  </a:cubicBezTo>
                  <a:cubicBezTo>
                    <a:pt x="-273" y="56375"/>
                    <a:pt x="56239" y="-137"/>
                    <a:pt x="125943" y="-137"/>
                  </a:cubicBezTo>
                  <a:cubicBezTo>
                    <a:pt x="195656" y="-137"/>
                    <a:pt x="252168" y="56375"/>
                    <a:pt x="252168" y="126079"/>
                  </a:cubicBezTo>
                  <a:cubicBezTo>
                    <a:pt x="252082" y="195754"/>
                    <a:pt x="195618" y="252218"/>
                    <a:pt x="125943" y="252304"/>
                  </a:cubicBezTo>
                  <a:close/>
                  <a:moveTo>
                    <a:pt x="125943" y="18913"/>
                  </a:moveTo>
                  <a:cubicBezTo>
                    <a:pt x="66754" y="18913"/>
                    <a:pt x="18777" y="66890"/>
                    <a:pt x="18777" y="126079"/>
                  </a:cubicBezTo>
                  <a:cubicBezTo>
                    <a:pt x="18777" y="185267"/>
                    <a:pt x="66754" y="233254"/>
                    <a:pt x="125943" y="233254"/>
                  </a:cubicBezTo>
                  <a:cubicBezTo>
                    <a:pt x="185131" y="233254"/>
                    <a:pt x="233118" y="185267"/>
                    <a:pt x="233118" y="126079"/>
                  </a:cubicBezTo>
                  <a:cubicBezTo>
                    <a:pt x="233051" y="66919"/>
                    <a:pt x="185102" y="18980"/>
                    <a:pt x="125943" y="1891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C5EB86E-B29F-D89C-E6DE-B84B73496EE8}"/>
                </a:ext>
              </a:extLst>
            </p:cNvPr>
            <p:cNvSpPr/>
            <p:nvPr/>
          </p:nvSpPr>
          <p:spPr>
            <a:xfrm>
              <a:off x="5814345" y="2867396"/>
              <a:ext cx="252450" cy="252450"/>
            </a:xfrm>
            <a:custGeom>
              <a:avLst/>
              <a:gdLst>
                <a:gd name="connsiteX0" fmla="*/ 125953 w 252450"/>
                <a:gd name="connsiteY0" fmla="*/ 252313 h 252450"/>
                <a:gd name="connsiteX1" fmla="*/ -273 w 252450"/>
                <a:gd name="connsiteY1" fmla="*/ 126097 h 252450"/>
                <a:gd name="connsiteX2" fmla="*/ 125943 w 252450"/>
                <a:gd name="connsiteY2" fmla="*/ -137 h 252450"/>
                <a:gd name="connsiteX3" fmla="*/ 252178 w 252450"/>
                <a:gd name="connsiteY3" fmla="*/ 126088 h 252450"/>
                <a:gd name="connsiteX4" fmla="*/ 252178 w 252450"/>
                <a:gd name="connsiteY4" fmla="*/ 126088 h 252450"/>
                <a:gd name="connsiteX5" fmla="*/ 125953 w 252450"/>
                <a:gd name="connsiteY5" fmla="*/ 252313 h 252450"/>
                <a:gd name="connsiteX6" fmla="*/ 125953 w 252450"/>
                <a:gd name="connsiteY6" fmla="*/ 18913 h 252450"/>
                <a:gd name="connsiteX7" fmla="*/ 18777 w 252450"/>
                <a:gd name="connsiteY7" fmla="*/ 126088 h 252450"/>
                <a:gd name="connsiteX8" fmla="*/ 125943 w 252450"/>
                <a:gd name="connsiteY8" fmla="*/ 233263 h 252450"/>
                <a:gd name="connsiteX9" fmla="*/ 233128 w 252450"/>
                <a:gd name="connsiteY9" fmla="*/ 126097 h 252450"/>
                <a:gd name="connsiteX10" fmla="*/ 233128 w 252450"/>
                <a:gd name="connsiteY10" fmla="*/ 126088 h 252450"/>
                <a:gd name="connsiteX11" fmla="*/ 125953 w 252450"/>
                <a:gd name="connsiteY11" fmla="*/ 18913 h 2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450" h="252450">
                  <a:moveTo>
                    <a:pt x="125953" y="252313"/>
                  </a:moveTo>
                  <a:cubicBezTo>
                    <a:pt x="56249" y="252323"/>
                    <a:pt x="-273" y="195811"/>
                    <a:pt x="-273" y="126097"/>
                  </a:cubicBezTo>
                  <a:cubicBezTo>
                    <a:pt x="-273" y="56384"/>
                    <a:pt x="56229" y="-128"/>
                    <a:pt x="125943" y="-137"/>
                  </a:cubicBezTo>
                  <a:cubicBezTo>
                    <a:pt x="195656" y="-137"/>
                    <a:pt x="252178" y="56374"/>
                    <a:pt x="252178" y="126088"/>
                  </a:cubicBezTo>
                  <a:cubicBezTo>
                    <a:pt x="252178" y="126088"/>
                    <a:pt x="252178" y="126088"/>
                    <a:pt x="252178" y="126088"/>
                  </a:cubicBezTo>
                  <a:cubicBezTo>
                    <a:pt x="252102" y="195773"/>
                    <a:pt x="195637" y="252237"/>
                    <a:pt x="125953" y="252313"/>
                  </a:cubicBezTo>
                  <a:close/>
                  <a:moveTo>
                    <a:pt x="125953" y="18913"/>
                  </a:moveTo>
                  <a:cubicBezTo>
                    <a:pt x="66764" y="18913"/>
                    <a:pt x="18777" y="66900"/>
                    <a:pt x="18777" y="126088"/>
                  </a:cubicBezTo>
                  <a:cubicBezTo>
                    <a:pt x="18777" y="185276"/>
                    <a:pt x="66754" y="233263"/>
                    <a:pt x="125943" y="233263"/>
                  </a:cubicBezTo>
                  <a:cubicBezTo>
                    <a:pt x="185141" y="233273"/>
                    <a:pt x="233128" y="185286"/>
                    <a:pt x="233128" y="126097"/>
                  </a:cubicBezTo>
                  <a:cubicBezTo>
                    <a:pt x="233128" y="126097"/>
                    <a:pt x="233128" y="126097"/>
                    <a:pt x="233128" y="126088"/>
                  </a:cubicBezTo>
                  <a:cubicBezTo>
                    <a:pt x="233061" y="66928"/>
                    <a:pt x="185122" y="18989"/>
                    <a:pt x="125953" y="1891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19630F2-75E3-D28D-6C32-EC81E2F9A8F6}"/>
                </a:ext>
              </a:extLst>
            </p:cNvPr>
            <p:cNvSpPr/>
            <p:nvPr/>
          </p:nvSpPr>
          <p:spPr>
            <a:xfrm>
              <a:off x="5490088" y="1337057"/>
              <a:ext cx="121022" cy="110012"/>
            </a:xfrm>
            <a:custGeom>
              <a:avLst/>
              <a:gdLst>
                <a:gd name="connsiteX0" fmla="*/ 112729 w 121022"/>
                <a:gd name="connsiteY0" fmla="*/ 46825 h 110012"/>
                <a:gd name="connsiteX1" fmla="*/ 26909 w 121022"/>
                <a:gd name="connsiteY1" fmla="*/ 46825 h 110012"/>
                <a:gd name="connsiteX2" fmla="*/ 59465 w 121022"/>
                <a:gd name="connsiteY2" fmla="*/ 13545 h 110012"/>
                <a:gd name="connsiteX3" fmla="*/ 59342 w 121022"/>
                <a:gd name="connsiteY3" fmla="*/ 2162 h 110012"/>
                <a:gd name="connsiteX4" fmla="*/ 47959 w 121022"/>
                <a:gd name="connsiteY4" fmla="*/ 2286 h 110012"/>
                <a:gd name="connsiteX5" fmla="*/ 2020 w 121022"/>
                <a:gd name="connsiteY5" fmla="*/ 49235 h 110012"/>
                <a:gd name="connsiteX6" fmla="*/ 2020 w 121022"/>
                <a:gd name="connsiteY6" fmla="*/ 60493 h 110012"/>
                <a:gd name="connsiteX7" fmla="*/ 47959 w 121022"/>
                <a:gd name="connsiteY7" fmla="*/ 107452 h 110012"/>
                <a:gd name="connsiteX8" fmla="*/ 59342 w 121022"/>
                <a:gd name="connsiteY8" fmla="*/ 107575 h 110012"/>
                <a:gd name="connsiteX9" fmla="*/ 59465 w 121022"/>
                <a:gd name="connsiteY9" fmla="*/ 96193 h 110012"/>
                <a:gd name="connsiteX10" fmla="*/ 26919 w 121022"/>
                <a:gd name="connsiteY10" fmla="*/ 62922 h 110012"/>
                <a:gd name="connsiteX11" fmla="*/ 112729 w 121022"/>
                <a:gd name="connsiteY11" fmla="*/ 62922 h 110012"/>
                <a:gd name="connsiteX12" fmla="*/ 120750 w 121022"/>
                <a:gd name="connsiteY12" fmla="*/ 54845 h 110012"/>
                <a:gd name="connsiteX13" fmla="*/ 112729 w 121022"/>
                <a:gd name="connsiteY13" fmla="*/ 46825 h 11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022" h="110012">
                  <a:moveTo>
                    <a:pt x="112729" y="46825"/>
                  </a:moveTo>
                  <a:lnTo>
                    <a:pt x="26909" y="46825"/>
                  </a:lnTo>
                  <a:lnTo>
                    <a:pt x="59465" y="13545"/>
                  </a:lnTo>
                  <a:cubicBezTo>
                    <a:pt x="62580" y="10363"/>
                    <a:pt x="62523" y="5267"/>
                    <a:pt x="59342" y="2162"/>
                  </a:cubicBezTo>
                  <a:cubicBezTo>
                    <a:pt x="56160" y="-952"/>
                    <a:pt x="51064" y="-895"/>
                    <a:pt x="47959" y="2286"/>
                  </a:cubicBezTo>
                  <a:lnTo>
                    <a:pt x="2020" y="49235"/>
                  </a:lnTo>
                  <a:cubicBezTo>
                    <a:pt x="-1037" y="52368"/>
                    <a:pt x="-1037" y="57369"/>
                    <a:pt x="2020" y="60493"/>
                  </a:cubicBezTo>
                  <a:lnTo>
                    <a:pt x="47959" y="107452"/>
                  </a:lnTo>
                  <a:cubicBezTo>
                    <a:pt x="51064" y="110633"/>
                    <a:pt x="56160" y="110690"/>
                    <a:pt x="59342" y="107575"/>
                  </a:cubicBezTo>
                  <a:cubicBezTo>
                    <a:pt x="62523" y="104470"/>
                    <a:pt x="62580" y="99374"/>
                    <a:pt x="59465" y="96193"/>
                  </a:cubicBezTo>
                  <a:lnTo>
                    <a:pt x="26919" y="62922"/>
                  </a:lnTo>
                  <a:lnTo>
                    <a:pt x="112729" y="62922"/>
                  </a:lnTo>
                  <a:cubicBezTo>
                    <a:pt x="117178" y="62913"/>
                    <a:pt x="120769" y="59293"/>
                    <a:pt x="120750" y="54845"/>
                  </a:cubicBezTo>
                  <a:cubicBezTo>
                    <a:pt x="120740" y="50425"/>
                    <a:pt x="117158" y="46835"/>
                    <a:pt x="112729" y="46825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C12AF5B-D332-F01F-DB79-EB0DD8C7287C}"/>
                </a:ext>
              </a:extLst>
            </p:cNvPr>
            <p:cNvSpPr/>
            <p:nvPr/>
          </p:nvSpPr>
          <p:spPr>
            <a:xfrm>
              <a:off x="4728124" y="5926806"/>
              <a:ext cx="139188" cy="363769"/>
            </a:xfrm>
            <a:custGeom>
              <a:avLst/>
              <a:gdLst>
                <a:gd name="connsiteX0" fmla="*/ 19 w 139188"/>
                <a:gd name="connsiteY0" fmla="*/ 363769 h 363769"/>
                <a:gd name="connsiteX1" fmla="*/ 94326 w 139188"/>
                <a:gd name="connsiteY1" fmla="*/ 363760 h 363769"/>
                <a:gd name="connsiteX2" fmla="*/ 139189 w 139188"/>
                <a:gd name="connsiteY2" fmla="*/ 0 h 363769"/>
                <a:gd name="connsiteX3" fmla="*/ 0 w 139188"/>
                <a:gd name="connsiteY3" fmla="*/ 9 h 363769"/>
                <a:gd name="connsiteX4" fmla="*/ 19 w 139188"/>
                <a:gd name="connsiteY4" fmla="*/ 363769 h 36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88" h="363769">
                  <a:moveTo>
                    <a:pt x="19" y="363769"/>
                  </a:moveTo>
                  <a:lnTo>
                    <a:pt x="94326" y="363760"/>
                  </a:lnTo>
                  <a:lnTo>
                    <a:pt x="139189" y="0"/>
                  </a:lnTo>
                  <a:lnTo>
                    <a:pt x="0" y="9"/>
                  </a:lnTo>
                  <a:lnTo>
                    <a:pt x="19" y="363769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C7F856-BEBD-14C4-C777-4ACB5B50C22E}"/>
                </a:ext>
              </a:extLst>
            </p:cNvPr>
            <p:cNvSpPr/>
            <p:nvPr/>
          </p:nvSpPr>
          <p:spPr>
            <a:xfrm>
              <a:off x="4724809" y="6232207"/>
              <a:ext cx="290017" cy="156743"/>
            </a:xfrm>
            <a:custGeom>
              <a:avLst/>
              <a:gdLst>
                <a:gd name="connsiteX0" fmla="*/ -263 w 290017"/>
                <a:gd name="connsiteY0" fmla="*/ 156606 h 156743"/>
                <a:gd name="connsiteX1" fmla="*/ 289744 w 290017"/>
                <a:gd name="connsiteY1" fmla="*/ 156596 h 156743"/>
                <a:gd name="connsiteX2" fmla="*/ 289744 w 290017"/>
                <a:gd name="connsiteY2" fmla="*/ 152929 h 156743"/>
                <a:gd name="connsiteX3" fmla="*/ 176864 w 290017"/>
                <a:gd name="connsiteY3" fmla="*/ 40058 h 156743"/>
                <a:gd name="connsiteX4" fmla="*/ 176854 w 290017"/>
                <a:gd name="connsiteY4" fmla="*/ 40058 h 156743"/>
                <a:gd name="connsiteX5" fmla="*/ 123886 w 290017"/>
                <a:gd name="connsiteY5" fmla="*/ -137 h 156743"/>
                <a:gd name="connsiteX6" fmla="*/ 25045 w 290017"/>
                <a:gd name="connsiteY6" fmla="*/ 40058 h 156743"/>
                <a:gd name="connsiteX7" fmla="*/ -273 w 290017"/>
                <a:gd name="connsiteY7" fmla="*/ 40058 h 15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017" h="156743">
                  <a:moveTo>
                    <a:pt x="-263" y="156606"/>
                  </a:moveTo>
                  <a:lnTo>
                    <a:pt x="289744" y="156596"/>
                  </a:lnTo>
                  <a:lnTo>
                    <a:pt x="289744" y="152929"/>
                  </a:lnTo>
                  <a:cubicBezTo>
                    <a:pt x="289735" y="90588"/>
                    <a:pt x="239205" y="40058"/>
                    <a:pt x="176864" y="40058"/>
                  </a:cubicBezTo>
                  <a:lnTo>
                    <a:pt x="176854" y="40058"/>
                  </a:lnTo>
                  <a:lnTo>
                    <a:pt x="123886" y="-137"/>
                  </a:lnTo>
                  <a:lnTo>
                    <a:pt x="25045" y="40058"/>
                  </a:lnTo>
                  <a:lnTo>
                    <a:pt x="-273" y="40058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16AC0CC-2651-24B6-8A2E-44E47FA7670D}"/>
                </a:ext>
              </a:extLst>
            </p:cNvPr>
            <p:cNvSpPr/>
            <p:nvPr/>
          </p:nvSpPr>
          <p:spPr>
            <a:xfrm>
              <a:off x="4299499" y="5926806"/>
              <a:ext cx="139188" cy="363769"/>
            </a:xfrm>
            <a:custGeom>
              <a:avLst/>
              <a:gdLst>
                <a:gd name="connsiteX0" fmla="*/ 19 w 139188"/>
                <a:gd name="connsiteY0" fmla="*/ 363769 h 363769"/>
                <a:gd name="connsiteX1" fmla="*/ 94326 w 139188"/>
                <a:gd name="connsiteY1" fmla="*/ 363760 h 363769"/>
                <a:gd name="connsiteX2" fmla="*/ 139189 w 139188"/>
                <a:gd name="connsiteY2" fmla="*/ 0 h 363769"/>
                <a:gd name="connsiteX3" fmla="*/ 0 w 139188"/>
                <a:gd name="connsiteY3" fmla="*/ 9 h 363769"/>
                <a:gd name="connsiteX4" fmla="*/ 19 w 139188"/>
                <a:gd name="connsiteY4" fmla="*/ 363769 h 36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88" h="363769">
                  <a:moveTo>
                    <a:pt x="19" y="363769"/>
                  </a:moveTo>
                  <a:lnTo>
                    <a:pt x="94326" y="363760"/>
                  </a:lnTo>
                  <a:lnTo>
                    <a:pt x="139189" y="0"/>
                  </a:lnTo>
                  <a:lnTo>
                    <a:pt x="0" y="9"/>
                  </a:lnTo>
                  <a:lnTo>
                    <a:pt x="19" y="363769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CEED665-6BF3-9D1E-834E-A271CDFE0D43}"/>
                </a:ext>
              </a:extLst>
            </p:cNvPr>
            <p:cNvSpPr/>
            <p:nvPr/>
          </p:nvSpPr>
          <p:spPr>
            <a:xfrm>
              <a:off x="4296184" y="6232207"/>
              <a:ext cx="290017" cy="156743"/>
            </a:xfrm>
            <a:custGeom>
              <a:avLst/>
              <a:gdLst>
                <a:gd name="connsiteX0" fmla="*/ -263 w 290017"/>
                <a:gd name="connsiteY0" fmla="*/ 156606 h 156743"/>
                <a:gd name="connsiteX1" fmla="*/ 289744 w 290017"/>
                <a:gd name="connsiteY1" fmla="*/ 156596 h 156743"/>
                <a:gd name="connsiteX2" fmla="*/ 289744 w 290017"/>
                <a:gd name="connsiteY2" fmla="*/ 152929 h 156743"/>
                <a:gd name="connsiteX3" fmla="*/ 176864 w 290017"/>
                <a:gd name="connsiteY3" fmla="*/ 40058 h 156743"/>
                <a:gd name="connsiteX4" fmla="*/ 176854 w 290017"/>
                <a:gd name="connsiteY4" fmla="*/ 40058 h 156743"/>
                <a:gd name="connsiteX5" fmla="*/ 123886 w 290017"/>
                <a:gd name="connsiteY5" fmla="*/ -137 h 156743"/>
                <a:gd name="connsiteX6" fmla="*/ 25045 w 290017"/>
                <a:gd name="connsiteY6" fmla="*/ 40058 h 156743"/>
                <a:gd name="connsiteX7" fmla="*/ -273 w 290017"/>
                <a:gd name="connsiteY7" fmla="*/ 40058 h 15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017" h="156743">
                  <a:moveTo>
                    <a:pt x="-263" y="156606"/>
                  </a:moveTo>
                  <a:lnTo>
                    <a:pt x="289744" y="156596"/>
                  </a:lnTo>
                  <a:lnTo>
                    <a:pt x="289744" y="152929"/>
                  </a:lnTo>
                  <a:cubicBezTo>
                    <a:pt x="289735" y="90588"/>
                    <a:pt x="239205" y="40058"/>
                    <a:pt x="176864" y="40058"/>
                  </a:cubicBezTo>
                  <a:lnTo>
                    <a:pt x="176854" y="40058"/>
                  </a:lnTo>
                  <a:lnTo>
                    <a:pt x="123886" y="-137"/>
                  </a:lnTo>
                  <a:lnTo>
                    <a:pt x="25045" y="40058"/>
                  </a:lnTo>
                  <a:lnTo>
                    <a:pt x="-273" y="40058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C6D6589-13F1-DB75-D22C-64A373436D85}"/>
                </a:ext>
              </a:extLst>
            </p:cNvPr>
            <p:cNvSpPr/>
            <p:nvPr/>
          </p:nvSpPr>
          <p:spPr>
            <a:xfrm>
              <a:off x="4183951" y="3931285"/>
              <a:ext cx="916906" cy="2173829"/>
            </a:xfrm>
            <a:custGeom>
              <a:avLst/>
              <a:gdLst>
                <a:gd name="connsiteX0" fmla="*/ 773195 w 916906"/>
                <a:gd name="connsiteY0" fmla="*/ 23709 h 2173829"/>
                <a:gd name="connsiteX1" fmla="*/ 896058 w 916906"/>
                <a:gd name="connsiteY1" fmla="*/ 261748 h 2173829"/>
                <a:gd name="connsiteX2" fmla="*/ 866502 w 916906"/>
                <a:gd name="connsiteY2" fmla="*/ 345140 h 2173829"/>
                <a:gd name="connsiteX3" fmla="*/ 899859 w 916906"/>
                <a:gd name="connsiteY3" fmla="*/ 434894 h 2173829"/>
                <a:gd name="connsiteX4" fmla="*/ 837536 w 916906"/>
                <a:gd name="connsiteY4" fmla="*/ 1298887 h 2173829"/>
                <a:gd name="connsiteX5" fmla="*/ 685527 w 916906"/>
                <a:gd name="connsiteY5" fmla="*/ 2158614 h 2173829"/>
                <a:gd name="connsiteX6" fmla="*/ 518239 w 916906"/>
                <a:gd name="connsiteY6" fmla="*/ 2173692 h 2173829"/>
                <a:gd name="connsiteX7" fmla="*/ 486264 w 916906"/>
                <a:gd name="connsiteY7" fmla="*/ 2027893 h 2173829"/>
                <a:gd name="connsiteX8" fmla="*/ 485502 w 916906"/>
                <a:gd name="connsiteY8" fmla="*/ 1938234 h 2173829"/>
                <a:gd name="connsiteX9" fmla="*/ 486264 w 916906"/>
                <a:gd name="connsiteY9" fmla="*/ 1838888 h 2173829"/>
                <a:gd name="connsiteX10" fmla="*/ 486264 w 916906"/>
                <a:gd name="connsiteY10" fmla="*/ 1406891 h 2173829"/>
                <a:gd name="connsiteX11" fmla="*/ 500371 w 916906"/>
                <a:gd name="connsiteY11" fmla="*/ 1392785 h 2173829"/>
                <a:gd name="connsiteX12" fmla="*/ 449317 w 916906"/>
                <a:gd name="connsiteY12" fmla="*/ 613087 h 2173829"/>
                <a:gd name="connsiteX13" fmla="*/ 352152 w 916906"/>
                <a:gd name="connsiteY13" fmla="*/ 1415664 h 2173829"/>
                <a:gd name="connsiteX14" fmla="*/ 304527 w 916906"/>
                <a:gd name="connsiteY14" fmla="*/ 1891914 h 2173829"/>
                <a:gd name="connsiteX15" fmla="*/ 296650 w 916906"/>
                <a:gd name="connsiteY15" fmla="*/ 2173692 h 2173829"/>
                <a:gd name="connsiteX16" fmla="*/ 91386 w 916906"/>
                <a:gd name="connsiteY16" fmla="*/ 2165843 h 2173829"/>
                <a:gd name="connsiteX17" fmla="*/ 56877 w 916906"/>
                <a:gd name="connsiteY17" fmla="*/ 1987164 h 2173829"/>
                <a:gd name="connsiteX18" fmla="*/ -273 w 916906"/>
                <a:gd name="connsiteY18" fmla="*/ 1796664 h 2173829"/>
                <a:gd name="connsiteX19" fmla="*/ 3737 w 916906"/>
                <a:gd name="connsiteY19" fmla="*/ 1293487 h 2173829"/>
                <a:gd name="connsiteX20" fmla="*/ 48257 w 916906"/>
                <a:gd name="connsiteY20" fmla="*/ 345140 h 2173829"/>
                <a:gd name="connsiteX21" fmla="*/ 94977 w 916906"/>
                <a:gd name="connsiteY21" fmla="*/ 44064 h 2173829"/>
                <a:gd name="connsiteX22" fmla="*/ 773195 w 916906"/>
                <a:gd name="connsiteY22" fmla="*/ 23709 h 217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6906" h="2173829">
                  <a:moveTo>
                    <a:pt x="773195" y="23709"/>
                  </a:moveTo>
                  <a:cubicBezTo>
                    <a:pt x="773195" y="23709"/>
                    <a:pt x="925605" y="212742"/>
                    <a:pt x="896058" y="261748"/>
                  </a:cubicBezTo>
                  <a:cubicBezTo>
                    <a:pt x="866502" y="310764"/>
                    <a:pt x="818877" y="293791"/>
                    <a:pt x="866502" y="345140"/>
                  </a:cubicBezTo>
                  <a:cubicBezTo>
                    <a:pt x="914127" y="396489"/>
                    <a:pt x="933206" y="397089"/>
                    <a:pt x="899859" y="434894"/>
                  </a:cubicBezTo>
                  <a:cubicBezTo>
                    <a:pt x="866502" y="472689"/>
                    <a:pt x="837536" y="1298887"/>
                    <a:pt x="837536" y="1298887"/>
                  </a:cubicBezTo>
                  <a:lnTo>
                    <a:pt x="685527" y="2158614"/>
                  </a:lnTo>
                  <a:lnTo>
                    <a:pt x="518239" y="2173692"/>
                  </a:lnTo>
                  <a:cubicBezTo>
                    <a:pt x="518239" y="2173692"/>
                    <a:pt x="487026" y="2068612"/>
                    <a:pt x="486264" y="2027893"/>
                  </a:cubicBezTo>
                  <a:cubicBezTo>
                    <a:pt x="485502" y="1987164"/>
                    <a:pt x="485502" y="2022644"/>
                    <a:pt x="485502" y="1938234"/>
                  </a:cubicBezTo>
                  <a:cubicBezTo>
                    <a:pt x="485502" y="1853814"/>
                    <a:pt x="515601" y="1919213"/>
                    <a:pt x="486264" y="1838888"/>
                  </a:cubicBezTo>
                  <a:cubicBezTo>
                    <a:pt x="456927" y="1758564"/>
                    <a:pt x="420351" y="1521944"/>
                    <a:pt x="486264" y="1406891"/>
                  </a:cubicBezTo>
                  <a:cubicBezTo>
                    <a:pt x="552177" y="1291839"/>
                    <a:pt x="500371" y="1392785"/>
                    <a:pt x="500371" y="1392785"/>
                  </a:cubicBezTo>
                  <a:lnTo>
                    <a:pt x="449317" y="613087"/>
                  </a:lnTo>
                  <a:lnTo>
                    <a:pt x="352152" y="1415664"/>
                  </a:lnTo>
                  <a:cubicBezTo>
                    <a:pt x="352152" y="1415664"/>
                    <a:pt x="352152" y="1691889"/>
                    <a:pt x="304527" y="1891914"/>
                  </a:cubicBezTo>
                  <a:lnTo>
                    <a:pt x="296650" y="2173692"/>
                  </a:lnTo>
                  <a:lnTo>
                    <a:pt x="91386" y="2165843"/>
                  </a:lnTo>
                  <a:cubicBezTo>
                    <a:pt x="91386" y="2165843"/>
                    <a:pt x="37827" y="2082414"/>
                    <a:pt x="56877" y="1987164"/>
                  </a:cubicBezTo>
                  <a:cubicBezTo>
                    <a:pt x="75927" y="1891914"/>
                    <a:pt x="-273" y="1844289"/>
                    <a:pt x="-273" y="1796664"/>
                  </a:cubicBezTo>
                  <a:cubicBezTo>
                    <a:pt x="-273" y="1749039"/>
                    <a:pt x="3737" y="1293487"/>
                    <a:pt x="3737" y="1293487"/>
                  </a:cubicBezTo>
                  <a:lnTo>
                    <a:pt x="48257" y="345140"/>
                  </a:lnTo>
                  <a:cubicBezTo>
                    <a:pt x="48257" y="345140"/>
                    <a:pt x="9252" y="129789"/>
                    <a:pt x="94977" y="44064"/>
                  </a:cubicBezTo>
                  <a:cubicBezTo>
                    <a:pt x="180702" y="-41661"/>
                    <a:pt x="773195" y="23709"/>
                    <a:pt x="773195" y="23709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86B82BC-7120-F7C7-219C-62603DF67C9A}"/>
                </a:ext>
              </a:extLst>
            </p:cNvPr>
            <p:cNvSpPr/>
            <p:nvPr/>
          </p:nvSpPr>
          <p:spPr>
            <a:xfrm>
              <a:off x="4226195" y="2269254"/>
              <a:ext cx="843581" cy="1932839"/>
            </a:xfrm>
            <a:custGeom>
              <a:avLst/>
              <a:gdLst>
                <a:gd name="connsiteX0" fmla="*/ 276761 w 843581"/>
                <a:gd name="connsiteY0" fmla="*/ -137 h 1932839"/>
                <a:gd name="connsiteX1" fmla="*/ 476786 w 843581"/>
                <a:gd name="connsiteY1" fmla="*/ 9388 h 1932839"/>
                <a:gd name="connsiteX2" fmla="*/ 572436 w 843581"/>
                <a:gd name="connsiteY2" fmla="*/ 174637 h 1932839"/>
                <a:gd name="connsiteX3" fmla="*/ 681384 w 843581"/>
                <a:gd name="connsiteY3" fmla="*/ 286870 h 1932839"/>
                <a:gd name="connsiteX4" fmla="*/ 709959 w 843581"/>
                <a:gd name="connsiteY4" fmla="*/ 534520 h 1932839"/>
                <a:gd name="connsiteX5" fmla="*/ 681384 w 843581"/>
                <a:gd name="connsiteY5" fmla="*/ 1467970 h 1932839"/>
                <a:gd name="connsiteX6" fmla="*/ 843309 w 843581"/>
                <a:gd name="connsiteY6" fmla="*/ 1848970 h 1932839"/>
                <a:gd name="connsiteX7" fmla="*/ 14634 w 843581"/>
                <a:gd name="connsiteY7" fmla="*/ 1877545 h 1932839"/>
                <a:gd name="connsiteX8" fmla="*/ 49190 w 843581"/>
                <a:gd name="connsiteY8" fmla="*/ 1397799 h 1932839"/>
                <a:gd name="connsiteX9" fmla="*/ 54115 w 843581"/>
                <a:gd name="connsiteY9" fmla="*/ 1263764 h 1932839"/>
                <a:gd name="connsiteX10" fmla="*/ 71784 w 843581"/>
                <a:gd name="connsiteY10" fmla="*/ 858370 h 1932839"/>
                <a:gd name="connsiteX11" fmla="*/ 90834 w 843581"/>
                <a:gd name="connsiteY11" fmla="*/ 467845 h 1932839"/>
                <a:gd name="connsiteX12" fmla="*/ 89967 w 843581"/>
                <a:gd name="connsiteY12" fmla="*/ 167836 h 1932839"/>
                <a:gd name="connsiteX13" fmla="*/ 89967 w 843581"/>
                <a:gd name="connsiteY13" fmla="*/ 167836 h 1932839"/>
                <a:gd name="connsiteX14" fmla="*/ 276761 w 843581"/>
                <a:gd name="connsiteY14" fmla="*/ -137 h 193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3581" h="1932839">
                  <a:moveTo>
                    <a:pt x="276761" y="-137"/>
                  </a:moveTo>
                  <a:lnTo>
                    <a:pt x="476786" y="9388"/>
                  </a:lnTo>
                  <a:cubicBezTo>
                    <a:pt x="475243" y="67785"/>
                    <a:pt x="507133" y="122859"/>
                    <a:pt x="572436" y="174637"/>
                  </a:cubicBezTo>
                  <a:lnTo>
                    <a:pt x="681384" y="286870"/>
                  </a:lnTo>
                  <a:lnTo>
                    <a:pt x="709959" y="534520"/>
                  </a:lnTo>
                  <a:lnTo>
                    <a:pt x="681384" y="1467970"/>
                  </a:lnTo>
                  <a:lnTo>
                    <a:pt x="843309" y="1848970"/>
                  </a:lnTo>
                  <a:cubicBezTo>
                    <a:pt x="625719" y="1934009"/>
                    <a:pt x="371383" y="1971728"/>
                    <a:pt x="14634" y="1877545"/>
                  </a:cubicBezTo>
                  <a:cubicBezTo>
                    <a:pt x="-25600" y="1834635"/>
                    <a:pt x="25806" y="1584546"/>
                    <a:pt x="49190" y="1397799"/>
                  </a:cubicBezTo>
                  <a:cubicBezTo>
                    <a:pt x="49190" y="1397799"/>
                    <a:pt x="99816" y="1319999"/>
                    <a:pt x="54115" y="1263764"/>
                  </a:cubicBezTo>
                  <a:cubicBezTo>
                    <a:pt x="8423" y="1207528"/>
                    <a:pt x="71784" y="858370"/>
                    <a:pt x="71784" y="858370"/>
                  </a:cubicBezTo>
                  <a:lnTo>
                    <a:pt x="90834" y="467845"/>
                  </a:lnTo>
                  <a:cubicBezTo>
                    <a:pt x="80004" y="341458"/>
                    <a:pt x="-9703" y="246303"/>
                    <a:pt x="89967" y="167836"/>
                  </a:cubicBezTo>
                  <a:lnTo>
                    <a:pt x="89967" y="167836"/>
                  </a:lnTo>
                  <a:cubicBezTo>
                    <a:pt x="163757" y="126174"/>
                    <a:pt x="227517" y="68833"/>
                    <a:pt x="276761" y="-137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A1F31E-6298-8727-2729-779D9768874C}"/>
                </a:ext>
              </a:extLst>
            </p:cNvPr>
            <p:cNvSpPr/>
            <p:nvPr/>
          </p:nvSpPr>
          <p:spPr>
            <a:xfrm>
              <a:off x="4172722" y="2381588"/>
              <a:ext cx="930582" cy="1754566"/>
            </a:xfrm>
            <a:custGeom>
              <a:avLst/>
              <a:gdLst>
                <a:gd name="connsiteX0" fmla="*/ 625909 w 930582"/>
                <a:gd name="connsiteY0" fmla="*/ 62303 h 1754566"/>
                <a:gd name="connsiteX1" fmla="*/ 761822 w 930582"/>
                <a:gd name="connsiteY1" fmla="*/ 103070 h 1754566"/>
                <a:gd name="connsiteX2" fmla="*/ 877341 w 930582"/>
                <a:gd name="connsiteY2" fmla="*/ 388477 h 1754566"/>
                <a:gd name="connsiteX3" fmla="*/ 806485 w 930582"/>
                <a:gd name="connsiteY3" fmla="*/ 1278179 h 1754566"/>
                <a:gd name="connsiteX4" fmla="*/ 818429 w 930582"/>
                <a:gd name="connsiteY4" fmla="*/ 1324137 h 1754566"/>
                <a:gd name="connsiteX5" fmla="*/ 833926 w 930582"/>
                <a:gd name="connsiteY5" fmla="*/ 1383726 h 1754566"/>
                <a:gd name="connsiteX6" fmla="*/ 930310 w 930582"/>
                <a:gd name="connsiteY6" fmla="*/ 1754429 h 1754566"/>
                <a:gd name="connsiteX7" fmla="*/ 10957 w 930582"/>
                <a:gd name="connsiteY7" fmla="*/ 1679486 h 1754566"/>
                <a:gd name="connsiteX8" fmla="*/ 102663 w 930582"/>
                <a:gd name="connsiteY8" fmla="*/ 1285466 h 1754566"/>
                <a:gd name="connsiteX9" fmla="*/ 82584 w 930582"/>
                <a:gd name="connsiteY9" fmla="*/ 1240079 h 1754566"/>
                <a:gd name="connsiteX10" fmla="*/ 68107 w 930582"/>
                <a:gd name="connsiteY10" fmla="*/ 1165136 h 1754566"/>
                <a:gd name="connsiteX11" fmla="*/ 55095 w 930582"/>
                <a:gd name="connsiteY11" fmla="*/ 1054427 h 1754566"/>
                <a:gd name="connsiteX12" fmla="*/ 34712 w 930582"/>
                <a:gd name="connsiteY12" fmla="*/ 775812 h 1754566"/>
                <a:gd name="connsiteX13" fmla="*/ 1108 w 930582"/>
                <a:gd name="connsiteY13" fmla="*/ 383715 h 1754566"/>
                <a:gd name="connsiteX14" fmla="*/ 143440 w 930582"/>
                <a:gd name="connsiteY14" fmla="*/ 55502 h 1754566"/>
                <a:gd name="connsiteX15" fmla="*/ 143440 w 930582"/>
                <a:gd name="connsiteY15" fmla="*/ 55502 h 1754566"/>
                <a:gd name="connsiteX16" fmla="*/ 625909 w 930582"/>
                <a:gd name="connsiteY16" fmla="*/ 62303 h 175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0582" h="1754566">
                  <a:moveTo>
                    <a:pt x="625909" y="62303"/>
                  </a:moveTo>
                  <a:lnTo>
                    <a:pt x="761822" y="103070"/>
                  </a:lnTo>
                  <a:lnTo>
                    <a:pt x="877341" y="388477"/>
                  </a:lnTo>
                  <a:lnTo>
                    <a:pt x="806485" y="1278179"/>
                  </a:lnTo>
                  <a:cubicBezTo>
                    <a:pt x="806485" y="1278179"/>
                    <a:pt x="792283" y="1331995"/>
                    <a:pt x="818429" y="1324137"/>
                  </a:cubicBezTo>
                  <a:cubicBezTo>
                    <a:pt x="844585" y="1316279"/>
                    <a:pt x="833926" y="1383726"/>
                    <a:pt x="833926" y="1383726"/>
                  </a:cubicBezTo>
                  <a:lnTo>
                    <a:pt x="930310" y="1754429"/>
                  </a:lnTo>
                  <a:lnTo>
                    <a:pt x="10957" y="1679486"/>
                  </a:lnTo>
                  <a:lnTo>
                    <a:pt x="102663" y="1285466"/>
                  </a:lnTo>
                  <a:cubicBezTo>
                    <a:pt x="102663" y="1285466"/>
                    <a:pt x="35017" y="1287647"/>
                    <a:pt x="82584" y="1240079"/>
                  </a:cubicBezTo>
                  <a:cubicBezTo>
                    <a:pt x="130153" y="1192511"/>
                    <a:pt x="113808" y="1221372"/>
                    <a:pt x="68107" y="1165136"/>
                  </a:cubicBezTo>
                  <a:cubicBezTo>
                    <a:pt x="41322" y="1134456"/>
                    <a:pt x="36160" y="1090479"/>
                    <a:pt x="55095" y="1054427"/>
                  </a:cubicBezTo>
                  <a:lnTo>
                    <a:pt x="34712" y="775812"/>
                  </a:lnTo>
                  <a:lnTo>
                    <a:pt x="1108" y="383715"/>
                  </a:lnTo>
                  <a:cubicBezTo>
                    <a:pt x="-9732" y="257328"/>
                    <a:pt x="43770" y="133969"/>
                    <a:pt x="143440" y="55502"/>
                  </a:cubicBezTo>
                  <a:lnTo>
                    <a:pt x="143440" y="55502"/>
                  </a:lnTo>
                  <a:cubicBezTo>
                    <a:pt x="285362" y="-28813"/>
                    <a:pt x="449850" y="-9763"/>
                    <a:pt x="625909" y="62303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ADFBDE0-AFFF-335F-E16F-E57A4C760390}"/>
                </a:ext>
              </a:extLst>
            </p:cNvPr>
            <p:cNvSpPr/>
            <p:nvPr/>
          </p:nvSpPr>
          <p:spPr>
            <a:xfrm>
              <a:off x="4004053" y="3808951"/>
              <a:ext cx="142570" cy="453195"/>
            </a:xfrm>
            <a:custGeom>
              <a:avLst/>
              <a:gdLst>
                <a:gd name="connsiteX0" fmla="*/ 12337 w 142570"/>
                <a:gd name="connsiteY0" fmla="*/ 421392 h 453195"/>
                <a:gd name="connsiteX1" fmla="*/ 30606 w 142570"/>
                <a:gd name="connsiteY1" fmla="*/ 320141 h 453195"/>
                <a:gd name="connsiteX2" fmla="*/ 40741 w 142570"/>
                <a:gd name="connsiteY2" fmla="*/ 314302 h 453195"/>
                <a:gd name="connsiteX3" fmla="*/ 15976 w 142570"/>
                <a:gd name="connsiteY3" fmla="*/ 58156 h 453195"/>
                <a:gd name="connsiteX4" fmla="*/ 141525 w 142570"/>
                <a:gd name="connsiteY4" fmla="*/ -137 h 453195"/>
                <a:gd name="connsiteX5" fmla="*/ 137525 w 142570"/>
                <a:gd name="connsiteY5" fmla="*/ 354421 h 453195"/>
                <a:gd name="connsiteX6" fmla="*/ 111455 w 142570"/>
                <a:gd name="connsiteY6" fmla="*/ 440356 h 453195"/>
                <a:gd name="connsiteX7" fmla="*/ 13423 w 142570"/>
                <a:gd name="connsiteY7" fmla="*/ 422992 h 453195"/>
                <a:gd name="connsiteX8" fmla="*/ 12337 w 142570"/>
                <a:gd name="connsiteY8" fmla="*/ 421392 h 45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570" h="453195">
                  <a:moveTo>
                    <a:pt x="12337" y="421392"/>
                  </a:moveTo>
                  <a:cubicBezTo>
                    <a:pt x="-9999" y="388263"/>
                    <a:pt x="-1902" y="343373"/>
                    <a:pt x="30606" y="320141"/>
                  </a:cubicBezTo>
                  <a:cubicBezTo>
                    <a:pt x="33816" y="317922"/>
                    <a:pt x="37207" y="315969"/>
                    <a:pt x="40741" y="314302"/>
                  </a:cubicBezTo>
                  <a:lnTo>
                    <a:pt x="15976" y="58156"/>
                  </a:lnTo>
                  <a:lnTo>
                    <a:pt x="141525" y="-137"/>
                  </a:lnTo>
                  <a:lnTo>
                    <a:pt x="137525" y="354421"/>
                  </a:lnTo>
                  <a:cubicBezTo>
                    <a:pt x="149355" y="385664"/>
                    <a:pt x="138649" y="420953"/>
                    <a:pt x="111455" y="440356"/>
                  </a:cubicBezTo>
                  <a:cubicBezTo>
                    <a:pt x="79584" y="462625"/>
                    <a:pt x="35693" y="454853"/>
                    <a:pt x="13423" y="422992"/>
                  </a:cubicBezTo>
                  <a:cubicBezTo>
                    <a:pt x="13052" y="422458"/>
                    <a:pt x="12690" y="421925"/>
                    <a:pt x="12337" y="421392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0367E2D-204E-81DA-052D-7B1FC8F3519D}"/>
                </a:ext>
              </a:extLst>
            </p:cNvPr>
            <p:cNvSpPr/>
            <p:nvPr/>
          </p:nvSpPr>
          <p:spPr>
            <a:xfrm>
              <a:off x="3926581" y="2567405"/>
              <a:ext cx="441392" cy="1435417"/>
            </a:xfrm>
            <a:custGeom>
              <a:avLst/>
              <a:gdLst>
                <a:gd name="connsiteX0" fmla="*/ -78 w 441392"/>
                <a:gd name="connsiteY0" fmla="*/ 949505 h 1435417"/>
                <a:gd name="connsiteX1" fmla="*/ 95172 w 441392"/>
                <a:gd name="connsiteY1" fmla="*/ 1435280 h 1435417"/>
                <a:gd name="connsiteX2" fmla="*/ 106507 w 441392"/>
                <a:gd name="connsiteY2" fmla="*/ 1434518 h 1435417"/>
                <a:gd name="connsiteX3" fmla="*/ 216901 w 441392"/>
                <a:gd name="connsiteY3" fmla="*/ 1426613 h 1435417"/>
                <a:gd name="connsiteX4" fmla="*/ 228522 w 441392"/>
                <a:gd name="connsiteY4" fmla="*/ 1425755 h 1435417"/>
                <a:gd name="connsiteX5" fmla="*/ 218997 w 441392"/>
                <a:gd name="connsiteY5" fmla="*/ 987605 h 1435417"/>
                <a:gd name="connsiteX6" fmla="*/ 293006 w 441392"/>
                <a:gd name="connsiteY6" fmla="*/ 766721 h 1435417"/>
                <a:gd name="connsiteX7" fmla="*/ 358348 w 441392"/>
                <a:gd name="connsiteY7" fmla="*/ 643372 h 1435417"/>
                <a:gd name="connsiteX8" fmla="*/ 369873 w 441392"/>
                <a:gd name="connsiteY8" fmla="*/ 620797 h 1435417"/>
                <a:gd name="connsiteX9" fmla="*/ 441120 w 441392"/>
                <a:gd name="connsiteY9" fmla="*/ 459158 h 1435417"/>
                <a:gd name="connsiteX10" fmla="*/ 283291 w 441392"/>
                <a:gd name="connsiteY10" fmla="*/ 11293 h 1435417"/>
                <a:gd name="connsiteX11" fmla="*/ 279290 w 441392"/>
                <a:gd name="connsiteY11" fmla="*/ -137 h 1435417"/>
                <a:gd name="connsiteX12" fmla="*/ 201661 w 441392"/>
                <a:gd name="connsiteY12" fmla="*/ 196173 h 1435417"/>
                <a:gd name="connsiteX13" fmla="*/ 191660 w 441392"/>
                <a:gd name="connsiteY13" fmla="*/ 222748 h 1435417"/>
                <a:gd name="connsiteX14" fmla="*/ -78 w 441392"/>
                <a:gd name="connsiteY14" fmla="*/ 949505 h 143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1392" h="1435417">
                  <a:moveTo>
                    <a:pt x="-78" y="949505"/>
                  </a:moveTo>
                  <a:lnTo>
                    <a:pt x="95172" y="1435280"/>
                  </a:lnTo>
                  <a:lnTo>
                    <a:pt x="106507" y="1434518"/>
                  </a:lnTo>
                  <a:lnTo>
                    <a:pt x="216901" y="1426613"/>
                  </a:lnTo>
                  <a:lnTo>
                    <a:pt x="228522" y="1425755"/>
                  </a:lnTo>
                  <a:lnTo>
                    <a:pt x="218997" y="987605"/>
                  </a:lnTo>
                  <a:cubicBezTo>
                    <a:pt x="193660" y="961793"/>
                    <a:pt x="236618" y="873401"/>
                    <a:pt x="293006" y="766721"/>
                  </a:cubicBezTo>
                  <a:cubicBezTo>
                    <a:pt x="313866" y="727382"/>
                    <a:pt x="336535" y="685472"/>
                    <a:pt x="358348" y="643372"/>
                  </a:cubicBezTo>
                  <a:cubicBezTo>
                    <a:pt x="362253" y="635847"/>
                    <a:pt x="366063" y="628322"/>
                    <a:pt x="369873" y="620797"/>
                  </a:cubicBezTo>
                  <a:cubicBezTo>
                    <a:pt x="397267" y="568601"/>
                    <a:pt x="421079" y="514594"/>
                    <a:pt x="441120" y="459158"/>
                  </a:cubicBezTo>
                  <a:lnTo>
                    <a:pt x="283291" y="11293"/>
                  </a:lnTo>
                  <a:lnTo>
                    <a:pt x="279290" y="-137"/>
                  </a:lnTo>
                  <a:cubicBezTo>
                    <a:pt x="279290" y="-137"/>
                    <a:pt x="245667" y="80063"/>
                    <a:pt x="201661" y="196173"/>
                  </a:cubicBezTo>
                  <a:cubicBezTo>
                    <a:pt x="198327" y="204841"/>
                    <a:pt x="194994" y="213699"/>
                    <a:pt x="191660" y="222748"/>
                  </a:cubicBezTo>
                  <a:cubicBezTo>
                    <a:pt x="107649" y="446966"/>
                    <a:pt x="-5603" y="782818"/>
                    <a:pt x="-78" y="949505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2AA5ECC-CCE9-4B56-8399-22E0BD212546}"/>
                </a:ext>
              </a:extLst>
            </p:cNvPr>
            <p:cNvSpPr/>
            <p:nvPr/>
          </p:nvSpPr>
          <p:spPr>
            <a:xfrm>
              <a:off x="5512136" y="1993309"/>
              <a:ext cx="419499" cy="308359"/>
            </a:xfrm>
            <a:custGeom>
              <a:avLst/>
              <a:gdLst>
                <a:gd name="connsiteX0" fmla="*/ 414988 w 419499"/>
                <a:gd name="connsiteY0" fmla="*/ 94223 h 308359"/>
                <a:gd name="connsiteX1" fmla="*/ 322863 w 419499"/>
                <a:gd name="connsiteY1" fmla="*/ 140039 h 308359"/>
                <a:gd name="connsiteX2" fmla="*/ 312128 w 419499"/>
                <a:gd name="connsiteY2" fmla="*/ 135391 h 308359"/>
                <a:gd name="connsiteX3" fmla="*/ 121466 w 419499"/>
                <a:gd name="connsiteY3" fmla="*/ 308222 h 308359"/>
                <a:gd name="connsiteX4" fmla="*/ -273 w 419499"/>
                <a:gd name="connsiteY4" fmla="*/ 242337 h 308359"/>
                <a:gd name="connsiteX5" fmla="*/ 286506 w 419499"/>
                <a:gd name="connsiteY5" fmla="*/ 33806 h 308359"/>
                <a:gd name="connsiteX6" fmla="*/ 371011 w 419499"/>
                <a:gd name="connsiteY6" fmla="*/ 3403 h 308359"/>
                <a:gd name="connsiteX7" fmla="*/ 415617 w 419499"/>
                <a:gd name="connsiteY7" fmla="*/ 92404 h 308359"/>
                <a:gd name="connsiteX8" fmla="*/ 414988 w 419499"/>
                <a:gd name="connsiteY8" fmla="*/ 94223 h 30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499" h="308359">
                  <a:moveTo>
                    <a:pt x="414988" y="94223"/>
                  </a:moveTo>
                  <a:cubicBezTo>
                    <a:pt x="401758" y="131923"/>
                    <a:pt x="360915" y="152240"/>
                    <a:pt x="322863" y="140039"/>
                  </a:cubicBezTo>
                  <a:cubicBezTo>
                    <a:pt x="319167" y="138791"/>
                    <a:pt x="315576" y="137229"/>
                    <a:pt x="312128" y="135391"/>
                  </a:cubicBezTo>
                  <a:lnTo>
                    <a:pt x="121466" y="308222"/>
                  </a:lnTo>
                  <a:lnTo>
                    <a:pt x="-273" y="242337"/>
                  </a:lnTo>
                  <a:lnTo>
                    <a:pt x="286506" y="33806"/>
                  </a:lnTo>
                  <a:cubicBezTo>
                    <a:pt x="304498" y="5660"/>
                    <a:pt x="339208" y="-6827"/>
                    <a:pt x="371011" y="3403"/>
                  </a:cubicBezTo>
                  <a:cubicBezTo>
                    <a:pt x="407902" y="15661"/>
                    <a:pt x="427875" y="55504"/>
                    <a:pt x="415617" y="92404"/>
                  </a:cubicBezTo>
                  <a:cubicBezTo>
                    <a:pt x="415417" y="93014"/>
                    <a:pt x="415208" y="93623"/>
                    <a:pt x="414988" y="94223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76051A7-EFFD-A6BD-C19C-0ACD7BF5E6CB}"/>
                </a:ext>
              </a:extLst>
            </p:cNvPr>
            <p:cNvSpPr/>
            <p:nvPr/>
          </p:nvSpPr>
          <p:spPr>
            <a:xfrm>
              <a:off x="4480283" y="2118092"/>
              <a:ext cx="1261319" cy="810787"/>
            </a:xfrm>
            <a:custGeom>
              <a:avLst/>
              <a:gdLst>
                <a:gd name="connsiteX0" fmla="*/ -273 w 1261319"/>
                <a:gd name="connsiteY0" fmla="*/ 810650 h 810787"/>
                <a:gd name="connsiteX1" fmla="*/ 545005 w 1261319"/>
                <a:gd name="connsiteY1" fmla="*/ 647944 h 810787"/>
                <a:gd name="connsiteX2" fmla="*/ 565541 w 1261319"/>
                <a:gd name="connsiteY2" fmla="*/ 640581 h 810787"/>
                <a:gd name="connsiteX3" fmla="*/ 928224 w 1261319"/>
                <a:gd name="connsiteY3" fmla="*/ 467559 h 810787"/>
                <a:gd name="connsiteX4" fmla="*/ 1261047 w 1261319"/>
                <a:gd name="connsiteY4" fmla="*/ 101057 h 810787"/>
                <a:gd name="connsiteX5" fmla="*/ 1253665 w 1261319"/>
                <a:gd name="connsiteY5" fmla="*/ 92474 h 810787"/>
                <a:gd name="connsiteX6" fmla="*/ 1181294 w 1261319"/>
                <a:gd name="connsiteY6" fmla="*/ 8692 h 810787"/>
                <a:gd name="connsiteX7" fmla="*/ 1173731 w 1261319"/>
                <a:gd name="connsiteY7" fmla="*/ -137 h 810787"/>
                <a:gd name="connsiteX8" fmla="*/ 828031 w 1261319"/>
                <a:gd name="connsiteY8" fmla="*/ 269144 h 810787"/>
                <a:gd name="connsiteX9" fmla="*/ 614633 w 1261319"/>
                <a:gd name="connsiteY9" fmla="*/ 340410 h 810787"/>
                <a:gd name="connsiteX10" fmla="*/ 594849 w 1261319"/>
                <a:gd name="connsiteY10" fmla="*/ 343401 h 810787"/>
                <a:gd name="connsiteX11" fmla="*/ 271504 w 1261319"/>
                <a:gd name="connsiteY11" fmla="*/ 406580 h 8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19" h="810787">
                  <a:moveTo>
                    <a:pt x="-273" y="810650"/>
                  </a:moveTo>
                  <a:cubicBezTo>
                    <a:pt x="-273" y="810650"/>
                    <a:pt x="282734" y="740641"/>
                    <a:pt x="545005" y="647944"/>
                  </a:cubicBezTo>
                  <a:cubicBezTo>
                    <a:pt x="551930" y="645534"/>
                    <a:pt x="558740" y="643057"/>
                    <a:pt x="565541" y="640581"/>
                  </a:cubicBezTo>
                  <a:cubicBezTo>
                    <a:pt x="714731" y="586955"/>
                    <a:pt x="854462" y="526338"/>
                    <a:pt x="928224" y="467559"/>
                  </a:cubicBezTo>
                  <a:lnTo>
                    <a:pt x="1261047" y="101057"/>
                  </a:lnTo>
                  <a:lnTo>
                    <a:pt x="1253665" y="92474"/>
                  </a:lnTo>
                  <a:lnTo>
                    <a:pt x="1181294" y="8692"/>
                  </a:lnTo>
                  <a:lnTo>
                    <a:pt x="1173731" y="-137"/>
                  </a:lnTo>
                  <a:lnTo>
                    <a:pt x="828031" y="269144"/>
                  </a:lnTo>
                  <a:cubicBezTo>
                    <a:pt x="822506" y="304034"/>
                    <a:pt x="730228" y="322389"/>
                    <a:pt x="614633" y="340410"/>
                  </a:cubicBezTo>
                  <a:cubicBezTo>
                    <a:pt x="608156" y="341467"/>
                    <a:pt x="601326" y="345411"/>
                    <a:pt x="594849" y="343401"/>
                  </a:cubicBezTo>
                  <a:cubicBezTo>
                    <a:pt x="486064" y="309616"/>
                    <a:pt x="363201" y="365423"/>
                    <a:pt x="271504" y="40658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A80FAEB-CE32-123C-D257-8AAA2795C581}"/>
                </a:ext>
              </a:extLst>
            </p:cNvPr>
            <p:cNvSpPr/>
            <p:nvPr/>
          </p:nvSpPr>
          <p:spPr>
            <a:xfrm>
              <a:off x="4373050" y="1760370"/>
              <a:ext cx="478442" cy="478442"/>
            </a:xfrm>
            <a:custGeom>
              <a:avLst/>
              <a:gdLst>
                <a:gd name="connsiteX0" fmla="*/ 478443 w 478442"/>
                <a:gd name="connsiteY0" fmla="*/ 239221 h 478442"/>
                <a:gd name="connsiteX1" fmla="*/ 239221 w 478442"/>
                <a:gd name="connsiteY1" fmla="*/ 478443 h 478442"/>
                <a:gd name="connsiteX2" fmla="*/ 0 w 478442"/>
                <a:gd name="connsiteY2" fmla="*/ 239221 h 478442"/>
                <a:gd name="connsiteX3" fmla="*/ 239221 w 478442"/>
                <a:gd name="connsiteY3" fmla="*/ 0 h 478442"/>
                <a:gd name="connsiteX4" fmla="*/ 478443 w 478442"/>
                <a:gd name="connsiteY4" fmla="*/ 239221 h 478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42" h="478442">
                  <a:moveTo>
                    <a:pt x="478443" y="239221"/>
                  </a:moveTo>
                  <a:cubicBezTo>
                    <a:pt x="478443" y="371340"/>
                    <a:pt x="371340" y="478443"/>
                    <a:pt x="239221" y="478443"/>
                  </a:cubicBezTo>
                  <a:cubicBezTo>
                    <a:pt x="107103" y="478443"/>
                    <a:pt x="0" y="371340"/>
                    <a:pt x="0" y="239221"/>
                  </a:cubicBezTo>
                  <a:cubicBezTo>
                    <a:pt x="0" y="107103"/>
                    <a:pt x="107103" y="0"/>
                    <a:pt x="239221" y="0"/>
                  </a:cubicBezTo>
                  <a:cubicBezTo>
                    <a:pt x="371340" y="0"/>
                    <a:pt x="478443" y="107103"/>
                    <a:pt x="478443" y="239221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48FCC32-B27D-1662-1501-79660DD67A6C}"/>
                </a:ext>
              </a:extLst>
            </p:cNvPr>
            <p:cNvSpPr/>
            <p:nvPr/>
          </p:nvSpPr>
          <p:spPr>
            <a:xfrm>
              <a:off x="4344862" y="1651386"/>
              <a:ext cx="600643" cy="598389"/>
            </a:xfrm>
            <a:custGeom>
              <a:avLst/>
              <a:gdLst>
                <a:gd name="connsiteX0" fmla="*/ 109707 w 600643"/>
                <a:gd name="connsiteY0" fmla="*/ 598252 h 598389"/>
                <a:gd name="connsiteX1" fmla="*/ 240628 w 600643"/>
                <a:gd name="connsiteY1" fmla="*/ 592613 h 598389"/>
                <a:gd name="connsiteX2" fmla="*/ 347699 w 600643"/>
                <a:gd name="connsiteY2" fmla="*/ 534492 h 598389"/>
                <a:gd name="connsiteX3" fmla="*/ 346918 w 600643"/>
                <a:gd name="connsiteY3" fmla="*/ 437604 h 598389"/>
                <a:gd name="connsiteX4" fmla="*/ 438653 w 600643"/>
                <a:gd name="connsiteY4" fmla="*/ 391169 h 598389"/>
                <a:gd name="connsiteX5" fmla="*/ 591348 w 600643"/>
                <a:gd name="connsiteY5" fmla="*/ 193230 h 598389"/>
                <a:gd name="connsiteX6" fmla="*/ 553191 w 600643"/>
                <a:gd name="connsiteY6" fmla="*/ 201974 h 598389"/>
                <a:gd name="connsiteX7" fmla="*/ 561125 w 600643"/>
                <a:gd name="connsiteY7" fmla="*/ 152139 h 598389"/>
                <a:gd name="connsiteX8" fmla="*/ 595434 w 600643"/>
                <a:gd name="connsiteY8" fmla="*/ 110648 h 598389"/>
                <a:gd name="connsiteX9" fmla="*/ 585871 w 600643"/>
                <a:gd name="connsiteY9" fmla="*/ 63338 h 598389"/>
                <a:gd name="connsiteX10" fmla="*/ 501680 w 600643"/>
                <a:gd name="connsiteY10" fmla="*/ 132594 h 598389"/>
                <a:gd name="connsiteX11" fmla="*/ 481763 w 600643"/>
                <a:gd name="connsiteY11" fmla="*/ 68176 h 598389"/>
                <a:gd name="connsiteX12" fmla="*/ 420927 w 600643"/>
                <a:gd name="connsiteY12" fmla="*/ 32353 h 598389"/>
                <a:gd name="connsiteX13" fmla="*/ 248000 w 600643"/>
                <a:gd name="connsiteY13" fmla="*/ 12236 h 598389"/>
                <a:gd name="connsiteX14" fmla="*/ 194537 w 600643"/>
                <a:gd name="connsiteY14" fmla="*/ 84597 h 598389"/>
                <a:gd name="connsiteX15" fmla="*/ -50 w 600643"/>
                <a:gd name="connsiteY15" fmla="*/ 298929 h 598389"/>
                <a:gd name="connsiteX16" fmla="*/ 99115 w 600643"/>
                <a:gd name="connsiteY16" fmla="*/ 593394 h 59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0643" h="598389">
                  <a:moveTo>
                    <a:pt x="109707" y="598252"/>
                  </a:moveTo>
                  <a:cubicBezTo>
                    <a:pt x="149722" y="579450"/>
                    <a:pt x="196451" y="590870"/>
                    <a:pt x="240628" y="592613"/>
                  </a:cubicBezTo>
                  <a:cubicBezTo>
                    <a:pt x="284805" y="594347"/>
                    <a:pt x="338326" y="577697"/>
                    <a:pt x="347699" y="534492"/>
                  </a:cubicBezTo>
                  <a:cubicBezTo>
                    <a:pt x="354623" y="502555"/>
                    <a:pt x="333792" y="467541"/>
                    <a:pt x="346918" y="437604"/>
                  </a:cubicBezTo>
                  <a:cubicBezTo>
                    <a:pt x="361234" y="404961"/>
                    <a:pt x="404201" y="400313"/>
                    <a:pt x="438653" y="391169"/>
                  </a:cubicBezTo>
                  <a:cubicBezTo>
                    <a:pt x="527283" y="365566"/>
                    <a:pt x="589081" y="285451"/>
                    <a:pt x="591348" y="193230"/>
                  </a:cubicBezTo>
                  <a:cubicBezTo>
                    <a:pt x="593739" y="211061"/>
                    <a:pt x="563221" y="216919"/>
                    <a:pt x="553191" y="201974"/>
                  </a:cubicBezTo>
                  <a:cubicBezTo>
                    <a:pt x="543171" y="187029"/>
                    <a:pt x="550076" y="166341"/>
                    <a:pt x="561125" y="152139"/>
                  </a:cubicBezTo>
                  <a:cubicBezTo>
                    <a:pt x="572184" y="137938"/>
                    <a:pt x="587100" y="126603"/>
                    <a:pt x="595434" y="110648"/>
                  </a:cubicBezTo>
                  <a:cubicBezTo>
                    <a:pt x="603778" y="94694"/>
                    <a:pt x="602149" y="71015"/>
                    <a:pt x="585871" y="63338"/>
                  </a:cubicBezTo>
                  <a:cubicBezTo>
                    <a:pt x="569003" y="97399"/>
                    <a:pt x="538361" y="122602"/>
                    <a:pt x="501680" y="132594"/>
                  </a:cubicBezTo>
                  <a:cubicBezTo>
                    <a:pt x="509090" y="110096"/>
                    <a:pt x="498613" y="84817"/>
                    <a:pt x="481763" y="68176"/>
                  </a:cubicBezTo>
                  <a:cubicBezTo>
                    <a:pt x="463866" y="52594"/>
                    <a:pt x="443244" y="40449"/>
                    <a:pt x="420927" y="32353"/>
                  </a:cubicBezTo>
                  <a:cubicBezTo>
                    <a:pt x="365787" y="8445"/>
                    <a:pt x="301398" y="-15339"/>
                    <a:pt x="248000" y="12236"/>
                  </a:cubicBezTo>
                  <a:cubicBezTo>
                    <a:pt x="220073" y="26943"/>
                    <a:pt x="200385" y="53584"/>
                    <a:pt x="194537" y="84597"/>
                  </a:cubicBezTo>
                  <a:cubicBezTo>
                    <a:pt x="95762" y="92951"/>
                    <a:pt x="-5669" y="199955"/>
                    <a:pt x="-50" y="298929"/>
                  </a:cubicBezTo>
                  <a:cubicBezTo>
                    <a:pt x="6008" y="405476"/>
                    <a:pt x="10418" y="414096"/>
                    <a:pt x="99115" y="593394"/>
                  </a:cubicBezTo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3E25887-C5A5-8D61-F50B-89E5A4F5C3F5}"/>
                </a:ext>
              </a:extLst>
            </p:cNvPr>
            <p:cNvSpPr/>
            <p:nvPr/>
          </p:nvSpPr>
          <p:spPr>
            <a:xfrm>
              <a:off x="3407464" y="6101545"/>
              <a:ext cx="313993" cy="307522"/>
            </a:xfrm>
            <a:custGeom>
              <a:avLst/>
              <a:gdLst>
                <a:gd name="connsiteX0" fmla="*/ -273 w 313993"/>
                <a:gd name="connsiteY0" fmla="*/ 307385 h 307522"/>
                <a:gd name="connsiteX1" fmla="*/ -216 w 313993"/>
                <a:gd name="connsiteY1" fmla="*/ 304565 h 307522"/>
                <a:gd name="connsiteX2" fmla="*/ 121542 w 313993"/>
                <a:gd name="connsiteY2" fmla="*/ 59354 h 307522"/>
                <a:gd name="connsiteX3" fmla="*/ 189417 w 313993"/>
                <a:gd name="connsiteY3" fmla="*/ 18453 h 307522"/>
                <a:gd name="connsiteX4" fmla="*/ 191732 w 313993"/>
                <a:gd name="connsiteY4" fmla="*/ 17425 h 307522"/>
                <a:gd name="connsiteX5" fmla="*/ 192123 w 313993"/>
                <a:gd name="connsiteY5" fmla="*/ 19920 h 307522"/>
                <a:gd name="connsiteX6" fmla="*/ 207725 w 313993"/>
                <a:gd name="connsiteY6" fmla="*/ 93739 h 307522"/>
                <a:gd name="connsiteX7" fmla="*/ 230956 w 313993"/>
                <a:gd name="connsiteY7" fmla="*/ 3109 h 307522"/>
                <a:gd name="connsiteX8" fmla="*/ 233537 w 313993"/>
                <a:gd name="connsiteY8" fmla="*/ 2366 h 307522"/>
                <a:gd name="connsiteX9" fmla="*/ 299450 w 313993"/>
                <a:gd name="connsiteY9" fmla="*/ 23425 h 307522"/>
                <a:gd name="connsiteX10" fmla="*/ 305975 w 313993"/>
                <a:gd name="connsiteY10" fmla="*/ 93510 h 307522"/>
                <a:gd name="connsiteX11" fmla="*/ 290087 w 313993"/>
                <a:gd name="connsiteY11" fmla="*/ 124295 h 307522"/>
                <a:gd name="connsiteX12" fmla="*/ 227470 w 313993"/>
                <a:gd name="connsiteY12" fmla="*/ 223527 h 307522"/>
                <a:gd name="connsiteX13" fmla="*/ 68717 w 313993"/>
                <a:gd name="connsiteY13" fmla="*/ 282753 h 30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3993" h="307522">
                  <a:moveTo>
                    <a:pt x="-273" y="307385"/>
                  </a:moveTo>
                  <a:lnTo>
                    <a:pt x="-216" y="304565"/>
                  </a:lnTo>
                  <a:cubicBezTo>
                    <a:pt x="2365" y="208905"/>
                    <a:pt x="46895" y="119228"/>
                    <a:pt x="121542" y="59354"/>
                  </a:cubicBezTo>
                  <a:cubicBezTo>
                    <a:pt x="142364" y="42923"/>
                    <a:pt x="165167" y="29188"/>
                    <a:pt x="189417" y="18453"/>
                  </a:cubicBezTo>
                  <a:lnTo>
                    <a:pt x="191732" y="17425"/>
                  </a:lnTo>
                  <a:lnTo>
                    <a:pt x="192123" y="19920"/>
                  </a:lnTo>
                  <a:cubicBezTo>
                    <a:pt x="196828" y="49762"/>
                    <a:pt x="204257" y="80223"/>
                    <a:pt x="207725" y="93739"/>
                  </a:cubicBezTo>
                  <a:lnTo>
                    <a:pt x="230956" y="3109"/>
                  </a:lnTo>
                  <a:lnTo>
                    <a:pt x="233537" y="2366"/>
                  </a:lnTo>
                  <a:cubicBezTo>
                    <a:pt x="257750" y="-4740"/>
                    <a:pt x="283848" y="3594"/>
                    <a:pt x="299450" y="23425"/>
                  </a:cubicBezTo>
                  <a:cubicBezTo>
                    <a:pt x="315738" y="43266"/>
                    <a:pt x="318319" y="71012"/>
                    <a:pt x="305975" y="93510"/>
                  </a:cubicBezTo>
                  <a:cubicBezTo>
                    <a:pt x="300555" y="103597"/>
                    <a:pt x="295240" y="114122"/>
                    <a:pt x="290087" y="124295"/>
                  </a:cubicBezTo>
                  <a:cubicBezTo>
                    <a:pt x="272399" y="159271"/>
                    <a:pt x="254111" y="195438"/>
                    <a:pt x="227470" y="223527"/>
                  </a:cubicBezTo>
                  <a:cubicBezTo>
                    <a:pt x="186188" y="266198"/>
                    <a:pt x="127857" y="287963"/>
                    <a:pt x="68717" y="282753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3E6F14-894D-8A5D-E229-C6373A9D9EB9}"/>
                </a:ext>
              </a:extLst>
            </p:cNvPr>
            <p:cNvSpPr/>
            <p:nvPr/>
          </p:nvSpPr>
          <p:spPr>
            <a:xfrm>
              <a:off x="3392966" y="6383216"/>
              <a:ext cx="2306269" cy="25612"/>
            </a:xfrm>
            <a:custGeom>
              <a:avLst/>
              <a:gdLst>
                <a:gd name="connsiteX0" fmla="*/ 2294652 w 2306269"/>
                <a:gd name="connsiteY0" fmla="*/ 22551 h 25612"/>
                <a:gd name="connsiteX1" fmla="*/ 11033 w 2306269"/>
                <a:gd name="connsiteY1" fmla="*/ 25476 h 25612"/>
                <a:gd name="connsiteX2" fmla="*/ -273 w 2306269"/>
                <a:gd name="connsiteY2" fmla="*/ 14103 h 25612"/>
                <a:gd name="connsiteX3" fmla="*/ 11033 w 2306269"/>
                <a:gd name="connsiteY3" fmla="*/ 2797 h 25612"/>
                <a:gd name="connsiteX4" fmla="*/ 2294652 w 2306269"/>
                <a:gd name="connsiteY4" fmla="*/ -137 h 25612"/>
                <a:gd name="connsiteX5" fmla="*/ 2305997 w 2306269"/>
                <a:gd name="connsiteY5" fmla="*/ 11207 h 25612"/>
                <a:gd name="connsiteX6" fmla="*/ 2294652 w 2306269"/>
                <a:gd name="connsiteY6" fmla="*/ 22551 h 2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6269" h="25612">
                  <a:moveTo>
                    <a:pt x="2294652" y="22551"/>
                  </a:moveTo>
                  <a:lnTo>
                    <a:pt x="11033" y="25476"/>
                  </a:lnTo>
                  <a:cubicBezTo>
                    <a:pt x="4766" y="25456"/>
                    <a:pt x="-292" y="20361"/>
                    <a:pt x="-273" y="14103"/>
                  </a:cubicBezTo>
                  <a:cubicBezTo>
                    <a:pt x="-254" y="7864"/>
                    <a:pt x="4794" y="2816"/>
                    <a:pt x="11033" y="2797"/>
                  </a:cubicBezTo>
                  <a:lnTo>
                    <a:pt x="2294652" y="-137"/>
                  </a:lnTo>
                  <a:cubicBezTo>
                    <a:pt x="2300920" y="-137"/>
                    <a:pt x="2305997" y="4940"/>
                    <a:pt x="2305997" y="11207"/>
                  </a:cubicBezTo>
                  <a:cubicBezTo>
                    <a:pt x="2305997" y="17474"/>
                    <a:pt x="2300920" y="22551"/>
                    <a:pt x="2294652" y="22551"/>
                  </a:cubicBezTo>
                  <a:close/>
                </a:path>
              </a:pathLst>
            </a:custGeom>
            <a:solidFill>
              <a:srgbClr val="CACA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6A4F6E6C-7153-44CB-B5EB-DE02A68708AA}"/>
              </a:ext>
            </a:extLst>
          </p:cNvPr>
          <p:cNvSpPr txBox="1"/>
          <p:nvPr/>
        </p:nvSpPr>
        <p:spPr>
          <a:xfrm>
            <a:off x="1138430" y="1785766"/>
            <a:ext cx="80021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项目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A4EA54F-2F48-64FE-C447-00A323A5E2C7}"/>
              </a:ext>
            </a:extLst>
          </p:cNvPr>
          <p:cNvSpPr txBox="1"/>
          <p:nvPr/>
        </p:nvSpPr>
        <p:spPr>
          <a:xfrm>
            <a:off x="2342212" y="1785766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第一季度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91A00EE-3744-6221-B192-1404561D8805}"/>
              </a:ext>
            </a:extLst>
          </p:cNvPr>
          <p:cNvSpPr txBox="1"/>
          <p:nvPr/>
        </p:nvSpPr>
        <p:spPr>
          <a:xfrm>
            <a:off x="4161547" y="1785766"/>
            <a:ext cx="1422184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第二季度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1B066EA-4E55-77BB-EE17-E648C97EB35E}"/>
              </a:ext>
            </a:extLst>
          </p:cNvPr>
          <p:cNvSpPr txBox="1"/>
          <p:nvPr/>
        </p:nvSpPr>
        <p:spPr>
          <a:xfrm>
            <a:off x="5987294" y="1785766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第三季度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E4DC629-B297-A646-4689-963C3AC3574C}"/>
              </a:ext>
            </a:extLst>
          </p:cNvPr>
          <p:cNvSpPr txBox="1"/>
          <p:nvPr/>
        </p:nvSpPr>
        <p:spPr>
          <a:xfrm>
            <a:off x="7806631" y="1785766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第四季度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971C1C5-124E-62A8-E7C9-39A983EEA145}"/>
              </a:ext>
            </a:extLst>
          </p:cNvPr>
          <p:cNvSpPr txBox="1"/>
          <p:nvPr/>
        </p:nvSpPr>
        <p:spPr>
          <a:xfrm>
            <a:off x="1201929" y="2735107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维修费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714C3CF-0F22-B5F7-185B-1CCD00A06422}"/>
              </a:ext>
            </a:extLst>
          </p:cNvPr>
          <p:cNvSpPr txBox="1"/>
          <p:nvPr/>
        </p:nvSpPr>
        <p:spPr>
          <a:xfrm>
            <a:off x="2557656" y="273510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247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12B54B30-8BC7-E34A-1C96-0916628E09A7}"/>
              </a:ext>
            </a:extLst>
          </p:cNvPr>
          <p:cNvSpPr txBox="1"/>
          <p:nvPr/>
        </p:nvSpPr>
        <p:spPr>
          <a:xfrm>
            <a:off x="4375048" y="273510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517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BC37FE0-B8B3-39BE-5BB8-E39D4E2F6025}"/>
              </a:ext>
            </a:extLst>
          </p:cNvPr>
          <p:cNvSpPr txBox="1"/>
          <p:nvPr/>
        </p:nvSpPr>
        <p:spPr>
          <a:xfrm>
            <a:off x="6192440" y="273510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147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830B405-8EA9-0EAD-3937-1AD758EE2F67}"/>
              </a:ext>
            </a:extLst>
          </p:cNvPr>
          <p:cNvSpPr txBox="1"/>
          <p:nvPr/>
        </p:nvSpPr>
        <p:spPr>
          <a:xfrm>
            <a:off x="8009830" y="273510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345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6EC5C29-2A28-7BB8-52E4-E96052D950C7}"/>
              </a:ext>
            </a:extLst>
          </p:cNvPr>
          <p:cNvSpPr txBox="1"/>
          <p:nvPr/>
        </p:nvSpPr>
        <p:spPr>
          <a:xfrm>
            <a:off x="1201929" y="3303522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工资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BE99181-985C-AA49-E678-2D3CAE554302}"/>
              </a:ext>
            </a:extLst>
          </p:cNvPr>
          <p:cNvSpPr txBox="1"/>
          <p:nvPr/>
        </p:nvSpPr>
        <p:spPr>
          <a:xfrm>
            <a:off x="2557656" y="330352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4142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C1954F5B-981A-F617-314F-789B48A11386}"/>
              </a:ext>
            </a:extLst>
          </p:cNvPr>
          <p:cNvSpPr txBox="1"/>
          <p:nvPr/>
        </p:nvSpPr>
        <p:spPr>
          <a:xfrm>
            <a:off x="4375048" y="330352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4461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9585D90-CFC3-3C1C-1EB3-2FFB22629D11}"/>
              </a:ext>
            </a:extLst>
          </p:cNvPr>
          <p:cNvSpPr txBox="1"/>
          <p:nvPr/>
        </p:nvSpPr>
        <p:spPr>
          <a:xfrm>
            <a:off x="6192440" y="330352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4134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2CA1C05-0E10-E0A2-6ED0-8C3BA7C0D2F2}"/>
              </a:ext>
            </a:extLst>
          </p:cNvPr>
          <p:cNvSpPr txBox="1"/>
          <p:nvPr/>
        </p:nvSpPr>
        <p:spPr>
          <a:xfrm>
            <a:off x="8009830" y="330352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4345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9F447A8-1DAE-4526-2638-D1B905F13CC4}"/>
              </a:ext>
            </a:extLst>
          </p:cNvPr>
          <p:cNvSpPr txBox="1"/>
          <p:nvPr/>
        </p:nvSpPr>
        <p:spPr>
          <a:xfrm>
            <a:off x="1201929" y="3871937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租金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7F8B8CB-8023-0FE3-C70F-A3BCEC677670}"/>
              </a:ext>
            </a:extLst>
          </p:cNvPr>
          <p:cNvSpPr txBox="1"/>
          <p:nvPr/>
        </p:nvSpPr>
        <p:spPr>
          <a:xfrm>
            <a:off x="2557656" y="3871937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7761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7F7E6D16-09AE-0822-6B43-0D9B884A40EE}"/>
              </a:ext>
            </a:extLst>
          </p:cNvPr>
          <p:cNvSpPr txBox="1"/>
          <p:nvPr/>
        </p:nvSpPr>
        <p:spPr>
          <a:xfrm>
            <a:off x="4375048" y="3871937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7894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37773279-8486-49BE-99FF-40DD46595B80}"/>
              </a:ext>
            </a:extLst>
          </p:cNvPr>
          <p:cNvSpPr txBox="1"/>
          <p:nvPr/>
        </p:nvSpPr>
        <p:spPr>
          <a:xfrm>
            <a:off x="6192440" y="3871937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7914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4E357DA-C6AA-3E46-24DA-716A5A237E7C}"/>
              </a:ext>
            </a:extLst>
          </p:cNvPr>
          <p:cNvSpPr txBox="1"/>
          <p:nvPr/>
        </p:nvSpPr>
        <p:spPr>
          <a:xfrm>
            <a:off x="8009830" y="3871937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8134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7B5DDC7-6D98-B249-27D6-0A151E60BA4C}"/>
              </a:ext>
            </a:extLst>
          </p:cNvPr>
          <p:cNvSpPr txBox="1"/>
          <p:nvPr/>
        </p:nvSpPr>
        <p:spPr>
          <a:xfrm>
            <a:off x="1201929" y="4440352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材料费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1D29AE1F-0530-0B6D-9E77-90E563EA83B9}"/>
              </a:ext>
            </a:extLst>
          </p:cNvPr>
          <p:cNvSpPr txBox="1"/>
          <p:nvPr/>
        </p:nvSpPr>
        <p:spPr>
          <a:xfrm>
            <a:off x="2557656" y="444035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1345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550C332-72C5-C580-2F5E-72470D92710B}"/>
              </a:ext>
            </a:extLst>
          </p:cNvPr>
          <p:cNvSpPr txBox="1"/>
          <p:nvPr/>
        </p:nvSpPr>
        <p:spPr>
          <a:xfrm>
            <a:off x="4375048" y="444035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1347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C9B63E0-4537-9E2B-7C08-1FC8D97916EB}"/>
              </a:ext>
            </a:extLst>
          </p:cNvPr>
          <p:cNvSpPr txBox="1"/>
          <p:nvPr/>
        </p:nvSpPr>
        <p:spPr>
          <a:xfrm>
            <a:off x="6192440" y="444035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1971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DC68905-4A2B-FA15-5168-EB6891358D2E}"/>
              </a:ext>
            </a:extLst>
          </p:cNvPr>
          <p:cNvSpPr txBox="1"/>
          <p:nvPr/>
        </p:nvSpPr>
        <p:spPr>
          <a:xfrm>
            <a:off x="8009830" y="4440352"/>
            <a:ext cx="69762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2143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A21C7D9-63EF-362D-7EA2-938B5E9B54DD}"/>
              </a:ext>
            </a:extLst>
          </p:cNvPr>
          <p:cNvSpPr txBox="1"/>
          <p:nvPr/>
        </p:nvSpPr>
        <p:spPr>
          <a:xfrm>
            <a:off x="1201929" y="5008767"/>
            <a:ext cx="91146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咨询费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DDFE145-0B1E-AA75-A82C-BA4ABF38C12A}"/>
              </a:ext>
            </a:extLst>
          </p:cNvPr>
          <p:cNvSpPr txBox="1"/>
          <p:nvPr/>
        </p:nvSpPr>
        <p:spPr>
          <a:xfrm>
            <a:off x="2557656" y="500876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154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09A4E59-D4F3-B087-019C-005CEF9AB3A9}"/>
              </a:ext>
            </a:extLst>
          </p:cNvPr>
          <p:cNvSpPr txBox="1"/>
          <p:nvPr/>
        </p:nvSpPr>
        <p:spPr>
          <a:xfrm>
            <a:off x="4375048" y="500876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345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40EBD16-CABB-BD58-3D88-DC38F1FCE5D4}"/>
              </a:ext>
            </a:extLst>
          </p:cNvPr>
          <p:cNvSpPr txBox="1"/>
          <p:nvPr/>
        </p:nvSpPr>
        <p:spPr>
          <a:xfrm>
            <a:off x="6192440" y="500876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241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7E0DD1C3-CB85-3B97-1B96-58DDC0C61201}"/>
              </a:ext>
            </a:extLst>
          </p:cNvPr>
          <p:cNvSpPr txBox="1"/>
          <p:nvPr/>
        </p:nvSpPr>
        <p:spPr>
          <a:xfrm>
            <a:off x="8009830" y="5008767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129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A9CEB0BA-97FC-5ACC-9793-FC2675839F19}"/>
              </a:ext>
            </a:extLst>
          </p:cNvPr>
          <p:cNvSpPr txBox="1"/>
          <p:nvPr/>
        </p:nvSpPr>
        <p:spPr>
          <a:xfrm>
            <a:off x="1201929" y="5577184"/>
            <a:ext cx="87716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+mn-ea"/>
              </a:rPr>
              <a:t>摊销费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2DEC6B4-7F76-88BA-4322-3F29829ACE62}"/>
              </a:ext>
            </a:extLst>
          </p:cNvPr>
          <p:cNvSpPr txBox="1"/>
          <p:nvPr/>
        </p:nvSpPr>
        <p:spPr>
          <a:xfrm>
            <a:off x="2557656" y="5577184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124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21490F2-38A3-4F0B-99DB-A40269778262}"/>
              </a:ext>
            </a:extLst>
          </p:cNvPr>
          <p:cNvSpPr txBox="1"/>
          <p:nvPr/>
        </p:nvSpPr>
        <p:spPr>
          <a:xfrm>
            <a:off x="4375048" y="5577184"/>
            <a:ext cx="44114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94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C37384F-B04A-71D8-DD05-7998DB63CCAA}"/>
              </a:ext>
            </a:extLst>
          </p:cNvPr>
          <p:cNvSpPr txBox="1"/>
          <p:nvPr/>
        </p:nvSpPr>
        <p:spPr>
          <a:xfrm>
            <a:off x="6192440" y="5577184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341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0A7CBD04-58C3-6351-60FC-965BEE163805}"/>
              </a:ext>
            </a:extLst>
          </p:cNvPr>
          <p:cNvSpPr txBox="1"/>
          <p:nvPr/>
        </p:nvSpPr>
        <p:spPr>
          <a:xfrm>
            <a:off x="8009830" y="5577184"/>
            <a:ext cx="56938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241</a:t>
            </a:r>
            <a:endParaRPr lang="en-US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3541A5F-AEEB-AE68-35F8-AED874E10A2E}"/>
              </a:ext>
            </a:extLst>
          </p:cNvPr>
          <p:cNvSpPr txBox="1"/>
          <p:nvPr/>
        </p:nvSpPr>
        <p:spPr>
          <a:xfrm>
            <a:off x="8409692" y="1033931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accent5"/>
                </a:solidFill>
                <a:latin typeface="+mj-ea"/>
                <a:ea typeface="+mj-ea"/>
              </a:rPr>
              <a:t>单位：万元</a:t>
            </a:r>
            <a:endParaRPr lang="en-US" sz="20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26494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D418426-A9BF-5451-A020-B0E8EF1F9BDB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50915FE-EA24-516F-E8E2-C55CE10240F0}"/>
              </a:ext>
            </a:extLst>
          </p:cNvPr>
          <p:cNvSpPr/>
          <p:nvPr/>
        </p:nvSpPr>
        <p:spPr>
          <a:xfrm>
            <a:off x="485496" y="1342922"/>
            <a:ext cx="10818859" cy="2479777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C45A0AB-3C11-B8C1-A27B-07002F0909D7}"/>
              </a:ext>
            </a:extLst>
          </p:cNvPr>
          <p:cNvSpPr/>
          <p:nvPr/>
        </p:nvSpPr>
        <p:spPr>
          <a:xfrm>
            <a:off x="678164" y="1518302"/>
            <a:ext cx="10433525" cy="2129017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DB0724-CC63-70F5-F8A4-C6C17C108AE3}"/>
              </a:ext>
            </a:extLst>
          </p:cNvPr>
          <p:cNvSpPr txBox="1"/>
          <p:nvPr/>
        </p:nvSpPr>
        <p:spPr>
          <a:xfrm>
            <a:off x="887645" y="1703364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资金来源收入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E26FBA-EFB4-EF6B-C5B7-7F2B9945E861}"/>
              </a:ext>
            </a:extLst>
          </p:cNvPr>
          <p:cNvSpPr txBox="1"/>
          <p:nvPr/>
        </p:nvSpPr>
        <p:spPr>
          <a:xfrm>
            <a:off x="942699" y="2256207"/>
            <a:ext cx="9781907" cy="10265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销售商品收入，它的定价是通过成本加成定价法的成本利润率定价法决策，产品价格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=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单位预测成本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×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1+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成本利润率）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/(1-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销售税率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)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。可以看出定价的多少取决于成本利润率的多少，而我们的产品成本利润率取决于产品交易过程中的众多因素。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B9FEB9C-7A27-4A9C-4C0F-EFADA565929F}"/>
              </a:ext>
            </a:extLst>
          </p:cNvPr>
          <p:cNvCxnSpPr>
            <a:cxnSpLocks/>
          </p:cNvCxnSpPr>
          <p:nvPr/>
        </p:nvCxnSpPr>
        <p:spPr>
          <a:xfrm>
            <a:off x="1019553" y="2185109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A29FC7F-A9D3-57F4-5E60-21AED659CC57}"/>
              </a:ext>
            </a:extLst>
          </p:cNvPr>
          <p:cNvSpPr txBox="1"/>
          <p:nvPr/>
        </p:nvSpPr>
        <p:spPr>
          <a:xfrm>
            <a:off x="485496" y="203409"/>
            <a:ext cx="433965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资金来源收入和支出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608AA4-BB10-7843-C5E5-340E7BA2E021}"/>
              </a:ext>
            </a:extLst>
          </p:cNvPr>
          <p:cNvSpPr txBox="1"/>
          <p:nvPr/>
        </p:nvSpPr>
        <p:spPr>
          <a:xfrm>
            <a:off x="485496" y="770720"/>
            <a:ext cx="5789470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FUND SOURCE INCOME AND EXPENDITURE</a:t>
            </a:r>
            <a:endParaRPr lang="en-US" sz="21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F44C8E5-2286-08AE-30CA-B5FA9FE3CDB5}"/>
              </a:ext>
            </a:extLst>
          </p:cNvPr>
          <p:cNvSpPr/>
          <p:nvPr/>
        </p:nvSpPr>
        <p:spPr>
          <a:xfrm>
            <a:off x="485496" y="3852658"/>
            <a:ext cx="10818859" cy="2479777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9FD9EBE-912C-061A-257E-3A7415201025}"/>
              </a:ext>
            </a:extLst>
          </p:cNvPr>
          <p:cNvSpPr/>
          <p:nvPr/>
        </p:nvSpPr>
        <p:spPr>
          <a:xfrm>
            <a:off x="678164" y="4028038"/>
            <a:ext cx="10433525" cy="2129017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86AA3B-FB21-4C08-6E0B-3BDAC9FB64C9}"/>
              </a:ext>
            </a:extLst>
          </p:cNvPr>
          <p:cNvSpPr txBox="1"/>
          <p:nvPr/>
        </p:nvSpPr>
        <p:spPr>
          <a:xfrm>
            <a:off x="887645" y="4213100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资金来源支出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45BB9BF-E82F-210D-EEE6-4F6EAD629879}"/>
              </a:ext>
            </a:extLst>
          </p:cNvPr>
          <p:cNvSpPr txBox="1"/>
          <p:nvPr/>
        </p:nvSpPr>
        <p:spPr>
          <a:xfrm>
            <a:off x="942699" y="4765943"/>
            <a:ext cx="9781907" cy="10265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存货商品成本（设备），固定资产的折旧费及开办费摊销，维修费，租金，保险费，差旅费，广告费，咨询费（法律、会计、营销方面），财务费用（利息支出、汇兑损失及手续费等），办公用品，水电气通讯费，营业执照费，售后服务费，员工工资及福利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税费等。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3F51AFD-6DC9-4CED-C030-6F7D9B2F89CA}"/>
              </a:ext>
            </a:extLst>
          </p:cNvPr>
          <p:cNvCxnSpPr>
            <a:cxnSpLocks/>
          </p:cNvCxnSpPr>
          <p:nvPr/>
        </p:nvCxnSpPr>
        <p:spPr>
          <a:xfrm>
            <a:off x="1019553" y="4694845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1540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1E484E7B-1C2E-A6D0-76C7-6496F91DB51E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53252127-898B-E9ED-F943-D4CA8FDB5012}"/>
              </a:ext>
            </a:extLst>
          </p:cNvPr>
          <p:cNvSpPr/>
          <p:nvPr/>
        </p:nvSpPr>
        <p:spPr>
          <a:xfrm>
            <a:off x="887644" y="1606992"/>
            <a:ext cx="10416711" cy="4929997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C93FDDC-61C5-A8A4-D462-7E44DDF92C3C}"/>
              </a:ext>
            </a:extLst>
          </p:cNvPr>
          <p:cNvSpPr/>
          <p:nvPr/>
        </p:nvSpPr>
        <p:spPr>
          <a:xfrm>
            <a:off x="1279204" y="1955661"/>
            <a:ext cx="9633592" cy="4232658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C9F7C2B3-0856-6BC0-FAD3-3269B7C336EF}"/>
              </a:ext>
            </a:extLst>
          </p:cNvPr>
          <p:cNvSpPr txBox="1"/>
          <p:nvPr/>
        </p:nvSpPr>
        <p:spPr>
          <a:xfrm>
            <a:off x="247729" y="416690"/>
            <a:ext cx="2031326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联系我们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1A2C979-0706-14B3-63DB-E51C6E3A16FD}"/>
              </a:ext>
            </a:extLst>
          </p:cNvPr>
          <p:cNvSpPr txBox="1"/>
          <p:nvPr/>
        </p:nvSpPr>
        <p:spPr>
          <a:xfrm>
            <a:off x="277837" y="996141"/>
            <a:ext cx="1853713" cy="4154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1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CONTACT US</a:t>
            </a: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B7F010C3-0137-44C1-0874-7BD6036E70C2}"/>
              </a:ext>
            </a:extLst>
          </p:cNvPr>
          <p:cNvCxnSpPr>
            <a:cxnSpLocks/>
          </p:cNvCxnSpPr>
          <p:nvPr/>
        </p:nvCxnSpPr>
        <p:spPr>
          <a:xfrm>
            <a:off x="2358189" y="736600"/>
            <a:ext cx="98338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>
            <a:extLst>
              <a:ext uri="{FF2B5EF4-FFF2-40B4-BE49-F238E27FC236}">
                <a16:creationId xmlns:a16="http://schemas.microsoft.com/office/drawing/2014/main" id="{51DFA9FF-7CEC-4ABD-492C-E0B8BE40003D}"/>
              </a:ext>
            </a:extLst>
          </p:cNvPr>
          <p:cNvSpPr txBox="1"/>
          <p:nvPr/>
        </p:nvSpPr>
        <p:spPr>
          <a:xfrm>
            <a:off x="1675976" y="2318563"/>
            <a:ext cx="1702202" cy="820321"/>
          </a:xfrm>
          <a:prstGeom prst="rect">
            <a:avLst/>
          </a:prstGeom>
          <a:noFill/>
          <a:effectLst/>
        </p:spPr>
        <p:txBody>
          <a:bodyPr wrap="none" lIns="80870" tIns="40434" rIns="80870" bIns="40434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我们的智能</a:t>
            </a:r>
            <a:endParaRPr lang="en-US" altLang="zh-CN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互联网公司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9579C8D3-F51A-8628-B396-9D4A76B72104}"/>
              </a:ext>
            </a:extLst>
          </p:cNvPr>
          <p:cNvSpPr txBox="1"/>
          <p:nvPr/>
        </p:nvSpPr>
        <p:spPr>
          <a:xfrm>
            <a:off x="1678315" y="3405446"/>
            <a:ext cx="2468438" cy="635656"/>
          </a:xfrm>
          <a:prstGeom prst="rect">
            <a:avLst/>
          </a:prstGeom>
          <a:noFill/>
          <a:effectLst/>
        </p:spPr>
        <p:txBody>
          <a:bodyPr wrap="none" lIns="80870" tIns="40434" rIns="80870" bIns="40434" rtlCol="0">
            <a:noAutofit/>
          </a:bodyPr>
          <a:lstStyle/>
          <a:p>
            <a:r>
              <a:rPr lang="en-US" altLang="zh-CN" dirty="0">
                <a:ln w="6382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OUR SMART</a:t>
            </a:r>
          </a:p>
          <a:p>
            <a:r>
              <a:rPr lang="en-US" altLang="zh-CN" dirty="0">
                <a:ln w="6382">
                  <a:solidFill>
                    <a:schemeClr val="bg1">
                      <a:alpha val="40000"/>
                    </a:schemeClr>
                  </a:solidFill>
                </a:ln>
                <a:noFill/>
                <a:latin typeface="思源黑体 CN Bold" panose="020B0800000000000000" pitchFamily="34" charset="-122"/>
              </a:rPr>
              <a:t>INTERNET COMPANY</a:t>
            </a:r>
            <a:endParaRPr lang="zh-CN" altLang="en-US" dirty="0">
              <a:ln w="6382">
                <a:solidFill>
                  <a:schemeClr val="bg1">
                    <a:alpha val="40000"/>
                  </a:schemeClr>
                </a:solidFill>
              </a:ln>
              <a:noFill/>
              <a:latin typeface="思源黑体 CN Bold" panose="020B0800000000000000" pitchFamily="34" charset="-122"/>
            </a:endParaRPr>
          </a:p>
        </p:txBody>
      </p:sp>
      <p:sp>
        <p:nvSpPr>
          <p:cNvPr id="165" name="iconfont-11253-5321886">
            <a:extLst>
              <a:ext uri="{FF2B5EF4-FFF2-40B4-BE49-F238E27FC236}">
                <a16:creationId xmlns:a16="http://schemas.microsoft.com/office/drawing/2014/main" id="{89890EBB-839B-DD5E-7B72-43AD04A216E8}"/>
              </a:ext>
            </a:extLst>
          </p:cNvPr>
          <p:cNvSpPr/>
          <p:nvPr/>
        </p:nvSpPr>
        <p:spPr>
          <a:xfrm>
            <a:off x="4511360" y="3975149"/>
            <a:ext cx="278879" cy="312680"/>
          </a:xfrm>
          <a:custGeom>
            <a:avLst/>
            <a:gdLst>
              <a:gd name="T0" fmla="*/ 8906 w 8920"/>
              <a:gd name="T1" fmla="*/ 6804 h 10000"/>
              <a:gd name="T2" fmla="*/ 7814 w 8920"/>
              <a:gd name="T3" fmla="*/ 4610 h 10000"/>
              <a:gd name="T4" fmla="*/ 7504 w 8920"/>
              <a:gd name="T5" fmla="*/ 3302 h 10000"/>
              <a:gd name="T6" fmla="*/ 7505 w 8920"/>
              <a:gd name="T7" fmla="*/ 3269 h 10000"/>
              <a:gd name="T8" fmla="*/ 4460 w 8920"/>
              <a:gd name="T9" fmla="*/ 0 h 10000"/>
              <a:gd name="T10" fmla="*/ 1415 w 8920"/>
              <a:gd name="T11" fmla="*/ 3269 h 10000"/>
              <a:gd name="T12" fmla="*/ 1415 w 8920"/>
              <a:gd name="T13" fmla="*/ 3302 h 10000"/>
              <a:gd name="T14" fmla="*/ 1105 w 8920"/>
              <a:gd name="T15" fmla="*/ 4610 h 10000"/>
              <a:gd name="T16" fmla="*/ 13 w 8920"/>
              <a:gd name="T17" fmla="*/ 6804 h 10000"/>
              <a:gd name="T18" fmla="*/ 164 w 8920"/>
              <a:gd name="T19" fmla="*/ 7591 h 10000"/>
              <a:gd name="T20" fmla="*/ 1026 w 8920"/>
              <a:gd name="T21" fmla="*/ 6911 h 10000"/>
              <a:gd name="T22" fmla="*/ 1730 w 8920"/>
              <a:gd name="T23" fmla="*/ 8235 h 10000"/>
              <a:gd name="T24" fmla="*/ 1045 w 8920"/>
              <a:gd name="T25" fmla="*/ 9500 h 10000"/>
              <a:gd name="T26" fmla="*/ 2284 w 8920"/>
              <a:gd name="T27" fmla="*/ 10000 h 10000"/>
              <a:gd name="T28" fmla="*/ 4253 w 8920"/>
              <a:gd name="T29" fmla="*/ 9453 h 10000"/>
              <a:gd name="T30" fmla="*/ 4459 w 8920"/>
              <a:gd name="T31" fmla="*/ 9379 h 10000"/>
              <a:gd name="T32" fmla="*/ 4665 w 8920"/>
              <a:gd name="T33" fmla="*/ 9453 h 10000"/>
              <a:gd name="T34" fmla="*/ 6634 w 8920"/>
              <a:gd name="T35" fmla="*/ 10000 h 10000"/>
              <a:gd name="T36" fmla="*/ 7873 w 8920"/>
              <a:gd name="T37" fmla="*/ 9500 h 10000"/>
              <a:gd name="T38" fmla="*/ 7189 w 8920"/>
              <a:gd name="T39" fmla="*/ 8235 h 10000"/>
              <a:gd name="T40" fmla="*/ 7893 w 8920"/>
              <a:gd name="T41" fmla="*/ 6911 h 10000"/>
              <a:gd name="T42" fmla="*/ 8755 w 8920"/>
              <a:gd name="T43" fmla="*/ 7591 h 10000"/>
              <a:gd name="T44" fmla="*/ 8906 w 8920"/>
              <a:gd name="T45" fmla="*/ 6804 h 10000"/>
              <a:gd name="T46" fmla="*/ 8906 w 8920"/>
              <a:gd name="T47" fmla="*/ 680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920" h="10000">
                <a:moveTo>
                  <a:pt x="8906" y="6804"/>
                </a:moveTo>
                <a:cubicBezTo>
                  <a:pt x="8836" y="5838"/>
                  <a:pt x="8188" y="5029"/>
                  <a:pt x="7814" y="4610"/>
                </a:cubicBezTo>
                <a:cubicBezTo>
                  <a:pt x="7866" y="4489"/>
                  <a:pt x="7993" y="3784"/>
                  <a:pt x="7504" y="3302"/>
                </a:cubicBezTo>
                <a:cubicBezTo>
                  <a:pt x="7505" y="3291"/>
                  <a:pt x="7505" y="3279"/>
                  <a:pt x="7505" y="3269"/>
                </a:cubicBezTo>
                <a:cubicBezTo>
                  <a:pt x="7505" y="1371"/>
                  <a:pt x="6155" y="6"/>
                  <a:pt x="4460" y="0"/>
                </a:cubicBezTo>
                <a:cubicBezTo>
                  <a:pt x="2765" y="6"/>
                  <a:pt x="1415" y="1371"/>
                  <a:pt x="1415" y="3269"/>
                </a:cubicBezTo>
                <a:lnTo>
                  <a:pt x="1415" y="3302"/>
                </a:lnTo>
                <a:cubicBezTo>
                  <a:pt x="926" y="3782"/>
                  <a:pt x="1054" y="4487"/>
                  <a:pt x="1105" y="4610"/>
                </a:cubicBezTo>
                <a:cubicBezTo>
                  <a:pt x="730" y="5029"/>
                  <a:pt x="83" y="5838"/>
                  <a:pt x="13" y="6804"/>
                </a:cubicBezTo>
                <a:cubicBezTo>
                  <a:pt x="0" y="7057"/>
                  <a:pt x="39" y="7428"/>
                  <a:pt x="164" y="7591"/>
                </a:cubicBezTo>
                <a:cubicBezTo>
                  <a:pt x="315" y="7791"/>
                  <a:pt x="730" y="7551"/>
                  <a:pt x="1026" y="6911"/>
                </a:cubicBezTo>
                <a:cubicBezTo>
                  <a:pt x="1109" y="7208"/>
                  <a:pt x="1300" y="7660"/>
                  <a:pt x="1730" y="8235"/>
                </a:cubicBezTo>
                <a:cubicBezTo>
                  <a:pt x="1009" y="8399"/>
                  <a:pt x="803" y="9111"/>
                  <a:pt x="1045" y="9500"/>
                </a:cubicBezTo>
                <a:cubicBezTo>
                  <a:pt x="1216" y="9774"/>
                  <a:pt x="1608" y="10000"/>
                  <a:pt x="2284" y="10000"/>
                </a:cubicBezTo>
                <a:cubicBezTo>
                  <a:pt x="3485" y="10000"/>
                  <a:pt x="4016" y="9678"/>
                  <a:pt x="4253" y="9453"/>
                </a:cubicBezTo>
                <a:cubicBezTo>
                  <a:pt x="4301" y="9403"/>
                  <a:pt x="4370" y="9380"/>
                  <a:pt x="4459" y="9379"/>
                </a:cubicBezTo>
                <a:cubicBezTo>
                  <a:pt x="4548" y="9379"/>
                  <a:pt x="4618" y="9403"/>
                  <a:pt x="4665" y="9453"/>
                </a:cubicBezTo>
                <a:cubicBezTo>
                  <a:pt x="4901" y="9678"/>
                  <a:pt x="5433" y="10000"/>
                  <a:pt x="6634" y="10000"/>
                </a:cubicBezTo>
                <a:cubicBezTo>
                  <a:pt x="7310" y="10000"/>
                  <a:pt x="7701" y="9775"/>
                  <a:pt x="7873" y="9500"/>
                </a:cubicBezTo>
                <a:cubicBezTo>
                  <a:pt x="8115" y="9111"/>
                  <a:pt x="7910" y="8400"/>
                  <a:pt x="7189" y="8235"/>
                </a:cubicBezTo>
                <a:cubicBezTo>
                  <a:pt x="7620" y="7660"/>
                  <a:pt x="7810" y="7207"/>
                  <a:pt x="7893" y="6911"/>
                </a:cubicBezTo>
                <a:cubicBezTo>
                  <a:pt x="8189" y="7551"/>
                  <a:pt x="8604" y="7793"/>
                  <a:pt x="8755" y="7591"/>
                </a:cubicBezTo>
                <a:cubicBezTo>
                  <a:pt x="8880" y="7428"/>
                  <a:pt x="8920" y="7057"/>
                  <a:pt x="8906" y="6804"/>
                </a:cubicBezTo>
                <a:close/>
                <a:moveTo>
                  <a:pt x="8906" y="680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2BC5453-3782-391B-31F8-A1B45D3BCCE0}"/>
              </a:ext>
            </a:extLst>
          </p:cNvPr>
          <p:cNvSpPr/>
          <p:nvPr/>
        </p:nvSpPr>
        <p:spPr>
          <a:xfrm>
            <a:off x="4399796" y="3880487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4" name="office-phone_77553">
            <a:extLst>
              <a:ext uri="{FF2B5EF4-FFF2-40B4-BE49-F238E27FC236}">
                <a16:creationId xmlns:a16="http://schemas.microsoft.com/office/drawing/2014/main" id="{CDA13DC9-BC5D-11D8-9AD9-14BBCD7B4C70}"/>
              </a:ext>
            </a:extLst>
          </p:cNvPr>
          <p:cNvSpPr/>
          <p:nvPr/>
        </p:nvSpPr>
        <p:spPr>
          <a:xfrm>
            <a:off x="4484698" y="2497955"/>
            <a:ext cx="332201" cy="269443"/>
          </a:xfrm>
          <a:custGeom>
            <a:avLst/>
            <a:gdLst>
              <a:gd name="connsiteX0" fmla="*/ 506800 w 608697"/>
              <a:gd name="connsiteY0" fmla="*/ 416765 h 493707"/>
              <a:gd name="connsiteX1" fmla="*/ 500609 w 608697"/>
              <a:gd name="connsiteY1" fmla="*/ 423021 h 493707"/>
              <a:gd name="connsiteX2" fmla="*/ 500609 w 608697"/>
              <a:gd name="connsiteY2" fmla="*/ 447825 h 493707"/>
              <a:gd name="connsiteX3" fmla="*/ 506800 w 608697"/>
              <a:gd name="connsiteY3" fmla="*/ 454007 h 493707"/>
              <a:gd name="connsiteX4" fmla="*/ 573936 w 608697"/>
              <a:gd name="connsiteY4" fmla="*/ 454007 h 493707"/>
              <a:gd name="connsiteX5" fmla="*/ 580127 w 608697"/>
              <a:gd name="connsiteY5" fmla="*/ 447825 h 493707"/>
              <a:gd name="connsiteX6" fmla="*/ 580127 w 608697"/>
              <a:gd name="connsiteY6" fmla="*/ 423021 h 493707"/>
              <a:gd name="connsiteX7" fmla="*/ 573936 w 608697"/>
              <a:gd name="connsiteY7" fmla="*/ 416765 h 493707"/>
              <a:gd name="connsiteX8" fmla="*/ 411169 w 608697"/>
              <a:gd name="connsiteY8" fmla="*/ 416765 h 493707"/>
              <a:gd name="connsiteX9" fmla="*/ 404977 w 608697"/>
              <a:gd name="connsiteY9" fmla="*/ 423021 h 493707"/>
              <a:gd name="connsiteX10" fmla="*/ 404977 w 608697"/>
              <a:gd name="connsiteY10" fmla="*/ 447825 h 493707"/>
              <a:gd name="connsiteX11" fmla="*/ 411169 w 608697"/>
              <a:gd name="connsiteY11" fmla="*/ 454007 h 493707"/>
              <a:gd name="connsiteX12" fmla="*/ 478230 w 608697"/>
              <a:gd name="connsiteY12" fmla="*/ 454007 h 493707"/>
              <a:gd name="connsiteX13" fmla="*/ 484496 w 608697"/>
              <a:gd name="connsiteY13" fmla="*/ 447825 h 493707"/>
              <a:gd name="connsiteX14" fmla="*/ 484496 w 608697"/>
              <a:gd name="connsiteY14" fmla="*/ 423021 h 493707"/>
              <a:gd name="connsiteX15" fmla="*/ 478230 w 608697"/>
              <a:gd name="connsiteY15" fmla="*/ 416765 h 493707"/>
              <a:gd name="connsiteX16" fmla="*/ 310540 w 608697"/>
              <a:gd name="connsiteY16" fmla="*/ 416765 h 493707"/>
              <a:gd name="connsiteX17" fmla="*/ 304349 w 608697"/>
              <a:gd name="connsiteY17" fmla="*/ 423021 h 493707"/>
              <a:gd name="connsiteX18" fmla="*/ 304349 w 608697"/>
              <a:gd name="connsiteY18" fmla="*/ 447825 h 493707"/>
              <a:gd name="connsiteX19" fmla="*/ 310540 w 608697"/>
              <a:gd name="connsiteY19" fmla="*/ 454007 h 493707"/>
              <a:gd name="connsiteX20" fmla="*/ 377676 w 608697"/>
              <a:gd name="connsiteY20" fmla="*/ 454007 h 493707"/>
              <a:gd name="connsiteX21" fmla="*/ 383867 w 608697"/>
              <a:gd name="connsiteY21" fmla="*/ 447825 h 493707"/>
              <a:gd name="connsiteX22" fmla="*/ 383867 w 608697"/>
              <a:gd name="connsiteY22" fmla="*/ 423021 h 493707"/>
              <a:gd name="connsiteX23" fmla="*/ 377676 w 608697"/>
              <a:gd name="connsiteY23" fmla="*/ 416765 h 493707"/>
              <a:gd name="connsiteX24" fmla="*/ 506800 w 608697"/>
              <a:gd name="connsiteY24" fmla="*/ 354794 h 493707"/>
              <a:gd name="connsiteX25" fmla="*/ 500609 w 608697"/>
              <a:gd name="connsiteY25" fmla="*/ 360976 h 493707"/>
              <a:gd name="connsiteX26" fmla="*/ 500609 w 608697"/>
              <a:gd name="connsiteY26" fmla="*/ 385779 h 493707"/>
              <a:gd name="connsiteX27" fmla="*/ 506800 w 608697"/>
              <a:gd name="connsiteY27" fmla="*/ 391961 h 493707"/>
              <a:gd name="connsiteX28" fmla="*/ 573936 w 608697"/>
              <a:gd name="connsiteY28" fmla="*/ 391961 h 493707"/>
              <a:gd name="connsiteX29" fmla="*/ 580127 w 608697"/>
              <a:gd name="connsiteY29" fmla="*/ 385779 h 493707"/>
              <a:gd name="connsiteX30" fmla="*/ 580127 w 608697"/>
              <a:gd name="connsiteY30" fmla="*/ 360976 h 493707"/>
              <a:gd name="connsiteX31" fmla="*/ 573936 w 608697"/>
              <a:gd name="connsiteY31" fmla="*/ 354794 h 493707"/>
              <a:gd name="connsiteX32" fmla="*/ 411169 w 608697"/>
              <a:gd name="connsiteY32" fmla="*/ 354794 h 493707"/>
              <a:gd name="connsiteX33" fmla="*/ 404977 w 608697"/>
              <a:gd name="connsiteY33" fmla="*/ 360976 h 493707"/>
              <a:gd name="connsiteX34" fmla="*/ 404977 w 608697"/>
              <a:gd name="connsiteY34" fmla="*/ 385779 h 493707"/>
              <a:gd name="connsiteX35" fmla="*/ 411169 w 608697"/>
              <a:gd name="connsiteY35" fmla="*/ 391961 h 493707"/>
              <a:gd name="connsiteX36" fmla="*/ 478230 w 608697"/>
              <a:gd name="connsiteY36" fmla="*/ 391961 h 493707"/>
              <a:gd name="connsiteX37" fmla="*/ 484496 w 608697"/>
              <a:gd name="connsiteY37" fmla="*/ 385779 h 493707"/>
              <a:gd name="connsiteX38" fmla="*/ 484496 w 608697"/>
              <a:gd name="connsiteY38" fmla="*/ 360976 h 493707"/>
              <a:gd name="connsiteX39" fmla="*/ 478230 w 608697"/>
              <a:gd name="connsiteY39" fmla="*/ 354794 h 493707"/>
              <a:gd name="connsiteX40" fmla="*/ 310540 w 608697"/>
              <a:gd name="connsiteY40" fmla="*/ 354794 h 493707"/>
              <a:gd name="connsiteX41" fmla="*/ 304349 w 608697"/>
              <a:gd name="connsiteY41" fmla="*/ 360976 h 493707"/>
              <a:gd name="connsiteX42" fmla="*/ 304349 w 608697"/>
              <a:gd name="connsiteY42" fmla="*/ 385779 h 493707"/>
              <a:gd name="connsiteX43" fmla="*/ 310540 w 608697"/>
              <a:gd name="connsiteY43" fmla="*/ 391961 h 493707"/>
              <a:gd name="connsiteX44" fmla="*/ 377676 w 608697"/>
              <a:gd name="connsiteY44" fmla="*/ 391961 h 493707"/>
              <a:gd name="connsiteX45" fmla="*/ 383867 w 608697"/>
              <a:gd name="connsiteY45" fmla="*/ 385779 h 493707"/>
              <a:gd name="connsiteX46" fmla="*/ 383867 w 608697"/>
              <a:gd name="connsiteY46" fmla="*/ 360976 h 493707"/>
              <a:gd name="connsiteX47" fmla="*/ 377676 w 608697"/>
              <a:gd name="connsiteY47" fmla="*/ 354794 h 493707"/>
              <a:gd name="connsiteX48" fmla="*/ 506800 w 608697"/>
              <a:gd name="connsiteY48" fmla="*/ 292748 h 493707"/>
              <a:gd name="connsiteX49" fmla="*/ 500609 w 608697"/>
              <a:gd name="connsiteY49" fmla="*/ 298930 h 493707"/>
              <a:gd name="connsiteX50" fmla="*/ 500609 w 608697"/>
              <a:gd name="connsiteY50" fmla="*/ 323734 h 493707"/>
              <a:gd name="connsiteX51" fmla="*/ 506800 w 608697"/>
              <a:gd name="connsiteY51" fmla="*/ 329990 h 493707"/>
              <a:gd name="connsiteX52" fmla="*/ 573936 w 608697"/>
              <a:gd name="connsiteY52" fmla="*/ 329990 h 493707"/>
              <a:gd name="connsiteX53" fmla="*/ 580127 w 608697"/>
              <a:gd name="connsiteY53" fmla="*/ 323734 h 493707"/>
              <a:gd name="connsiteX54" fmla="*/ 580127 w 608697"/>
              <a:gd name="connsiteY54" fmla="*/ 298930 h 493707"/>
              <a:gd name="connsiteX55" fmla="*/ 573936 w 608697"/>
              <a:gd name="connsiteY55" fmla="*/ 292748 h 493707"/>
              <a:gd name="connsiteX56" fmla="*/ 411169 w 608697"/>
              <a:gd name="connsiteY56" fmla="*/ 292748 h 493707"/>
              <a:gd name="connsiteX57" fmla="*/ 404977 w 608697"/>
              <a:gd name="connsiteY57" fmla="*/ 298930 h 493707"/>
              <a:gd name="connsiteX58" fmla="*/ 404977 w 608697"/>
              <a:gd name="connsiteY58" fmla="*/ 323734 h 493707"/>
              <a:gd name="connsiteX59" fmla="*/ 411169 w 608697"/>
              <a:gd name="connsiteY59" fmla="*/ 329990 h 493707"/>
              <a:gd name="connsiteX60" fmla="*/ 478230 w 608697"/>
              <a:gd name="connsiteY60" fmla="*/ 329990 h 493707"/>
              <a:gd name="connsiteX61" fmla="*/ 484496 w 608697"/>
              <a:gd name="connsiteY61" fmla="*/ 323734 h 493707"/>
              <a:gd name="connsiteX62" fmla="*/ 484496 w 608697"/>
              <a:gd name="connsiteY62" fmla="*/ 298930 h 493707"/>
              <a:gd name="connsiteX63" fmla="*/ 478230 w 608697"/>
              <a:gd name="connsiteY63" fmla="*/ 292748 h 493707"/>
              <a:gd name="connsiteX64" fmla="*/ 310540 w 608697"/>
              <a:gd name="connsiteY64" fmla="*/ 292748 h 493707"/>
              <a:gd name="connsiteX65" fmla="*/ 304349 w 608697"/>
              <a:gd name="connsiteY65" fmla="*/ 298930 h 493707"/>
              <a:gd name="connsiteX66" fmla="*/ 304349 w 608697"/>
              <a:gd name="connsiteY66" fmla="*/ 323734 h 493707"/>
              <a:gd name="connsiteX67" fmla="*/ 310540 w 608697"/>
              <a:gd name="connsiteY67" fmla="*/ 329990 h 493707"/>
              <a:gd name="connsiteX68" fmla="*/ 377676 w 608697"/>
              <a:gd name="connsiteY68" fmla="*/ 329990 h 493707"/>
              <a:gd name="connsiteX69" fmla="*/ 383867 w 608697"/>
              <a:gd name="connsiteY69" fmla="*/ 323734 h 493707"/>
              <a:gd name="connsiteX70" fmla="*/ 383867 w 608697"/>
              <a:gd name="connsiteY70" fmla="*/ 298930 h 493707"/>
              <a:gd name="connsiteX71" fmla="*/ 377676 w 608697"/>
              <a:gd name="connsiteY71" fmla="*/ 292748 h 493707"/>
              <a:gd name="connsiteX72" fmla="*/ 506800 w 608697"/>
              <a:gd name="connsiteY72" fmla="*/ 230777 h 493707"/>
              <a:gd name="connsiteX73" fmla="*/ 500609 w 608697"/>
              <a:gd name="connsiteY73" fmla="*/ 236959 h 493707"/>
              <a:gd name="connsiteX74" fmla="*/ 500609 w 608697"/>
              <a:gd name="connsiteY74" fmla="*/ 261763 h 493707"/>
              <a:gd name="connsiteX75" fmla="*/ 506800 w 608697"/>
              <a:gd name="connsiteY75" fmla="*/ 267945 h 493707"/>
              <a:gd name="connsiteX76" fmla="*/ 573936 w 608697"/>
              <a:gd name="connsiteY76" fmla="*/ 267945 h 493707"/>
              <a:gd name="connsiteX77" fmla="*/ 580127 w 608697"/>
              <a:gd name="connsiteY77" fmla="*/ 261763 h 493707"/>
              <a:gd name="connsiteX78" fmla="*/ 580127 w 608697"/>
              <a:gd name="connsiteY78" fmla="*/ 236959 h 493707"/>
              <a:gd name="connsiteX79" fmla="*/ 573936 w 608697"/>
              <a:gd name="connsiteY79" fmla="*/ 230777 h 493707"/>
              <a:gd name="connsiteX80" fmla="*/ 411169 w 608697"/>
              <a:gd name="connsiteY80" fmla="*/ 230777 h 493707"/>
              <a:gd name="connsiteX81" fmla="*/ 404977 w 608697"/>
              <a:gd name="connsiteY81" fmla="*/ 236959 h 493707"/>
              <a:gd name="connsiteX82" fmla="*/ 404977 w 608697"/>
              <a:gd name="connsiteY82" fmla="*/ 261763 h 493707"/>
              <a:gd name="connsiteX83" fmla="*/ 411169 w 608697"/>
              <a:gd name="connsiteY83" fmla="*/ 267945 h 493707"/>
              <a:gd name="connsiteX84" fmla="*/ 478230 w 608697"/>
              <a:gd name="connsiteY84" fmla="*/ 267945 h 493707"/>
              <a:gd name="connsiteX85" fmla="*/ 484496 w 608697"/>
              <a:gd name="connsiteY85" fmla="*/ 261763 h 493707"/>
              <a:gd name="connsiteX86" fmla="*/ 484496 w 608697"/>
              <a:gd name="connsiteY86" fmla="*/ 236959 h 493707"/>
              <a:gd name="connsiteX87" fmla="*/ 478230 w 608697"/>
              <a:gd name="connsiteY87" fmla="*/ 230777 h 493707"/>
              <a:gd name="connsiteX88" fmla="*/ 310540 w 608697"/>
              <a:gd name="connsiteY88" fmla="*/ 230777 h 493707"/>
              <a:gd name="connsiteX89" fmla="*/ 304349 w 608697"/>
              <a:gd name="connsiteY89" fmla="*/ 236959 h 493707"/>
              <a:gd name="connsiteX90" fmla="*/ 304349 w 608697"/>
              <a:gd name="connsiteY90" fmla="*/ 261763 h 493707"/>
              <a:gd name="connsiteX91" fmla="*/ 310540 w 608697"/>
              <a:gd name="connsiteY91" fmla="*/ 267945 h 493707"/>
              <a:gd name="connsiteX92" fmla="*/ 377676 w 608697"/>
              <a:gd name="connsiteY92" fmla="*/ 267945 h 493707"/>
              <a:gd name="connsiteX93" fmla="*/ 383867 w 608697"/>
              <a:gd name="connsiteY93" fmla="*/ 261763 h 493707"/>
              <a:gd name="connsiteX94" fmla="*/ 383867 w 608697"/>
              <a:gd name="connsiteY94" fmla="*/ 236959 h 493707"/>
              <a:gd name="connsiteX95" fmla="*/ 377676 w 608697"/>
              <a:gd name="connsiteY95" fmla="*/ 230777 h 493707"/>
              <a:gd name="connsiteX96" fmla="*/ 316806 w 608697"/>
              <a:gd name="connsiteY96" fmla="*/ 104228 h 493707"/>
              <a:gd name="connsiteX97" fmla="*/ 304349 w 608697"/>
              <a:gd name="connsiteY97" fmla="*/ 116593 h 493707"/>
              <a:gd name="connsiteX98" fmla="*/ 304349 w 608697"/>
              <a:gd name="connsiteY98" fmla="*/ 177372 h 493707"/>
              <a:gd name="connsiteX99" fmla="*/ 316806 w 608697"/>
              <a:gd name="connsiteY99" fmla="*/ 189811 h 493707"/>
              <a:gd name="connsiteX100" fmla="*/ 567670 w 608697"/>
              <a:gd name="connsiteY100" fmla="*/ 189811 h 493707"/>
              <a:gd name="connsiteX101" fmla="*/ 580127 w 608697"/>
              <a:gd name="connsiteY101" fmla="*/ 177372 h 493707"/>
              <a:gd name="connsiteX102" fmla="*/ 580127 w 608697"/>
              <a:gd name="connsiteY102" fmla="*/ 116593 h 493707"/>
              <a:gd name="connsiteX103" fmla="*/ 567670 w 608697"/>
              <a:gd name="connsiteY103" fmla="*/ 104228 h 493707"/>
              <a:gd name="connsiteX104" fmla="*/ 24840 w 608697"/>
              <a:gd name="connsiteY104" fmla="*/ 64528 h 493707"/>
              <a:gd name="connsiteX105" fmla="*/ 43041 w 608697"/>
              <a:gd name="connsiteY105" fmla="*/ 64528 h 493707"/>
              <a:gd name="connsiteX106" fmla="*/ 46398 w 608697"/>
              <a:gd name="connsiteY106" fmla="*/ 428980 h 493707"/>
              <a:gd name="connsiteX107" fmla="*/ 77057 w 608697"/>
              <a:gd name="connsiteY107" fmla="*/ 464807 h 493707"/>
              <a:gd name="connsiteX108" fmla="*/ 151577 w 608697"/>
              <a:gd name="connsiteY108" fmla="*/ 472628 h 493707"/>
              <a:gd name="connsiteX109" fmla="*/ 226024 w 608697"/>
              <a:gd name="connsiteY109" fmla="*/ 464807 h 493707"/>
              <a:gd name="connsiteX110" fmla="*/ 256682 w 608697"/>
              <a:gd name="connsiteY110" fmla="*/ 428980 h 493707"/>
              <a:gd name="connsiteX111" fmla="*/ 260114 w 608697"/>
              <a:gd name="connsiteY111" fmla="*/ 64528 h 493707"/>
              <a:gd name="connsiteX112" fmla="*/ 583857 w 608697"/>
              <a:gd name="connsiteY112" fmla="*/ 64528 h 493707"/>
              <a:gd name="connsiteX113" fmla="*/ 608697 w 608697"/>
              <a:gd name="connsiteY113" fmla="*/ 89331 h 493707"/>
              <a:gd name="connsiteX114" fmla="*/ 608697 w 608697"/>
              <a:gd name="connsiteY114" fmla="*/ 468904 h 493707"/>
              <a:gd name="connsiteX115" fmla="*/ 583857 w 608697"/>
              <a:gd name="connsiteY115" fmla="*/ 493707 h 493707"/>
              <a:gd name="connsiteX116" fmla="*/ 24840 w 608697"/>
              <a:gd name="connsiteY116" fmla="*/ 493707 h 493707"/>
              <a:gd name="connsiteX117" fmla="*/ 0 w 608697"/>
              <a:gd name="connsiteY117" fmla="*/ 468904 h 493707"/>
              <a:gd name="connsiteX118" fmla="*/ 0 w 608697"/>
              <a:gd name="connsiteY118" fmla="*/ 89331 h 493707"/>
              <a:gd name="connsiteX119" fmla="*/ 24840 w 608697"/>
              <a:gd name="connsiteY119" fmla="*/ 64528 h 493707"/>
              <a:gd name="connsiteX120" fmla="*/ 151577 w 608697"/>
              <a:gd name="connsiteY120" fmla="*/ 0 h 493707"/>
              <a:gd name="connsiteX121" fmla="*/ 220645 w 608697"/>
              <a:gd name="connsiteY121" fmla="*/ 7319 h 493707"/>
              <a:gd name="connsiteX122" fmla="*/ 230714 w 608697"/>
              <a:gd name="connsiteY122" fmla="*/ 19759 h 493707"/>
              <a:gd name="connsiteX123" fmla="*/ 230714 w 608697"/>
              <a:gd name="connsiteY123" fmla="*/ 426841 h 493707"/>
              <a:gd name="connsiteX124" fmla="*/ 220645 w 608697"/>
              <a:gd name="connsiteY124" fmla="*/ 439281 h 493707"/>
              <a:gd name="connsiteX125" fmla="*/ 82509 w 608697"/>
              <a:gd name="connsiteY125" fmla="*/ 439281 h 493707"/>
              <a:gd name="connsiteX126" fmla="*/ 72439 w 608697"/>
              <a:gd name="connsiteY126" fmla="*/ 426841 h 493707"/>
              <a:gd name="connsiteX127" fmla="*/ 72439 w 608697"/>
              <a:gd name="connsiteY127" fmla="*/ 19759 h 493707"/>
              <a:gd name="connsiteX128" fmla="*/ 82509 w 608697"/>
              <a:gd name="connsiteY128" fmla="*/ 7319 h 493707"/>
              <a:gd name="connsiteX129" fmla="*/ 151577 w 608697"/>
              <a:gd name="connsiteY129" fmla="*/ 0 h 49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8697" h="493707">
                <a:moveTo>
                  <a:pt x="506800" y="416765"/>
                </a:moveTo>
                <a:cubicBezTo>
                  <a:pt x="503369" y="416765"/>
                  <a:pt x="500609" y="419595"/>
                  <a:pt x="500609" y="423021"/>
                </a:cubicBezTo>
                <a:lnTo>
                  <a:pt x="500609" y="447825"/>
                </a:lnTo>
                <a:cubicBezTo>
                  <a:pt x="500609" y="451251"/>
                  <a:pt x="503369" y="454007"/>
                  <a:pt x="506800" y="454007"/>
                </a:cubicBezTo>
                <a:lnTo>
                  <a:pt x="573936" y="454007"/>
                </a:lnTo>
                <a:cubicBezTo>
                  <a:pt x="577367" y="454007"/>
                  <a:pt x="580127" y="451251"/>
                  <a:pt x="580127" y="447825"/>
                </a:cubicBezTo>
                <a:lnTo>
                  <a:pt x="580127" y="423021"/>
                </a:lnTo>
                <a:cubicBezTo>
                  <a:pt x="580127" y="419595"/>
                  <a:pt x="577367" y="416765"/>
                  <a:pt x="573936" y="416765"/>
                </a:cubicBezTo>
                <a:close/>
                <a:moveTo>
                  <a:pt x="411169" y="416765"/>
                </a:moveTo>
                <a:cubicBezTo>
                  <a:pt x="407737" y="416765"/>
                  <a:pt x="404977" y="419595"/>
                  <a:pt x="404977" y="423021"/>
                </a:cubicBezTo>
                <a:lnTo>
                  <a:pt x="404977" y="447825"/>
                </a:lnTo>
                <a:cubicBezTo>
                  <a:pt x="404977" y="451251"/>
                  <a:pt x="407737" y="454007"/>
                  <a:pt x="411169" y="454007"/>
                </a:cubicBezTo>
                <a:lnTo>
                  <a:pt x="478230" y="454007"/>
                </a:lnTo>
                <a:cubicBezTo>
                  <a:pt x="481661" y="454007"/>
                  <a:pt x="484496" y="451251"/>
                  <a:pt x="484496" y="447825"/>
                </a:cubicBezTo>
                <a:lnTo>
                  <a:pt x="484496" y="423021"/>
                </a:lnTo>
                <a:cubicBezTo>
                  <a:pt x="484496" y="419595"/>
                  <a:pt x="481661" y="416765"/>
                  <a:pt x="478230" y="416765"/>
                </a:cubicBezTo>
                <a:close/>
                <a:moveTo>
                  <a:pt x="310540" y="416765"/>
                </a:moveTo>
                <a:cubicBezTo>
                  <a:pt x="307109" y="416765"/>
                  <a:pt x="304349" y="419595"/>
                  <a:pt x="304349" y="423021"/>
                </a:cubicBezTo>
                <a:lnTo>
                  <a:pt x="304349" y="447825"/>
                </a:lnTo>
                <a:cubicBezTo>
                  <a:pt x="304349" y="451251"/>
                  <a:pt x="307109" y="454007"/>
                  <a:pt x="310540" y="454007"/>
                </a:cubicBezTo>
                <a:lnTo>
                  <a:pt x="377676" y="454007"/>
                </a:lnTo>
                <a:cubicBezTo>
                  <a:pt x="381107" y="454007"/>
                  <a:pt x="383867" y="451251"/>
                  <a:pt x="383867" y="447825"/>
                </a:cubicBezTo>
                <a:lnTo>
                  <a:pt x="383867" y="423021"/>
                </a:lnTo>
                <a:cubicBezTo>
                  <a:pt x="383867" y="419595"/>
                  <a:pt x="381107" y="416765"/>
                  <a:pt x="377676" y="416765"/>
                </a:cubicBezTo>
                <a:close/>
                <a:moveTo>
                  <a:pt x="506800" y="354794"/>
                </a:moveTo>
                <a:cubicBezTo>
                  <a:pt x="503369" y="354794"/>
                  <a:pt x="500609" y="357550"/>
                  <a:pt x="500609" y="360976"/>
                </a:cubicBezTo>
                <a:lnTo>
                  <a:pt x="500609" y="385779"/>
                </a:lnTo>
                <a:cubicBezTo>
                  <a:pt x="500609" y="389205"/>
                  <a:pt x="503369" y="391961"/>
                  <a:pt x="506800" y="391961"/>
                </a:cubicBezTo>
                <a:lnTo>
                  <a:pt x="573936" y="391961"/>
                </a:lnTo>
                <a:cubicBezTo>
                  <a:pt x="577367" y="391961"/>
                  <a:pt x="580127" y="389205"/>
                  <a:pt x="580127" y="385779"/>
                </a:cubicBezTo>
                <a:lnTo>
                  <a:pt x="580127" y="360976"/>
                </a:lnTo>
                <a:cubicBezTo>
                  <a:pt x="580127" y="357550"/>
                  <a:pt x="577367" y="354794"/>
                  <a:pt x="573936" y="354794"/>
                </a:cubicBezTo>
                <a:close/>
                <a:moveTo>
                  <a:pt x="411169" y="354794"/>
                </a:moveTo>
                <a:cubicBezTo>
                  <a:pt x="407737" y="354794"/>
                  <a:pt x="404977" y="357550"/>
                  <a:pt x="404977" y="360976"/>
                </a:cubicBezTo>
                <a:lnTo>
                  <a:pt x="404977" y="385779"/>
                </a:lnTo>
                <a:cubicBezTo>
                  <a:pt x="404977" y="389205"/>
                  <a:pt x="407737" y="391961"/>
                  <a:pt x="411169" y="391961"/>
                </a:cubicBezTo>
                <a:lnTo>
                  <a:pt x="478230" y="391961"/>
                </a:lnTo>
                <a:cubicBezTo>
                  <a:pt x="481661" y="391961"/>
                  <a:pt x="484496" y="389205"/>
                  <a:pt x="484496" y="385779"/>
                </a:cubicBezTo>
                <a:lnTo>
                  <a:pt x="484496" y="360976"/>
                </a:lnTo>
                <a:cubicBezTo>
                  <a:pt x="484496" y="357550"/>
                  <a:pt x="481661" y="354794"/>
                  <a:pt x="478230" y="354794"/>
                </a:cubicBezTo>
                <a:close/>
                <a:moveTo>
                  <a:pt x="310540" y="354794"/>
                </a:moveTo>
                <a:cubicBezTo>
                  <a:pt x="307109" y="354794"/>
                  <a:pt x="304349" y="357550"/>
                  <a:pt x="304349" y="360976"/>
                </a:cubicBezTo>
                <a:lnTo>
                  <a:pt x="304349" y="385779"/>
                </a:lnTo>
                <a:cubicBezTo>
                  <a:pt x="304349" y="389205"/>
                  <a:pt x="307109" y="391961"/>
                  <a:pt x="310540" y="391961"/>
                </a:cubicBezTo>
                <a:lnTo>
                  <a:pt x="377676" y="391961"/>
                </a:lnTo>
                <a:cubicBezTo>
                  <a:pt x="381107" y="391961"/>
                  <a:pt x="383867" y="389205"/>
                  <a:pt x="383867" y="385779"/>
                </a:cubicBezTo>
                <a:lnTo>
                  <a:pt x="383867" y="360976"/>
                </a:lnTo>
                <a:cubicBezTo>
                  <a:pt x="383867" y="357550"/>
                  <a:pt x="381107" y="354794"/>
                  <a:pt x="377676" y="354794"/>
                </a:cubicBezTo>
                <a:close/>
                <a:moveTo>
                  <a:pt x="506800" y="292748"/>
                </a:moveTo>
                <a:cubicBezTo>
                  <a:pt x="503369" y="292748"/>
                  <a:pt x="500609" y="295504"/>
                  <a:pt x="500609" y="298930"/>
                </a:cubicBezTo>
                <a:lnTo>
                  <a:pt x="500609" y="323734"/>
                </a:lnTo>
                <a:cubicBezTo>
                  <a:pt x="500609" y="327160"/>
                  <a:pt x="503369" y="329990"/>
                  <a:pt x="506800" y="329990"/>
                </a:cubicBezTo>
                <a:lnTo>
                  <a:pt x="573936" y="329990"/>
                </a:lnTo>
                <a:cubicBezTo>
                  <a:pt x="577367" y="329990"/>
                  <a:pt x="580127" y="327160"/>
                  <a:pt x="580127" y="323734"/>
                </a:cubicBezTo>
                <a:lnTo>
                  <a:pt x="580127" y="298930"/>
                </a:lnTo>
                <a:cubicBezTo>
                  <a:pt x="580127" y="295504"/>
                  <a:pt x="577367" y="292748"/>
                  <a:pt x="573936" y="292748"/>
                </a:cubicBezTo>
                <a:close/>
                <a:moveTo>
                  <a:pt x="411169" y="292748"/>
                </a:moveTo>
                <a:cubicBezTo>
                  <a:pt x="407737" y="292748"/>
                  <a:pt x="404977" y="295504"/>
                  <a:pt x="404977" y="298930"/>
                </a:cubicBezTo>
                <a:lnTo>
                  <a:pt x="404977" y="323734"/>
                </a:lnTo>
                <a:cubicBezTo>
                  <a:pt x="404977" y="327160"/>
                  <a:pt x="407737" y="329990"/>
                  <a:pt x="411169" y="329990"/>
                </a:cubicBezTo>
                <a:lnTo>
                  <a:pt x="478230" y="329990"/>
                </a:lnTo>
                <a:cubicBezTo>
                  <a:pt x="481661" y="329990"/>
                  <a:pt x="484496" y="327160"/>
                  <a:pt x="484496" y="323734"/>
                </a:cubicBezTo>
                <a:lnTo>
                  <a:pt x="484496" y="298930"/>
                </a:lnTo>
                <a:cubicBezTo>
                  <a:pt x="484496" y="295504"/>
                  <a:pt x="481661" y="292748"/>
                  <a:pt x="478230" y="292748"/>
                </a:cubicBezTo>
                <a:close/>
                <a:moveTo>
                  <a:pt x="310540" y="292748"/>
                </a:moveTo>
                <a:cubicBezTo>
                  <a:pt x="307109" y="292748"/>
                  <a:pt x="304349" y="295504"/>
                  <a:pt x="304349" y="298930"/>
                </a:cubicBezTo>
                <a:lnTo>
                  <a:pt x="304349" y="323734"/>
                </a:lnTo>
                <a:cubicBezTo>
                  <a:pt x="304349" y="327160"/>
                  <a:pt x="307109" y="329990"/>
                  <a:pt x="310540" y="329990"/>
                </a:cubicBezTo>
                <a:lnTo>
                  <a:pt x="377676" y="329990"/>
                </a:lnTo>
                <a:cubicBezTo>
                  <a:pt x="381107" y="329990"/>
                  <a:pt x="383867" y="327160"/>
                  <a:pt x="383867" y="323734"/>
                </a:cubicBezTo>
                <a:lnTo>
                  <a:pt x="383867" y="298930"/>
                </a:lnTo>
                <a:cubicBezTo>
                  <a:pt x="383867" y="295504"/>
                  <a:pt x="381107" y="292748"/>
                  <a:pt x="377676" y="292748"/>
                </a:cubicBezTo>
                <a:close/>
                <a:moveTo>
                  <a:pt x="506800" y="230777"/>
                </a:moveTo>
                <a:cubicBezTo>
                  <a:pt x="503369" y="230777"/>
                  <a:pt x="500609" y="233533"/>
                  <a:pt x="500609" y="236959"/>
                </a:cubicBezTo>
                <a:lnTo>
                  <a:pt x="500609" y="261763"/>
                </a:lnTo>
                <a:cubicBezTo>
                  <a:pt x="500609" y="265189"/>
                  <a:pt x="503369" y="267945"/>
                  <a:pt x="506800" y="267945"/>
                </a:cubicBezTo>
                <a:lnTo>
                  <a:pt x="573936" y="267945"/>
                </a:lnTo>
                <a:cubicBezTo>
                  <a:pt x="577367" y="267945"/>
                  <a:pt x="580127" y="265189"/>
                  <a:pt x="580127" y="261763"/>
                </a:cubicBezTo>
                <a:lnTo>
                  <a:pt x="580127" y="236959"/>
                </a:lnTo>
                <a:cubicBezTo>
                  <a:pt x="580127" y="233533"/>
                  <a:pt x="577367" y="230777"/>
                  <a:pt x="573936" y="230777"/>
                </a:cubicBezTo>
                <a:close/>
                <a:moveTo>
                  <a:pt x="411169" y="230777"/>
                </a:moveTo>
                <a:cubicBezTo>
                  <a:pt x="407737" y="230777"/>
                  <a:pt x="404977" y="233533"/>
                  <a:pt x="404977" y="236959"/>
                </a:cubicBezTo>
                <a:lnTo>
                  <a:pt x="404977" y="261763"/>
                </a:lnTo>
                <a:cubicBezTo>
                  <a:pt x="404977" y="265189"/>
                  <a:pt x="407737" y="267945"/>
                  <a:pt x="411169" y="267945"/>
                </a:cubicBezTo>
                <a:lnTo>
                  <a:pt x="478230" y="267945"/>
                </a:lnTo>
                <a:cubicBezTo>
                  <a:pt x="481661" y="267945"/>
                  <a:pt x="484496" y="265189"/>
                  <a:pt x="484496" y="261763"/>
                </a:cubicBezTo>
                <a:lnTo>
                  <a:pt x="484496" y="236959"/>
                </a:lnTo>
                <a:cubicBezTo>
                  <a:pt x="484496" y="233533"/>
                  <a:pt x="481661" y="230777"/>
                  <a:pt x="478230" y="230777"/>
                </a:cubicBezTo>
                <a:close/>
                <a:moveTo>
                  <a:pt x="310540" y="230777"/>
                </a:moveTo>
                <a:cubicBezTo>
                  <a:pt x="307109" y="230777"/>
                  <a:pt x="304349" y="233533"/>
                  <a:pt x="304349" y="236959"/>
                </a:cubicBezTo>
                <a:lnTo>
                  <a:pt x="304349" y="261763"/>
                </a:lnTo>
                <a:cubicBezTo>
                  <a:pt x="304349" y="265189"/>
                  <a:pt x="307109" y="267945"/>
                  <a:pt x="310540" y="267945"/>
                </a:cubicBezTo>
                <a:lnTo>
                  <a:pt x="377676" y="267945"/>
                </a:lnTo>
                <a:cubicBezTo>
                  <a:pt x="381107" y="267945"/>
                  <a:pt x="383867" y="265189"/>
                  <a:pt x="383867" y="261763"/>
                </a:cubicBezTo>
                <a:lnTo>
                  <a:pt x="383867" y="236959"/>
                </a:lnTo>
                <a:cubicBezTo>
                  <a:pt x="383867" y="233533"/>
                  <a:pt x="381107" y="230777"/>
                  <a:pt x="377676" y="230777"/>
                </a:cubicBezTo>
                <a:close/>
                <a:moveTo>
                  <a:pt x="316806" y="104228"/>
                </a:moveTo>
                <a:cubicBezTo>
                  <a:pt x="309943" y="104228"/>
                  <a:pt x="304349" y="109740"/>
                  <a:pt x="304349" y="116593"/>
                </a:cubicBezTo>
                <a:lnTo>
                  <a:pt x="304349" y="177372"/>
                </a:lnTo>
                <a:cubicBezTo>
                  <a:pt x="304349" y="184224"/>
                  <a:pt x="309943" y="189811"/>
                  <a:pt x="316806" y="189811"/>
                </a:cubicBezTo>
                <a:lnTo>
                  <a:pt x="567670" y="189811"/>
                </a:lnTo>
                <a:cubicBezTo>
                  <a:pt x="574532" y="189811"/>
                  <a:pt x="580127" y="184224"/>
                  <a:pt x="580127" y="177372"/>
                </a:cubicBezTo>
                <a:lnTo>
                  <a:pt x="580127" y="116593"/>
                </a:lnTo>
                <a:cubicBezTo>
                  <a:pt x="580127" y="109740"/>
                  <a:pt x="574532" y="104228"/>
                  <a:pt x="567670" y="104228"/>
                </a:cubicBezTo>
                <a:close/>
                <a:moveTo>
                  <a:pt x="24840" y="64528"/>
                </a:moveTo>
                <a:lnTo>
                  <a:pt x="43041" y="64528"/>
                </a:lnTo>
                <a:cubicBezTo>
                  <a:pt x="35209" y="186533"/>
                  <a:pt x="36328" y="306230"/>
                  <a:pt x="46398" y="428980"/>
                </a:cubicBezTo>
                <a:cubicBezTo>
                  <a:pt x="47890" y="446782"/>
                  <a:pt x="60198" y="461157"/>
                  <a:pt x="77057" y="464807"/>
                </a:cubicBezTo>
                <a:cubicBezTo>
                  <a:pt x="101524" y="469947"/>
                  <a:pt x="126588" y="472628"/>
                  <a:pt x="151577" y="472628"/>
                </a:cubicBezTo>
                <a:cubicBezTo>
                  <a:pt x="176492" y="472628"/>
                  <a:pt x="201556" y="469947"/>
                  <a:pt x="226024" y="464807"/>
                </a:cubicBezTo>
                <a:cubicBezTo>
                  <a:pt x="242882" y="461157"/>
                  <a:pt x="255190" y="446782"/>
                  <a:pt x="256682" y="428980"/>
                </a:cubicBezTo>
                <a:cubicBezTo>
                  <a:pt x="266753" y="306230"/>
                  <a:pt x="267871" y="186533"/>
                  <a:pt x="260114" y="64528"/>
                </a:cubicBezTo>
                <a:lnTo>
                  <a:pt x="583857" y="64528"/>
                </a:lnTo>
                <a:cubicBezTo>
                  <a:pt x="597582" y="64528"/>
                  <a:pt x="608697" y="75626"/>
                  <a:pt x="608697" y="89331"/>
                </a:cubicBezTo>
                <a:lnTo>
                  <a:pt x="608697" y="468904"/>
                </a:lnTo>
                <a:cubicBezTo>
                  <a:pt x="608697" y="482609"/>
                  <a:pt x="597582" y="493707"/>
                  <a:pt x="583857" y="493707"/>
                </a:cubicBezTo>
                <a:lnTo>
                  <a:pt x="24840" y="493707"/>
                </a:lnTo>
                <a:cubicBezTo>
                  <a:pt x="11115" y="493707"/>
                  <a:pt x="0" y="482609"/>
                  <a:pt x="0" y="468904"/>
                </a:cubicBezTo>
                <a:lnTo>
                  <a:pt x="0" y="89331"/>
                </a:lnTo>
                <a:cubicBezTo>
                  <a:pt x="0" y="75626"/>
                  <a:pt x="11115" y="64528"/>
                  <a:pt x="24840" y="64528"/>
                </a:cubicBezTo>
                <a:close/>
                <a:moveTo>
                  <a:pt x="151577" y="0"/>
                </a:moveTo>
                <a:cubicBezTo>
                  <a:pt x="174699" y="0"/>
                  <a:pt x="197821" y="2440"/>
                  <a:pt x="220645" y="7319"/>
                </a:cubicBezTo>
                <a:cubicBezTo>
                  <a:pt x="226537" y="8585"/>
                  <a:pt x="230192" y="14098"/>
                  <a:pt x="230714" y="19759"/>
                </a:cubicBezTo>
                <a:cubicBezTo>
                  <a:pt x="241828" y="155925"/>
                  <a:pt x="241828" y="290675"/>
                  <a:pt x="230714" y="426841"/>
                </a:cubicBezTo>
                <a:cubicBezTo>
                  <a:pt x="230192" y="432503"/>
                  <a:pt x="226537" y="438089"/>
                  <a:pt x="220645" y="439281"/>
                </a:cubicBezTo>
                <a:cubicBezTo>
                  <a:pt x="174997" y="449039"/>
                  <a:pt x="128156" y="449039"/>
                  <a:pt x="82509" y="439281"/>
                </a:cubicBezTo>
                <a:cubicBezTo>
                  <a:pt x="76541" y="438089"/>
                  <a:pt x="72887" y="432503"/>
                  <a:pt x="72439" y="426841"/>
                </a:cubicBezTo>
                <a:cubicBezTo>
                  <a:pt x="61251" y="290675"/>
                  <a:pt x="61251" y="155925"/>
                  <a:pt x="72439" y="19759"/>
                </a:cubicBezTo>
                <a:cubicBezTo>
                  <a:pt x="72887" y="14098"/>
                  <a:pt x="76541" y="8585"/>
                  <a:pt x="82509" y="7319"/>
                </a:cubicBezTo>
                <a:cubicBezTo>
                  <a:pt x="105333" y="2440"/>
                  <a:pt x="128455" y="0"/>
                  <a:pt x="1515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8" name="椭圆 167">
            <a:extLst>
              <a:ext uri="{FF2B5EF4-FFF2-40B4-BE49-F238E27FC236}">
                <a16:creationId xmlns:a16="http://schemas.microsoft.com/office/drawing/2014/main" id="{3A273CC9-7C69-8951-4079-1B44BF088DA2}"/>
              </a:ext>
            </a:extLst>
          </p:cNvPr>
          <p:cNvSpPr/>
          <p:nvPr/>
        </p:nvSpPr>
        <p:spPr>
          <a:xfrm>
            <a:off x="4399796" y="2381673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2" name="map-location-pointer_17177">
            <a:extLst>
              <a:ext uri="{FF2B5EF4-FFF2-40B4-BE49-F238E27FC236}">
                <a16:creationId xmlns:a16="http://schemas.microsoft.com/office/drawing/2014/main" id="{1D74D1E3-AB58-2778-A9CF-CB3DAE654F7A}"/>
              </a:ext>
            </a:extLst>
          </p:cNvPr>
          <p:cNvSpPr/>
          <p:nvPr/>
        </p:nvSpPr>
        <p:spPr>
          <a:xfrm>
            <a:off x="4539554" y="4718339"/>
            <a:ext cx="222487" cy="325117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9" name="椭圆 168">
            <a:extLst>
              <a:ext uri="{FF2B5EF4-FFF2-40B4-BE49-F238E27FC236}">
                <a16:creationId xmlns:a16="http://schemas.microsoft.com/office/drawing/2014/main" id="{579677A0-E197-415F-1860-B4EA7F7D15B6}"/>
              </a:ext>
            </a:extLst>
          </p:cNvPr>
          <p:cNvSpPr/>
          <p:nvPr/>
        </p:nvSpPr>
        <p:spPr>
          <a:xfrm>
            <a:off x="4399796" y="4629894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6" name="iconfont-11253-5394356">
            <a:extLst>
              <a:ext uri="{FF2B5EF4-FFF2-40B4-BE49-F238E27FC236}">
                <a16:creationId xmlns:a16="http://schemas.microsoft.com/office/drawing/2014/main" id="{7B966EB4-F706-4084-3235-BFFAF07EF8F3}"/>
              </a:ext>
            </a:extLst>
          </p:cNvPr>
          <p:cNvSpPr/>
          <p:nvPr/>
        </p:nvSpPr>
        <p:spPr>
          <a:xfrm>
            <a:off x="4480033" y="3235758"/>
            <a:ext cx="341532" cy="292651"/>
          </a:xfrm>
          <a:custGeom>
            <a:avLst/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434A65B5-2B21-E727-0E5C-4DD3364B0319}"/>
              </a:ext>
            </a:extLst>
          </p:cNvPr>
          <p:cNvSpPr/>
          <p:nvPr/>
        </p:nvSpPr>
        <p:spPr>
          <a:xfrm>
            <a:off x="4399796" y="3131080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67" name="iconfont-10471-5111473">
            <a:extLst>
              <a:ext uri="{FF2B5EF4-FFF2-40B4-BE49-F238E27FC236}">
                <a16:creationId xmlns:a16="http://schemas.microsoft.com/office/drawing/2014/main" id="{01FBBFDE-92C9-96F0-81B3-79BCC24943F3}"/>
              </a:ext>
            </a:extLst>
          </p:cNvPr>
          <p:cNvSpPr/>
          <p:nvPr/>
        </p:nvSpPr>
        <p:spPr>
          <a:xfrm>
            <a:off x="4488587" y="5522153"/>
            <a:ext cx="324422" cy="216306"/>
          </a:xfrm>
          <a:custGeom>
            <a:avLst/>
            <a:gdLst>
              <a:gd name="T0" fmla="*/ 9600 w 9600"/>
              <a:gd name="T1" fmla="*/ 6400 h 6400"/>
              <a:gd name="T2" fmla="*/ 9600 w 9600"/>
              <a:gd name="T3" fmla="*/ 345 h 6400"/>
              <a:gd name="T4" fmla="*/ 6322 w 9600"/>
              <a:gd name="T5" fmla="*/ 2840 h 6400"/>
              <a:gd name="T6" fmla="*/ 8025 w 9600"/>
              <a:gd name="T7" fmla="*/ 4775 h 6400"/>
              <a:gd name="T8" fmla="*/ 7975 w 9600"/>
              <a:gd name="T9" fmla="*/ 4825 h 6400"/>
              <a:gd name="T10" fmla="*/ 6003 w 9600"/>
              <a:gd name="T11" fmla="*/ 3085 h 6400"/>
              <a:gd name="T12" fmla="*/ 4800 w 9600"/>
              <a:gd name="T13" fmla="*/ 4000 h 6400"/>
              <a:gd name="T14" fmla="*/ 3598 w 9600"/>
              <a:gd name="T15" fmla="*/ 3085 h 6400"/>
              <a:gd name="T16" fmla="*/ 1625 w 9600"/>
              <a:gd name="T17" fmla="*/ 4825 h 6400"/>
              <a:gd name="T18" fmla="*/ 1575 w 9600"/>
              <a:gd name="T19" fmla="*/ 4775 h 6400"/>
              <a:gd name="T20" fmla="*/ 3275 w 9600"/>
              <a:gd name="T21" fmla="*/ 2840 h 6400"/>
              <a:gd name="T22" fmla="*/ 0 w 9600"/>
              <a:gd name="T23" fmla="*/ 350 h 6400"/>
              <a:gd name="T24" fmla="*/ 0 w 9600"/>
              <a:gd name="T25" fmla="*/ 6400 h 6400"/>
              <a:gd name="T26" fmla="*/ 9600 w 9600"/>
              <a:gd name="T27" fmla="*/ 6400 h 6400"/>
              <a:gd name="T28" fmla="*/ 9393 w 9600"/>
              <a:gd name="T29" fmla="*/ 0 h 6400"/>
              <a:gd name="T30" fmla="*/ 200 w 9600"/>
              <a:gd name="T31" fmla="*/ 0 h 6400"/>
              <a:gd name="T32" fmla="*/ 4800 w 9600"/>
              <a:gd name="T33" fmla="*/ 3497 h 6400"/>
              <a:gd name="T34" fmla="*/ 9393 w 9600"/>
              <a:gd name="T35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00" h="6400">
                <a:moveTo>
                  <a:pt x="9600" y="6400"/>
                </a:moveTo>
                <a:lnTo>
                  <a:pt x="9600" y="345"/>
                </a:lnTo>
                <a:lnTo>
                  <a:pt x="6322" y="2840"/>
                </a:lnTo>
                <a:lnTo>
                  <a:pt x="8025" y="4775"/>
                </a:lnTo>
                <a:lnTo>
                  <a:pt x="7975" y="4825"/>
                </a:lnTo>
                <a:lnTo>
                  <a:pt x="6003" y="3085"/>
                </a:lnTo>
                <a:lnTo>
                  <a:pt x="4800" y="4000"/>
                </a:lnTo>
                <a:lnTo>
                  <a:pt x="3598" y="3085"/>
                </a:lnTo>
                <a:lnTo>
                  <a:pt x="1625" y="4825"/>
                </a:lnTo>
                <a:lnTo>
                  <a:pt x="1575" y="4775"/>
                </a:lnTo>
                <a:lnTo>
                  <a:pt x="3275" y="2840"/>
                </a:lnTo>
                <a:lnTo>
                  <a:pt x="0" y="350"/>
                </a:lnTo>
                <a:lnTo>
                  <a:pt x="0" y="6400"/>
                </a:lnTo>
                <a:lnTo>
                  <a:pt x="9600" y="6400"/>
                </a:lnTo>
                <a:close/>
                <a:moveTo>
                  <a:pt x="9393" y="0"/>
                </a:moveTo>
                <a:lnTo>
                  <a:pt x="200" y="0"/>
                </a:lnTo>
                <a:lnTo>
                  <a:pt x="4800" y="3497"/>
                </a:lnTo>
                <a:lnTo>
                  <a:pt x="93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75" name="椭圆 174">
            <a:extLst>
              <a:ext uri="{FF2B5EF4-FFF2-40B4-BE49-F238E27FC236}">
                <a16:creationId xmlns:a16="http://schemas.microsoft.com/office/drawing/2014/main" id="{9BBD05FF-B706-A2D4-9340-C8506E80C694}"/>
              </a:ext>
            </a:extLst>
          </p:cNvPr>
          <p:cNvSpPr/>
          <p:nvPr/>
        </p:nvSpPr>
        <p:spPr>
          <a:xfrm>
            <a:off x="4399796" y="5379302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C4B80DA4-C03A-4281-8EBC-CB12C7F9F1D2}"/>
              </a:ext>
            </a:extLst>
          </p:cNvPr>
          <p:cNvSpPr txBox="1"/>
          <p:nvPr/>
        </p:nvSpPr>
        <p:spPr>
          <a:xfrm>
            <a:off x="4957674" y="2351137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联系电话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1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5E42FB83-96EB-050C-9A3D-C4C280191B91}"/>
              </a:ext>
            </a:extLst>
          </p:cNvPr>
          <p:cNvSpPr txBox="1"/>
          <p:nvPr/>
        </p:nvSpPr>
        <p:spPr>
          <a:xfrm>
            <a:off x="4969285" y="2598808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0AD756F2-42ED-23E2-865A-28B299F10D33}"/>
              </a:ext>
            </a:extLst>
          </p:cNvPr>
          <p:cNvSpPr txBox="1"/>
          <p:nvPr/>
        </p:nvSpPr>
        <p:spPr>
          <a:xfrm>
            <a:off x="4957674" y="3082102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企业微信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1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0FF91671-C5A7-958E-1435-7E0ACF5A2D2A}"/>
              </a:ext>
            </a:extLst>
          </p:cNvPr>
          <p:cNvSpPr txBox="1"/>
          <p:nvPr/>
        </p:nvSpPr>
        <p:spPr>
          <a:xfrm>
            <a:off x="4969285" y="3329773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7955A692-F24C-0B27-E754-2C343873DC74}"/>
              </a:ext>
            </a:extLst>
          </p:cNvPr>
          <p:cNvSpPr txBox="1"/>
          <p:nvPr/>
        </p:nvSpPr>
        <p:spPr>
          <a:xfrm>
            <a:off x="4957674" y="3808698"/>
            <a:ext cx="118974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企业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QQ1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A9D8A0AC-2D10-5625-868A-06CE3915F14D}"/>
              </a:ext>
            </a:extLst>
          </p:cNvPr>
          <p:cNvSpPr txBox="1"/>
          <p:nvPr/>
        </p:nvSpPr>
        <p:spPr>
          <a:xfrm>
            <a:off x="4969285" y="4056369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60571F36-C943-63EF-D09E-034376631966}"/>
              </a:ext>
            </a:extLst>
          </p:cNvPr>
          <p:cNvSpPr txBox="1"/>
          <p:nvPr/>
        </p:nvSpPr>
        <p:spPr>
          <a:xfrm>
            <a:off x="4957674" y="4579829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公司位置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1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5077C789-C184-4B50-63BC-C1224491DDC6}"/>
              </a:ext>
            </a:extLst>
          </p:cNvPr>
          <p:cNvSpPr txBox="1"/>
          <p:nvPr/>
        </p:nvSpPr>
        <p:spPr>
          <a:xfrm>
            <a:off x="4969284" y="4827500"/>
            <a:ext cx="1693929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云南省昆明市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A0784CAE-FBE8-C1F2-AD29-32741EE9C55B}"/>
              </a:ext>
            </a:extLst>
          </p:cNvPr>
          <p:cNvSpPr txBox="1"/>
          <p:nvPr/>
        </p:nvSpPr>
        <p:spPr>
          <a:xfrm>
            <a:off x="4957674" y="5305576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电子邮箱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1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2F1386AA-CD09-6276-D07F-859245D5596C}"/>
              </a:ext>
            </a:extLst>
          </p:cNvPr>
          <p:cNvSpPr txBox="1"/>
          <p:nvPr/>
        </p:nvSpPr>
        <p:spPr>
          <a:xfrm>
            <a:off x="4969285" y="5553247"/>
            <a:ext cx="1766830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</a:t>
            </a:r>
            <a:r>
              <a:rPr lang="en-US" altLang="zh-CN" sz="105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@163.com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96" name="iconfont-11253-5321886">
            <a:extLst>
              <a:ext uri="{FF2B5EF4-FFF2-40B4-BE49-F238E27FC236}">
                <a16:creationId xmlns:a16="http://schemas.microsoft.com/office/drawing/2014/main" id="{41BD4900-D527-60FA-4D11-5AE21D16F86F}"/>
              </a:ext>
            </a:extLst>
          </p:cNvPr>
          <p:cNvSpPr/>
          <p:nvPr/>
        </p:nvSpPr>
        <p:spPr>
          <a:xfrm>
            <a:off x="7404261" y="3965249"/>
            <a:ext cx="278879" cy="312680"/>
          </a:xfrm>
          <a:custGeom>
            <a:avLst/>
            <a:gdLst>
              <a:gd name="T0" fmla="*/ 8906 w 8920"/>
              <a:gd name="T1" fmla="*/ 6804 h 10000"/>
              <a:gd name="T2" fmla="*/ 7814 w 8920"/>
              <a:gd name="T3" fmla="*/ 4610 h 10000"/>
              <a:gd name="T4" fmla="*/ 7504 w 8920"/>
              <a:gd name="T5" fmla="*/ 3302 h 10000"/>
              <a:gd name="T6" fmla="*/ 7505 w 8920"/>
              <a:gd name="T7" fmla="*/ 3269 h 10000"/>
              <a:gd name="T8" fmla="*/ 4460 w 8920"/>
              <a:gd name="T9" fmla="*/ 0 h 10000"/>
              <a:gd name="T10" fmla="*/ 1415 w 8920"/>
              <a:gd name="T11" fmla="*/ 3269 h 10000"/>
              <a:gd name="T12" fmla="*/ 1415 w 8920"/>
              <a:gd name="T13" fmla="*/ 3302 h 10000"/>
              <a:gd name="T14" fmla="*/ 1105 w 8920"/>
              <a:gd name="T15" fmla="*/ 4610 h 10000"/>
              <a:gd name="T16" fmla="*/ 13 w 8920"/>
              <a:gd name="T17" fmla="*/ 6804 h 10000"/>
              <a:gd name="T18" fmla="*/ 164 w 8920"/>
              <a:gd name="T19" fmla="*/ 7591 h 10000"/>
              <a:gd name="T20" fmla="*/ 1026 w 8920"/>
              <a:gd name="T21" fmla="*/ 6911 h 10000"/>
              <a:gd name="T22" fmla="*/ 1730 w 8920"/>
              <a:gd name="T23" fmla="*/ 8235 h 10000"/>
              <a:gd name="T24" fmla="*/ 1045 w 8920"/>
              <a:gd name="T25" fmla="*/ 9500 h 10000"/>
              <a:gd name="T26" fmla="*/ 2284 w 8920"/>
              <a:gd name="T27" fmla="*/ 10000 h 10000"/>
              <a:gd name="T28" fmla="*/ 4253 w 8920"/>
              <a:gd name="T29" fmla="*/ 9453 h 10000"/>
              <a:gd name="T30" fmla="*/ 4459 w 8920"/>
              <a:gd name="T31" fmla="*/ 9379 h 10000"/>
              <a:gd name="T32" fmla="*/ 4665 w 8920"/>
              <a:gd name="T33" fmla="*/ 9453 h 10000"/>
              <a:gd name="T34" fmla="*/ 6634 w 8920"/>
              <a:gd name="T35" fmla="*/ 10000 h 10000"/>
              <a:gd name="T36" fmla="*/ 7873 w 8920"/>
              <a:gd name="T37" fmla="*/ 9500 h 10000"/>
              <a:gd name="T38" fmla="*/ 7189 w 8920"/>
              <a:gd name="T39" fmla="*/ 8235 h 10000"/>
              <a:gd name="T40" fmla="*/ 7893 w 8920"/>
              <a:gd name="T41" fmla="*/ 6911 h 10000"/>
              <a:gd name="T42" fmla="*/ 8755 w 8920"/>
              <a:gd name="T43" fmla="*/ 7591 h 10000"/>
              <a:gd name="T44" fmla="*/ 8906 w 8920"/>
              <a:gd name="T45" fmla="*/ 6804 h 10000"/>
              <a:gd name="T46" fmla="*/ 8906 w 8920"/>
              <a:gd name="T47" fmla="*/ 680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920" h="10000">
                <a:moveTo>
                  <a:pt x="8906" y="6804"/>
                </a:moveTo>
                <a:cubicBezTo>
                  <a:pt x="8836" y="5838"/>
                  <a:pt x="8188" y="5029"/>
                  <a:pt x="7814" y="4610"/>
                </a:cubicBezTo>
                <a:cubicBezTo>
                  <a:pt x="7866" y="4489"/>
                  <a:pt x="7993" y="3784"/>
                  <a:pt x="7504" y="3302"/>
                </a:cubicBezTo>
                <a:cubicBezTo>
                  <a:pt x="7505" y="3291"/>
                  <a:pt x="7505" y="3279"/>
                  <a:pt x="7505" y="3269"/>
                </a:cubicBezTo>
                <a:cubicBezTo>
                  <a:pt x="7505" y="1371"/>
                  <a:pt x="6155" y="6"/>
                  <a:pt x="4460" y="0"/>
                </a:cubicBezTo>
                <a:cubicBezTo>
                  <a:pt x="2765" y="6"/>
                  <a:pt x="1415" y="1371"/>
                  <a:pt x="1415" y="3269"/>
                </a:cubicBezTo>
                <a:lnTo>
                  <a:pt x="1415" y="3302"/>
                </a:lnTo>
                <a:cubicBezTo>
                  <a:pt x="926" y="3782"/>
                  <a:pt x="1054" y="4487"/>
                  <a:pt x="1105" y="4610"/>
                </a:cubicBezTo>
                <a:cubicBezTo>
                  <a:pt x="730" y="5029"/>
                  <a:pt x="83" y="5838"/>
                  <a:pt x="13" y="6804"/>
                </a:cubicBezTo>
                <a:cubicBezTo>
                  <a:pt x="0" y="7057"/>
                  <a:pt x="39" y="7428"/>
                  <a:pt x="164" y="7591"/>
                </a:cubicBezTo>
                <a:cubicBezTo>
                  <a:pt x="315" y="7791"/>
                  <a:pt x="730" y="7551"/>
                  <a:pt x="1026" y="6911"/>
                </a:cubicBezTo>
                <a:cubicBezTo>
                  <a:pt x="1109" y="7208"/>
                  <a:pt x="1300" y="7660"/>
                  <a:pt x="1730" y="8235"/>
                </a:cubicBezTo>
                <a:cubicBezTo>
                  <a:pt x="1009" y="8399"/>
                  <a:pt x="803" y="9111"/>
                  <a:pt x="1045" y="9500"/>
                </a:cubicBezTo>
                <a:cubicBezTo>
                  <a:pt x="1216" y="9774"/>
                  <a:pt x="1608" y="10000"/>
                  <a:pt x="2284" y="10000"/>
                </a:cubicBezTo>
                <a:cubicBezTo>
                  <a:pt x="3485" y="10000"/>
                  <a:pt x="4016" y="9678"/>
                  <a:pt x="4253" y="9453"/>
                </a:cubicBezTo>
                <a:cubicBezTo>
                  <a:pt x="4301" y="9403"/>
                  <a:pt x="4370" y="9380"/>
                  <a:pt x="4459" y="9379"/>
                </a:cubicBezTo>
                <a:cubicBezTo>
                  <a:pt x="4548" y="9379"/>
                  <a:pt x="4618" y="9403"/>
                  <a:pt x="4665" y="9453"/>
                </a:cubicBezTo>
                <a:cubicBezTo>
                  <a:pt x="4901" y="9678"/>
                  <a:pt x="5433" y="10000"/>
                  <a:pt x="6634" y="10000"/>
                </a:cubicBezTo>
                <a:cubicBezTo>
                  <a:pt x="7310" y="10000"/>
                  <a:pt x="7701" y="9775"/>
                  <a:pt x="7873" y="9500"/>
                </a:cubicBezTo>
                <a:cubicBezTo>
                  <a:pt x="8115" y="9111"/>
                  <a:pt x="7910" y="8400"/>
                  <a:pt x="7189" y="8235"/>
                </a:cubicBezTo>
                <a:cubicBezTo>
                  <a:pt x="7620" y="7660"/>
                  <a:pt x="7810" y="7207"/>
                  <a:pt x="7893" y="6911"/>
                </a:cubicBezTo>
                <a:cubicBezTo>
                  <a:pt x="8189" y="7551"/>
                  <a:pt x="8604" y="7793"/>
                  <a:pt x="8755" y="7591"/>
                </a:cubicBezTo>
                <a:cubicBezTo>
                  <a:pt x="8880" y="7428"/>
                  <a:pt x="8920" y="7057"/>
                  <a:pt x="8906" y="6804"/>
                </a:cubicBezTo>
                <a:close/>
                <a:moveTo>
                  <a:pt x="8906" y="680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id="{BDA488AC-55D3-561D-ED42-536E1B0A4312}"/>
              </a:ext>
            </a:extLst>
          </p:cNvPr>
          <p:cNvSpPr/>
          <p:nvPr/>
        </p:nvSpPr>
        <p:spPr>
          <a:xfrm>
            <a:off x="7292697" y="3870587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4" name="office-phone_77553">
            <a:extLst>
              <a:ext uri="{FF2B5EF4-FFF2-40B4-BE49-F238E27FC236}">
                <a16:creationId xmlns:a16="http://schemas.microsoft.com/office/drawing/2014/main" id="{8A863D53-D3E9-2A4E-5DED-203B522B6711}"/>
              </a:ext>
            </a:extLst>
          </p:cNvPr>
          <p:cNvSpPr/>
          <p:nvPr/>
        </p:nvSpPr>
        <p:spPr>
          <a:xfrm>
            <a:off x="7377599" y="2488055"/>
            <a:ext cx="332201" cy="269443"/>
          </a:xfrm>
          <a:custGeom>
            <a:avLst/>
            <a:gdLst>
              <a:gd name="connsiteX0" fmla="*/ 506800 w 608697"/>
              <a:gd name="connsiteY0" fmla="*/ 416765 h 493707"/>
              <a:gd name="connsiteX1" fmla="*/ 500609 w 608697"/>
              <a:gd name="connsiteY1" fmla="*/ 423021 h 493707"/>
              <a:gd name="connsiteX2" fmla="*/ 500609 w 608697"/>
              <a:gd name="connsiteY2" fmla="*/ 447825 h 493707"/>
              <a:gd name="connsiteX3" fmla="*/ 506800 w 608697"/>
              <a:gd name="connsiteY3" fmla="*/ 454007 h 493707"/>
              <a:gd name="connsiteX4" fmla="*/ 573936 w 608697"/>
              <a:gd name="connsiteY4" fmla="*/ 454007 h 493707"/>
              <a:gd name="connsiteX5" fmla="*/ 580127 w 608697"/>
              <a:gd name="connsiteY5" fmla="*/ 447825 h 493707"/>
              <a:gd name="connsiteX6" fmla="*/ 580127 w 608697"/>
              <a:gd name="connsiteY6" fmla="*/ 423021 h 493707"/>
              <a:gd name="connsiteX7" fmla="*/ 573936 w 608697"/>
              <a:gd name="connsiteY7" fmla="*/ 416765 h 493707"/>
              <a:gd name="connsiteX8" fmla="*/ 411169 w 608697"/>
              <a:gd name="connsiteY8" fmla="*/ 416765 h 493707"/>
              <a:gd name="connsiteX9" fmla="*/ 404977 w 608697"/>
              <a:gd name="connsiteY9" fmla="*/ 423021 h 493707"/>
              <a:gd name="connsiteX10" fmla="*/ 404977 w 608697"/>
              <a:gd name="connsiteY10" fmla="*/ 447825 h 493707"/>
              <a:gd name="connsiteX11" fmla="*/ 411169 w 608697"/>
              <a:gd name="connsiteY11" fmla="*/ 454007 h 493707"/>
              <a:gd name="connsiteX12" fmla="*/ 478230 w 608697"/>
              <a:gd name="connsiteY12" fmla="*/ 454007 h 493707"/>
              <a:gd name="connsiteX13" fmla="*/ 484496 w 608697"/>
              <a:gd name="connsiteY13" fmla="*/ 447825 h 493707"/>
              <a:gd name="connsiteX14" fmla="*/ 484496 w 608697"/>
              <a:gd name="connsiteY14" fmla="*/ 423021 h 493707"/>
              <a:gd name="connsiteX15" fmla="*/ 478230 w 608697"/>
              <a:gd name="connsiteY15" fmla="*/ 416765 h 493707"/>
              <a:gd name="connsiteX16" fmla="*/ 310540 w 608697"/>
              <a:gd name="connsiteY16" fmla="*/ 416765 h 493707"/>
              <a:gd name="connsiteX17" fmla="*/ 304349 w 608697"/>
              <a:gd name="connsiteY17" fmla="*/ 423021 h 493707"/>
              <a:gd name="connsiteX18" fmla="*/ 304349 w 608697"/>
              <a:gd name="connsiteY18" fmla="*/ 447825 h 493707"/>
              <a:gd name="connsiteX19" fmla="*/ 310540 w 608697"/>
              <a:gd name="connsiteY19" fmla="*/ 454007 h 493707"/>
              <a:gd name="connsiteX20" fmla="*/ 377676 w 608697"/>
              <a:gd name="connsiteY20" fmla="*/ 454007 h 493707"/>
              <a:gd name="connsiteX21" fmla="*/ 383867 w 608697"/>
              <a:gd name="connsiteY21" fmla="*/ 447825 h 493707"/>
              <a:gd name="connsiteX22" fmla="*/ 383867 w 608697"/>
              <a:gd name="connsiteY22" fmla="*/ 423021 h 493707"/>
              <a:gd name="connsiteX23" fmla="*/ 377676 w 608697"/>
              <a:gd name="connsiteY23" fmla="*/ 416765 h 493707"/>
              <a:gd name="connsiteX24" fmla="*/ 506800 w 608697"/>
              <a:gd name="connsiteY24" fmla="*/ 354794 h 493707"/>
              <a:gd name="connsiteX25" fmla="*/ 500609 w 608697"/>
              <a:gd name="connsiteY25" fmla="*/ 360976 h 493707"/>
              <a:gd name="connsiteX26" fmla="*/ 500609 w 608697"/>
              <a:gd name="connsiteY26" fmla="*/ 385779 h 493707"/>
              <a:gd name="connsiteX27" fmla="*/ 506800 w 608697"/>
              <a:gd name="connsiteY27" fmla="*/ 391961 h 493707"/>
              <a:gd name="connsiteX28" fmla="*/ 573936 w 608697"/>
              <a:gd name="connsiteY28" fmla="*/ 391961 h 493707"/>
              <a:gd name="connsiteX29" fmla="*/ 580127 w 608697"/>
              <a:gd name="connsiteY29" fmla="*/ 385779 h 493707"/>
              <a:gd name="connsiteX30" fmla="*/ 580127 w 608697"/>
              <a:gd name="connsiteY30" fmla="*/ 360976 h 493707"/>
              <a:gd name="connsiteX31" fmla="*/ 573936 w 608697"/>
              <a:gd name="connsiteY31" fmla="*/ 354794 h 493707"/>
              <a:gd name="connsiteX32" fmla="*/ 411169 w 608697"/>
              <a:gd name="connsiteY32" fmla="*/ 354794 h 493707"/>
              <a:gd name="connsiteX33" fmla="*/ 404977 w 608697"/>
              <a:gd name="connsiteY33" fmla="*/ 360976 h 493707"/>
              <a:gd name="connsiteX34" fmla="*/ 404977 w 608697"/>
              <a:gd name="connsiteY34" fmla="*/ 385779 h 493707"/>
              <a:gd name="connsiteX35" fmla="*/ 411169 w 608697"/>
              <a:gd name="connsiteY35" fmla="*/ 391961 h 493707"/>
              <a:gd name="connsiteX36" fmla="*/ 478230 w 608697"/>
              <a:gd name="connsiteY36" fmla="*/ 391961 h 493707"/>
              <a:gd name="connsiteX37" fmla="*/ 484496 w 608697"/>
              <a:gd name="connsiteY37" fmla="*/ 385779 h 493707"/>
              <a:gd name="connsiteX38" fmla="*/ 484496 w 608697"/>
              <a:gd name="connsiteY38" fmla="*/ 360976 h 493707"/>
              <a:gd name="connsiteX39" fmla="*/ 478230 w 608697"/>
              <a:gd name="connsiteY39" fmla="*/ 354794 h 493707"/>
              <a:gd name="connsiteX40" fmla="*/ 310540 w 608697"/>
              <a:gd name="connsiteY40" fmla="*/ 354794 h 493707"/>
              <a:gd name="connsiteX41" fmla="*/ 304349 w 608697"/>
              <a:gd name="connsiteY41" fmla="*/ 360976 h 493707"/>
              <a:gd name="connsiteX42" fmla="*/ 304349 w 608697"/>
              <a:gd name="connsiteY42" fmla="*/ 385779 h 493707"/>
              <a:gd name="connsiteX43" fmla="*/ 310540 w 608697"/>
              <a:gd name="connsiteY43" fmla="*/ 391961 h 493707"/>
              <a:gd name="connsiteX44" fmla="*/ 377676 w 608697"/>
              <a:gd name="connsiteY44" fmla="*/ 391961 h 493707"/>
              <a:gd name="connsiteX45" fmla="*/ 383867 w 608697"/>
              <a:gd name="connsiteY45" fmla="*/ 385779 h 493707"/>
              <a:gd name="connsiteX46" fmla="*/ 383867 w 608697"/>
              <a:gd name="connsiteY46" fmla="*/ 360976 h 493707"/>
              <a:gd name="connsiteX47" fmla="*/ 377676 w 608697"/>
              <a:gd name="connsiteY47" fmla="*/ 354794 h 493707"/>
              <a:gd name="connsiteX48" fmla="*/ 506800 w 608697"/>
              <a:gd name="connsiteY48" fmla="*/ 292748 h 493707"/>
              <a:gd name="connsiteX49" fmla="*/ 500609 w 608697"/>
              <a:gd name="connsiteY49" fmla="*/ 298930 h 493707"/>
              <a:gd name="connsiteX50" fmla="*/ 500609 w 608697"/>
              <a:gd name="connsiteY50" fmla="*/ 323734 h 493707"/>
              <a:gd name="connsiteX51" fmla="*/ 506800 w 608697"/>
              <a:gd name="connsiteY51" fmla="*/ 329990 h 493707"/>
              <a:gd name="connsiteX52" fmla="*/ 573936 w 608697"/>
              <a:gd name="connsiteY52" fmla="*/ 329990 h 493707"/>
              <a:gd name="connsiteX53" fmla="*/ 580127 w 608697"/>
              <a:gd name="connsiteY53" fmla="*/ 323734 h 493707"/>
              <a:gd name="connsiteX54" fmla="*/ 580127 w 608697"/>
              <a:gd name="connsiteY54" fmla="*/ 298930 h 493707"/>
              <a:gd name="connsiteX55" fmla="*/ 573936 w 608697"/>
              <a:gd name="connsiteY55" fmla="*/ 292748 h 493707"/>
              <a:gd name="connsiteX56" fmla="*/ 411169 w 608697"/>
              <a:gd name="connsiteY56" fmla="*/ 292748 h 493707"/>
              <a:gd name="connsiteX57" fmla="*/ 404977 w 608697"/>
              <a:gd name="connsiteY57" fmla="*/ 298930 h 493707"/>
              <a:gd name="connsiteX58" fmla="*/ 404977 w 608697"/>
              <a:gd name="connsiteY58" fmla="*/ 323734 h 493707"/>
              <a:gd name="connsiteX59" fmla="*/ 411169 w 608697"/>
              <a:gd name="connsiteY59" fmla="*/ 329990 h 493707"/>
              <a:gd name="connsiteX60" fmla="*/ 478230 w 608697"/>
              <a:gd name="connsiteY60" fmla="*/ 329990 h 493707"/>
              <a:gd name="connsiteX61" fmla="*/ 484496 w 608697"/>
              <a:gd name="connsiteY61" fmla="*/ 323734 h 493707"/>
              <a:gd name="connsiteX62" fmla="*/ 484496 w 608697"/>
              <a:gd name="connsiteY62" fmla="*/ 298930 h 493707"/>
              <a:gd name="connsiteX63" fmla="*/ 478230 w 608697"/>
              <a:gd name="connsiteY63" fmla="*/ 292748 h 493707"/>
              <a:gd name="connsiteX64" fmla="*/ 310540 w 608697"/>
              <a:gd name="connsiteY64" fmla="*/ 292748 h 493707"/>
              <a:gd name="connsiteX65" fmla="*/ 304349 w 608697"/>
              <a:gd name="connsiteY65" fmla="*/ 298930 h 493707"/>
              <a:gd name="connsiteX66" fmla="*/ 304349 w 608697"/>
              <a:gd name="connsiteY66" fmla="*/ 323734 h 493707"/>
              <a:gd name="connsiteX67" fmla="*/ 310540 w 608697"/>
              <a:gd name="connsiteY67" fmla="*/ 329990 h 493707"/>
              <a:gd name="connsiteX68" fmla="*/ 377676 w 608697"/>
              <a:gd name="connsiteY68" fmla="*/ 329990 h 493707"/>
              <a:gd name="connsiteX69" fmla="*/ 383867 w 608697"/>
              <a:gd name="connsiteY69" fmla="*/ 323734 h 493707"/>
              <a:gd name="connsiteX70" fmla="*/ 383867 w 608697"/>
              <a:gd name="connsiteY70" fmla="*/ 298930 h 493707"/>
              <a:gd name="connsiteX71" fmla="*/ 377676 w 608697"/>
              <a:gd name="connsiteY71" fmla="*/ 292748 h 493707"/>
              <a:gd name="connsiteX72" fmla="*/ 506800 w 608697"/>
              <a:gd name="connsiteY72" fmla="*/ 230777 h 493707"/>
              <a:gd name="connsiteX73" fmla="*/ 500609 w 608697"/>
              <a:gd name="connsiteY73" fmla="*/ 236959 h 493707"/>
              <a:gd name="connsiteX74" fmla="*/ 500609 w 608697"/>
              <a:gd name="connsiteY74" fmla="*/ 261763 h 493707"/>
              <a:gd name="connsiteX75" fmla="*/ 506800 w 608697"/>
              <a:gd name="connsiteY75" fmla="*/ 267945 h 493707"/>
              <a:gd name="connsiteX76" fmla="*/ 573936 w 608697"/>
              <a:gd name="connsiteY76" fmla="*/ 267945 h 493707"/>
              <a:gd name="connsiteX77" fmla="*/ 580127 w 608697"/>
              <a:gd name="connsiteY77" fmla="*/ 261763 h 493707"/>
              <a:gd name="connsiteX78" fmla="*/ 580127 w 608697"/>
              <a:gd name="connsiteY78" fmla="*/ 236959 h 493707"/>
              <a:gd name="connsiteX79" fmla="*/ 573936 w 608697"/>
              <a:gd name="connsiteY79" fmla="*/ 230777 h 493707"/>
              <a:gd name="connsiteX80" fmla="*/ 411169 w 608697"/>
              <a:gd name="connsiteY80" fmla="*/ 230777 h 493707"/>
              <a:gd name="connsiteX81" fmla="*/ 404977 w 608697"/>
              <a:gd name="connsiteY81" fmla="*/ 236959 h 493707"/>
              <a:gd name="connsiteX82" fmla="*/ 404977 w 608697"/>
              <a:gd name="connsiteY82" fmla="*/ 261763 h 493707"/>
              <a:gd name="connsiteX83" fmla="*/ 411169 w 608697"/>
              <a:gd name="connsiteY83" fmla="*/ 267945 h 493707"/>
              <a:gd name="connsiteX84" fmla="*/ 478230 w 608697"/>
              <a:gd name="connsiteY84" fmla="*/ 267945 h 493707"/>
              <a:gd name="connsiteX85" fmla="*/ 484496 w 608697"/>
              <a:gd name="connsiteY85" fmla="*/ 261763 h 493707"/>
              <a:gd name="connsiteX86" fmla="*/ 484496 w 608697"/>
              <a:gd name="connsiteY86" fmla="*/ 236959 h 493707"/>
              <a:gd name="connsiteX87" fmla="*/ 478230 w 608697"/>
              <a:gd name="connsiteY87" fmla="*/ 230777 h 493707"/>
              <a:gd name="connsiteX88" fmla="*/ 310540 w 608697"/>
              <a:gd name="connsiteY88" fmla="*/ 230777 h 493707"/>
              <a:gd name="connsiteX89" fmla="*/ 304349 w 608697"/>
              <a:gd name="connsiteY89" fmla="*/ 236959 h 493707"/>
              <a:gd name="connsiteX90" fmla="*/ 304349 w 608697"/>
              <a:gd name="connsiteY90" fmla="*/ 261763 h 493707"/>
              <a:gd name="connsiteX91" fmla="*/ 310540 w 608697"/>
              <a:gd name="connsiteY91" fmla="*/ 267945 h 493707"/>
              <a:gd name="connsiteX92" fmla="*/ 377676 w 608697"/>
              <a:gd name="connsiteY92" fmla="*/ 267945 h 493707"/>
              <a:gd name="connsiteX93" fmla="*/ 383867 w 608697"/>
              <a:gd name="connsiteY93" fmla="*/ 261763 h 493707"/>
              <a:gd name="connsiteX94" fmla="*/ 383867 w 608697"/>
              <a:gd name="connsiteY94" fmla="*/ 236959 h 493707"/>
              <a:gd name="connsiteX95" fmla="*/ 377676 w 608697"/>
              <a:gd name="connsiteY95" fmla="*/ 230777 h 493707"/>
              <a:gd name="connsiteX96" fmla="*/ 316806 w 608697"/>
              <a:gd name="connsiteY96" fmla="*/ 104228 h 493707"/>
              <a:gd name="connsiteX97" fmla="*/ 304349 w 608697"/>
              <a:gd name="connsiteY97" fmla="*/ 116593 h 493707"/>
              <a:gd name="connsiteX98" fmla="*/ 304349 w 608697"/>
              <a:gd name="connsiteY98" fmla="*/ 177372 h 493707"/>
              <a:gd name="connsiteX99" fmla="*/ 316806 w 608697"/>
              <a:gd name="connsiteY99" fmla="*/ 189811 h 493707"/>
              <a:gd name="connsiteX100" fmla="*/ 567670 w 608697"/>
              <a:gd name="connsiteY100" fmla="*/ 189811 h 493707"/>
              <a:gd name="connsiteX101" fmla="*/ 580127 w 608697"/>
              <a:gd name="connsiteY101" fmla="*/ 177372 h 493707"/>
              <a:gd name="connsiteX102" fmla="*/ 580127 w 608697"/>
              <a:gd name="connsiteY102" fmla="*/ 116593 h 493707"/>
              <a:gd name="connsiteX103" fmla="*/ 567670 w 608697"/>
              <a:gd name="connsiteY103" fmla="*/ 104228 h 493707"/>
              <a:gd name="connsiteX104" fmla="*/ 24840 w 608697"/>
              <a:gd name="connsiteY104" fmla="*/ 64528 h 493707"/>
              <a:gd name="connsiteX105" fmla="*/ 43041 w 608697"/>
              <a:gd name="connsiteY105" fmla="*/ 64528 h 493707"/>
              <a:gd name="connsiteX106" fmla="*/ 46398 w 608697"/>
              <a:gd name="connsiteY106" fmla="*/ 428980 h 493707"/>
              <a:gd name="connsiteX107" fmla="*/ 77057 w 608697"/>
              <a:gd name="connsiteY107" fmla="*/ 464807 h 493707"/>
              <a:gd name="connsiteX108" fmla="*/ 151577 w 608697"/>
              <a:gd name="connsiteY108" fmla="*/ 472628 h 493707"/>
              <a:gd name="connsiteX109" fmla="*/ 226024 w 608697"/>
              <a:gd name="connsiteY109" fmla="*/ 464807 h 493707"/>
              <a:gd name="connsiteX110" fmla="*/ 256682 w 608697"/>
              <a:gd name="connsiteY110" fmla="*/ 428980 h 493707"/>
              <a:gd name="connsiteX111" fmla="*/ 260114 w 608697"/>
              <a:gd name="connsiteY111" fmla="*/ 64528 h 493707"/>
              <a:gd name="connsiteX112" fmla="*/ 583857 w 608697"/>
              <a:gd name="connsiteY112" fmla="*/ 64528 h 493707"/>
              <a:gd name="connsiteX113" fmla="*/ 608697 w 608697"/>
              <a:gd name="connsiteY113" fmla="*/ 89331 h 493707"/>
              <a:gd name="connsiteX114" fmla="*/ 608697 w 608697"/>
              <a:gd name="connsiteY114" fmla="*/ 468904 h 493707"/>
              <a:gd name="connsiteX115" fmla="*/ 583857 w 608697"/>
              <a:gd name="connsiteY115" fmla="*/ 493707 h 493707"/>
              <a:gd name="connsiteX116" fmla="*/ 24840 w 608697"/>
              <a:gd name="connsiteY116" fmla="*/ 493707 h 493707"/>
              <a:gd name="connsiteX117" fmla="*/ 0 w 608697"/>
              <a:gd name="connsiteY117" fmla="*/ 468904 h 493707"/>
              <a:gd name="connsiteX118" fmla="*/ 0 w 608697"/>
              <a:gd name="connsiteY118" fmla="*/ 89331 h 493707"/>
              <a:gd name="connsiteX119" fmla="*/ 24840 w 608697"/>
              <a:gd name="connsiteY119" fmla="*/ 64528 h 493707"/>
              <a:gd name="connsiteX120" fmla="*/ 151577 w 608697"/>
              <a:gd name="connsiteY120" fmla="*/ 0 h 493707"/>
              <a:gd name="connsiteX121" fmla="*/ 220645 w 608697"/>
              <a:gd name="connsiteY121" fmla="*/ 7319 h 493707"/>
              <a:gd name="connsiteX122" fmla="*/ 230714 w 608697"/>
              <a:gd name="connsiteY122" fmla="*/ 19759 h 493707"/>
              <a:gd name="connsiteX123" fmla="*/ 230714 w 608697"/>
              <a:gd name="connsiteY123" fmla="*/ 426841 h 493707"/>
              <a:gd name="connsiteX124" fmla="*/ 220645 w 608697"/>
              <a:gd name="connsiteY124" fmla="*/ 439281 h 493707"/>
              <a:gd name="connsiteX125" fmla="*/ 82509 w 608697"/>
              <a:gd name="connsiteY125" fmla="*/ 439281 h 493707"/>
              <a:gd name="connsiteX126" fmla="*/ 72439 w 608697"/>
              <a:gd name="connsiteY126" fmla="*/ 426841 h 493707"/>
              <a:gd name="connsiteX127" fmla="*/ 72439 w 608697"/>
              <a:gd name="connsiteY127" fmla="*/ 19759 h 493707"/>
              <a:gd name="connsiteX128" fmla="*/ 82509 w 608697"/>
              <a:gd name="connsiteY128" fmla="*/ 7319 h 493707"/>
              <a:gd name="connsiteX129" fmla="*/ 151577 w 608697"/>
              <a:gd name="connsiteY129" fmla="*/ 0 h 49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8697" h="493707">
                <a:moveTo>
                  <a:pt x="506800" y="416765"/>
                </a:moveTo>
                <a:cubicBezTo>
                  <a:pt x="503369" y="416765"/>
                  <a:pt x="500609" y="419595"/>
                  <a:pt x="500609" y="423021"/>
                </a:cubicBezTo>
                <a:lnTo>
                  <a:pt x="500609" y="447825"/>
                </a:lnTo>
                <a:cubicBezTo>
                  <a:pt x="500609" y="451251"/>
                  <a:pt x="503369" y="454007"/>
                  <a:pt x="506800" y="454007"/>
                </a:cubicBezTo>
                <a:lnTo>
                  <a:pt x="573936" y="454007"/>
                </a:lnTo>
                <a:cubicBezTo>
                  <a:pt x="577367" y="454007"/>
                  <a:pt x="580127" y="451251"/>
                  <a:pt x="580127" y="447825"/>
                </a:cubicBezTo>
                <a:lnTo>
                  <a:pt x="580127" y="423021"/>
                </a:lnTo>
                <a:cubicBezTo>
                  <a:pt x="580127" y="419595"/>
                  <a:pt x="577367" y="416765"/>
                  <a:pt x="573936" y="416765"/>
                </a:cubicBezTo>
                <a:close/>
                <a:moveTo>
                  <a:pt x="411169" y="416765"/>
                </a:moveTo>
                <a:cubicBezTo>
                  <a:pt x="407737" y="416765"/>
                  <a:pt x="404977" y="419595"/>
                  <a:pt x="404977" y="423021"/>
                </a:cubicBezTo>
                <a:lnTo>
                  <a:pt x="404977" y="447825"/>
                </a:lnTo>
                <a:cubicBezTo>
                  <a:pt x="404977" y="451251"/>
                  <a:pt x="407737" y="454007"/>
                  <a:pt x="411169" y="454007"/>
                </a:cubicBezTo>
                <a:lnTo>
                  <a:pt x="478230" y="454007"/>
                </a:lnTo>
                <a:cubicBezTo>
                  <a:pt x="481661" y="454007"/>
                  <a:pt x="484496" y="451251"/>
                  <a:pt x="484496" y="447825"/>
                </a:cubicBezTo>
                <a:lnTo>
                  <a:pt x="484496" y="423021"/>
                </a:lnTo>
                <a:cubicBezTo>
                  <a:pt x="484496" y="419595"/>
                  <a:pt x="481661" y="416765"/>
                  <a:pt x="478230" y="416765"/>
                </a:cubicBezTo>
                <a:close/>
                <a:moveTo>
                  <a:pt x="310540" y="416765"/>
                </a:moveTo>
                <a:cubicBezTo>
                  <a:pt x="307109" y="416765"/>
                  <a:pt x="304349" y="419595"/>
                  <a:pt x="304349" y="423021"/>
                </a:cubicBezTo>
                <a:lnTo>
                  <a:pt x="304349" y="447825"/>
                </a:lnTo>
                <a:cubicBezTo>
                  <a:pt x="304349" y="451251"/>
                  <a:pt x="307109" y="454007"/>
                  <a:pt x="310540" y="454007"/>
                </a:cubicBezTo>
                <a:lnTo>
                  <a:pt x="377676" y="454007"/>
                </a:lnTo>
                <a:cubicBezTo>
                  <a:pt x="381107" y="454007"/>
                  <a:pt x="383867" y="451251"/>
                  <a:pt x="383867" y="447825"/>
                </a:cubicBezTo>
                <a:lnTo>
                  <a:pt x="383867" y="423021"/>
                </a:lnTo>
                <a:cubicBezTo>
                  <a:pt x="383867" y="419595"/>
                  <a:pt x="381107" y="416765"/>
                  <a:pt x="377676" y="416765"/>
                </a:cubicBezTo>
                <a:close/>
                <a:moveTo>
                  <a:pt x="506800" y="354794"/>
                </a:moveTo>
                <a:cubicBezTo>
                  <a:pt x="503369" y="354794"/>
                  <a:pt x="500609" y="357550"/>
                  <a:pt x="500609" y="360976"/>
                </a:cubicBezTo>
                <a:lnTo>
                  <a:pt x="500609" y="385779"/>
                </a:lnTo>
                <a:cubicBezTo>
                  <a:pt x="500609" y="389205"/>
                  <a:pt x="503369" y="391961"/>
                  <a:pt x="506800" y="391961"/>
                </a:cubicBezTo>
                <a:lnTo>
                  <a:pt x="573936" y="391961"/>
                </a:lnTo>
                <a:cubicBezTo>
                  <a:pt x="577367" y="391961"/>
                  <a:pt x="580127" y="389205"/>
                  <a:pt x="580127" y="385779"/>
                </a:cubicBezTo>
                <a:lnTo>
                  <a:pt x="580127" y="360976"/>
                </a:lnTo>
                <a:cubicBezTo>
                  <a:pt x="580127" y="357550"/>
                  <a:pt x="577367" y="354794"/>
                  <a:pt x="573936" y="354794"/>
                </a:cubicBezTo>
                <a:close/>
                <a:moveTo>
                  <a:pt x="411169" y="354794"/>
                </a:moveTo>
                <a:cubicBezTo>
                  <a:pt x="407737" y="354794"/>
                  <a:pt x="404977" y="357550"/>
                  <a:pt x="404977" y="360976"/>
                </a:cubicBezTo>
                <a:lnTo>
                  <a:pt x="404977" y="385779"/>
                </a:lnTo>
                <a:cubicBezTo>
                  <a:pt x="404977" y="389205"/>
                  <a:pt x="407737" y="391961"/>
                  <a:pt x="411169" y="391961"/>
                </a:cubicBezTo>
                <a:lnTo>
                  <a:pt x="478230" y="391961"/>
                </a:lnTo>
                <a:cubicBezTo>
                  <a:pt x="481661" y="391961"/>
                  <a:pt x="484496" y="389205"/>
                  <a:pt x="484496" y="385779"/>
                </a:cubicBezTo>
                <a:lnTo>
                  <a:pt x="484496" y="360976"/>
                </a:lnTo>
                <a:cubicBezTo>
                  <a:pt x="484496" y="357550"/>
                  <a:pt x="481661" y="354794"/>
                  <a:pt x="478230" y="354794"/>
                </a:cubicBezTo>
                <a:close/>
                <a:moveTo>
                  <a:pt x="310540" y="354794"/>
                </a:moveTo>
                <a:cubicBezTo>
                  <a:pt x="307109" y="354794"/>
                  <a:pt x="304349" y="357550"/>
                  <a:pt x="304349" y="360976"/>
                </a:cubicBezTo>
                <a:lnTo>
                  <a:pt x="304349" y="385779"/>
                </a:lnTo>
                <a:cubicBezTo>
                  <a:pt x="304349" y="389205"/>
                  <a:pt x="307109" y="391961"/>
                  <a:pt x="310540" y="391961"/>
                </a:cubicBezTo>
                <a:lnTo>
                  <a:pt x="377676" y="391961"/>
                </a:lnTo>
                <a:cubicBezTo>
                  <a:pt x="381107" y="391961"/>
                  <a:pt x="383867" y="389205"/>
                  <a:pt x="383867" y="385779"/>
                </a:cubicBezTo>
                <a:lnTo>
                  <a:pt x="383867" y="360976"/>
                </a:lnTo>
                <a:cubicBezTo>
                  <a:pt x="383867" y="357550"/>
                  <a:pt x="381107" y="354794"/>
                  <a:pt x="377676" y="354794"/>
                </a:cubicBezTo>
                <a:close/>
                <a:moveTo>
                  <a:pt x="506800" y="292748"/>
                </a:moveTo>
                <a:cubicBezTo>
                  <a:pt x="503369" y="292748"/>
                  <a:pt x="500609" y="295504"/>
                  <a:pt x="500609" y="298930"/>
                </a:cubicBezTo>
                <a:lnTo>
                  <a:pt x="500609" y="323734"/>
                </a:lnTo>
                <a:cubicBezTo>
                  <a:pt x="500609" y="327160"/>
                  <a:pt x="503369" y="329990"/>
                  <a:pt x="506800" y="329990"/>
                </a:cubicBezTo>
                <a:lnTo>
                  <a:pt x="573936" y="329990"/>
                </a:lnTo>
                <a:cubicBezTo>
                  <a:pt x="577367" y="329990"/>
                  <a:pt x="580127" y="327160"/>
                  <a:pt x="580127" y="323734"/>
                </a:cubicBezTo>
                <a:lnTo>
                  <a:pt x="580127" y="298930"/>
                </a:lnTo>
                <a:cubicBezTo>
                  <a:pt x="580127" y="295504"/>
                  <a:pt x="577367" y="292748"/>
                  <a:pt x="573936" y="292748"/>
                </a:cubicBezTo>
                <a:close/>
                <a:moveTo>
                  <a:pt x="411169" y="292748"/>
                </a:moveTo>
                <a:cubicBezTo>
                  <a:pt x="407737" y="292748"/>
                  <a:pt x="404977" y="295504"/>
                  <a:pt x="404977" y="298930"/>
                </a:cubicBezTo>
                <a:lnTo>
                  <a:pt x="404977" y="323734"/>
                </a:lnTo>
                <a:cubicBezTo>
                  <a:pt x="404977" y="327160"/>
                  <a:pt x="407737" y="329990"/>
                  <a:pt x="411169" y="329990"/>
                </a:cubicBezTo>
                <a:lnTo>
                  <a:pt x="478230" y="329990"/>
                </a:lnTo>
                <a:cubicBezTo>
                  <a:pt x="481661" y="329990"/>
                  <a:pt x="484496" y="327160"/>
                  <a:pt x="484496" y="323734"/>
                </a:cubicBezTo>
                <a:lnTo>
                  <a:pt x="484496" y="298930"/>
                </a:lnTo>
                <a:cubicBezTo>
                  <a:pt x="484496" y="295504"/>
                  <a:pt x="481661" y="292748"/>
                  <a:pt x="478230" y="292748"/>
                </a:cubicBezTo>
                <a:close/>
                <a:moveTo>
                  <a:pt x="310540" y="292748"/>
                </a:moveTo>
                <a:cubicBezTo>
                  <a:pt x="307109" y="292748"/>
                  <a:pt x="304349" y="295504"/>
                  <a:pt x="304349" y="298930"/>
                </a:cubicBezTo>
                <a:lnTo>
                  <a:pt x="304349" y="323734"/>
                </a:lnTo>
                <a:cubicBezTo>
                  <a:pt x="304349" y="327160"/>
                  <a:pt x="307109" y="329990"/>
                  <a:pt x="310540" y="329990"/>
                </a:cubicBezTo>
                <a:lnTo>
                  <a:pt x="377676" y="329990"/>
                </a:lnTo>
                <a:cubicBezTo>
                  <a:pt x="381107" y="329990"/>
                  <a:pt x="383867" y="327160"/>
                  <a:pt x="383867" y="323734"/>
                </a:cubicBezTo>
                <a:lnTo>
                  <a:pt x="383867" y="298930"/>
                </a:lnTo>
                <a:cubicBezTo>
                  <a:pt x="383867" y="295504"/>
                  <a:pt x="381107" y="292748"/>
                  <a:pt x="377676" y="292748"/>
                </a:cubicBezTo>
                <a:close/>
                <a:moveTo>
                  <a:pt x="506800" y="230777"/>
                </a:moveTo>
                <a:cubicBezTo>
                  <a:pt x="503369" y="230777"/>
                  <a:pt x="500609" y="233533"/>
                  <a:pt x="500609" y="236959"/>
                </a:cubicBezTo>
                <a:lnTo>
                  <a:pt x="500609" y="261763"/>
                </a:lnTo>
                <a:cubicBezTo>
                  <a:pt x="500609" y="265189"/>
                  <a:pt x="503369" y="267945"/>
                  <a:pt x="506800" y="267945"/>
                </a:cubicBezTo>
                <a:lnTo>
                  <a:pt x="573936" y="267945"/>
                </a:lnTo>
                <a:cubicBezTo>
                  <a:pt x="577367" y="267945"/>
                  <a:pt x="580127" y="265189"/>
                  <a:pt x="580127" y="261763"/>
                </a:cubicBezTo>
                <a:lnTo>
                  <a:pt x="580127" y="236959"/>
                </a:lnTo>
                <a:cubicBezTo>
                  <a:pt x="580127" y="233533"/>
                  <a:pt x="577367" y="230777"/>
                  <a:pt x="573936" y="230777"/>
                </a:cubicBezTo>
                <a:close/>
                <a:moveTo>
                  <a:pt x="411169" y="230777"/>
                </a:moveTo>
                <a:cubicBezTo>
                  <a:pt x="407737" y="230777"/>
                  <a:pt x="404977" y="233533"/>
                  <a:pt x="404977" y="236959"/>
                </a:cubicBezTo>
                <a:lnTo>
                  <a:pt x="404977" y="261763"/>
                </a:lnTo>
                <a:cubicBezTo>
                  <a:pt x="404977" y="265189"/>
                  <a:pt x="407737" y="267945"/>
                  <a:pt x="411169" y="267945"/>
                </a:cubicBezTo>
                <a:lnTo>
                  <a:pt x="478230" y="267945"/>
                </a:lnTo>
                <a:cubicBezTo>
                  <a:pt x="481661" y="267945"/>
                  <a:pt x="484496" y="265189"/>
                  <a:pt x="484496" y="261763"/>
                </a:cubicBezTo>
                <a:lnTo>
                  <a:pt x="484496" y="236959"/>
                </a:lnTo>
                <a:cubicBezTo>
                  <a:pt x="484496" y="233533"/>
                  <a:pt x="481661" y="230777"/>
                  <a:pt x="478230" y="230777"/>
                </a:cubicBezTo>
                <a:close/>
                <a:moveTo>
                  <a:pt x="310540" y="230777"/>
                </a:moveTo>
                <a:cubicBezTo>
                  <a:pt x="307109" y="230777"/>
                  <a:pt x="304349" y="233533"/>
                  <a:pt x="304349" y="236959"/>
                </a:cubicBezTo>
                <a:lnTo>
                  <a:pt x="304349" y="261763"/>
                </a:lnTo>
                <a:cubicBezTo>
                  <a:pt x="304349" y="265189"/>
                  <a:pt x="307109" y="267945"/>
                  <a:pt x="310540" y="267945"/>
                </a:cubicBezTo>
                <a:lnTo>
                  <a:pt x="377676" y="267945"/>
                </a:lnTo>
                <a:cubicBezTo>
                  <a:pt x="381107" y="267945"/>
                  <a:pt x="383867" y="265189"/>
                  <a:pt x="383867" y="261763"/>
                </a:cubicBezTo>
                <a:lnTo>
                  <a:pt x="383867" y="236959"/>
                </a:lnTo>
                <a:cubicBezTo>
                  <a:pt x="383867" y="233533"/>
                  <a:pt x="381107" y="230777"/>
                  <a:pt x="377676" y="230777"/>
                </a:cubicBezTo>
                <a:close/>
                <a:moveTo>
                  <a:pt x="316806" y="104228"/>
                </a:moveTo>
                <a:cubicBezTo>
                  <a:pt x="309943" y="104228"/>
                  <a:pt x="304349" y="109740"/>
                  <a:pt x="304349" y="116593"/>
                </a:cubicBezTo>
                <a:lnTo>
                  <a:pt x="304349" y="177372"/>
                </a:lnTo>
                <a:cubicBezTo>
                  <a:pt x="304349" y="184224"/>
                  <a:pt x="309943" y="189811"/>
                  <a:pt x="316806" y="189811"/>
                </a:cubicBezTo>
                <a:lnTo>
                  <a:pt x="567670" y="189811"/>
                </a:lnTo>
                <a:cubicBezTo>
                  <a:pt x="574532" y="189811"/>
                  <a:pt x="580127" y="184224"/>
                  <a:pt x="580127" y="177372"/>
                </a:cubicBezTo>
                <a:lnTo>
                  <a:pt x="580127" y="116593"/>
                </a:lnTo>
                <a:cubicBezTo>
                  <a:pt x="580127" y="109740"/>
                  <a:pt x="574532" y="104228"/>
                  <a:pt x="567670" y="104228"/>
                </a:cubicBezTo>
                <a:close/>
                <a:moveTo>
                  <a:pt x="24840" y="64528"/>
                </a:moveTo>
                <a:lnTo>
                  <a:pt x="43041" y="64528"/>
                </a:lnTo>
                <a:cubicBezTo>
                  <a:pt x="35209" y="186533"/>
                  <a:pt x="36328" y="306230"/>
                  <a:pt x="46398" y="428980"/>
                </a:cubicBezTo>
                <a:cubicBezTo>
                  <a:pt x="47890" y="446782"/>
                  <a:pt x="60198" y="461157"/>
                  <a:pt x="77057" y="464807"/>
                </a:cubicBezTo>
                <a:cubicBezTo>
                  <a:pt x="101524" y="469947"/>
                  <a:pt x="126588" y="472628"/>
                  <a:pt x="151577" y="472628"/>
                </a:cubicBezTo>
                <a:cubicBezTo>
                  <a:pt x="176492" y="472628"/>
                  <a:pt x="201556" y="469947"/>
                  <a:pt x="226024" y="464807"/>
                </a:cubicBezTo>
                <a:cubicBezTo>
                  <a:pt x="242882" y="461157"/>
                  <a:pt x="255190" y="446782"/>
                  <a:pt x="256682" y="428980"/>
                </a:cubicBezTo>
                <a:cubicBezTo>
                  <a:pt x="266753" y="306230"/>
                  <a:pt x="267871" y="186533"/>
                  <a:pt x="260114" y="64528"/>
                </a:cubicBezTo>
                <a:lnTo>
                  <a:pt x="583857" y="64528"/>
                </a:lnTo>
                <a:cubicBezTo>
                  <a:pt x="597582" y="64528"/>
                  <a:pt x="608697" y="75626"/>
                  <a:pt x="608697" y="89331"/>
                </a:cubicBezTo>
                <a:lnTo>
                  <a:pt x="608697" y="468904"/>
                </a:lnTo>
                <a:cubicBezTo>
                  <a:pt x="608697" y="482609"/>
                  <a:pt x="597582" y="493707"/>
                  <a:pt x="583857" y="493707"/>
                </a:cubicBezTo>
                <a:lnTo>
                  <a:pt x="24840" y="493707"/>
                </a:lnTo>
                <a:cubicBezTo>
                  <a:pt x="11115" y="493707"/>
                  <a:pt x="0" y="482609"/>
                  <a:pt x="0" y="468904"/>
                </a:cubicBezTo>
                <a:lnTo>
                  <a:pt x="0" y="89331"/>
                </a:lnTo>
                <a:cubicBezTo>
                  <a:pt x="0" y="75626"/>
                  <a:pt x="11115" y="64528"/>
                  <a:pt x="24840" y="64528"/>
                </a:cubicBezTo>
                <a:close/>
                <a:moveTo>
                  <a:pt x="151577" y="0"/>
                </a:moveTo>
                <a:cubicBezTo>
                  <a:pt x="174699" y="0"/>
                  <a:pt x="197821" y="2440"/>
                  <a:pt x="220645" y="7319"/>
                </a:cubicBezTo>
                <a:cubicBezTo>
                  <a:pt x="226537" y="8585"/>
                  <a:pt x="230192" y="14098"/>
                  <a:pt x="230714" y="19759"/>
                </a:cubicBezTo>
                <a:cubicBezTo>
                  <a:pt x="241828" y="155925"/>
                  <a:pt x="241828" y="290675"/>
                  <a:pt x="230714" y="426841"/>
                </a:cubicBezTo>
                <a:cubicBezTo>
                  <a:pt x="230192" y="432503"/>
                  <a:pt x="226537" y="438089"/>
                  <a:pt x="220645" y="439281"/>
                </a:cubicBezTo>
                <a:cubicBezTo>
                  <a:pt x="174997" y="449039"/>
                  <a:pt x="128156" y="449039"/>
                  <a:pt x="82509" y="439281"/>
                </a:cubicBezTo>
                <a:cubicBezTo>
                  <a:pt x="76541" y="438089"/>
                  <a:pt x="72887" y="432503"/>
                  <a:pt x="72439" y="426841"/>
                </a:cubicBezTo>
                <a:cubicBezTo>
                  <a:pt x="61251" y="290675"/>
                  <a:pt x="61251" y="155925"/>
                  <a:pt x="72439" y="19759"/>
                </a:cubicBezTo>
                <a:cubicBezTo>
                  <a:pt x="72887" y="14098"/>
                  <a:pt x="76541" y="8585"/>
                  <a:pt x="82509" y="7319"/>
                </a:cubicBezTo>
                <a:cubicBezTo>
                  <a:pt x="105333" y="2440"/>
                  <a:pt x="128455" y="0"/>
                  <a:pt x="1515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5" name="椭圆 294">
            <a:extLst>
              <a:ext uri="{FF2B5EF4-FFF2-40B4-BE49-F238E27FC236}">
                <a16:creationId xmlns:a16="http://schemas.microsoft.com/office/drawing/2014/main" id="{95F0D026-B8F3-984F-B4B6-FF0B412DA130}"/>
              </a:ext>
            </a:extLst>
          </p:cNvPr>
          <p:cNvSpPr/>
          <p:nvPr/>
        </p:nvSpPr>
        <p:spPr>
          <a:xfrm>
            <a:off x="7292697" y="2371773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2" name="map-location-pointer_17177">
            <a:extLst>
              <a:ext uri="{FF2B5EF4-FFF2-40B4-BE49-F238E27FC236}">
                <a16:creationId xmlns:a16="http://schemas.microsoft.com/office/drawing/2014/main" id="{E4317408-B5CF-15E7-D4D3-E8B90F3797B2}"/>
              </a:ext>
            </a:extLst>
          </p:cNvPr>
          <p:cNvSpPr/>
          <p:nvPr/>
        </p:nvSpPr>
        <p:spPr>
          <a:xfrm>
            <a:off x="7432455" y="4708439"/>
            <a:ext cx="222487" cy="325117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34327EB1-5290-1156-2358-05B128BE608A}"/>
              </a:ext>
            </a:extLst>
          </p:cNvPr>
          <p:cNvSpPr/>
          <p:nvPr/>
        </p:nvSpPr>
        <p:spPr>
          <a:xfrm>
            <a:off x="7292697" y="4619994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0" name="iconfont-11253-5394356">
            <a:extLst>
              <a:ext uri="{FF2B5EF4-FFF2-40B4-BE49-F238E27FC236}">
                <a16:creationId xmlns:a16="http://schemas.microsoft.com/office/drawing/2014/main" id="{BC990BCE-7E0C-0A31-CC68-FC76D058B9CD}"/>
              </a:ext>
            </a:extLst>
          </p:cNvPr>
          <p:cNvSpPr/>
          <p:nvPr/>
        </p:nvSpPr>
        <p:spPr>
          <a:xfrm>
            <a:off x="7372934" y="3225858"/>
            <a:ext cx="341532" cy="292651"/>
          </a:xfrm>
          <a:custGeom>
            <a:avLst/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91" name="椭圆 290">
            <a:extLst>
              <a:ext uri="{FF2B5EF4-FFF2-40B4-BE49-F238E27FC236}">
                <a16:creationId xmlns:a16="http://schemas.microsoft.com/office/drawing/2014/main" id="{B1F3FCD8-9A65-C32A-1880-E3288D40EE2A}"/>
              </a:ext>
            </a:extLst>
          </p:cNvPr>
          <p:cNvSpPr/>
          <p:nvPr/>
        </p:nvSpPr>
        <p:spPr>
          <a:xfrm>
            <a:off x="7292697" y="3121180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88" name="iconfont-10471-5111473">
            <a:extLst>
              <a:ext uri="{FF2B5EF4-FFF2-40B4-BE49-F238E27FC236}">
                <a16:creationId xmlns:a16="http://schemas.microsoft.com/office/drawing/2014/main" id="{BE6F626E-5E30-A391-D0D8-943FF192FE14}"/>
              </a:ext>
            </a:extLst>
          </p:cNvPr>
          <p:cNvSpPr/>
          <p:nvPr/>
        </p:nvSpPr>
        <p:spPr>
          <a:xfrm>
            <a:off x="7381488" y="5512253"/>
            <a:ext cx="324422" cy="216306"/>
          </a:xfrm>
          <a:custGeom>
            <a:avLst/>
            <a:gdLst>
              <a:gd name="T0" fmla="*/ 9600 w 9600"/>
              <a:gd name="T1" fmla="*/ 6400 h 6400"/>
              <a:gd name="T2" fmla="*/ 9600 w 9600"/>
              <a:gd name="T3" fmla="*/ 345 h 6400"/>
              <a:gd name="T4" fmla="*/ 6322 w 9600"/>
              <a:gd name="T5" fmla="*/ 2840 h 6400"/>
              <a:gd name="T6" fmla="*/ 8025 w 9600"/>
              <a:gd name="T7" fmla="*/ 4775 h 6400"/>
              <a:gd name="T8" fmla="*/ 7975 w 9600"/>
              <a:gd name="T9" fmla="*/ 4825 h 6400"/>
              <a:gd name="T10" fmla="*/ 6003 w 9600"/>
              <a:gd name="T11" fmla="*/ 3085 h 6400"/>
              <a:gd name="T12" fmla="*/ 4800 w 9600"/>
              <a:gd name="T13" fmla="*/ 4000 h 6400"/>
              <a:gd name="T14" fmla="*/ 3598 w 9600"/>
              <a:gd name="T15" fmla="*/ 3085 h 6400"/>
              <a:gd name="T16" fmla="*/ 1625 w 9600"/>
              <a:gd name="T17" fmla="*/ 4825 h 6400"/>
              <a:gd name="T18" fmla="*/ 1575 w 9600"/>
              <a:gd name="T19" fmla="*/ 4775 h 6400"/>
              <a:gd name="T20" fmla="*/ 3275 w 9600"/>
              <a:gd name="T21" fmla="*/ 2840 h 6400"/>
              <a:gd name="T22" fmla="*/ 0 w 9600"/>
              <a:gd name="T23" fmla="*/ 350 h 6400"/>
              <a:gd name="T24" fmla="*/ 0 w 9600"/>
              <a:gd name="T25" fmla="*/ 6400 h 6400"/>
              <a:gd name="T26" fmla="*/ 9600 w 9600"/>
              <a:gd name="T27" fmla="*/ 6400 h 6400"/>
              <a:gd name="T28" fmla="*/ 9393 w 9600"/>
              <a:gd name="T29" fmla="*/ 0 h 6400"/>
              <a:gd name="T30" fmla="*/ 200 w 9600"/>
              <a:gd name="T31" fmla="*/ 0 h 6400"/>
              <a:gd name="T32" fmla="*/ 4800 w 9600"/>
              <a:gd name="T33" fmla="*/ 3497 h 6400"/>
              <a:gd name="T34" fmla="*/ 9393 w 9600"/>
              <a:gd name="T35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00" h="6400">
                <a:moveTo>
                  <a:pt x="9600" y="6400"/>
                </a:moveTo>
                <a:lnTo>
                  <a:pt x="9600" y="345"/>
                </a:lnTo>
                <a:lnTo>
                  <a:pt x="6322" y="2840"/>
                </a:lnTo>
                <a:lnTo>
                  <a:pt x="8025" y="4775"/>
                </a:lnTo>
                <a:lnTo>
                  <a:pt x="7975" y="4825"/>
                </a:lnTo>
                <a:lnTo>
                  <a:pt x="6003" y="3085"/>
                </a:lnTo>
                <a:lnTo>
                  <a:pt x="4800" y="4000"/>
                </a:lnTo>
                <a:lnTo>
                  <a:pt x="3598" y="3085"/>
                </a:lnTo>
                <a:lnTo>
                  <a:pt x="1625" y="4825"/>
                </a:lnTo>
                <a:lnTo>
                  <a:pt x="1575" y="4775"/>
                </a:lnTo>
                <a:lnTo>
                  <a:pt x="3275" y="2840"/>
                </a:lnTo>
                <a:lnTo>
                  <a:pt x="0" y="350"/>
                </a:lnTo>
                <a:lnTo>
                  <a:pt x="0" y="6400"/>
                </a:lnTo>
                <a:lnTo>
                  <a:pt x="9600" y="6400"/>
                </a:lnTo>
                <a:close/>
                <a:moveTo>
                  <a:pt x="9393" y="0"/>
                </a:moveTo>
                <a:lnTo>
                  <a:pt x="200" y="0"/>
                </a:lnTo>
                <a:lnTo>
                  <a:pt x="4800" y="3497"/>
                </a:lnTo>
                <a:lnTo>
                  <a:pt x="93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786E17A2-4CEF-B692-D7EB-70EEB88BC04F}"/>
              </a:ext>
            </a:extLst>
          </p:cNvPr>
          <p:cNvSpPr/>
          <p:nvPr/>
        </p:nvSpPr>
        <p:spPr>
          <a:xfrm>
            <a:off x="7292697" y="5369402"/>
            <a:ext cx="502006" cy="502006"/>
          </a:xfrm>
          <a:prstGeom prst="ellipse">
            <a:avLst/>
          </a:prstGeom>
          <a:noFill/>
          <a:ln w="823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253" tIns="29626" rIns="59253" bIns="29626" rtlCol="0" anchor="ctr">
            <a:noAutofit/>
          </a:bodyPr>
          <a:lstStyle/>
          <a:p>
            <a:pPr algn="ctr"/>
            <a:endParaRPr lang="en-US" sz="1166" dirty="0">
              <a:latin typeface="思源黑体 CN Bold" panose="020B0800000000000000" pitchFamily="34" charset="-122"/>
            </a:endParaRP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2A48E059-EB7E-4F8F-2B06-34BA5B69F9C8}"/>
              </a:ext>
            </a:extLst>
          </p:cNvPr>
          <p:cNvSpPr txBox="1"/>
          <p:nvPr/>
        </p:nvSpPr>
        <p:spPr>
          <a:xfrm>
            <a:off x="7850575" y="2341237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联系电话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2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21B77E43-C7D8-2693-9CCB-78005E76B238}"/>
              </a:ext>
            </a:extLst>
          </p:cNvPr>
          <p:cNvSpPr txBox="1"/>
          <p:nvPr/>
        </p:nvSpPr>
        <p:spPr>
          <a:xfrm>
            <a:off x="7862186" y="2588908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9309E8A1-AA4C-645B-498F-322D913B62C8}"/>
              </a:ext>
            </a:extLst>
          </p:cNvPr>
          <p:cNvSpPr txBox="1"/>
          <p:nvPr/>
        </p:nvSpPr>
        <p:spPr>
          <a:xfrm>
            <a:off x="7850575" y="3072202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企业微信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2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0B0353FB-DCDB-FFBB-18E8-A547FE87282A}"/>
              </a:ext>
            </a:extLst>
          </p:cNvPr>
          <p:cNvSpPr txBox="1"/>
          <p:nvPr/>
        </p:nvSpPr>
        <p:spPr>
          <a:xfrm>
            <a:off x="7862186" y="3319873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36730D66-B36B-87F2-18BF-58F1B0C560E2}"/>
              </a:ext>
            </a:extLst>
          </p:cNvPr>
          <p:cNvSpPr txBox="1"/>
          <p:nvPr/>
        </p:nvSpPr>
        <p:spPr>
          <a:xfrm>
            <a:off x="7850575" y="3798798"/>
            <a:ext cx="118974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企业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QQ2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1A0F73C2-6DE5-2490-DF6B-54A0976F4302}"/>
              </a:ext>
            </a:extLst>
          </p:cNvPr>
          <p:cNvSpPr txBox="1"/>
          <p:nvPr/>
        </p:nvSpPr>
        <p:spPr>
          <a:xfrm>
            <a:off x="7862186" y="4046469"/>
            <a:ext cx="155523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110110110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3DC11E8B-8EC4-41BA-A5E0-4B545A03A85F}"/>
              </a:ext>
            </a:extLst>
          </p:cNvPr>
          <p:cNvSpPr txBox="1"/>
          <p:nvPr/>
        </p:nvSpPr>
        <p:spPr>
          <a:xfrm>
            <a:off x="7850575" y="4569929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公司位置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2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id="{3FBBCDEB-6D94-1715-D846-6F26AF35D51B}"/>
              </a:ext>
            </a:extLst>
          </p:cNvPr>
          <p:cNvSpPr txBox="1"/>
          <p:nvPr/>
        </p:nvSpPr>
        <p:spPr>
          <a:xfrm>
            <a:off x="7862185" y="4817600"/>
            <a:ext cx="1693929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云南省昆明市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B8FE6167-F940-92E7-064A-EA4FA07C6CA6}"/>
              </a:ext>
            </a:extLst>
          </p:cNvPr>
          <p:cNvSpPr txBox="1"/>
          <p:nvPr/>
        </p:nvSpPr>
        <p:spPr>
          <a:xfrm>
            <a:off x="7850575" y="5295676"/>
            <a:ext cx="126989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电子邮箱</a:t>
            </a:r>
            <a:r>
              <a:rPr lang="en-US" altLang="zh-CN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2</a:t>
            </a:r>
            <a:r>
              <a:rPr lang="zh-CN" altLang="en-US" sz="1200" spc="300" dirty="0">
                <a:solidFill>
                  <a:schemeClr val="bg2">
                    <a:lumMod val="90000"/>
                  </a:schemeClr>
                </a:solidFill>
                <a:latin typeface="+mn-ea"/>
              </a:rPr>
              <a:t>：</a:t>
            </a:r>
            <a:endParaRPr lang="en-US" sz="1200" spc="300" dirty="0">
              <a:solidFill>
                <a:schemeClr val="bg2">
                  <a:lumMod val="90000"/>
                </a:schemeClr>
              </a:solidFill>
              <a:latin typeface="+mn-ea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8BE64BEB-0DD3-0FF1-AF32-90C77F7528E3}"/>
              </a:ext>
            </a:extLst>
          </p:cNvPr>
          <p:cNvSpPr txBox="1"/>
          <p:nvPr/>
        </p:nvSpPr>
        <p:spPr>
          <a:xfrm>
            <a:off x="7862186" y="5543347"/>
            <a:ext cx="1766830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1101</a:t>
            </a:r>
            <a:r>
              <a:rPr lang="en-US" altLang="zh-CN" sz="1050" spc="3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@163.com</a:t>
            </a:r>
            <a:endParaRPr lang="en-US" sz="1050" spc="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96B0FFC-6127-36FC-272A-0EFF4F27663D}"/>
              </a:ext>
            </a:extLst>
          </p:cNvPr>
          <p:cNvCxnSpPr>
            <a:cxnSpLocks/>
          </p:cNvCxnSpPr>
          <p:nvPr/>
        </p:nvCxnSpPr>
        <p:spPr>
          <a:xfrm>
            <a:off x="1776989" y="4474193"/>
            <a:ext cx="31851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iconfont-117-337960">
            <a:extLst>
              <a:ext uri="{FF2B5EF4-FFF2-40B4-BE49-F238E27FC236}">
                <a16:creationId xmlns:a16="http://schemas.microsoft.com/office/drawing/2014/main" id="{1D96F139-8329-D4FA-5556-BDB6943898B1}"/>
              </a:ext>
            </a:extLst>
          </p:cNvPr>
          <p:cNvSpPr/>
          <p:nvPr/>
        </p:nvSpPr>
        <p:spPr>
          <a:xfrm flipV="1">
            <a:off x="1762655" y="4947265"/>
            <a:ext cx="447471" cy="446381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5662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67466BB-2402-00D8-FA01-03245690B125}"/>
              </a:ext>
            </a:extLst>
          </p:cNvPr>
          <p:cNvSpPr/>
          <p:nvPr/>
        </p:nvSpPr>
        <p:spPr>
          <a:xfrm>
            <a:off x="5060562" y="4622027"/>
            <a:ext cx="7131438" cy="2098014"/>
          </a:xfrm>
          <a:custGeom>
            <a:avLst/>
            <a:gdLst>
              <a:gd name="connsiteX0" fmla="*/ 1049007 w 7131438"/>
              <a:gd name="connsiteY0" fmla="*/ 0 h 2098014"/>
              <a:gd name="connsiteX1" fmla="*/ 7131438 w 7131438"/>
              <a:gd name="connsiteY1" fmla="*/ 0 h 2098014"/>
              <a:gd name="connsiteX2" fmla="*/ 7131438 w 7131438"/>
              <a:gd name="connsiteY2" fmla="*/ 2098014 h 2098014"/>
              <a:gd name="connsiteX3" fmla="*/ 1049007 w 7131438"/>
              <a:gd name="connsiteY3" fmla="*/ 2098014 h 2098014"/>
              <a:gd name="connsiteX4" fmla="*/ 0 w 7131438"/>
              <a:gd name="connsiteY4" fmla="*/ 1049007 h 2098014"/>
              <a:gd name="connsiteX5" fmla="*/ 1049007 w 7131438"/>
              <a:gd name="connsiteY5" fmla="*/ 0 h 209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438" h="2098014">
                <a:moveTo>
                  <a:pt x="1049007" y="0"/>
                </a:moveTo>
                <a:lnTo>
                  <a:pt x="7131438" y="0"/>
                </a:lnTo>
                <a:lnTo>
                  <a:pt x="7131438" y="2098014"/>
                </a:lnTo>
                <a:lnTo>
                  <a:pt x="1049007" y="2098014"/>
                </a:lnTo>
                <a:cubicBezTo>
                  <a:pt x="469656" y="2098014"/>
                  <a:pt x="0" y="1628358"/>
                  <a:pt x="0" y="1049007"/>
                </a:cubicBezTo>
                <a:cubicBezTo>
                  <a:pt x="0" y="469656"/>
                  <a:pt x="469656" y="0"/>
                  <a:pt x="10490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66EF5C8-9F6C-74E3-8152-10C77E93E085}"/>
              </a:ext>
            </a:extLst>
          </p:cNvPr>
          <p:cNvSpPr/>
          <p:nvPr/>
        </p:nvSpPr>
        <p:spPr>
          <a:xfrm flipH="1" flipV="1">
            <a:off x="778211" y="291828"/>
            <a:ext cx="11413787" cy="3984883"/>
          </a:xfrm>
          <a:custGeom>
            <a:avLst/>
            <a:gdLst>
              <a:gd name="connsiteX0" fmla="*/ 0 w 11413787"/>
              <a:gd name="connsiteY0" fmla="*/ 220858 h 3287949"/>
              <a:gd name="connsiteX1" fmla="*/ 0 w 11413787"/>
              <a:gd name="connsiteY1" fmla="*/ 0 h 3287949"/>
              <a:gd name="connsiteX2" fmla="*/ 218705 w 11413787"/>
              <a:gd name="connsiteY2" fmla="*/ 0 h 3287949"/>
              <a:gd name="connsiteX3" fmla="*/ 0 w 11413787"/>
              <a:gd name="connsiteY3" fmla="*/ 220858 h 3287949"/>
              <a:gd name="connsiteX4" fmla="*/ 7018492 w 11413787"/>
              <a:gd name="connsiteY4" fmla="*/ 3287949 h 3287949"/>
              <a:gd name="connsiteX5" fmla="*/ 19277 w 11413787"/>
              <a:gd name="connsiteY5" fmla="*/ 3287949 h 3287949"/>
              <a:gd name="connsiteX6" fmla="*/ 19277 w 11413787"/>
              <a:gd name="connsiteY6" fmla="*/ 1534811 h 3287949"/>
              <a:gd name="connsiteX7" fmla="*/ 1519846 w 11413787"/>
              <a:gd name="connsiteY7" fmla="*/ 19467 h 3287949"/>
              <a:gd name="connsiteX8" fmla="*/ 4398804 w 11413787"/>
              <a:gd name="connsiteY8" fmla="*/ 15928 h 3287949"/>
              <a:gd name="connsiteX9" fmla="*/ 4395296 w 11413787"/>
              <a:gd name="connsiteY9" fmla="*/ 0 h 3287949"/>
              <a:gd name="connsiteX10" fmla="*/ 10865785 w 11413787"/>
              <a:gd name="connsiteY10" fmla="*/ 0 h 3287949"/>
              <a:gd name="connsiteX11" fmla="*/ 11370722 w 11413787"/>
              <a:gd name="connsiteY11" fmla="*/ 334695 h 3287949"/>
              <a:gd name="connsiteX12" fmla="*/ 11394510 w 11413787"/>
              <a:gd name="connsiteY12" fmla="*/ 411326 h 3287949"/>
              <a:gd name="connsiteX13" fmla="*/ 11394510 w 11413787"/>
              <a:gd name="connsiteY13" fmla="*/ 1753138 h 3287949"/>
              <a:gd name="connsiteX14" fmla="*/ 9893941 w 11413787"/>
              <a:gd name="connsiteY14" fmla="*/ 3268482 h 3287949"/>
              <a:gd name="connsiteX15" fmla="*/ 7014983 w 11413787"/>
              <a:gd name="connsiteY15" fmla="*/ 3272021 h 3287949"/>
              <a:gd name="connsiteX16" fmla="*/ 11413787 w 11413787"/>
              <a:gd name="connsiteY16" fmla="*/ 3287949 h 3287949"/>
              <a:gd name="connsiteX17" fmla="*/ 11195082 w 11413787"/>
              <a:gd name="connsiteY17" fmla="*/ 3287949 h 3287949"/>
              <a:gd name="connsiteX18" fmla="*/ 11413787 w 11413787"/>
              <a:gd name="connsiteY18" fmla="*/ 3067091 h 328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13787" h="3287949">
                <a:moveTo>
                  <a:pt x="0" y="220858"/>
                </a:moveTo>
                <a:lnTo>
                  <a:pt x="0" y="0"/>
                </a:lnTo>
                <a:lnTo>
                  <a:pt x="218705" y="0"/>
                </a:lnTo>
                <a:cubicBezTo>
                  <a:pt x="97918" y="0"/>
                  <a:pt x="0" y="98882"/>
                  <a:pt x="0" y="220858"/>
                </a:cubicBezTo>
                <a:close/>
                <a:moveTo>
                  <a:pt x="7018492" y="3287949"/>
                </a:moveTo>
                <a:lnTo>
                  <a:pt x="19277" y="3287949"/>
                </a:lnTo>
                <a:lnTo>
                  <a:pt x="19277" y="1534811"/>
                </a:lnTo>
                <a:cubicBezTo>
                  <a:pt x="19277" y="697907"/>
                  <a:pt x="691101" y="19467"/>
                  <a:pt x="1519846" y="19467"/>
                </a:cubicBezTo>
                <a:lnTo>
                  <a:pt x="4398804" y="15928"/>
                </a:lnTo>
                <a:lnTo>
                  <a:pt x="4395296" y="0"/>
                </a:lnTo>
                <a:lnTo>
                  <a:pt x="10865785" y="0"/>
                </a:lnTo>
                <a:cubicBezTo>
                  <a:pt x="11092775" y="0"/>
                  <a:pt x="11287531" y="138009"/>
                  <a:pt x="11370722" y="334695"/>
                </a:cubicBezTo>
                <a:lnTo>
                  <a:pt x="11394510" y="411326"/>
                </a:lnTo>
                <a:lnTo>
                  <a:pt x="11394510" y="1753138"/>
                </a:lnTo>
                <a:cubicBezTo>
                  <a:pt x="11394510" y="2590042"/>
                  <a:pt x="10722686" y="3268482"/>
                  <a:pt x="9893941" y="3268482"/>
                </a:cubicBezTo>
                <a:lnTo>
                  <a:pt x="7014983" y="3272021"/>
                </a:lnTo>
                <a:close/>
                <a:moveTo>
                  <a:pt x="11413787" y="3287949"/>
                </a:moveTo>
                <a:lnTo>
                  <a:pt x="11195082" y="3287949"/>
                </a:lnTo>
                <a:cubicBezTo>
                  <a:pt x="11315869" y="3287949"/>
                  <a:pt x="11413787" y="3189067"/>
                  <a:pt x="11413787" y="30670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71AF0CE-8B41-ECC8-93F0-9BA514064E30}"/>
              </a:ext>
            </a:extLst>
          </p:cNvPr>
          <p:cNvGrpSpPr/>
          <p:nvPr/>
        </p:nvGrpSpPr>
        <p:grpSpPr>
          <a:xfrm>
            <a:off x="288283" y="291830"/>
            <a:ext cx="5464816" cy="6157778"/>
            <a:chOff x="288283" y="291830"/>
            <a:chExt cx="5464816" cy="6157778"/>
          </a:xfrm>
        </p:grpSpPr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id="{53514606-19CE-EE40-C1C1-C4DEFDD75D70}"/>
                </a:ext>
              </a:extLst>
            </p:cNvPr>
            <p:cNvGrpSpPr/>
            <p:nvPr/>
          </p:nvGrpSpPr>
          <p:grpSpPr>
            <a:xfrm>
              <a:off x="1589236" y="6015907"/>
              <a:ext cx="419100" cy="419100"/>
              <a:chOff x="1589236" y="6015907"/>
              <a:chExt cx="419100" cy="419100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CD4687A-C743-AD4C-4680-14680C52CE83}"/>
                  </a:ext>
                </a:extLst>
              </p:cNvPr>
              <p:cNvSpPr/>
              <p:nvPr/>
            </p:nvSpPr>
            <p:spPr>
              <a:xfrm>
                <a:off x="1589236" y="6015907"/>
                <a:ext cx="419100" cy="419100"/>
              </a:xfrm>
              <a:custGeom>
                <a:avLst/>
                <a:gdLst>
                  <a:gd name="connsiteX0" fmla="*/ 419100 w 419100"/>
                  <a:gd name="connsiteY0" fmla="*/ 209550 h 419100"/>
                  <a:gd name="connsiteX1" fmla="*/ 209550 w 419100"/>
                  <a:gd name="connsiteY1" fmla="*/ 419100 h 419100"/>
                  <a:gd name="connsiteX2" fmla="*/ 0 w 419100"/>
                  <a:gd name="connsiteY2" fmla="*/ 209550 h 419100"/>
                  <a:gd name="connsiteX3" fmla="*/ 209550 w 419100"/>
                  <a:gd name="connsiteY3" fmla="*/ 0 h 419100"/>
                  <a:gd name="connsiteX4" fmla="*/ 419100 w 419100"/>
                  <a:gd name="connsiteY4" fmla="*/ 20955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419100">
                    <a:moveTo>
                      <a:pt x="419100" y="209550"/>
                    </a:moveTo>
                    <a:cubicBezTo>
                      <a:pt x="419100" y="325281"/>
                      <a:pt x="325281" y="419100"/>
                      <a:pt x="209550" y="419100"/>
                    </a:cubicBezTo>
                    <a:cubicBezTo>
                      <a:pt x="93819" y="419100"/>
                      <a:pt x="0" y="325281"/>
                      <a:pt x="0" y="209550"/>
                    </a:cubicBezTo>
                    <a:cubicBezTo>
                      <a:pt x="0" y="93819"/>
                      <a:pt x="93819" y="0"/>
                      <a:pt x="209550" y="0"/>
                    </a:cubicBezTo>
                    <a:cubicBezTo>
                      <a:pt x="325281" y="0"/>
                      <a:pt x="419100" y="93819"/>
                      <a:pt x="419100" y="209550"/>
                    </a:cubicBez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D244514-C7A0-E62D-13A8-9791E1FC4A30}"/>
                  </a:ext>
                </a:extLst>
              </p:cNvPr>
              <p:cNvSpPr/>
              <p:nvPr/>
            </p:nvSpPr>
            <p:spPr>
              <a:xfrm>
                <a:off x="1727348" y="6137431"/>
                <a:ext cx="189788" cy="194019"/>
              </a:xfrm>
              <a:custGeom>
                <a:avLst/>
                <a:gdLst>
                  <a:gd name="connsiteX0" fmla="*/ 21365 w 189788"/>
                  <a:gd name="connsiteY0" fmla="*/ 194020 h 194019"/>
                  <a:gd name="connsiteX1" fmla="*/ 9820 w 189788"/>
                  <a:gd name="connsiteY1" fmla="*/ 190610 h 194019"/>
                  <a:gd name="connsiteX2" fmla="*/ 0 w 189788"/>
                  <a:gd name="connsiteY2" fmla="*/ 172617 h 194019"/>
                  <a:gd name="connsiteX3" fmla="*/ 0 w 189788"/>
                  <a:gd name="connsiteY3" fmla="*/ 21407 h 194019"/>
                  <a:gd name="connsiteX4" fmla="*/ 10649 w 189788"/>
                  <a:gd name="connsiteY4" fmla="*/ 2920 h 194019"/>
                  <a:gd name="connsiteX5" fmla="*/ 31995 w 189788"/>
                  <a:gd name="connsiteY5" fmla="*/ 2853 h 194019"/>
                  <a:gd name="connsiteX6" fmla="*/ 179013 w 189788"/>
                  <a:gd name="connsiteY6" fmla="*/ 86854 h 194019"/>
                  <a:gd name="connsiteX7" fmla="*/ 189767 w 189788"/>
                  <a:gd name="connsiteY7" fmla="*/ 106399 h 194019"/>
                  <a:gd name="connsiteX8" fmla="*/ 177289 w 189788"/>
                  <a:gd name="connsiteY8" fmla="*/ 124878 h 194019"/>
                  <a:gd name="connsiteX9" fmla="*/ 30271 w 189788"/>
                  <a:gd name="connsiteY9" fmla="*/ 192067 h 194019"/>
                  <a:gd name="connsiteX10" fmla="*/ 21365 w 189788"/>
                  <a:gd name="connsiteY10" fmla="*/ 194020 h 19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788" h="194019">
                    <a:moveTo>
                      <a:pt x="21365" y="194020"/>
                    </a:moveTo>
                    <a:cubicBezTo>
                      <a:pt x="17345" y="194020"/>
                      <a:pt x="13345" y="192867"/>
                      <a:pt x="9820" y="190610"/>
                    </a:cubicBezTo>
                    <a:cubicBezTo>
                      <a:pt x="3667" y="186657"/>
                      <a:pt x="0" y="179932"/>
                      <a:pt x="0" y="172617"/>
                    </a:cubicBezTo>
                    <a:lnTo>
                      <a:pt x="0" y="21407"/>
                    </a:lnTo>
                    <a:cubicBezTo>
                      <a:pt x="0" y="13702"/>
                      <a:pt x="3982" y="6787"/>
                      <a:pt x="10649" y="2920"/>
                    </a:cubicBezTo>
                    <a:cubicBezTo>
                      <a:pt x="17326" y="-948"/>
                      <a:pt x="25298" y="-976"/>
                      <a:pt x="31995" y="2853"/>
                    </a:cubicBezTo>
                    <a:lnTo>
                      <a:pt x="179013" y="86854"/>
                    </a:lnTo>
                    <a:cubicBezTo>
                      <a:pt x="186004" y="90854"/>
                      <a:pt x="190129" y="98350"/>
                      <a:pt x="189767" y="106399"/>
                    </a:cubicBezTo>
                    <a:cubicBezTo>
                      <a:pt x="189395" y="114448"/>
                      <a:pt x="184614" y="121525"/>
                      <a:pt x="177289" y="124878"/>
                    </a:cubicBezTo>
                    <a:lnTo>
                      <a:pt x="30271" y="192067"/>
                    </a:lnTo>
                    <a:cubicBezTo>
                      <a:pt x="27423" y="193372"/>
                      <a:pt x="24394" y="194020"/>
                      <a:pt x="21365" y="1940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13" name="图形 7">
              <a:extLst>
                <a:ext uri="{FF2B5EF4-FFF2-40B4-BE49-F238E27FC236}">
                  <a16:creationId xmlns:a16="http://schemas.microsoft.com/office/drawing/2014/main" id="{B0967827-7C98-4EB2-7B9D-06C5E378BA6C}"/>
                </a:ext>
              </a:extLst>
            </p:cNvPr>
            <p:cNvGrpSpPr/>
            <p:nvPr/>
          </p:nvGrpSpPr>
          <p:grpSpPr>
            <a:xfrm>
              <a:off x="309618" y="5486524"/>
              <a:ext cx="3864007" cy="963084"/>
              <a:chOff x="309618" y="5486524"/>
              <a:chExt cx="3864007" cy="963084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9B2DCEA-DEB3-A62C-1771-B984A5564D3B}"/>
                  </a:ext>
                </a:extLst>
              </p:cNvPr>
              <p:cNvSpPr/>
              <p:nvPr/>
            </p:nvSpPr>
            <p:spPr>
              <a:xfrm>
                <a:off x="3555329" y="5486524"/>
                <a:ext cx="531708" cy="947863"/>
              </a:xfrm>
              <a:custGeom>
                <a:avLst/>
                <a:gdLst>
                  <a:gd name="connsiteX0" fmla="*/ 14897 w 531708"/>
                  <a:gd name="connsiteY0" fmla="*/ 794616 h 947863"/>
                  <a:gd name="connsiteX1" fmla="*/ 30556 w 531708"/>
                  <a:gd name="connsiteY1" fmla="*/ 757154 h 947863"/>
                  <a:gd name="connsiteX2" fmla="*/ 29080 w 531708"/>
                  <a:gd name="connsiteY2" fmla="*/ 751258 h 947863"/>
                  <a:gd name="connsiteX3" fmla="*/ 29670 w 531708"/>
                  <a:gd name="connsiteY3" fmla="*/ 749848 h 947863"/>
                  <a:gd name="connsiteX4" fmla="*/ 136741 w 531708"/>
                  <a:gd name="connsiteY4" fmla="*/ 750248 h 947863"/>
                  <a:gd name="connsiteX5" fmla="*/ 182042 w 531708"/>
                  <a:gd name="connsiteY5" fmla="*/ 879274 h 947863"/>
                  <a:gd name="connsiteX6" fmla="*/ 179022 w 531708"/>
                  <a:gd name="connsiteY6" fmla="*/ 938329 h 947863"/>
                  <a:gd name="connsiteX7" fmla="*/ 241659 w 531708"/>
                  <a:gd name="connsiteY7" fmla="*/ 652388 h 947863"/>
                  <a:gd name="connsiteX8" fmla="*/ 237534 w 531708"/>
                  <a:gd name="connsiteY8" fmla="*/ 578255 h 947863"/>
                  <a:gd name="connsiteX9" fmla="*/ 228057 w 531708"/>
                  <a:gd name="connsiteY9" fmla="*/ 518143 h 947863"/>
                  <a:gd name="connsiteX10" fmla="*/ 89945 w 531708"/>
                  <a:gd name="connsiteY10" fmla="*/ 222973 h 947863"/>
                  <a:gd name="connsiteX11" fmla="*/ 12859 w 531708"/>
                  <a:gd name="connsiteY11" fmla="*/ 142991 h 947863"/>
                  <a:gd name="connsiteX12" fmla="*/ 0 w 531708"/>
                  <a:gd name="connsiteY12" fmla="*/ 104358 h 947863"/>
                  <a:gd name="connsiteX13" fmla="*/ 11325 w 531708"/>
                  <a:gd name="connsiteY13" fmla="*/ 44188 h 947863"/>
                  <a:gd name="connsiteX14" fmla="*/ 31623 w 531708"/>
                  <a:gd name="connsiteY14" fmla="*/ 24567 h 947863"/>
                  <a:gd name="connsiteX15" fmla="*/ 119596 w 531708"/>
                  <a:gd name="connsiteY15" fmla="*/ 45113 h 947863"/>
                  <a:gd name="connsiteX16" fmla="*/ 136884 w 531708"/>
                  <a:gd name="connsiteY16" fmla="*/ 138810 h 947863"/>
                  <a:gd name="connsiteX17" fmla="*/ 102556 w 531708"/>
                  <a:gd name="connsiteY17" fmla="*/ 215343 h 947863"/>
                  <a:gd name="connsiteX18" fmla="*/ 107232 w 531708"/>
                  <a:gd name="connsiteY18" fmla="*/ 221182 h 947863"/>
                  <a:gd name="connsiteX19" fmla="*/ 180394 w 531708"/>
                  <a:gd name="connsiteY19" fmla="*/ 337092 h 947863"/>
                  <a:gd name="connsiteX20" fmla="*/ 197786 w 531708"/>
                  <a:gd name="connsiteY20" fmla="*/ 201741 h 947863"/>
                  <a:gd name="connsiteX21" fmla="*/ 273139 w 531708"/>
                  <a:gd name="connsiteY21" fmla="*/ 93014 h 947863"/>
                  <a:gd name="connsiteX22" fmla="*/ 379666 w 531708"/>
                  <a:gd name="connsiteY22" fmla="*/ 122389 h 947863"/>
                  <a:gd name="connsiteX23" fmla="*/ 379828 w 531708"/>
                  <a:gd name="connsiteY23" fmla="*/ 123922 h 947863"/>
                  <a:gd name="connsiteX24" fmla="*/ 367846 w 531708"/>
                  <a:gd name="connsiteY24" fmla="*/ 131257 h 947863"/>
                  <a:gd name="connsiteX25" fmla="*/ 379666 w 531708"/>
                  <a:gd name="connsiteY25" fmla="*/ 184606 h 947863"/>
                  <a:gd name="connsiteX26" fmla="*/ 380257 w 531708"/>
                  <a:gd name="connsiteY26" fmla="*/ 184701 h 947863"/>
                  <a:gd name="connsiteX27" fmla="*/ 372570 w 531708"/>
                  <a:gd name="connsiteY27" fmla="*/ 228326 h 947863"/>
                  <a:gd name="connsiteX28" fmla="*/ 223018 w 531708"/>
                  <a:gd name="connsiteY28" fmla="*/ 416578 h 947863"/>
                  <a:gd name="connsiteX29" fmla="*/ 215875 w 531708"/>
                  <a:gd name="connsiteY29" fmla="*/ 420207 h 947863"/>
                  <a:gd name="connsiteX30" fmla="*/ 242211 w 531708"/>
                  <a:gd name="connsiteY30" fmla="*/ 515257 h 947863"/>
                  <a:gd name="connsiteX31" fmla="*/ 254393 w 531708"/>
                  <a:gd name="connsiteY31" fmla="*/ 601448 h 947863"/>
                  <a:gd name="connsiteX32" fmla="*/ 253898 w 531708"/>
                  <a:gd name="connsiteY32" fmla="*/ 711014 h 947863"/>
                  <a:gd name="connsiteX33" fmla="*/ 254079 w 531708"/>
                  <a:gd name="connsiteY33" fmla="*/ 709719 h 947863"/>
                  <a:gd name="connsiteX34" fmla="*/ 315296 w 531708"/>
                  <a:gd name="connsiteY34" fmla="*/ 606182 h 947863"/>
                  <a:gd name="connsiteX35" fmla="*/ 479774 w 531708"/>
                  <a:gd name="connsiteY35" fmla="*/ 522134 h 947863"/>
                  <a:gd name="connsiteX36" fmla="*/ 531314 w 531708"/>
                  <a:gd name="connsiteY36" fmla="*/ 554872 h 947863"/>
                  <a:gd name="connsiteX37" fmla="*/ 531114 w 531708"/>
                  <a:gd name="connsiteY37" fmla="*/ 556224 h 947863"/>
                  <a:gd name="connsiteX38" fmla="*/ 509025 w 531708"/>
                  <a:gd name="connsiteY38" fmla="*/ 566873 h 947863"/>
                  <a:gd name="connsiteX39" fmla="*/ 497033 w 531708"/>
                  <a:gd name="connsiteY39" fmla="*/ 574207 h 947863"/>
                  <a:gd name="connsiteX40" fmla="*/ 508854 w 531708"/>
                  <a:gd name="connsiteY40" fmla="*/ 627557 h 947863"/>
                  <a:gd name="connsiteX41" fmla="*/ 509454 w 531708"/>
                  <a:gd name="connsiteY41" fmla="*/ 627652 h 947863"/>
                  <a:gd name="connsiteX42" fmla="*/ 510683 w 531708"/>
                  <a:gd name="connsiteY42" fmla="*/ 627833 h 947863"/>
                  <a:gd name="connsiteX43" fmla="*/ 456981 w 531708"/>
                  <a:gd name="connsiteY43" fmla="*/ 711939 h 947863"/>
                  <a:gd name="connsiteX44" fmla="*/ 238944 w 531708"/>
                  <a:gd name="connsiteY44" fmla="*/ 807598 h 947863"/>
                  <a:gd name="connsiteX45" fmla="*/ 238887 w 531708"/>
                  <a:gd name="connsiteY45" fmla="*/ 807598 h 947863"/>
                  <a:gd name="connsiteX46" fmla="*/ 190843 w 531708"/>
                  <a:gd name="connsiteY46" fmla="*/ 947863 h 947863"/>
                  <a:gd name="connsiteX47" fmla="*/ 19193 w 531708"/>
                  <a:gd name="connsiteY47" fmla="*/ 947863 h 947863"/>
                  <a:gd name="connsiteX48" fmla="*/ 17469 w 531708"/>
                  <a:gd name="connsiteY48" fmla="*/ 942082 h 947863"/>
                  <a:gd name="connsiteX49" fmla="*/ 64970 w 531708"/>
                  <a:gd name="connsiteY49" fmla="*/ 939253 h 947863"/>
                  <a:gd name="connsiteX50" fmla="*/ 26765 w 531708"/>
                  <a:gd name="connsiteY50" fmla="*/ 892256 h 947863"/>
                  <a:gd name="connsiteX51" fmla="*/ 25965 w 531708"/>
                  <a:gd name="connsiteY51" fmla="*/ 891332 h 947863"/>
                  <a:gd name="connsiteX52" fmla="*/ 6525 w 531708"/>
                  <a:gd name="connsiteY52" fmla="*/ 867396 h 947863"/>
                  <a:gd name="connsiteX53" fmla="*/ 6515 w 531708"/>
                  <a:gd name="connsiteY53" fmla="*/ 867387 h 947863"/>
                  <a:gd name="connsiteX54" fmla="*/ 14887 w 531708"/>
                  <a:gd name="connsiteY54" fmla="*/ 794616 h 947863"/>
                  <a:gd name="connsiteX55" fmla="*/ 14897 w 531708"/>
                  <a:gd name="connsiteY55" fmla="*/ 794616 h 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31708" h="947863">
                    <a:moveTo>
                      <a:pt x="14897" y="794616"/>
                    </a:moveTo>
                    <a:cubicBezTo>
                      <a:pt x="34576" y="795844"/>
                      <a:pt x="45444" y="771403"/>
                      <a:pt x="30556" y="757154"/>
                    </a:cubicBezTo>
                    <a:lnTo>
                      <a:pt x="29080" y="751258"/>
                    </a:lnTo>
                    <a:cubicBezTo>
                      <a:pt x="29270" y="750791"/>
                      <a:pt x="29470" y="750324"/>
                      <a:pt x="29670" y="749848"/>
                    </a:cubicBezTo>
                    <a:cubicBezTo>
                      <a:pt x="49568" y="702395"/>
                      <a:pt x="117015" y="702728"/>
                      <a:pt x="136741" y="750248"/>
                    </a:cubicBezTo>
                    <a:cubicBezTo>
                      <a:pt x="154257" y="792425"/>
                      <a:pt x="176555" y="834678"/>
                      <a:pt x="182042" y="879274"/>
                    </a:cubicBezTo>
                    <a:cubicBezTo>
                      <a:pt x="184499" y="898962"/>
                      <a:pt x="183394" y="919012"/>
                      <a:pt x="179022" y="938329"/>
                    </a:cubicBezTo>
                    <a:cubicBezTo>
                      <a:pt x="220056" y="848698"/>
                      <a:pt x="241659" y="750820"/>
                      <a:pt x="241659" y="652388"/>
                    </a:cubicBezTo>
                    <a:cubicBezTo>
                      <a:pt x="241659" y="627652"/>
                      <a:pt x="240297" y="602925"/>
                      <a:pt x="237534" y="578255"/>
                    </a:cubicBezTo>
                    <a:cubicBezTo>
                      <a:pt x="235258" y="558072"/>
                      <a:pt x="232115" y="538012"/>
                      <a:pt x="228057" y="518143"/>
                    </a:cubicBezTo>
                    <a:cubicBezTo>
                      <a:pt x="206092" y="410729"/>
                      <a:pt x="158544" y="308422"/>
                      <a:pt x="89945" y="222973"/>
                    </a:cubicBezTo>
                    <a:cubicBezTo>
                      <a:pt x="56969" y="204942"/>
                      <a:pt x="29470" y="176767"/>
                      <a:pt x="12859" y="142991"/>
                    </a:cubicBezTo>
                    <a:cubicBezTo>
                      <a:pt x="6896" y="130809"/>
                      <a:pt x="2219" y="117702"/>
                      <a:pt x="0" y="104358"/>
                    </a:cubicBezTo>
                    <a:cubicBezTo>
                      <a:pt x="3753" y="104853"/>
                      <a:pt x="14154" y="47694"/>
                      <a:pt x="11325" y="44188"/>
                    </a:cubicBezTo>
                    <a:cubicBezTo>
                      <a:pt x="16554" y="36254"/>
                      <a:pt x="25908" y="32311"/>
                      <a:pt x="31623" y="24567"/>
                    </a:cubicBezTo>
                    <a:cubicBezTo>
                      <a:pt x="60027" y="-13952"/>
                      <a:pt x="99165" y="-7227"/>
                      <a:pt x="119596" y="45113"/>
                    </a:cubicBezTo>
                    <a:cubicBezTo>
                      <a:pt x="163239" y="67144"/>
                      <a:pt x="163668" y="103672"/>
                      <a:pt x="136884" y="138810"/>
                    </a:cubicBezTo>
                    <a:cubicBezTo>
                      <a:pt x="119844" y="161165"/>
                      <a:pt x="117510" y="191407"/>
                      <a:pt x="102556" y="215343"/>
                    </a:cubicBezTo>
                    <a:cubicBezTo>
                      <a:pt x="104099" y="217306"/>
                      <a:pt x="105699" y="219220"/>
                      <a:pt x="107232" y="221182"/>
                    </a:cubicBezTo>
                    <a:cubicBezTo>
                      <a:pt x="135436" y="257358"/>
                      <a:pt x="159829" y="296239"/>
                      <a:pt x="180394" y="337092"/>
                    </a:cubicBezTo>
                    <a:cubicBezTo>
                      <a:pt x="174584" y="291696"/>
                      <a:pt x="183166" y="237003"/>
                      <a:pt x="197786" y="201741"/>
                    </a:cubicBezTo>
                    <a:cubicBezTo>
                      <a:pt x="214446" y="161575"/>
                      <a:pt x="245650" y="127742"/>
                      <a:pt x="273139" y="93014"/>
                    </a:cubicBezTo>
                    <a:cubicBezTo>
                      <a:pt x="306153" y="51303"/>
                      <a:pt x="373847" y="69506"/>
                      <a:pt x="379666" y="122389"/>
                    </a:cubicBezTo>
                    <a:cubicBezTo>
                      <a:pt x="379724" y="122893"/>
                      <a:pt x="379781" y="123408"/>
                      <a:pt x="379828" y="123922"/>
                    </a:cubicBezTo>
                    <a:cubicBezTo>
                      <a:pt x="375752" y="126227"/>
                      <a:pt x="371751" y="128666"/>
                      <a:pt x="367846" y="131257"/>
                    </a:cubicBezTo>
                    <a:cubicBezTo>
                      <a:pt x="345557" y="145992"/>
                      <a:pt x="353263" y="180539"/>
                      <a:pt x="379666" y="184606"/>
                    </a:cubicBezTo>
                    <a:lnTo>
                      <a:pt x="380257" y="184701"/>
                    </a:lnTo>
                    <a:cubicBezTo>
                      <a:pt x="378781" y="199408"/>
                      <a:pt x="376266" y="213991"/>
                      <a:pt x="372570" y="228326"/>
                    </a:cubicBezTo>
                    <a:cubicBezTo>
                      <a:pt x="407832" y="364676"/>
                      <a:pt x="331708" y="414339"/>
                      <a:pt x="223018" y="416578"/>
                    </a:cubicBezTo>
                    <a:cubicBezTo>
                      <a:pt x="220618" y="417807"/>
                      <a:pt x="218275" y="419035"/>
                      <a:pt x="215875" y="420207"/>
                    </a:cubicBezTo>
                    <a:cubicBezTo>
                      <a:pt x="226885" y="451210"/>
                      <a:pt x="235686" y="483015"/>
                      <a:pt x="242211" y="515257"/>
                    </a:cubicBezTo>
                    <a:cubicBezTo>
                      <a:pt x="248050" y="543737"/>
                      <a:pt x="252117" y="572530"/>
                      <a:pt x="254393" y="601448"/>
                    </a:cubicBezTo>
                    <a:cubicBezTo>
                      <a:pt x="257223" y="637929"/>
                      <a:pt x="256975" y="674591"/>
                      <a:pt x="253898" y="711014"/>
                    </a:cubicBezTo>
                    <a:lnTo>
                      <a:pt x="254079" y="709719"/>
                    </a:lnTo>
                    <a:cubicBezTo>
                      <a:pt x="261890" y="669609"/>
                      <a:pt x="283673" y="632148"/>
                      <a:pt x="315296" y="606182"/>
                    </a:cubicBezTo>
                    <a:cubicBezTo>
                      <a:pt x="362398" y="567482"/>
                      <a:pt x="428958" y="553233"/>
                      <a:pt x="479774" y="522134"/>
                    </a:cubicBezTo>
                    <a:cubicBezTo>
                      <a:pt x="504234" y="507161"/>
                      <a:pt x="535591" y="526506"/>
                      <a:pt x="531314" y="554872"/>
                    </a:cubicBezTo>
                    <a:lnTo>
                      <a:pt x="531114" y="556224"/>
                    </a:lnTo>
                    <a:cubicBezTo>
                      <a:pt x="523542" y="559300"/>
                      <a:pt x="516160" y="562872"/>
                      <a:pt x="509025" y="566873"/>
                    </a:cubicBezTo>
                    <a:cubicBezTo>
                      <a:pt x="504939" y="569168"/>
                      <a:pt x="500939" y="571617"/>
                      <a:pt x="497033" y="574207"/>
                    </a:cubicBezTo>
                    <a:cubicBezTo>
                      <a:pt x="474754" y="588942"/>
                      <a:pt x="482451" y="623480"/>
                      <a:pt x="508854" y="627557"/>
                    </a:cubicBezTo>
                    <a:lnTo>
                      <a:pt x="509454" y="627652"/>
                    </a:lnTo>
                    <a:cubicBezTo>
                      <a:pt x="509883" y="627709"/>
                      <a:pt x="510254" y="627776"/>
                      <a:pt x="510683" y="627833"/>
                    </a:cubicBezTo>
                    <a:cubicBezTo>
                      <a:pt x="497700" y="658656"/>
                      <a:pt x="479612" y="687269"/>
                      <a:pt x="456981" y="711939"/>
                    </a:cubicBezTo>
                    <a:cubicBezTo>
                      <a:pt x="434930" y="830973"/>
                      <a:pt x="340242" y="842269"/>
                      <a:pt x="238944" y="807598"/>
                    </a:cubicBezTo>
                    <a:lnTo>
                      <a:pt x="238887" y="807598"/>
                    </a:lnTo>
                    <a:cubicBezTo>
                      <a:pt x="227809" y="855833"/>
                      <a:pt x="211636" y="902953"/>
                      <a:pt x="190843" y="947863"/>
                    </a:cubicBezTo>
                    <a:lnTo>
                      <a:pt x="19193" y="947863"/>
                    </a:lnTo>
                    <a:cubicBezTo>
                      <a:pt x="18583" y="945958"/>
                      <a:pt x="18031" y="943996"/>
                      <a:pt x="17469" y="942082"/>
                    </a:cubicBezTo>
                    <a:cubicBezTo>
                      <a:pt x="33347" y="943072"/>
                      <a:pt x="49339" y="942149"/>
                      <a:pt x="64970" y="939253"/>
                    </a:cubicBezTo>
                    <a:cubicBezTo>
                      <a:pt x="52235" y="923632"/>
                      <a:pt x="39500" y="907877"/>
                      <a:pt x="26765" y="892256"/>
                    </a:cubicBezTo>
                    <a:cubicBezTo>
                      <a:pt x="26451" y="891942"/>
                      <a:pt x="26213" y="891637"/>
                      <a:pt x="25965" y="891332"/>
                    </a:cubicBezTo>
                    <a:cubicBezTo>
                      <a:pt x="19507" y="883331"/>
                      <a:pt x="12982" y="875397"/>
                      <a:pt x="6525" y="867396"/>
                    </a:cubicBezTo>
                    <a:lnTo>
                      <a:pt x="6515" y="867387"/>
                    </a:lnTo>
                    <a:cubicBezTo>
                      <a:pt x="6115" y="842841"/>
                      <a:pt x="9058" y="818371"/>
                      <a:pt x="14887" y="794616"/>
                    </a:cubicBezTo>
                    <a:lnTo>
                      <a:pt x="14897" y="794616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B32FF01-F0DF-5FA0-8C4A-5DC7AE4C04AD}"/>
                  </a:ext>
                </a:extLst>
              </p:cNvPr>
              <p:cNvSpPr/>
              <p:nvPr/>
            </p:nvSpPr>
            <p:spPr>
              <a:xfrm>
                <a:off x="309618" y="6426939"/>
                <a:ext cx="3864007" cy="22669"/>
              </a:xfrm>
              <a:custGeom>
                <a:avLst/>
                <a:gdLst>
                  <a:gd name="connsiteX0" fmla="*/ 0 w 3864007"/>
                  <a:gd name="connsiteY0" fmla="*/ 11335 h 22669"/>
                  <a:gd name="connsiteX1" fmla="*/ 11335 w 3864007"/>
                  <a:gd name="connsiteY1" fmla="*/ 22670 h 22669"/>
                  <a:gd name="connsiteX2" fmla="*/ 3852673 w 3864007"/>
                  <a:gd name="connsiteY2" fmla="*/ 22670 h 22669"/>
                  <a:gd name="connsiteX3" fmla="*/ 3864007 w 3864007"/>
                  <a:gd name="connsiteY3" fmla="*/ 11335 h 22669"/>
                  <a:gd name="connsiteX4" fmla="*/ 3852673 w 3864007"/>
                  <a:gd name="connsiteY4" fmla="*/ 0 h 22669"/>
                  <a:gd name="connsiteX5" fmla="*/ 11335 w 3864007"/>
                  <a:gd name="connsiteY5" fmla="*/ 0 h 22669"/>
                  <a:gd name="connsiteX6" fmla="*/ 0 w 3864007"/>
                  <a:gd name="connsiteY6" fmla="*/ 11335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64007" h="22669">
                    <a:moveTo>
                      <a:pt x="0" y="11335"/>
                    </a:moveTo>
                    <a:cubicBezTo>
                      <a:pt x="0" y="17621"/>
                      <a:pt x="5049" y="22670"/>
                      <a:pt x="11335" y="22670"/>
                    </a:cubicBezTo>
                    <a:lnTo>
                      <a:pt x="3852673" y="22670"/>
                    </a:lnTo>
                    <a:cubicBezTo>
                      <a:pt x="3858959" y="22670"/>
                      <a:pt x="3864007" y="17621"/>
                      <a:pt x="3864007" y="11335"/>
                    </a:cubicBezTo>
                    <a:cubicBezTo>
                      <a:pt x="3864007" y="5048"/>
                      <a:pt x="3858959" y="0"/>
                      <a:pt x="3852673" y="0"/>
                    </a:cubicBezTo>
                    <a:lnTo>
                      <a:pt x="11335" y="0"/>
                    </a:lnTo>
                    <a:cubicBezTo>
                      <a:pt x="5049" y="0"/>
                      <a:pt x="0" y="5048"/>
                      <a:pt x="0" y="11335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16" name="图形 7">
              <a:extLst>
                <a:ext uri="{FF2B5EF4-FFF2-40B4-BE49-F238E27FC236}">
                  <a16:creationId xmlns:a16="http://schemas.microsoft.com/office/drawing/2014/main" id="{CB063A4A-3A0A-AC4F-E25A-869EB45D148C}"/>
                </a:ext>
              </a:extLst>
            </p:cNvPr>
            <p:cNvGrpSpPr/>
            <p:nvPr/>
          </p:nvGrpSpPr>
          <p:grpSpPr>
            <a:xfrm>
              <a:off x="1843410" y="4088495"/>
              <a:ext cx="3448050" cy="114300"/>
              <a:chOff x="1843410" y="4088495"/>
              <a:chExt cx="3448050" cy="11430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31241B0-01C3-09CF-D166-6C9080D23A9B}"/>
                  </a:ext>
                </a:extLst>
              </p:cNvPr>
              <p:cNvSpPr/>
              <p:nvPr/>
            </p:nvSpPr>
            <p:spPr>
              <a:xfrm>
                <a:off x="1843410" y="4088495"/>
                <a:ext cx="3448050" cy="114300"/>
              </a:xfrm>
              <a:custGeom>
                <a:avLst/>
                <a:gdLst>
                  <a:gd name="connsiteX0" fmla="*/ 3390900 w 3448050"/>
                  <a:gd name="connsiteY0" fmla="*/ 0 h 114300"/>
                  <a:gd name="connsiteX1" fmla="*/ 57150 w 3448050"/>
                  <a:gd name="connsiteY1" fmla="*/ 0 h 114300"/>
                  <a:gd name="connsiteX2" fmla="*/ 0 w 3448050"/>
                  <a:gd name="connsiteY2" fmla="*/ 57150 h 114300"/>
                  <a:gd name="connsiteX3" fmla="*/ 57150 w 3448050"/>
                  <a:gd name="connsiteY3" fmla="*/ 114300 h 114300"/>
                  <a:gd name="connsiteX4" fmla="*/ 3390900 w 3448050"/>
                  <a:gd name="connsiteY4" fmla="*/ 114300 h 114300"/>
                  <a:gd name="connsiteX5" fmla="*/ 3448050 w 3448050"/>
                  <a:gd name="connsiteY5" fmla="*/ 57150 h 114300"/>
                  <a:gd name="connsiteX6" fmla="*/ 3390900 w 3448050"/>
                  <a:gd name="connsiteY6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48050" h="114300">
                    <a:moveTo>
                      <a:pt x="3390900" y="0"/>
                    </a:moveTo>
                    <a:lnTo>
                      <a:pt x="57150" y="0"/>
                    </a:lnTo>
                    <a:cubicBezTo>
                      <a:pt x="25622" y="0"/>
                      <a:pt x="0" y="25622"/>
                      <a:pt x="0" y="57150"/>
                    </a:cubicBezTo>
                    <a:cubicBezTo>
                      <a:pt x="0" y="88678"/>
                      <a:pt x="25622" y="114300"/>
                      <a:pt x="57150" y="114300"/>
                    </a:cubicBezTo>
                    <a:lnTo>
                      <a:pt x="3390900" y="114300"/>
                    </a:lnTo>
                    <a:cubicBezTo>
                      <a:pt x="3422428" y="114300"/>
                      <a:pt x="3448050" y="88678"/>
                      <a:pt x="3448050" y="57150"/>
                    </a:cubicBezTo>
                    <a:cubicBezTo>
                      <a:pt x="3448050" y="25622"/>
                      <a:pt x="3422428" y="0"/>
                      <a:pt x="3390900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55289A2-EF86-8883-BD56-CDACE6CF8E16}"/>
                  </a:ext>
                </a:extLst>
              </p:cNvPr>
              <p:cNvSpPr/>
              <p:nvPr/>
            </p:nvSpPr>
            <p:spPr>
              <a:xfrm>
                <a:off x="1843410" y="4088495"/>
                <a:ext cx="2262187" cy="114300"/>
              </a:xfrm>
              <a:custGeom>
                <a:avLst/>
                <a:gdLst>
                  <a:gd name="connsiteX0" fmla="*/ 2262188 w 2262187"/>
                  <a:gd name="connsiteY0" fmla="*/ 0 h 114300"/>
                  <a:gd name="connsiteX1" fmla="*/ 2262188 w 2262187"/>
                  <a:gd name="connsiteY1" fmla="*/ 114300 h 114300"/>
                  <a:gd name="connsiteX2" fmla="*/ 57150 w 2262187"/>
                  <a:gd name="connsiteY2" fmla="*/ 114300 h 114300"/>
                  <a:gd name="connsiteX3" fmla="*/ 0 w 2262187"/>
                  <a:gd name="connsiteY3" fmla="*/ 57150 h 114300"/>
                  <a:gd name="connsiteX4" fmla="*/ 57150 w 2262187"/>
                  <a:gd name="connsiteY4" fmla="*/ 0 h 114300"/>
                  <a:gd name="connsiteX5" fmla="*/ 2262188 w 2262187"/>
                  <a:gd name="connsiteY5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2187" h="114300">
                    <a:moveTo>
                      <a:pt x="2262188" y="0"/>
                    </a:moveTo>
                    <a:lnTo>
                      <a:pt x="2262188" y="114300"/>
                    </a:lnTo>
                    <a:lnTo>
                      <a:pt x="57150" y="114300"/>
                    </a:lnTo>
                    <a:cubicBezTo>
                      <a:pt x="25622" y="114300"/>
                      <a:pt x="0" y="88678"/>
                      <a:pt x="0" y="57150"/>
                    </a:cubicBezTo>
                    <a:cubicBezTo>
                      <a:pt x="0" y="25622"/>
                      <a:pt x="25622" y="0"/>
                      <a:pt x="57150" y="0"/>
                    </a:cubicBezTo>
                    <a:lnTo>
                      <a:pt x="2262188" y="0"/>
                    </a:ln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8811DBA-1886-525D-96F6-88491A4B80C0}"/>
                </a:ext>
              </a:extLst>
            </p:cNvPr>
            <p:cNvSpPr/>
            <p:nvPr/>
          </p:nvSpPr>
          <p:spPr>
            <a:xfrm>
              <a:off x="2754021" y="6226053"/>
              <a:ext cx="206717" cy="201904"/>
            </a:xfrm>
            <a:custGeom>
              <a:avLst/>
              <a:gdLst>
                <a:gd name="connsiteX0" fmla="*/ 121251 w 206717"/>
                <a:gd name="connsiteY0" fmla="*/ 40065 h 201904"/>
                <a:gd name="connsiteX1" fmla="*/ 121251 w 206717"/>
                <a:gd name="connsiteY1" fmla="*/ 40065 h 201904"/>
                <a:gd name="connsiteX2" fmla="*/ 40051 w 206717"/>
                <a:gd name="connsiteY2" fmla="*/ 4271 h 201904"/>
                <a:gd name="connsiteX3" fmla="*/ 40051 w 206717"/>
                <a:gd name="connsiteY3" fmla="*/ 4271 h 201904"/>
                <a:gd name="connsiteX4" fmla="*/ 3923 w 206717"/>
                <a:gd name="connsiteY4" fmla="*/ 84548 h 201904"/>
                <a:gd name="connsiteX5" fmla="*/ 2980 w 206717"/>
                <a:gd name="connsiteY5" fmla="*/ 84909 h 201904"/>
                <a:gd name="connsiteX6" fmla="*/ 48385 w 206717"/>
                <a:gd name="connsiteY6" fmla="*/ 201905 h 201904"/>
                <a:gd name="connsiteX7" fmla="*/ 156046 w 206717"/>
                <a:gd name="connsiteY7" fmla="*/ 160128 h 201904"/>
                <a:gd name="connsiteX8" fmla="*/ 166648 w 206717"/>
                <a:gd name="connsiteY8" fmla="*/ 157061 h 201904"/>
                <a:gd name="connsiteX9" fmla="*/ 166648 w 206717"/>
                <a:gd name="connsiteY9" fmla="*/ 157061 h 201904"/>
                <a:gd name="connsiteX10" fmla="*/ 202452 w 206717"/>
                <a:gd name="connsiteY10" fmla="*/ 75860 h 201904"/>
                <a:gd name="connsiteX11" fmla="*/ 202452 w 206717"/>
                <a:gd name="connsiteY11" fmla="*/ 75860 h 201904"/>
                <a:gd name="connsiteX12" fmla="*/ 121251 w 206717"/>
                <a:gd name="connsiteY12" fmla="*/ 40065 h 201904"/>
                <a:gd name="connsiteX13" fmla="*/ 121251 w 206717"/>
                <a:gd name="connsiteY13" fmla="*/ 40065 h 20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717" h="201904">
                  <a:moveTo>
                    <a:pt x="121251" y="40065"/>
                  </a:moveTo>
                  <a:lnTo>
                    <a:pt x="121251" y="40065"/>
                  </a:lnTo>
                  <a:cubicBezTo>
                    <a:pt x="108707" y="7757"/>
                    <a:pt x="72350" y="-8274"/>
                    <a:pt x="40051" y="4271"/>
                  </a:cubicBezTo>
                  <a:lnTo>
                    <a:pt x="40051" y="4271"/>
                  </a:lnTo>
                  <a:cubicBezTo>
                    <a:pt x="8047" y="16682"/>
                    <a:pt x="-7965" y="52467"/>
                    <a:pt x="3923" y="84548"/>
                  </a:cubicBezTo>
                  <a:lnTo>
                    <a:pt x="2980" y="84909"/>
                  </a:lnTo>
                  <a:lnTo>
                    <a:pt x="48385" y="201905"/>
                  </a:lnTo>
                  <a:lnTo>
                    <a:pt x="156046" y="160128"/>
                  </a:lnTo>
                  <a:cubicBezTo>
                    <a:pt x="159599" y="159423"/>
                    <a:pt x="163152" y="158413"/>
                    <a:pt x="166648" y="157061"/>
                  </a:cubicBezTo>
                  <a:lnTo>
                    <a:pt x="166648" y="157061"/>
                  </a:lnTo>
                  <a:cubicBezTo>
                    <a:pt x="198956" y="144517"/>
                    <a:pt x="214987" y="108169"/>
                    <a:pt x="202452" y="75860"/>
                  </a:cubicBezTo>
                  <a:lnTo>
                    <a:pt x="202452" y="75860"/>
                  </a:lnTo>
                  <a:cubicBezTo>
                    <a:pt x="189908" y="43552"/>
                    <a:pt x="153551" y="27521"/>
                    <a:pt x="121251" y="40065"/>
                  </a:cubicBezTo>
                  <a:lnTo>
                    <a:pt x="121251" y="40065"/>
                  </a:ln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1469588-5537-D15E-05CD-9CDBFAFE13B4}"/>
                </a:ext>
              </a:extLst>
            </p:cNvPr>
            <p:cNvSpPr/>
            <p:nvPr/>
          </p:nvSpPr>
          <p:spPr>
            <a:xfrm>
              <a:off x="778212" y="291830"/>
              <a:ext cx="4974887" cy="3781444"/>
            </a:xfrm>
            <a:custGeom>
              <a:avLst/>
              <a:gdLst>
                <a:gd name="connsiteX0" fmla="*/ 220858 w 4442117"/>
                <a:gd name="connsiteY0" fmla="*/ 0 h 3319195"/>
                <a:gd name="connsiteX1" fmla="*/ 0 w 4442117"/>
                <a:gd name="connsiteY1" fmla="*/ 220858 h 3319195"/>
                <a:gd name="connsiteX2" fmla="*/ 0 w 4442117"/>
                <a:gd name="connsiteY2" fmla="*/ 3319196 h 3319195"/>
                <a:gd name="connsiteX3" fmla="*/ 19467 w 4442117"/>
                <a:gd name="connsiteY3" fmla="*/ 3319196 h 3319195"/>
                <a:gd name="connsiteX4" fmla="*/ 19467 w 4442117"/>
                <a:gd name="connsiteY4" fmla="*/ 1534811 h 3319195"/>
                <a:gd name="connsiteX5" fmla="*/ 1534811 w 4442117"/>
                <a:gd name="connsiteY5" fmla="*/ 19467 h 3319195"/>
                <a:gd name="connsiteX6" fmla="*/ 4442117 w 4442117"/>
                <a:gd name="connsiteY6" fmla="*/ 15928 h 3319195"/>
                <a:gd name="connsiteX7" fmla="*/ 4438574 w 4442117"/>
                <a:gd name="connsiteY7" fmla="*/ 0 h 3319195"/>
                <a:gd name="connsiteX8" fmla="*/ 220858 w 4442117"/>
                <a:gd name="connsiteY8" fmla="*/ 0 h 33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2117" h="3319195">
                  <a:moveTo>
                    <a:pt x="220858" y="0"/>
                  </a:moveTo>
                  <a:cubicBezTo>
                    <a:pt x="98882" y="0"/>
                    <a:pt x="0" y="98882"/>
                    <a:pt x="0" y="220858"/>
                  </a:cubicBezTo>
                  <a:lnTo>
                    <a:pt x="0" y="3319196"/>
                  </a:lnTo>
                  <a:lnTo>
                    <a:pt x="19467" y="3319196"/>
                  </a:lnTo>
                  <a:lnTo>
                    <a:pt x="19467" y="1534811"/>
                  </a:lnTo>
                  <a:cubicBezTo>
                    <a:pt x="19467" y="697907"/>
                    <a:pt x="697906" y="19467"/>
                    <a:pt x="1534811" y="19467"/>
                  </a:cubicBezTo>
                  <a:lnTo>
                    <a:pt x="4442117" y="15928"/>
                  </a:lnTo>
                  <a:lnTo>
                    <a:pt x="4438574" y="0"/>
                  </a:lnTo>
                  <a:lnTo>
                    <a:pt x="22085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4457B2B-C16C-A1AA-1D0F-A46147673EDE}"/>
                </a:ext>
              </a:extLst>
            </p:cNvPr>
            <p:cNvSpPr/>
            <p:nvPr/>
          </p:nvSpPr>
          <p:spPr>
            <a:xfrm>
              <a:off x="1422349" y="883343"/>
              <a:ext cx="164628" cy="168297"/>
            </a:xfrm>
            <a:custGeom>
              <a:avLst/>
              <a:gdLst>
                <a:gd name="connsiteX0" fmla="*/ 164629 w 164628"/>
                <a:gd name="connsiteY0" fmla="*/ 84149 h 168297"/>
                <a:gd name="connsiteX1" fmla="*/ 82314 w 164628"/>
                <a:gd name="connsiteY1" fmla="*/ 168297 h 168297"/>
                <a:gd name="connsiteX2" fmla="*/ 0 w 164628"/>
                <a:gd name="connsiteY2" fmla="*/ 84149 h 168297"/>
                <a:gd name="connsiteX3" fmla="*/ 82314 w 164628"/>
                <a:gd name="connsiteY3" fmla="*/ 0 h 168297"/>
                <a:gd name="connsiteX4" fmla="*/ 164629 w 164628"/>
                <a:gd name="connsiteY4" fmla="*/ 84149 h 16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28" h="168297">
                  <a:moveTo>
                    <a:pt x="164629" y="84149"/>
                  </a:moveTo>
                  <a:cubicBezTo>
                    <a:pt x="164629" y="130623"/>
                    <a:pt x="127775" y="168297"/>
                    <a:pt x="82314" y="168297"/>
                  </a:cubicBezTo>
                  <a:cubicBezTo>
                    <a:pt x="36853" y="168297"/>
                    <a:pt x="0" y="130623"/>
                    <a:pt x="0" y="84149"/>
                  </a:cubicBezTo>
                  <a:cubicBezTo>
                    <a:pt x="0" y="37675"/>
                    <a:pt x="36853" y="0"/>
                    <a:pt x="82314" y="0"/>
                  </a:cubicBezTo>
                  <a:cubicBezTo>
                    <a:pt x="127775" y="0"/>
                    <a:pt x="164629" y="37675"/>
                    <a:pt x="164629" y="84149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EB6C710-69D5-EE24-71D4-D6CB315EA281}"/>
                </a:ext>
              </a:extLst>
            </p:cNvPr>
            <p:cNvSpPr/>
            <p:nvPr/>
          </p:nvSpPr>
          <p:spPr>
            <a:xfrm>
              <a:off x="1706708" y="883343"/>
              <a:ext cx="164628" cy="168297"/>
            </a:xfrm>
            <a:custGeom>
              <a:avLst/>
              <a:gdLst>
                <a:gd name="connsiteX0" fmla="*/ 164629 w 164628"/>
                <a:gd name="connsiteY0" fmla="*/ 84149 h 168297"/>
                <a:gd name="connsiteX1" fmla="*/ 82314 w 164628"/>
                <a:gd name="connsiteY1" fmla="*/ 168297 h 168297"/>
                <a:gd name="connsiteX2" fmla="*/ 0 w 164628"/>
                <a:gd name="connsiteY2" fmla="*/ 84149 h 168297"/>
                <a:gd name="connsiteX3" fmla="*/ 82314 w 164628"/>
                <a:gd name="connsiteY3" fmla="*/ 0 h 168297"/>
                <a:gd name="connsiteX4" fmla="*/ 164629 w 164628"/>
                <a:gd name="connsiteY4" fmla="*/ 84149 h 16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28" h="168297">
                  <a:moveTo>
                    <a:pt x="164629" y="84149"/>
                  </a:moveTo>
                  <a:cubicBezTo>
                    <a:pt x="164629" y="130623"/>
                    <a:pt x="127775" y="168297"/>
                    <a:pt x="82314" y="168297"/>
                  </a:cubicBezTo>
                  <a:cubicBezTo>
                    <a:pt x="36853" y="168297"/>
                    <a:pt x="0" y="130623"/>
                    <a:pt x="0" y="84149"/>
                  </a:cubicBezTo>
                  <a:cubicBezTo>
                    <a:pt x="0" y="37675"/>
                    <a:pt x="36853" y="0"/>
                    <a:pt x="82314" y="0"/>
                  </a:cubicBezTo>
                  <a:cubicBezTo>
                    <a:pt x="127775" y="0"/>
                    <a:pt x="164629" y="37675"/>
                    <a:pt x="164629" y="84149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EA2C792-1545-16F3-70C8-D0BFB446EDD5}"/>
                </a:ext>
              </a:extLst>
            </p:cNvPr>
            <p:cNvSpPr/>
            <p:nvPr/>
          </p:nvSpPr>
          <p:spPr>
            <a:xfrm>
              <a:off x="1991068" y="883343"/>
              <a:ext cx="164628" cy="168297"/>
            </a:xfrm>
            <a:custGeom>
              <a:avLst/>
              <a:gdLst>
                <a:gd name="connsiteX0" fmla="*/ 164629 w 164628"/>
                <a:gd name="connsiteY0" fmla="*/ 84149 h 168297"/>
                <a:gd name="connsiteX1" fmla="*/ 82314 w 164628"/>
                <a:gd name="connsiteY1" fmla="*/ 168297 h 168297"/>
                <a:gd name="connsiteX2" fmla="*/ 0 w 164628"/>
                <a:gd name="connsiteY2" fmla="*/ 84149 h 168297"/>
                <a:gd name="connsiteX3" fmla="*/ 82314 w 164628"/>
                <a:gd name="connsiteY3" fmla="*/ 0 h 168297"/>
                <a:gd name="connsiteX4" fmla="*/ 164629 w 164628"/>
                <a:gd name="connsiteY4" fmla="*/ 84149 h 16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28" h="168297">
                  <a:moveTo>
                    <a:pt x="164629" y="84149"/>
                  </a:moveTo>
                  <a:cubicBezTo>
                    <a:pt x="164629" y="130623"/>
                    <a:pt x="127775" y="168297"/>
                    <a:pt x="82314" y="168297"/>
                  </a:cubicBezTo>
                  <a:cubicBezTo>
                    <a:pt x="36853" y="168297"/>
                    <a:pt x="0" y="130623"/>
                    <a:pt x="0" y="84149"/>
                  </a:cubicBezTo>
                  <a:cubicBezTo>
                    <a:pt x="0" y="37675"/>
                    <a:pt x="36853" y="0"/>
                    <a:pt x="82314" y="0"/>
                  </a:cubicBezTo>
                  <a:cubicBezTo>
                    <a:pt x="127775" y="0"/>
                    <a:pt x="164629" y="37675"/>
                    <a:pt x="164629" y="84149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24" name="图形 7">
              <a:extLst>
                <a:ext uri="{FF2B5EF4-FFF2-40B4-BE49-F238E27FC236}">
                  <a16:creationId xmlns:a16="http://schemas.microsoft.com/office/drawing/2014/main" id="{57D47250-8DF8-C58E-CD60-FBBC0B1CBD5A}"/>
                </a:ext>
              </a:extLst>
            </p:cNvPr>
            <p:cNvGrpSpPr/>
            <p:nvPr/>
          </p:nvGrpSpPr>
          <p:grpSpPr>
            <a:xfrm>
              <a:off x="913353" y="5927096"/>
              <a:ext cx="418517" cy="503415"/>
              <a:chOff x="913353" y="5927096"/>
              <a:chExt cx="418517" cy="503415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A346896-21ED-1194-232F-B26BEB9E196E}"/>
                  </a:ext>
                </a:extLst>
              </p:cNvPr>
              <p:cNvSpPr/>
              <p:nvPr/>
            </p:nvSpPr>
            <p:spPr>
              <a:xfrm>
                <a:off x="939461" y="5927096"/>
                <a:ext cx="166716" cy="435711"/>
              </a:xfrm>
              <a:custGeom>
                <a:avLst/>
                <a:gdLst>
                  <a:gd name="connsiteX0" fmla="*/ 23 w 166716"/>
                  <a:gd name="connsiteY0" fmla="*/ 435711 h 435711"/>
                  <a:gd name="connsiteX1" fmla="*/ 112981 w 166716"/>
                  <a:gd name="connsiteY1" fmla="*/ 435702 h 435711"/>
                  <a:gd name="connsiteX2" fmla="*/ 166716 w 166716"/>
                  <a:gd name="connsiteY2" fmla="*/ 0 h 435711"/>
                  <a:gd name="connsiteX3" fmla="*/ 0 w 166716"/>
                  <a:gd name="connsiteY3" fmla="*/ 9 h 435711"/>
                  <a:gd name="connsiteX4" fmla="*/ 23 w 166716"/>
                  <a:gd name="connsiteY4" fmla="*/ 435711 h 43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716" h="435711">
                    <a:moveTo>
                      <a:pt x="23" y="435711"/>
                    </a:moveTo>
                    <a:lnTo>
                      <a:pt x="112981" y="435702"/>
                    </a:lnTo>
                    <a:lnTo>
                      <a:pt x="166716" y="0"/>
                    </a:lnTo>
                    <a:lnTo>
                      <a:pt x="0" y="9"/>
                    </a:lnTo>
                    <a:lnTo>
                      <a:pt x="23" y="435711"/>
                    </a:ln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7D7619A-6D0E-0260-7A53-A8E8759EA1DD}"/>
                  </a:ext>
                </a:extLst>
              </p:cNvPr>
              <p:cNvSpPr/>
              <p:nvPr/>
            </p:nvSpPr>
            <p:spPr>
              <a:xfrm>
                <a:off x="913353" y="6232801"/>
                <a:ext cx="418517" cy="197710"/>
              </a:xfrm>
              <a:custGeom>
                <a:avLst/>
                <a:gdLst>
                  <a:gd name="connsiteX0" fmla="*/ 413136 w 418517"/>
                  <a:gd name="connsiteY0" fmla="*/ 127445 h 197710"/>
                  <a:gd name="connsiteX1" fmla="*/ 413136 w 418517"/>
                  <a:gd name="connsiteY1" fmla="*/ 127445 h 197710"/>
                  <a:gd name="connsiteX2" fmla="*/ 418517 w 418517"/>
                  <a:gd name="connsiteY2" fmla="*/ 159372 h 197710"/>
                  <a:gd name="connsiteX3" fmla="*/ 418517 w 418517"/>
                  <a:gd name="connsiteY3" fmla="*/ 159372 h 197710"/>
                  <a:gd name="connsiteX4" fmla="*/ 380179 w 418517"/>
                  <a:gd name="connsiteY4" fmla="*/ 197711 h 197710"/>
                  <a:gd name="connsiteX5" fmla="*/ 30356 w 418517"/>
                  <a:gd name="connsiteY5" fmla="*/ 197711 h 197710"/>
                  <a:gd name="connsiteX6" fmla="*/ 4202 w 418517"/>
                  <a:gd name="connsiteY6" fmla="*/ 171555 h 197710"/>
                  <a:gd name="connsiteX7" fmla="*/ 4202 w 418517"/>
                  <a:gd name="connsiteY7" fmla="*/ 156991 h 197710"/>
                  <a:gd name="connsiteX8" fmla="*/ 22525 w 418517"/>
                  <a:gd name="connsiteY8" fmla="*/ 59264 h 197710"/>
                  <a:gd name="connsiteX9" fmla="*/ 132973 w 418517"/>
                  <a:gd name="connsiteY9" fmla="*/ 35347 h 197710"/>
                  <a:gd name="connsiteX10" fmla="*/ 152486 w 418517"/>
                  <a:gd name="connsiteY10" fmla="*/ 0 h 197710"/>
                  <a:gd name="connsiteX11" fmla="*/ 293727 w 418517"/>
                  <a:gd name="connsiteY11" fmla="*/ 103298 h 197710"/>
                  <a:gd name="connsiteX12" fmla="*/ 372016 w 418517"/>
                  <a:gd name="connsiteY12" fmla="*/ 112929 h 197710"/>
                  <a:gd name="connsiteX13" fmla="*/ 413136 w 418517"/>
                  <a:gd name="connsiteY13" fmla="*/ 127445 h 197710"/>
                  <a:gd name="connsiteX14" fmla="*/ 413136 w 418517"/>
                  <a:gd name="connsiteY14" fmla="*/ 127445 h 19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8517" h="197710">
                    <a:moveTo>
                      <a:pt x="413136" y="127445"/>
                    </a:moveTo>
                    <a:lnTo>
                      <a:pt x="413136" y="127445"/>
                    </a:lnTo>
                    <a:cubicBezTo>
                      <a:pt x="416660" y="133369"/>
                      <a:pt x="418517" y="152485"/>
                      <a:pt x="418517" y="159372"/>
                    </a:cubicBezTo>
                    <a:lnTo>
                      <a:pt x="418517" y="159372"/>
                    </a:lnTo>
                    <a:cubicBezTo>
                      <a:pt x="418517" y="180547"/>
                      <a:pt x="401353" y="197711"/>
                      <a:pt x="380179" y="197711"/>
                    </a:cubicBezTo>
                    <a:lnTo>
                      <a:pt x="30356" y="197711"/>
                    </a:lnTo>
                    <a:cubicBezTo>
                      <a:pt x="15912" y="197711"/>
                      <a:pt x="4202" y="186004"/>
                      <a:pt x="4202" y="171555"/>
                    </a:cubicBezTo>
                    <a:lnTo>
                      <a:pt x="4202" y="156991"/>
                    </a:lnTo>
                    <a:cubicBezTo>
                      <a:pt x="4202" y="156991"/>
                      <a:pt x="-13103" y="113224"/>
                      <a:pt x="22525" y="59264"/>
                    </a:cubicBezTo>
                    <a:cubicBezTo>
                      <a:pt x="22525" y="59264"/>
                      <a:pt x="66806" y="101518"/>
                      <a:pt x="132973" y="35347"/>
                    </a:cubicBezTo>
                    <a:lnTo>
                      <a:pt x="152486" y="0"/>
                    </a:lnTo>
                    <a:lnTo>
                      <a:pt x="293727" y="103298"/>
                    </a:lnTo>
                    <a:lnTo>
                      <a:pt x="372016" y="112929"/>
                    </a:lnTo>
                    <a:cubicBezTo>
                      <a:pt x="389142" y="115043"/>
                      <a:pt x="404325" y="112605"/>
                      <a:pt x="413136" y="127445"/>
                    </a:cubicBezTo>
                    <a:lnTo>
                      <a:pt x="413136" y="127445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27" name="图形 7">
              <a:extLst>
                <a:ext uri="{FF2B5EF4-FFF2-40B4-BE49-F238E27FC236}">
                  <a16:creationId xmlns:a16="http://schemas.microsoft.com/office/drawing/2014/main" id="{4D5690FA-EB8D-7BF9-0D5A-E47B1BDAA08B}"/>
                </a:ext>
              </a:extLst>
            </p:cNvPr>
            <p:cNvGrpSpPr/>
            <p:nvPr/>
          </p:nvGrpSpPr>
          <p:grpSpPr>
            <a:xfrm>
              <a:off x="1624243" y="5568756"/>
              <a:ext cx="409960" cy="570652"/>
              <a:chOff x="1624243" y="5568756"/>
              <a:chExt cx="409960" cy="570652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3094EEB-3BC4-322C-0D3D-D8849F33FD65}"/>
                  </a:ext>
                </a:extLst>
              </p:cNvPr>
              <p:cNvSpPr/>
              <p:nvPr/>
            </p:nvSpPr>
            <p:spPr>
              <a:xfrm>
                <a:off x="1655549" y="5568756"/>
                <a:ext cx="259632" cy="449913"/>
              </a:xfrm>
              <a:custGeom>
                <a:avLst/>
                <a:gdLst>
                  <a:gd name="connsiteX0" fmla="*/ 0 w 259632"/>
                  <a:gd name="connsiteY0" fmla="*/ 424739 h 449913"/>
                  <a:gd name="connsiteX1" fmla="*/ 110119 w 259632"/>
                  <a:gd name="connsiteY1" fmla="*/ 449913 h 449913"/>
                  <a:gd name="connsiteX2" fmla="*/ 259632 w 259632"/>
                  <a:gd name="connsiteY2" fmla="*/ 37157 h 449913"/>
                  <a:gd name="connsiteX3" fmla="*/ 97107 w 259632"/>
                  <a:gd name="connsiteY3" fmla="*/ 0 h 449913"/>
                  <a:gd name="connsiteX4" fmla="*/ 0 w 259632"/>
                  <a:gd name="connsiteY4" fmla="*/ 424739 h 449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32" h="449913">
                    <a:moveTo>
                      <a:pt x="0" y="424739"/>
                    </a:moveTo>
                    <a:lnTo>
                      <a:pt x="110119" y="449913"/>
                    </a:lnTo>
                    <a:lnTo>
                      <a:pt x="259632" y="37157"/>
                    </a:lnTo>
                    <a:lnTo>
                      <a:pt x="97107" y="0"/>
                    </a:lnTo>
                    <a:lnTo>
                      <a:pt x="0" y="424739"/>
                    </a:ln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74B175A-E8F4-2C99-39BD-180613880E9C}"/>
                  </a:ext>
                </a:extLst>
              </p:cNvPr>
              <p:cNvSpPr/>
              <p:nvPr/>
            </p:nvSpPr>
            <p:spPr>
              <a:xfrm>
                <a:off x="1624243" y="5894930"/>
                <a:ext cx="409960" cy="244477"/>
              </a:xfrm>
              <a:custGeom>
                <a:avLst/>
                <a:gdLst>
                  <a:gd name="connsiteX0" fmla="*/ 409143 w 409960"/>
                  <a:gd name="connsiteY0" fmla="*/ 182346 h 244477"/>
                  <a:gd name="connsiteX1" fmla="*/ 409143 w 409960"/>
                  <a:gd name="connsiteY1" fmla="*/ 182346 h 244477"/>
                  <a:gd name="connsiteX2" fmla="*/ 407258 w 409960"/>
                  <a:gd name="connsiteY2" fmla="*/ 214674 h 244477"/>
                  <a:gd name="connsiteX3" fmla="*/ 407258 w 409960"/>
                  <a:gd name="connsiteY3" fmla="*/ 214674 h 244477"/>
                  <a:gd name="connsiteX4" fmla="*/ 361338 w 409960"/>
                  <a:gd name="connsiteY4" fmla="*/ 243507 h 244477"/>
                  <a:gd name="connsiteX5" fmla="*/ 20323 w 409960"/>
                  <a:gd name="connsiteY5" fmla="*/ 165516 h 244477"/>
                  <a:gd name="connsiteX6" fmla="*/ 664 w 409960"/>
                  <a:gd name="connsiteY6" fmla="*/ 134188 h 244477"/>
                  <a:gd name="connsiteX7" fmla="*/ 3912 w 409960"/>
                  <a:gd name="connsiteY7" fmla="*/ 119986 h 244477"/>
                  <a:gd name="connsiteX8" fmla="*/ 43555 w 409960"/>
                  <a:gd name="connsiteY8" fmla="*/ 28803 h 244477"/>
                  <a:gd name="connsiteX9" fmla="*/ 156560 w 409960"/>
                  <a:gd name="connsiteY9" fmla="*/ 30109 h 244477"/>
                  <a:gd name="connsiteX10" fmla="*/ 183458 w 409960"/>
                  <a:gd name="connsiteY10" fmla="*/ 0 h 244477"/>
                  <a:gd name="connsiteX11" fmla="*/ 298120 w 409960"/>
                  <a:gd name="connsiteY11" fmla="*/ 132188 h 244477"/>
                  <a:gd name="connsiteX12" fmla="*/ 372291 w 409960"/>
                  <a:gd name="connsiteY12" fmla="*/ 159039 h 244477"/>
                  <a:gd name="connsiteX13" fmla="*/ 409143 w 409960"/>
                  <a:gd name="connsiteY13" fmla="*/ 182346 h 244477"/>
                  <a:gd name="connsiteX14" fmla="*/ 409143 w 409960"/>
                  <a:gd name="connsiteY14" fmla="*/ 182346 h 24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9960" h="244477">
                    <a:moveTo>
                      <a:pt x="409143" y="182346"/>
                    </a:moveTo>
                    <a:lnTo>
                      <a:pt x="409143" y="182346"/>
                    </a:lnTo>
                    <a:cubicBezTo>
                      <a:pt x="411249" y="188909"/>
                      <a:pt x="408801" y="207959"/>
                      <a:pt x="407258" y="214674"/>
                    </a:cubicBezTo>
                    <a:lnTo>
                      <a:pt x="407258" y="214674"/>
                    </a:lnTo>
                    <a:cubicBezTo>
                      <a:pt x="402543" y="235315"/>
                      <a:pt x="381978" y="248221"/>
                      <a:pt x="361338" y="243507"/>
                    </a:cubicBezTo>
                    <a:lnTo>
                      <a:pt x="20323" y="165516"/>
                    </a:lnTo>
                    <a:cubicBezTo>
                      <a:pt x="6246" y="162296"/>
                      <a:pt x="-2556" y="148266"/>
                      <a:pt x="664" y="134188"/>
                    </a:cubicBezTo>
                    <a:lnTo>
                      <a:pt x="3912" y="119986"/>
                    </a:lnTo>
                    <a:cubicBezTo>
                      <a:pt x="3912" y="119986"/>
                      <a:pt x="-3203" y="73457"/>
                      <a:pt x="43555" y="28803"/>
                    </a:cubicBezTo>
                    <a:cubicBezTo>
                      <a:pt x="43555" y="28803"/>
                      <a:pt x="77302" y="79857"/>
                      <a:pt x="156560" y="30109"/>
                    </a:cubicBezTo>
                    <a:lnTo>
                      <a:pt x="183458" y="0"/>
                    </a:lnTo>
                    <a:lnTo>
                      <a:pt x="298120" y="132188"/>
                    </a:lnTo>
                    <a:lnTo>
                      <a:pt x="372291" y="159039"/>
                    </a:lnTo>
                    <a:cubicBezTo>
                      <a:pt x="388512" y="164906"/>
                      <a:pt x="403857" y="165925"/>
                      <a:pt x="409143" y="182346"/>
                    </a:cubicBezTo>
                    <a:lnTo>
                      <a:pt x="409143" y="182346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1C9D976-478D-73F8-C765-75B5BAA0746A}"/>
                </a:ext>
              </a:extLst>
            </p:cNvPr>
            <p:cNvSpPr/>
            <p:nvPr/>
          </p:nvSpPr>
          <p:spPr>
            <a:xfrm>
              <a:off x="737307" y="3939152"/>
              <a:ext cx="1427400" cy="2152650"/>
            </a:xfrm>
            <a:custGeom>
              <a:avLst/>
              <a:gdLst>
                <a:gd name="connsiteX0" fmla="*/ 132000 w 1427400"/>
                <a:gd name="connsiteY0" fmla="*/ 0 h 2152650"/>
                <a:gd name="connsiteX1" fmla="*/ 0 w 1427400"/>
                <a:gd name="connsiteY1" fmla="*/ 180975 h 2152650"/>
                <a:gd name="connsiteX2" fmla="*/ 170100 w 1427400"/>
                <a:gd name="connsiteY2" fmla="*/ 2152650 h 2152650"/>
                <a:gd name="connsiteX3" fmla="*/ 388800 w 1427400"/>
                <a:gd name="connsiteY3" fmla="*/ 2152650 h 2152650"/>
                <a:gd name="connsiteX4" fmla="*/ 427275 w 1427400"/>
                <a:gd name="connsiteY4" fmla="*/ 1190625 h 2152650"/>
                <a:gd name="connsiteX5" fmla="*/ 532050 w 1427400"/>
                <a:gd name="connsiteY5" fmla="*/ 457200 h 2152650"/>
                <a:gd name="connsiteX6" fmla="*/ 1074975 w 1427400"/>
                <a:gd name="connsiteY6" fmla="*/ 1028700 h 2152650"/>
                <a:gd name="connsiteX7" fmla="*/ 960675 w 1427400"/>
                <a:gd name="connsiteY7" fmla="*/ 1752600 h 2152650"/>
                <a:gd name="connsiteX8" fmla="*/ 1179750 w 1427400"/>
                <a:gd name="connsiteY8" fmla="*/ 1838325 h 2152650"/>
                <a:gd name="connsiteX9" fmla="*/ 1427400 w 1427400"/>
                <a:gd name="connsiteY9" fmla="*/ 914400 h 2152650"/>
                <a:gd name="connsiteX10" fmla="*/ 1008300 w 1427400"/>
                <a:gd name="connsiteY10" fmla="*/ 219075 h 2152650"/>
                <a:gd name="connsiteX11" fmla="*/ 951150 w 1427400"/>
                <a:gd name="connsiteY11" fmla="*/ 38100 h 2152650"/>
                <a:gd name="connsiteX12" fmla="*/ 132000 w 1427400"/>
                <a:gd name="connsiteY12" fmla="*/ 0 h 215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7400" h="2152650">
                  <a:moveTo>
                    <a:pt x="132000" y="0"/>
                  </a:moveTo>
                  <a:lnTo>
                    <a:pt x="0" y="180975"/>
                  </a:lnTo>
                  <a:lnTo>
                    <a:pt x="170100" y="2152650"/>
                  </a:lnTo>
                  <a:lnTo>
                    <a:pt x="388800" y="2152650"/>
                  </a:lnTo>
                  <a:lnTo>
                    <a:pt x="427275" y="1190625"/>
                  </a:lnTo>
                  <a:lnTo>
                    <a:pt x="532050" y="457200"/>
                  </a:lnTo>
                  <a:lnTo>
                    <a:pt x="1074975" y="1028700"/>
                  </a:lnTo>
                  <a:lnTo>
                    <a:pt x="960675" y="1752600"/>
                  </a:lnTo>
                  <a:lnTo>
                    <a:pt x="1179750" y="1838325"/>
                  </a:lnTo>
                  <a:lnTo>
                    <a:pt x="1427400" y="914400"/>
                  </a:lnTo>
                  <a:lnTo>
                    <a:pt x="1008300" y="219075"/>
                  </a:lnTo>
                  <a:lnTo>
                    <a:pt x="951150" y="38100"/>
                  </a:lnTo>
                  <a:lnTo>
                    <a:pt x="132000" y="0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DA894B5-3B80-C897-769B-1E6BEDFFBCA6}"/>
                </a:ext>
              </a:extLst>
            </p:cNvPr>
            <p:cNvSpPr/>
            <p:nvPr/>
          </p:nvSpPr>
          <p:spPr>
            <a:xfrm>
              <a:off x="735958" y="2367527"/>
              <a:ext cx="1104900" cy="1826095"/>
            </a:xfrm>
            <a:custGeom>
              <a:avLst/>
              <a:gdLst>
                <a:gd name="connsiteX0" fmla="*/ 733425 w 1104900"/>
                <a:gd name="connsiteY0" fmla="*/ 0 h 1826095"/>
                <a:gd name="connsiteX1" fmla="*/ 460350 w 1104900"/>
                <a:gd name="connsiteY1" fmla="*/ 0 h 1826095"/>
                <a:gd name="connsiteX2" fmla="*/ 371475 w 1104900"/>
                <a:gd name="connsiteY2" fmla="*/ 114300 h 1826095"/>
                <a:gd name="connsiteX3" fmla="*/ 57150 w 1104900"/>
                <a:gd name="connsiteY3" fmla="*/ 257175 h 1826095"/>
                <a:gd name="connsiteX4" fmla="*/ 104775 w 1104900"/>
                <a:gd name="connsiteY4" fmla="*/ 1428750 h 1826095"/>
                <a:gd name="connsiteX5" fmla="*/ 0 w 1104900"/>
                <a:gd name="connsiteY5" fmla="*/ 1752600 h 1826095"/>
                <a:gd name="connsiteX6" fmla="*/ 952500 w 1104900"/>
                <a:gd name="connsiteY6" fmla="*/ 1609725 h 1826095"/>
                <a:gd name="connsiteX7" fmla="*/ 942975 w 1104900"/>
                <a:gd name="connsiteY7" fmla="*/ 1266825 h 1826095"/>
                <a:gd name="connsiteX8" fmla="*/ 1104900 w 1104900"/>
                <a:gd name="connsiteY8" fmla="*/ 276225 h 1826095"/>
                <a:gd name="connsiteX9" fmla="*/ 819150 w 1104900"/>
                <a:gd name="connsiteY9" fmla="*/ 95250 h 1826095"/>
                <a:gd name="connsiteX10" fmla="*/ 733425 w 1104900"/>
                <a:gd name="connsiteY10" fmla="*/ 0 h 18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4900" h="1826095">
                  <a:moveTo>
                    <a:pt x="733425" y="0"/>
                  </a:moveTo>
                  <a:lnTo>
                    <a:pt x="460350" y="0"/>
                  </a:lnTo>
                  <a:lnTo>
                    <a:pt x="371475" y="114300"/>
                  </a:lnTo>
                  <a:lnTo>
                    <a:pt x="57150" y="257175"/>
                  </a:lnTo>
                  <a:lnTo>
                    <a:pt x="104775" y="1428750"/>
                  </a:lnTo>
                  <a:lnTo>
                    <a:pt x="0" y="1752600"/>
                  </a:lnTo>
                  <a:cubicBezTo>
                    <a:pt x="0" y="1752600"/>
                    <a:pt x="495300" y="1990725"/>
                    <a:pt x="952500" y="1609725"/>
                  </a:cubicBezTo>
                  <a:lnTo>
                    <a:pt x="942975" y="1266825"/>
                  </a:lnTo>
                  <a:lnTo>
                    <a:pt x="1104900" y="276225"/>
                  </a:lnTo>
                  <a:lnTo>
                    <a:pt x="819150" y="95250"/>
                  </a:lnTo>
                  <a:lnTo>
                    <a:pt x="733425" y="0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32" name="图形 7">
              <a:extLst>
                <a:ext uri="{FF2B5EF4-FFF2-40B4-BE49-F238E27FC236}">
                  <a16:creationId xmlns:a16="http://schemas.microsoft.com/office/drawing/2014/main" id="{C73E9932-3E16-E117-0FB4-A7F916D763F2}"/>
                </a:ext>
              </a:extLst>
            </p:cNvPr>
            <p:cNvGrpSpPr/>
            <p:nvPr/>
          </p:nvGrpSpPr>
          <p:grpSpPr>
            <a:xfrm>
              <a:off x="484345" y="2601213"/>
              <a:ext cx="455688" cy="1602756"/>
              <a:chOff x="484345" y="2601213"/>
              <a:chExt cx="455688" cy="1602756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433CBEA-5628-E545-3038-5E655BEA8D72}"/>
                  </a:ext>
                </a:extLst>
              </p:cNvPr>
              <p:cNvSpPr/>
              <p:nvPr/>
            </p:nvSpPr>
            <p:spPr>
              <a:xfrm>
                <a:off x="484345" y="3723478"/>
                <a:ext cx="237533" cy="480492"/>
              </a:xfrm>
              <a:custGeom>
                <a:avLst/>
                <a:gdLst>
                  <a:gd name="connsiteX0" fmla="*/ 7683 w 237533"/>
                  <a:gd name="connsiteY0" fmla="*/ 340595 h 480492"/>
                  <a:gd name="connsiteX1" fmla="*/ 46481 w 237533"/>
                  <a:gd name="connsiteY1" fmla="*/ 271872 h 480492"/>
                  <a:gd name="connsiteX2" fmla="*/ 109037 w 237533"/>
                  <a:gd name="connsiteY2" fmla="*/ 0 h 480492"/>
                  <a:gd name="connsiteX3" fmla="*/ 237534 w 237533"/>
                  <a:gd name="connsiteY3" fmla="*/ 33547 h 480492"/>
                  <a:gd name="connsiteX4" fmla="*/ 160243 w 237533"/>
                  <a:gd name="connsiteY4" fmla="*/ 305724 h 480492"/>
                  <a:gd name="connsiteX5" fmla="*/ 155157 w 237533"/>
                  <a:gd name="connsiteY5" fmla="*/ 384477 h 480492"/>
                  <a:gd name="connsiteX6" fmla="*/ 46939 w 237533"/>
                  <a:gd name="connsiteY6" fmla="*/ 478412 h 480492"/>
                  <a:gd name="connsiteX7" fmla="*/ 7683 w 237533"/>
                  <a:gd name="connsiteY7" fmla="*/ 340595 h 480492"/>
                  <a:gd name="connsiteX8" fmla="*/ 7683 w 237533"/>
                  <a:gd name="connsiteY8" fmla="*/ 340595 h 480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533" h="480492">
                    <a:moveTo>
                      <a:pt x="7683" y="340595"/>
                    </a:moveTo>
                    <a:cubicBezTo>
                      <a:pt x="16019" y="312582"/>
                      <a:pt x="29991" y="288769"/>
                      <a:pt x="46481" y="271872"/>
                    </a:cubicBezTo>
                    <a:lnTo>
                      <a:pt x="109037" y="0"/>
                    </a:lnTo>
                    <a:lnTo>
                      <a:pt x="237534" y="33547"/>
                    </a:lnTo>
                    <a:lnTo>
                      <a:pt x="160243" y="305724"/>
                    </a:lnTo>
                    <a:cubicBezTo>
                      <a:pt x="164811" y="328889"/>
                      <a:pt x="163493" y="356463"/>
                      <a:pt x="155157" y="384477"/>
                    </a:cubicBezTo>
                    <a:cubicBezTo>
                      <a:pt x="136113" y="448475"/>
                      <a:pt x="87663" y="490528"/>
                      <a:pt x="46939" y="478412"/>
                    </a:cubicBezTo>
                    <a:cubicBezTo>
                      <a:pt x="6215" y="466287"/>
                      <a:pt x="-11360" y="404584"/>
                      <a:pt x="7683" y="340595"/>
                    </a:cubicBezTo>
                    <a:lnTo>
                      <a:pt x="7683" y="340595"/>
                    </a:ln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FFC759-1D91-71BC-219D-DD1D66706D45}"/>
                  </a:ext>
                </a:extLst>
              </p:cNvPr>
              <p:cNvSpPr/>
              <p:nvPr/>
            </p:nvSpPr>
            <p:spPr>
              <a:xfrm>
                <a:off x="529281" y="2601213"/>
                <a:ext cx="410752" cy="1394621"/>
              </a:xfrm>
              <a:custGeom>
                <a:avLst/>
                <a:gdLst>
                  <a:gd name="connsiteX0" fmla="*/ 410752 w 410752"/>
                  <a:gd name="connsiteY0" fmla="*/ 42872 h 1394621"/>
                  <a:gd name="connsiteX1" fmla="*/ 326969 w 410752"/>
                  <a:gd name="connsiteY1" fmla="*/ 0 h 1394621"/>
                  <a:gd name="connsiteX2" fmla="*/ 209110 w 410752"/>
                  <a:gd name="connsiteY2" fmla="*/ 80210 h 1394621"/>
                  <a:gd name="connsiteX3" fmla="*/ 171769 w 410752"/>
                  <a:gd name="connsiteY3" fmla="*/ 692611 h 1394621"/>
                  <a:gd name="connsiteX4" fmla="*/ 0 w 410752"/>
                  <a:gd name="connsiteY4" fmla="*/ 1312469 h 1394621"/>
                  <a:gd name="connsiteX5" fmla="*/ 149364 w 410752"/>
                  <a:gd name="connsiteY5" fmla="*/ 1394622 h 1394621"/>
                  <a:gd name="connsiteX6" fmla="*/ 352418 w 410752"/>
                  <a:gd name="connsiteY6" fmla="*/ 819569 h 1394621"/>
                  <a:gd name="connsiteX7" fmla="*/ 410752 w 410752"/>
                  <a:gd name="connsiteY7" fmla="*/ 42872 h 139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752" h="1394621">
                    <a:moveTo>
                      <a:pt x="410752" y="42872"/>
                    </a:moveTo>
                    <a:lnTo>
                      <a:pt x="326969" y="0"/>
                    </a:lnTo>
                    <a:cubicBezTo>
                      <a:pt x="326969" y="0"/>
                      <a:pt x="246452" y="5534"/>
                      <a:pt x="209110" y="80210"/>
                    </a:cubicBezTo>
                    <a:cubicBezTo>
                      <a:pt x="171769" y="154896"/>
                      <a:pt x="171769" y="692611"/>
                      <a:pt x="171769" y="692611"/>
                    </a:cubicBezTo>
                    <a:lnTo>
                      <a:pt x="0" y="1312469"/>
                    </a:lnTo>
                    <a:lnTo>
                      <a:pt x="149364" y="1394622"/>
                    </a:lnTo>
                    <a:lnTo>
                      <a:pt x="352418" y="819569"/>
                    </a:lnTo>
                    <a:lnTo>
                      <a:pt x="410752" y="42872"/>
                    </a:ln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35" name="图形 7">
              <a:extLst>
                <a:ext uri="{FF2B5EF4-FFF2-40B4-BE49-F238E27FC236}">
                  <a16:creationId xmlns:a16="http://schemas.microsoft.com/office/drawing/2014/main" id="{66C08084-049C-5E61-DD11-FB698F2615AB}"/>
                </a:ext>
              </a:extLst>
            </p:cNvPr>
            <p:cNvGrpSpPr/>
            <p:nvPr/>
          </p:nvGrpSpPr>
          <p:grpSpPr>
            <a:xfrm>
              <a:off x="1657105" y="2630055"/>
              <a:ext cx="362070" cy="1623698"/>
              <a:chOff x="1657105" y="2630055"/>
              <a:chExt cx="362070" cy="1623698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0F2A4FE-03B0-B49B-E28B-0C15AB93E6EA}"/>
                  </a:ext>
                </a:extLst>
              </p:cNvPr>
              <p:cNvSpPr/>
              <p:nvPr/>
            </p:nvSpPr>
            <p:spPr>
              <a:xfrm>
                <a:off x="1836562" y="3771998"/>
                <a:ext cx="160886" cy="481755"/>
              </a:xfrm>
              <a:custGeom>
                <a:avLst/>
                <a:gdLst>
                  <a:gd name="connsiteX0" fmla="*/ 7010 w 160886"/>
                  <a:gd name="connsiteY0" fmla="*/ 362398 h 481755"/>
                  <a:gd name="connsiteX1" fmla="*/ 23079 w 160886"/>
                  <a:gd name="connsiteY1" fmla="*/ 285131 h 481755"/>
                  <a:gd name="connsiteX2" fmla="*/ 0 w 160886"/>
                  <a:gd name="connsiteY2" fmla="*/ 7106 h 481755"/>
                  <a:gd name="connsiteX3" fmla="*/ 132607 w 160886"/>
                  <a:gd name="connsiteY3" fmla="*/ 0 h 481755"/>
                  <a:gd name="connsiteX4" fmla="*/ 141742 w 160886"/>
                  <a:gd name="connsiteY4" fmla="*/ 282788 h 481755"/>
                  <a:gd name="connsiteX5" fmla="*/ 160849 w 160886"/>
                  <a:gd name="connsiteY5" fmla="*/ 359359 h 481755"/>
                  <a:gd name="connsiteX6" fmla="*/ 86316 w 160886"/>
                  <a:gd name="connsiteY6" fmla="*/ 481746 h 481755"/>
                  <a:gd name="connsiteX7" fmla="*/ 7010 w 160886"/>
                  <a:gd name="connsiteY7" fmla="*/ 362398 h 481755"/>
                  <a:gd name="connsiteX8" fmla="*/ 7010 w 160886"/>
                  <a:gd name="connsiteY8" fmla="*/ 362398 h 48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886" h="481755">
                    <a:moveTo>
                      <a:pt x="7010" y="362398"/>
                    </a:moveTo>
                    <a:cubicBezTo>
                      <a:pt x="6439" y="333175"/>
                      <a:pt x="12506" y="306248"/>
                      <a:pt x="23079" y="285131"/>
                    </a:cubicBezTo>
                    <a:lnTo>
                      <a:pt x="0" y="7106"/>
                    </a:lnTo>
                    <a:lnTo>
                      <a:pt x="132607" y="0"/>
                    </a:lnTo>
                    <a:lnTo>
                      <a:pt x="141742" y="282788"/>
                    </a:lnTo>
                    <a:cubicBezTo>
                      <a:pt x="153143" y="303466"/>
                      <a:pt x="160268" y="330137"/>
                      <a:pt x="160849" y="359359"/>
                    </a:cubicBezTo>
                    <a:cubicBezTo>
                      <a:pt x="162163" y="426110"/>
                      <a:pt x="128797" y="480908"/>
                      <a:pt x="86316" y="481746"/>
                    </a:cubicBezTo>
                    <a:cubicBezTo>
                      <a:pt x="43834" y="482584"/>
                      <a:pt x="8334" y="429149"/>
                      <a:pt x="7010" y="362398"/>
                    </a:cubicBezTo>
                    <a:lnTo>
                      <a:pt x="7010" y="362398"/>
                    </a:lnTo>
                    <a:close/>
                  </a:path>
                </a:pathLst>
              </a:custGeom>
              <a:solidFill>
                <a:srgbClr val="FFB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160F2D9-4ACA-77F1-907D-8F61D7FBDF0D}"/>
                  </a:ext>
                </a:extLst>
              </p:cNvPr>
              <p:cNvSpPr/>
              <p:nvPr/>
            </p:nvSpPr>
            <p:spPr>
              <a:xfrm>
                <a:off x="1657105" y="2630055"/>
                <a:ext cx="362070" cy="1382582"/>
              </a:xfrm>
              <a:custGeom>
                <a:avLst/>
                <a:gdLst>
                  <a:gd name="connsiteX0" fmla="*/ 181457 w 362070"/>
                  <a:gd name="connsiteY0" fmla="*/ 15364 h 1382582"/>
                  <a:gd name="connsiteX1" fmla="*/ 88608 w 362070"/>
                  <a:gd name="connsiteY1" fmla="*/ 0 h 1382582"/>
                  <a:gd name="connsiteX2" fmla="*/ 721 w 362070"/>
                  <a:gd name="connsiteY2" fmla="*/ 112252 h 1382582"/>
                  <a:gd name="connsiteX3" fmla="*/ 151368 w 362070"/>
                  <a:gd name="connsiteY3" fmla="*/ 707003 h 1382582"/>
                  <a:gd name="connsiteX4" fmla="*/ 176228 w 362070"/>
                  <a:gd name="connsiteY4" fmla="*/ 1349750 h 1382582"/>
                  <a:gd name="connsiteX5" fmla="*/ 343497 w 362070"/>
                  <a:gd name="connsiteY5" fmla="*/ 1382582 h 1382582"/>
                  <a:gd name="connsiteX6" fmla="*/ 362070 w 362070"/>
                  <a:gd name="connsiteY6" fmla="*/ 773021 h 1382582"/>
                  <a:gd name="connsiteX7" fmla="*/ 181457 w 362070"/>
                  <a:gd name="connsiteY7" fmla="*/ 15364 h 1382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2070" h="1382582">
                    <a:moveTo>
                      <a:pt x="181457" y="15364"/>
                    </a:moveTo>
                    <a:lnTo>
                      <a:pt x="88608" y="0"/>
                    </a:lnTo>
                    <a:cubicBezTo>
                      <a:pt x="88608" y="0"/>
                      <a:pt x="13579" y="29756"/>
                      <a:pt x="721" y="112252"/>
                    </a:cubicBezTo>
                    <a:cubicBezTo>
                      <a:pt x="-12138" y="194758"/>
                      <a:pt x="151368" y="707003"/>
                      <a:pt x="151368" y="707003"/>
                    </a:cubicBezTo>
                    <a:lnTo>
                      <a:pt x="176228" y="1349750"/>
                    </a:lnTo>
                    <a:lnTo>
                      <a:pt x="343497" y="1382582"/>
                    </a:lnTo>
                    <a:lnTo>
                      <a:pt x="362070" y="773021"/>
                    </a:lnTo>
                    <a:lnTo>
                      <a:pt x="181457" y="15364"/>
                    </a:ln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3C1116-DC08-7895-AFFF-2833BCF03B18}"/>
                </a:ext>
              </a:extLst>
            </p:cNvPr>
            <p:cNvSpPr/>
            <p:nvPr/>
          </p:nvSpPr>
          <p:spPr>
            <a:xfrm>
              <a:off x="1089683" y="1786031"/>
              <a:ext cx="532647" cy="532647"/>
            </a:xfrm>
            <a:custGeom>
              <a:avLst/>
              <a:gdLst>
                <a:gd name="connsiteX0" fmla="*/ 532648 w 532647"/>
                <a:gd name="connsiteY0" fmla="*/ 266324 h 532647"/>
                <a:gd name="connsiteX1" fmla="*/ 266324 w 532647"/>
                <a:gd name="connsiteY1" fmla="*/ 532648 h 532647"/>
                <a:gd name="connsiteX2" fmla="*/ 0 w 532647"/>
                <a:gd name="connsiteY2" fmla="*/ 266324 h 532647"/>
                <a:gd name="connsiteX3" fmla="*/ 266324 w 532647"/>
                <a:gd name="connsiteY3" fmla="*/ 0 h 532647"/>
                <a:gd name="connsiteX4" fmla="*/ 532648 w 532647"/>
                <a:gd name="connsiteY4" fmla="*/ 266324 h 53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647" h="532647">
                  <a:moveTo>
                    <a:pt x="532648" y="266324"/>
                  </a:moveTo>
                  <a:cubicBezTo>
                    <a:pt x="532648" y="413410"/>
                    <a:pt x="413410" y="532648"/>
                    <a:pt x="266324" y="532648"/>
                  </a:cubicBezTo>
                  <a:cubicBezTo>
                    <a:pt x="119237" y="532648"/>
                    <a:pt x="0" y="413410"/>
                    <a:pt x="0" y="266324"/>
                  </a:cubicBezTo>
                  <a:cubicBezTo>
                    <a:pt x="0" y="119237"/>
                    <a:pt x="119237" y="0"/>
                    <a:pt x="266324" y="0"/>
                  </a:cubicBezTo>
                  <a:cubicBezTo>
                    <a:pt x="413410" y="0"/>
                    <a:pt x="532648" y="119237"/>
                    <a:pt x="532648" y="266324"/>
                  </a:cubicBez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39" name="图形 7">
              <a:extLst>
                <a:ext uri="{FF2B5EF4-FFF2-40B4-BE49-F238E27FC236}">
                  <a16:creationId xmlns:a16="http://schemas.microsoft.com/office/drawing/2014/main" id="{CF160B61-6C93-DEAC-0C7B-7B85F799D656}"/>
                </a:ext>
              </a:extLst>
            </p:cNvPr>
            <p:cNvGrpSpPr/>
            <p:nvPr/>
          </p:nvGrpSpPr>
          <p:grpSpPr>
            <a:xfrm>
              <a:off x="3740959" y="2339098"/>
              <a:ext cx="1110132" cy="232423"/>
              <a:chOff x="3740959" y="2339098"/>
              <a:chExt cx="1110132" cy="23242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7413083-7B7F-C6A0-0A17-1F9A4B404416}"/>
                  </a:ext>
                </a:extLst>
              </p:cNvPr>
              <p:cNvSpPr/>
              <p:nvPr/>
            </p:nvSpPr>
            <p:spPr>
              <a:xfrm>
                <a:off x="3740959" y="2339098"/>
                <a:ext cx="237425" cy="232423"/>
              </a:xfrm>
              <a:custGeom>
                <a:avLst/>
                <a:gdLst>
                  <a:gd name="connsiteX0" fmla="*/ 237426 w 237425"/>
                  <a:gd name="connsiteY0" fmla="*/ 116212 h 232423"/>
                  <a:gd name="connsiteX1" fmla="*/ 118713 w 237425"/>
                  <a:gd name="connsiteY1" fmla="*/ 232423 h 232423"/>
                  <a:gd name="connsiteX2" fmla="*/ 0 w 237425"/>
                  <a:gd name="connsiteY2" fmla="*/ 116212 h 232423"/>
                  <a:gd name="connsiteX3" fmla="*/ 118713 w 237425"/>
                  <a:gd name="connsiteY3" fmla="*/ 0 h 232423"/>
                  <a:gd name="connsiteX4" fmla="*/ 237426 w 237425"/>
                  <a:gd name="connsiteY4" fmla="*/ 116212 h 232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25" h="232423">
                    <a:moveTo>
                      <a:pt x="237426" y="116212"/>
                    </a:moveTo>
                    <a:cubicBezTo>
                      <a:pt x="237426" y="180394"/>
                      <a:pt x="184276" y="232423"/>
                      <a:pt x="118713" y="232423"/>
                    </a:cubicBezTo>
                    <a:cubicBezTo>
                      <a:pt x="53150" y="232423"/>
                      <a:pt x="0" y="180394"/>
                      <a:pt x="0" y="116212"/>
                    </a:cubicBezTo>
                    <a:cubicBezTo>
                      <a:pt x="0" y="52030"/>
                      <a:pt x="53150" y="0"/>
                      <a:pt x="118713" y="0"/>
                    </a:cubicBezTo>
                    <a:cubicBezTo>
                      <a:pt x="184276" y="0"/>
                      <a:pt x="237426" y="52030"/>
                      <a:pt x="237426" y="116212"/>
                    </a:cubicBez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4B7C7A3-035E-0B39-A2A4-5D954EB27B2D}"/>
                  </a:ext>
                </a:extLst>
              </p:cNvPr>
              <p:cNvSpPr/>
              <p:nvPr/>
            </p:nvSpPr>
            <p:spPr>
              <a:xfrm>
                <a:off x="4132601" y="2412237"/>
                <a:ext cx="718489" cy="79514"/>
              </a:xfrm>
              <a:custGeom>
                <a:avLst/>
                <a:gdLst>
                  <a:gd name="connsiteX0" fmla="*/ 678732 w 718489"/>
                  <a:gd name="connsiteY0" fmla="*/ 79515 h 79514"/>
                  <a:gd name="connsiteX1" fmla="*/ 39748 w 718489"/>
                  <a:gd name="connsiteY1" fmla="*/ 79515 h 79514"/>
                  <a:gd name="connsiteX2" fmla="*/ 0 w 718489"/>
                  <a:gd name="connsiteY2" fmla="*/ 39757 h 79514"/>
                  <a:gd name="connsiteX3" fmla="*/ 39748 w 718489"/>
                  <a:gd name="connsiteY3" fmla="*/ 0 h 79514"/>
                  <a:gd name="connsiteX4" fmla="*/ 678732 w 718489"/>
                  <a:gd name="connsiteY4" fmla="*/ 0 h 79514"/>
                  <a:gd name="connsiteX5" fmla="*/ 718490 w 718489"/>
                  <a:gd name="connsiteY5" fmla="*/ 39757 h 79514"/>
                  <a:gd name="connsiteX6" fmla="*/ 678732 w 718489"/>
                  <a:gd name="connsiteY6" fmla="*/ 79515 h 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489" h="79514">
                    <a:moveTo>
                      <a:pt x="678732" y="79515"/>
                    </a:moveTo>
                    <a:lnTo>
                      <a:pt x="39748" y="79515"/>
                    </a:lnTo>
                    <a:cubicBezTo>
                      <a:pt x="17831" y="79515"/>
                      <a:pt x="0" y="61674"/>
                      <a:pt x="0" y="39757"/>
                    </a:cubicBezTo>
                    <a:cubicBezTo>
                      <a:pt x="0" y="17831"/>
                      <a:pt x="17831" y="0"/>
                      <a:pt x="39748" y="0"/>
                    </a:cubicBezTo>
                    <a:lnTo>
                      <a:pt x="678732" y="0"/>
                    </a:lnTo>
                    <a:cubicBezTo>
                      <a:pt x="700659" y="0"/>
                      <a:pt x="718490" y="17831"/>
                      <a:pt x="718490" y="39757"/>
                    </a:cubicBezTo>
                    <a:cubicBezTo>
                      <a:pt x="718490" y="61674"/>
                      <a:pt x="700659" y="79515"/>
                      <a:pt x="678732" y="7951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grpSp>
          <p:nvGrpSpPr>
            <p:cNvPr id="42" name="图形 7">
              <a:extLst>
                <a:ext uri="{FF2B5EF4-FFF2-40B4-BE49-F238E27FC236}">
                  <a16:creationId xmlns:a16="http://schemas.microsoft.com/office/drawing/2014/main" id="{94F548E5-6061-C48D-7F1F-D1C8C2C60671}"/>
                </a:ext>
              </a:extLst>
            </p:cNvPr>
            <p:cNvGrpSpPr/>
            <p:nvPr/>
          </p:nvGrpSpPr>
          <p:grpSpPr>
            <a:xfrm>
              <a:off x="288283" y="3958202"/>
              <a:ext cx="266700" cy="266700"/>
              <a:chOff x="288283" y="3958202"/>
              <a:chExt cx="266700" cy="266700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AE4C4A6-9DE2-8E0E-2CFA-02A1AF60F9E7}"/>
                  </a:ext>
                </a:extLst>
              </p:cNvPr>
              <p:cNvSpPr/>
              <p:nvPr/>
            </p:nvSpPr>
            <p:spPr>
              <a:xfrm>
                <a:off x="288283" y="3958202"/>
                <a:ext cx="266700" cy="266700"/>
              </a:xfrm>
              <a:custGeom>
                <a:avLst/>
                <a:gdLst>
                  <a:gd name="connsiteX0" fmla="*/ 266700 w 266700"/>
                  <a:gd name="connsiteY0" fmla="*/ 133350 h 266700"/>
                  <a:gd name="connsiteX1" fmla="*/ 133350 w 266700"/>
                  <a:gd name="connsiteY1" fmla="*/ 266700 h 266700"/>
                  <a:gd name="connsiteX2" fmla="*/ 0 w 266700"/>
                  <a:gd name="connsiteY2" fmla="*/ 133350 h 266700"/>
                  <a:gd name="connsiteX3" fmla="*/ 133350 w 266700"/>
                  <a:gd name="connsiteY3" fmla="*/ 0 h 266700"/>
                  <a:gd name="connsiteX4" fmla="*/ 266700 w 266700"/>
                  <a:gd name="connsiteY4" fmla="*/ 13335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700" h="266700">
                    <a:moveTo>
                      <a:pt x="266700" y="133350"/>
                    </a:moveTo>
                    <a:cubicBezTo>
                      <a:pt x="266700" y="206997"/>
                      <a:pt x="206997" y="266700"/>
                      <a:pt x="133350" y="266700"/>
                    </a:cubicBezTo>
                    <a:cubicBezTo>
                      <a:pt x="59703" y="266700"/>
                      <a:pt x="0" y="206997"/>
                      <a:pt x="0" y="133350"/>
                    </a:cubicBezTo>
                    <a:cubicBezTo>
                      <a:pt x="0" y="59703"/>
                      <a:pt x="59703" y="0"/>
                      <a:pt x="133350" y="0"/>
                    </a:cubicBezTo>
                    <a:cubicBezTo>
                      <a:pt x="206997" y="0"/>
                      <a:pt x="266700" y="59703"/>
                      <a:pt x="266700" y="133350"/>
                    </a:cubicBez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280AF99-B591-B4B7-831B-20CC781434AE}"/>
                  </a:ext>
                </a:extLst>
              </p:cNvPr>
              <p:cNvSpPr/>
              <p:nvPr/>
            </p:nvSpPr>
            <p:spPr>
              <a:xfrm>
                <a:off x="354269" y="4011607"/>
                <a:ext cx="143608" cy="146107"/>
              </a:xfrm>
              <a:custGeom>
                <a:avLst/>
                <a:gdLst>
                  <a:gd name="connsiteX0" fmla="*/ 136724 w 143608"/>
                  <a:gd name="connsiteY0" fmla="*/ 1859 h 146107"/>
                  <a:gd name="connsiteX1" fmla="*/ 117175 w 143608"/>
                  <a:gd name="connsiteY1" fmla="*/ 6984 h 146107"/>
                  <a:gd name="connsiteX2" fmla="*/ 69626 w 143608"/>
                  <a:gd name="connsiteY2" fmla="*/ 101186 h 146107"/>
                  <a:gd name="connsiteX3" fmla="*/ 21506 w 143608"/>
                  <a:gd name="connsiteY3" fmla="*/ 49008 h 146107"/>
                  <a:gd name="connsiteX4" fmla="*/ 1958 w 143608"/>
                  <a:gd name="connsiteY4" fmla="*/ 54132 h 146107"/>
                  <a:gd name="connsiteX5" fmla="*/ 7084 w 143608"/>
                  <a:gd name="connsiteY5" fmla="*/ 73687 h 146107"/>
                  <a:gd name="connsiteX6" fmla="*/ 57764 w 143608"/>
                  <a:gd name="connsiteY6" fmla="*/ 139105 h 146107"/>
                  <a:gd name="connsiteX7" fmla="*/ 82438 w 143608"/>
                  <a:gd name="connsiteY7" fmla="*/ 139105 h 146107"/>
                  <a:gd name="connsiteX8" fmla="*/ 141849 w 143608"/>
                  <a:gd name="connsiteY8" fmla="*/ 21414 h 146107"/>
                  <a:gd name="connsiteX9" fmla="*/ 136724 w 143608"/>
                  <a:gd name="connsiteY9" fmla="*/ 1859 h 14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608" h="146107">
                    <a:moveTo>
                      <a:pt x="136724" y="1859"/>
                    </a:moveTo>
                    <a:cubicBezTo>
                      <a:pt x="130369" y="-1855"/>
                      <a:pt x="120666" y="69"/>
                      <a:pt x="117175" y="6984"/>
                    </a:cubicBezTo>
                    <a:cubicBezTo>
                      <a:pt x="101325" y="38388"/>
                      <a:pt x="85476" y="69792"/>
                      <a:pt x="69626" y="101186"/>
                    </a:cubicBezTo>
                    <a:cubicBezTo>
                      <a:pt x="56839" y="81155"/>
                      <a:pt x="40482" y="63667"/>
                      <a:pt x="21506" y="49008"/>
                    </a:cubicBezTo>
                    <a:cubicBezTo>
                      <a:pt x="15394" y="44284"/>
                      <a:pt x="5500" y="48075"/>
                      <a:pt x="1958" y="54132"/>
                    </a:cubicBezTo>
                    <a:cubicBezTo>
                      <a:pt x="-2359" y="61514"/>
                      <a:pt x="957" y="68953"/>
                      <a:pt x="7084" y="73687"/>
                    </a:cubicBezTo>
                    <a:cubicBezTo>
                      <a:pt x="29212" y="90775"/>
                      <a:pt x="46275" y="113749"/>
                      <a:pt x="57764" y="139105"/>
                    </a:cubicBezTo>
                    <a:cubicBezTo>
                      <a:pt x="62131" y="148744"/>
                      <a:pt x="77879" y="148135"/>
                      <a:pt x="82438" y="139105"/>
                    </a:cubicBezTo>
                    <a:cubicBezTo>
                      <a:pt x="102241" y="99871"/>
                      <a:pt x="122045" y="60647"/>
                      <a:pt x="141849" y="21414"/>
                    </a:cubicBezTo>
                    <a:cubicBezTo>
                      <a:pt x="145325" y="14528"/>
                      <a:pt x="143668" y="5926"/>
                      <a:pt x="136724" y="18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0B383AF-C202-4849-42AF-1ABB0ECD075F}"/>
                </a:ext>
              </a:extLst>
            </p:cNvPr>
            <p:cNvSpPr/>
            <p:nvPr/>
          </p:nvSpPr>
          <p:spPr>
            <a:xfrm>
              <a:off x="2726683" y="1500752"/>
              <a:ext cx="2181225" cy="1276349"/>
            </a:xfrm>
            <a:custGeom>
              <a:avLst/>
              <a:gdLst>
                <a:gd name="connsiteX0" fmla="*/ 1975952 w 2181225"/>
                <a:gd name="connsiteY0" fmla="*/ 1276350 h 1276349"/>
                <a:gd name="connsiteX1" fmla="*/ 205273 w 2181225"/>
                <a:gd name="connsiteY1" fmla="*/ 1276350 h 1276349"/>
                <a:gd name="connsiteX2" fmla="*/ 0 w 2181225"/>
                <a:gd name="connsiteY2" fmla="*/ 1071077 h 1276349"/>
                <a:gd name="connsiteX3" fmla="*/ 0 w 2181225"/>
                <a:gd name="connsiteY3" fmla="*/ 205273 h 1276349"/>
                <a:gd name="connsiteX4" fmla="*/ 205273 w 2181225"/>
                <a:gd name="connsiteY4" fmla="*/ 0 h 1276349"/>
                <a:gd name="connsiteX5" fmla="*/ 1975952 w 2181225"/>
                <a:gd name="connsiteY5" fmla="*/ 0 h 1276349"/>
                <a:gd name="connsiteX6" fmla="*/ 2181225 w 2181225"/>
                <a:gd name="connsiteY6" fmla="*/ 205273 h 1276349"/>
                <a:gd name="connsiteX7" fmla="*/ 2181225 w 2181225"/>
                <a:gd name="connsiteY7" fmla="*/ 1071077 h 1276349"/>
                <a:gd name="connsiteX8" fmla="*/ 1975952 w 2181225"/>
                <a:gd name="connsiteY8" fmla="*/ 1276350 h 1276349"/>
                <a:gd name="connsiteX9" fmla="*/ 205273 w 2181225"/>
                <a:gd name="connsiteY9" fmla="*/ 19050 h 1276349"/>
                <a:gd name="connsiteX10" fmla="*/ 19050 w 2181225"/>
                <a:gd name="connsiteY10" fmla="*/ 205273 h 1276349"/>
                <a:gd name="connsiteX11" fmla="*/ 19050 w 2181225"/>
                <a:gd name="connsiteY11" fmla="*/ 1071077 h 1276349"/>
                <a:gd name="connsiteX12" fmla="*/ 205273 w 2181225"/>
                <a:gd name="connsiteY12" fmla="*/ 1257300 h 1276349"/>
                <a:gd name="connsiteX13" fmla="*/ 1975952 w 2181225"/>
                <a:gd name="connsiteY13" fmla="*/ 1257300 h 1276349"/>
                <a:gd name="connsiteX14" fmla="*/ 2162175 w 2181225"/>
                <a:gd name="connsiteY14" fmla="*/ 1071077 h 1276349"/>
                <a:gd name="connsiteX15" fmla="*/ 2162175 w 2181225"/>
                <a:gd name="connsiteY15" fmla="*/ 205273 h 1276349"/>
                <a:gd name="connsiteX16" fmla="*/ 1975952 w 2181225"/>
                <a:gd name="connsiteY16" fmla="*/ 19050 h 1276349"/>
                <a:gd name="connsiteX17" fmla="*/ 205273 w 2181225"/>
                <a:gd name="connsiteY17" fmla="*/ 19050 h 127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81225" h="1276349">
                  <a:moveTo>
                    <a:pt x="1975952" y="1276350"/>
                  </a:moveTo>
                  <a:lnTo>
                    <a:pt x="205273" y="1276350"/>
                  </a:lnTo>
                  <a:cubicBezTo>
                    <a:pt x="92088" y="1276350"/>
                    <a:pt x="0" y="1184262"/>
                    <a:pt x="0" y="1071077"/>
                  </a:cubicBezTo>
                  <a:lnTo>
                    <a:pt x="0" y="205273"/>
                  </a:lnTo>
                  <a:cubicBezTo>
                    <a:pt x="0" y="92088"/>
                    <a:pt x="92088" y="0"/>
                    <a:pt x="205273" y="0"/>
                  </a:cubicBezTo>
                  <a:lnTo>
                    <a:pt x="1975952" y="0"/>
                  </a:lnTo>
                  <a:cubicBezTo>
                    <a:pt x="2089137" y="0"/>
                    <a:pt x="2181225" y="92088"/>
                    <a:pt x="2181225" y="205273"/>
                  </a:cubicBezTo>
                  <a:lnTo>
                    <a:pt x="2181225" y="1071077"/>
                  </a:lnTo>
                  <a:cubicBezTo>
                    <a:pt x="2181225" y="1184262"/>
                    <a:pt x="2089137" y="1276350"/>
                    <a:pt x="1975952" y="1276350"/>
                  </a:cubicBezTo>
                  <a:close/>
                  <a:moveTo>
                    <a:pt x="205273" y="19050"/>
                  </a:moveTo>
                  <a:cubicBezTo>
                    <a:pt x="102594" y="19050"/>
                    <a:pt x="19050" y="102594"/>
                    <a:pt x="19050" y="205273"/>
                  </a:cubicBezTo>
                  <a:lnTo>
                    <a:pt x="19050" y="1071077"/>
                  </a:lnTo>
                  <a:cubicBezTo>
                    <a:pt x="19050" y="1173766"/>
                    <a:pt x="102594" y="1257300"/>
                    <a:pt x="205273" y="1257300"/>
                  </a:cubicBezTo>
                  <a:lnTo>
                    <a:pt x="1975952" y="1257300"/>
                  </a:lnTo>
                  <a:cubicBezTo>
                    <a:pt x="2078631" y="1257300"/>
                    <a:pt x="2162175" y="1173766"/>
                    <a:pt x="2162175" y="1071077"/>
                  </a:cubicBezTo>
                  <a:lnTo>
                    <a:pt x="2162175" y="205273"/>
                  </a:lnTo>
                  <a:cubicBezTo>
                    <a:pt x="2162175" y="102594"/>
                    <a:pt x="2078631" y="19050"/>
                    <a:pt x="1975952" y="19050"/>
                  </a:cubicBezTo>
                  <a:lnTo>
                    <a:pt x="205273" y="1905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2F67C0A-A89A-C867-2038-23BA1E0D5B6B}"/>
                </a:ext>
              </a:extLst>
            </p:cNvPr>
            <p:cNvSpPr/>
            <p:nvPr/>
          </p:nvSpPr>
          <p:spPr>
            <a:xfrm>
              <a:off x="1053070" y="1738877"/>
              <a:ext cx="600777" cy="573271"/>
            </a:xfrm>
            <a:custGeom>
              <a:avLst/>
              <a:gdLst>
                <a:gd name="connsiteX0" fmla="*/ 600059 w 600777"/>
                <a:gd name="connsiteY0" fmla="*/ 141980 h 573271"/>
                <a:gd name="connsiteX1" fmla="*/ 540137 w 600777"/>
                <a:gd name="connsiteY1" fmla="*/ 114300 h 573271"/>
                <a:gd name="connsiteX2" fmla="*/ 546386 w 600777"/>
                <a:gd name="connsiteY2" fmla="*/ 57779 h 573271"/>
                <a:gd name="connsiteX3" fmla="*/ 534451 w 600777"/>
                <a:gd name="connsiteY3" fmla="*/ 36271 h 573271"/>
                <a:gd name="connsiteX4" fmla="*/ 485730 w 600777"/>
                <a:gd name="connsiteY4" fmla="*/ 37205 h 573271"/>
                <a:gd name="connsiteX5" fmla="*/ 439010 w 600777"/>
                <a:gd name="connsiteY5" fmla="*/ 19993 h 573271"/>
                <a:gd name="connsiteX6" fmla="*/ 387737 w 600777"/>
                <a:gd name="connsiteY6" fmla="*/ 38100 h 573271"/>
                <a:gd name="connsiteX7" fmla="*/ 317595 w 600777"/>
                <a:gd name="connsiteY7" fmla="*/ 25165 h 573271"/>
                <a:gd name="connsiteX8" fmla="*/ 302012 w 600777"/>
                <a:gd name="connsiteY8" fmla="*/ 0 h 573271"/>
                <a:gd name="connsiteX9" fmla="*/ 235337 w 600777"/>
                <a:gd name="connsiteY9" fmla="*/ 38100 h 573271"/>
                <a:gd name="connsiteX10" fmla="*/ 206762 w 600777"/>
                <a:gd name="connsiteY10" fmla="*/ 38100 h 573271"/>
                <a:gd name="connsiteX11" fmla="*/ 91778 w 600777"/>
                <a:gd name="connsiteY11" fmla="*/ 101346 h 573271"/>
                <a:gd name="connsiteX12" fmla="*/ 6497 w 600777"/>
                <a:gd name="connsiteY12" fmla="*/ 249336 h 573271"/>
                <a:gd name="connsiteX13" fmla="*/ 71633 w 600777"/>
                <a:gd name="connsiteY13" fmla="*/ 459181 h 573271"/>
                <a:gd name="connsiteX14" fmla="*/ 73467 w 600777"/>
                <a:gd name="connsiteY14" fmla="*/ 514198 h 573271"/>
                <a:gd name="connsiteX15" fmla="*/ 109079 w 600777"/>
                <a:gd name="connsiteY15" fmla="*/ 551688 h 573271"/>
                <a:gd name="connsiteX16" fmla="*/ 137850 w 600777"/>
                <a:gd name="connsiteY16" fmla="*/ 555317 h 573271"/>
                <a:gd name="connsiteX17" fmla="*/ 130562 w 600777"/>
                <a:gd name="connsiteY17" fmla="*/ 571500 h 573271"/>
                <a:gd name="connsiteX18" fmla="*/ 159137 w 600777"/>
                <a:gd name="connsiteY18" fmla="*/ 571500 h 573271"/>
                <a:gd name="connsiteX19" fmla="*/ 183515 w 600777"/>
                <a:gd name="connsiteY19" fmla="*/ 573272 h 573271"/>
                <a:gd name="connsiteX20" fmla="*/ 141720 w 600777"/>
                <a:gd name="connsiteY20" fmla="*/ 462934 h 573271"/>
                <a:gd name="connsiteX21" fmla="*/ 125309 w 600777"/>
                <a:gd name="connsiteY21" fmla="*/ 415728 h 573271"/>
                <a:gd name="connsiteX22" fmla="*/ 131091 w 600777"/>
                <a:gd name="connsiteY22" fmla="*/ 367284 h 573271"/>
                <a:gd name="connsiteX23" fmla="*/ 198752 w 600777"/>
                <a:gd name="connsiteY23" fmla="*/ 350272 h 573271"/>
                <a:gd name="connsiteX24" fmla="*/ 234899 w 600777"/>
                <a:gd name="connsiteY24" fmla="*/ 413242 h 573271"/>
                <a:gd name="connsiteX25" fmla="*/ 280962 w 600777"/>
                <a:gd name="connsiteY25" fmla="*/ 351958 h 573271"/>
                <a:gd name="connsiteX26" fmla="*/ 273437 w 600777"/>
                <a:gd name="connsiteY26" fmla="*/ 314325 h 573271"/>
                <a:gd name="connsiteX27" fmla="*/ 289839 w 600777"/>
                <a:gd name="connsiteY27" fmla="*/ 329270 h 573271"/>
                <a:gd name="connsiteX28" fmla="*/ 284029 w 600777"/>
                <a:gd name="connsiteY28" fmla="*/ 196272 h 573271"/>
                <a:gd name="connsiteX29" fmla="*/ 425837 w 600777"/>
                <a:gd name="connsiteY29" fmla="*/ 233305 h 573271"/>
                <a:gd name="connsiteX30" fmla="*/ 425837 w 600777"/>
                <a:gd name="connsiteY30" fmla="*/ 228600 h 573271"/>
                <a:gd name="connsiteX31" fmla="*/ 473462 w 600777"/>
                <a:gd name="connsiteY31" fmla="*/ 238125 h 573271"/>
                <a:gd name="connsiteX32" fmla="*/ 521087 w 600777"/>
                <a:gd name="connsiteY32" fmla="*/ 209550 h 573271"/>
                <a:gd name="connsiteX33" fmla="*/ 578237 w 600777"/>
                <a:gd name="connsiteY33" fmla="*/ 247650 h 573271"/>
                <a:gd name="connsiteX34" fmla="*/ 589153 w 600777"/>
                <a:gd name="connsiteY34" fmla="*/ 191252 h 573271"/>
                <a:gd name="connsiteX35" fmla="*/ 600059 w 600777"/>
                <a:gd name="connsiteY35" fmla="*/ 141980 h 57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0777" h="573271">
                  <a:moveTo>
                    <a:pt x="600059" y="141980"/>
                  </a:moveTo>
                  <a:cubicBezTo>
                    <a:pt x="530612" y="147504"/>
                    <a:pt x="540137" y="114300"/>
                    <a:pt x="540137" y="114300"/>
                  </a:cubicBezTo>
                  <a:lnTo>
                    <a:pt x="546386" y="57779"/>
                  </a:lnTo>
                  <a:cubicBezTo>
                    <a:pt x="544585" y="47987"/>
                    <a:pt x="541185" y="40091"/>
                    <a:pt x="534451" y="36271"/>
                  </a:cubicBezTo>
                  <a:cubicBezTo>
                    <a:pt x="518601" y="27308"/>
                    <a:pt x="502513" y="44263"/>
                    <a:pt x="485730" y="37205"/>
                  </a:cubicBezTo>
                  <a:cubicBezTo>
                    <a:pt x="470414" y="30775"/>
                    <a:pt x="455050" y="24317"/>
                    <a:pt x="439010" y="19993"/>
                  </a:cubicBezTo>
                  <a:cubicBezTo>
                    <a:pt x="418655" y="14497"/>
                    <a:pt x="408759" y="36462"/>
                    <a:pt x="387737" y="38100"/>
                  </a:cubicBezTo>
                  <a:cubicBezTo>
                    <a:pt x="367859" y="39653"/>
                    <a:pt x="336978" y="20450"/>
                    <a:pt x="317595" y="25165"/>
                  </a:cubicBezTo>
                  <a:cubicBezTo>
                    <a:pt x="300545" y="29327"/>
                    <a:pt x="322824" y="2877"/>
                    <a:pt x="302012" y="0"/>
                  </a:cubicBezTo>
                  <a:lnTo>
                    <a:pt x="235337" y="38100"/>
                  </a:lnTo>
                  <a:cubicBezTo>
                    <a:pt x="235337" y="38100"/>
                    <a:pt x="209858" y="60312"/>
                    <a:pt x="206762" y="38100"/>
                  </a:cubicBezTo>
                  <a:cubicBezTo>
                    <a:pt x="152352" y="46853"/>
                    <a:pt x="109792" y="8830"/>
                    <a:pt x="91778" y="101346"/>
                  </a:cubicBezTo>
                  <a:cubicBezTo>
                    <a:pt x="80384" y="159858"/>
                    <a:pt x="22040" y="191786"/>
                    <a:pt x="6497" y="249336"/>
                  </a:cubicBezTo>
                  <a:cubicBezTo>
                    <a:pt x="-15641" y="331308"/>
                    <a:pt x="21947" y="402336"/>
                    <a:pt x="71633" y="459181"/>
                  </a:cubicBezTo>
                  <a:cubicBezTo>
                    <a:pt x="83914" y="473231"/>
                    <a:pt x="64512" y="497824"/>
                    <a:pt x="73467" y="514198"/>
                  </a:cubicBezTo>
                  <a:cubicBezTo>
                    <a:pt x="81793" y="529409"/>
                    <a:pt x="100593" y="536553"/>
                    <a:pt x="109079" y="551688"/>
                  </a:cubicBezTo>
                  <a:cubicBezTo>
                    <a:pt x="116338" y="564623"/>
                    <a:pt x="129445" y="543087"/>
                    <a:pt x="137850" y="555317"/>
                  </a:cubicBezTo>
                  <a:cubicBezTo>
                    <a:pt x="145103" y="565861"/>
                    <a:pt x="117762" y="571319"/>
                    <a:pt x="130562" y="571500"/>
                  </a:cubicBezTo>
                  <a:cubicBezTo>
                    <a:pt x="136843" y="571586"/>
                    <a:pt x="153008" y="572881"/>
                    <a:pt x="159137" y="571500"/>
                  </a:cubicBezTo>
                  <a:cubicBezTo>
                    <a:pt x="182330" y="572995"/>
                    <a:pt x="164137" y="572062"/>
                    <a:pt x="183515" y="573272"/>
                  </a:cubicBezTo>
                  <a:cubicBezTo>
                    <a:pt x="191960" y="524018"/>
                    <a:pt x="158956" y="509835"/>
                    <a:pt x="141720" y="462934"/>
                  </a:cubicBezTo>
                  <a:cubicBezTo>
                    <a:pt x="135968" y="447275"/>
                    <a:pt x="128823" y="432035"/>
                    <a:pt x="125309" y="415728"/>
                  </a:cubicBezTo>
                  <a:cubicBezTo>
                    <a:pt x="121794" y="399431"/>
                    <a:pt x="122295" y="381448"/>
                    <a:pt x="131091" y="367284"/>
                  </a:cubicBezTo>
                  <a:cubicBezTo>
                    <a:pt x="144546" y="345605"/>
                    <a:pt x="175898" y="338938"/>
                    <a:pt x="198752" y="350272"/>
                  </a:cubicBezTo>
                  <a:cubicBezTo>
                    <a:pt x="221602" y="361617"/>
                    <a:pt x="235070" y="387734"/>
                    <a:pt x="234899" y="413242"/>
                  </a:cubicBezTo>
                  <a:cubicBezTo>
                    <a:pt x="254635" y="396507"/>
                    <a:pt x="270094" y="375342"/>
                    <a:pt x="280962" y="351958"/>
                  </a:cubicBezTo>
                  <a:lnTo>
                    <a:pt x="273437" y="314325"/>
                  </a:lnTo>
                  <a:cubicBezTo>
                    <a:pt x="273437" y="314325"/>
                    <a:pt x="282267" y="321554"/>
                    <a:pt x="289839" y="329270"/>
                  </a:cubicBezTo>
                  <a:cubicBezTo>
                    <a:pt x="303698" y="285988"/>
                    <a:pt x="302688" y="237801"/>
                    <a:pt x="284029" y="196272"/>
                  </a:cubicBezTo>
                  <a:cubicBezTo>
                    <a:pt x="293773" y="188576"/>
                    <a:pt x="365163" y="219532"/>
                    <a:pt x="425837" y="233305"/>
                  </a:cubicBezTo>
                  <a:lnTo>
                    <a:pt x="425837" y="228600"/>
                  </a:lnTo>
                  <a:lnTo>
                    <a:pt x="473462" y="238125"/>
                  </a:lnTo>
                  <a:cubicBezTo>
                    <a:pt x="520535" y="246669"/>
                    <a:pt x="533289" y="258337"/>
                    <a:pt x="521087" y="209550"/>
                  </a:cubicBezTo>
                  <a:cubicBezTo>
                    <a:pt x="517106" y="193615"/>
                    <a:pt x="540137" y="266700"/>
                    <a:pt x="578237" y="247650"/>
                  </a:cubicBezTo>
                  <a:cubicBezTo>
                    <a:pt x="602107" y="235715"/>
                    <a:pt x="573599" y="212941"/>
                    <a:pt x="589153" y="191252"/>
                  </a:cubicBezTo>
                  <a:cubicBezTo>
                    <a:pt x="599259" y="177146"/>
                    <a:pt x="602354" y="159306"/>
                    <a:pt x="600059" y="14198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F8BFF48-2F22-BE91-F457-99B975C052C3}"/>
                </a:ext>
              </a:extLst>
            </p:cNvPr>
            <p:cNvSpPr/>
            <p:nvPr/>
          </p:nvSpPr>
          <p:spPr>
            <a:xfrm>
              <a:off x="2294257" y="3440366"/>
              <a:ext cx="1858146" cy="9525"/>
            </a:xfrm>
            <a:custGeom>
              <a:avLst/>
              <a:gdLst>
                <a:gd name="connsiteX0" fmla="*/ 0 w 1858146"/>
                <a:gd name="connsiteY0" fmla="*/ 0 h 9525"/>
                <a:gd name="connsiteX1" fmla="*/ 1858147 w 1858146"/>
                <a:gd name="connsiteY1" fmla="*/ 0 h 9525"/>
                <a:gd name="connsiteX2" fmla="*/ 1858147 w 1858146"/>
                <a:gd name="connsiteY2" fmla="*/ 9525 h 9525"/>
                <a:gd name="connsiteX3" fmla="*/ 0 w 1858146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8146" h="9525">
                  <a:moveTo>
                    <a:pt x="0" y="0"/>
                  </a:moveTo>
                  <a:lnTo>
                    <a:pt x="1858147" y="0"/>
                  </a:lnTo>
                  <a:lnTo>
                    <a:pt x="1858147" y="9525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48" name="图形 7">
              <a:extLst>
                <a:ext uri="{FF2B5EF4-FFF2-40B4-BE49-F238E27FC236}">
                  <a16:creationId xmlns:a16="http://schemas.microsoft.com/office/drawing/2014/main" id="{58DBA83B-ED10-F745-9B0B-D902CB35460E}"/>
                </a:ext>
              </a:extLst>
            </p:cNvPr>
            <p:cNvGrpSpPr/>
            <p:nvPr/>
          </p:nvGrpSpPr>
          <p:grpSpPr>
            <a:xfrm>
              <a:off x="2974352" y="2473902"/>
              <a:ext cx="654672" cy="828674"/>
              <a:chOff x="2974352" y="2473902"/>
              <a:chExt cx="654672" cy="828674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7C61FCD-FD4B-13A8-79F7-127B1505B75B}"/>
                  </a:ext>
                </a:extLst>
              </p:cNvPr>
              <p:cNvSpPr/>
              <p:nvPr/>
            </p:nvSpPr>
            <p:spPr>
              <a:xfrm>
                <a:off x="3068563" y="2473902"/>
                <a:ext cx="560460" cy="581024"/>
              </a:xfrm>
              <a:custGeom>
                <a:avLst/>
                <a:gdLst>
                  <a:gd name="connsiteX0" fmla="*/ 78391 w 560460"/>
                  <a:gd name="connsiteY0" fmla="*/ 447446 h 581024"/>
                  <a:gd name="connsiteX1" fmla="*/ 0 w 560460"/>
                  <a:gd name="connsiteY1" fmla="*/ 410318 h 581024"/>
                  <a:gd name="connsiteX2" fmla="*/ 74686 w 560460"/>
                  <a:gd name="connsiteY2" fmla="*/ 581025 h 581024"/>
                  <a:gd name="connsiteX3" fmla="*/ 180356 w 560460"/>
                  <a:gd name="connsiteY3" fmla="*/ 427558 h 581024"/>
                  <a:gd name="connsiteX4" fmla="*/ 97507 w 560460"/>
                  <a:gd name="connsiteY4" fmla="*/ 448875 h 581024"/>
                  <a:gd name="connsiteX5" fmla="*/ 560461 w 560460"/>
                  <a:gd name="connsiteY5" fmla="*/ 19050 h 581024"/>
                  <a:gd name="connsiteX6" fmla="*/ 560461 w 560460"/>
                  <a:gd name="connsiteY6" fmla="*/ 0 h 581024"/>
                  <a:gd name="connsiteX7" fmla="*/ 78391 w 560460"/>
                  <a:gd name="connsiteY7" fmla="*/ 447446 h 58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0460" h="581024">
                    <a:moveTo>
                      <a:pt x="78391" y="447446"/>
                    </a:moveTo>
                    <a:lnTo>
                      <a:pt x="0" y="410318"/>
                    </a:lnTo>
                    <a:cubicBezTo>
                      <a:pt x="32156" y="455190"/>
                      <a:pt x="59855" y="525265"/>
                      <a:pt x="74686" y="581025"/>
                    </a:cubicBezTo>
                    <a:cubicBezTo>
                      <a:pt x="99803" y="529085"/>
                      <a:pt x="140284" y="465525"/>
                      <a:pt x="180356" y="427558"/>
                    </a:cubicBezTo>
                    <a:lnTo>
                      <a:pt x="97507" y="448875"/>
                    </a:lnTo>
                    <a:cubicBezTo>
                      <a:pt x="148561" y="198672"/>
                      <a:pt x="340576" y="19050"/>
                      <a:pt x="560461" y="19050"/>
                    </a:cubicBezTo>
                    <a:lnTo>
                      <a:pt x="560461" y="0"/>
                    </a:lnTo>
                    <a:cubicBezTo>
                      <a:pt x="330784" y="0"/>
                      <a:pt x="130512" y="187147"/>
                      <a:pt x="78391" y="447446"/>
                    </a:cubicBez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A3E17F3-C543-75D4-85F8-CF72F06BDDBD}"/>
                  </a:ext>
                </a:extLst>
              </p:cNvPr>
              <p:cNvSpPr/>
              <p:nvPr/>
            </p:nvSpPr>
            <p:spPr>
              <a:xfrm>
                <a:off x="2974352" y="3226377"/>
                <a:ext cx="571500" cy="76200"/>
              </a:xfrm>
              <a:custGeom>
                <a:avLst/>
                <a:gdLst>
                  <a:gd name="connsiteX0" fmla="*/ 533400 w 571500"/>
                  <a:gd name="connsiteY0" fmla="*/ 76200 h 76200"/>
                  <a:gd name="connsiteX1" fmla="*/ 38100 w 571500"/>
                  <a:gd name="connsiteY1" fmla="*/ 76200 h 76200"/>
                  <a:gd name="connsiteX2" fmla="*/ 0 w 571500"/>
                  <a:gd name="connsiteY2" fmla="*/ 38100 h 76200"/>
                  <a:gd name="connsiteX3" fmla="*/ 38100 w 571500"/>
                  <a:gd name="connsiteY3" fmla="*/ 0 h 76200"/>
                  <a:gd name="connsiteX4" fmla="*/ 533400 w 571500"/>
                  <a:gd name="connsiteY4" fmla="*/ 0 h 76200"/>
                  <a:gd name="connsiteX5" fmla="*/ 571500 w 571500"/>
                  <a:gd name="connsiteY5" fmla="*/ 38100 h 76200"/>
                  <a:gd name="connsiteX6" fmla="*/ 533400 w 571500"/>
                  <a:gd name="connsiteY6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0" h="76200">
                    <a:moveTo>
                      <a:pt x="533400" y="76200"/>
                    </a:moveTo>
                    <a:lnTo>
                      <a:pt x="38100" y="76200"/>
                    </a:lnTo>
                    <a:cubicBezTo>
                      <a:pt x="17097" y="76200"/>
                      <a:pt x="0" y="59112"/>
                      <a:pt x="0" y="38100"/>
                    </a:cubicBezTo>
                    <a:cubicBezTo>
                      <a:pt x="0" y="17098"/>
                      <a:pt x="17097" y="0"/>
                      <a:pt x="38100" y="0"/>
                    </a:cubicBezTo>
                    <a:lnTo>
                      <a:pt x="533400" y="0"/>
                    </a:lnTo>
                    <a:cubicBezTo>
                      <a:pt x="554412" y="0"/>
                      <a:pt x="571500" y="17098"/>
                      <a:pt x="571500" y="38100"/>
                    </a:cubicBezTo>
                    <a:cubicBezTo>
                      <a:pt x="571500" y="59112"/>
                      <a:pt x="554412" y="76200"/>
                      <a:pt x="533400" y="76200"/>
                    </a:cubicBezTo>
                    <a:close/>
                  </a:path>
                </a:pathLst>
              </a:custGeom>
              <a:solidFill>
                <a:srgbClr val="134B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A32E91D-C0B3-249A-1C27-E99D8B5A41F0}"/>
              </a:ext>
            </a:extLst>
          </p:cNvPr>
          <p:cNvSpPr/>
          <p:nvPr/>
        </p:nvSpPr>
        <p:spPr>
          <a:xfrm>
            <a:off x="5272900" y="4892458"/>
            <a:ext cx="6919100" cy="1557150"/>
          </a:xfrm>
          <a:custGeom>
            <a:avLst/>
            <a:gdLst>
              <a:gd name="connsiteX0" fmla="*/ 0 w 6919100"/>
              <a:gd name="connsiteY0" fmla="*/ 778574 h 1557150"/>
              <a:gd name="connsiteX1" fmla="*/ 1 w 6919100"/>
              <a:gd name="connsiteY1" fmla="*/ 778575 h 1557150"/>
              <a:gd name="connsiteX2" fmla="*/ 0 w 6919100"/>
              <a:gd name="connsiteY2" fmla="*/ 778575 h 1557150"/>
              <a:gd name="connsiteX3" fmla="*/ 778575 w 6919100"/>
              <a:gd name="connsiteY3" fmla="*/ 0 h 1557150"/>
              <a:gd name="connsiteX4" fmla="*/ 6919100 w 6919100"/>
              <a:gd name="connsiteY4" fmla="*/ 0 h 1557150"/>
              <a:gd name="connsiteX5" fmla="*/ 6919100 w 6919100"/>
              <a:gd name="connsiteY5" fmla="*/ 1557150 h 1557150"/>
              <a:gd name="connsiteX6" fmla="*/ 778575 w 6919100"/>
              <a:gd name="connsiteY6" fmla="*/ 1557149 h 1557150"/>
              <a:gd name="connsiteX7" fmla="*/ 15818 w 6919100"/>
              <a:gd name="connsiteY7" fmla="*/ 935484 h 1557150"/>
              <a:gd name="connsiteX8" fmla="*/ 1 w 6919100"/>
              <a:gd name="connsiteY8" fmla="*/ 778575 h 1557150"/>
              <a:gd name="connsiteX9" fmla="*/ 15818 w 6919100"/>
              <a:gd name="connsiteY9" fmla="*/ 621665 h 1557150"/>
              <a:gd name="connsiteX10" fmla="*/ 778575 w 6919100"/>
              <a:gd name="connsiteY10" fmla="*/ 0 h 15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9100" h="1557150">
                <a:moveTo>
                  <a:pt x="0" y="778574"/>
                </a:moveTo>
                <a:lnTo>
                  <a:pt x="1" y="778575"/>
                </a:lnTo>
                <a:lnTo>
                  <a:pt x="0" y="778575"/>
                </a:lnTo>
                <a:close/>
                <a:moveTo>
                  <a:pt x="778575" y="0"/>
                </a:moveTo>
                <a:lnTo>
                  <a:pt x="6919100" y="0"/>
                </a:lnTo>
                <a:lnTo>
                  <a:pt x="6919100" y="1557150"/>
                </a:lnTo>
                <a:lnTo>
                  <a:pt x="778575" y="1557149"/>
                </a:lnTo>
                <a:cubicBezTo>
                  <a:pt x="402330" y="1557149"/>
                  <a:pt x="88418" y="1290268"/>
                  <a:pt x="15818" y="935484"/>
                </a:cubicBezTo>
                <a:lnTo>
                  <a:pt x="1" y="778575"/>
                </a:lnTo>
                <a:lnTo>
                  <a:pt x="15818" y="621665"/>
                </a:lnTo>
                <a:cubicBezTo>
                  <a:pt x="88418" y="266882"/>
                  <a:pt x="402330" y="0"/>
                  <a:pt x="7785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FF856-62ED-CA60-F4FD-C3DD89B60B58}"/>
              </a:ext>
            </a:extLst>
          </p:cNvPr>
          <p:cNvSpPr txBox="1"/>
          <p:nvPr/>
        </p:nvSpPr>
        <p:spPr>
          <a:xfrm>
            <a:off x="5463039" y="1294338"/>
            <a:ext cx="1929152" cy="1334579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8800" dirty="0">
                <a:solidFill>
                  <a:schemeClr val="accent1"/>
                </a:solidFill>
                <a:latin typeface="思源黑体 CN Bold" panose="020B0800000000000000" pitchFamily="34" charset="-122"/>
                <a:ea typeface="+mj-ea"/>
              </a:rPr>
              <a:t>01.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F813EA-83AA-3D23-6BA1-4019A593EC3A}"/>
              </a:ext>
            </a:extLst>
          </p:cNvPr>
          <p:cNvSpPr txBox="1"/>
          <p:nvPr/>
        </p:nvSpPr>
        <p:spPr>
          <a:xfrm>
            <a:off x="5529909" y="2331918"/>
            <a:ext cx="3309337" cy="1039113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项目介绍</a:t>
            </a:r>
            <a:endParaRPr lang="en-US" sz="6000" dirty="0">
              <a:solidFill>
                <a:schemeClr val="accent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351F592-6183-5C9F-85E4-F2039BBFD0BF}"/>
              </a:ext>
            </a:extLst>
          </p:cNvPr>
          <p:cNvSpPr txBox="1"/>
          <p:nvPr/>
        </p:nvSpPr>
        <p:spPr>
          <a:xfrm>
            <a:off x="5529908" y="3137096"/>
            <a:ext cx="5988597" cy="669782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en-US" altLang="zh-CN" sz="3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PROJECT INTRODUCTION</a:t>
            </a:r>
            <a:endParaRPr lang="en-US" sz="36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57C31C9-E3E9-FF47-44B8-D032B79991CB}"/>
              </a:ext>
            </a:extLst>
          </p:cNvPr>
          <p:cNvSpPr/>
          <p:nvPr/>
        </p:nvSpPr>
        <p:spPr>
          <a:xfrm>
            <a:off x="9780361" y="229086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843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F09D14B-5986-D4ED-DC70-68A22CB63744}"/>
              </a:ext>
            </a:extLst>
          </p:cNvPr>
          <p:cNvSpPr/>
          <p:nvPr/>
        </p:nvSpPr>
        <p:spPr>
          <a:xfrm>
            <a:off x="-1" y="1061394"/>
            <a:ext cx="12192001" cy="3554395"/>
          </a:xfrm>
          <a:prstGeom prst="roundRect">
            <a:avLst>
              <a:gd name="adj" fmla="val 28524"/>
            </a:avLst>
          </a:prstGeom>
          <a:solidFill>
            <a:schemeClr val="accent6"/>
          </a:solidFill>
          <a:ln>
            <a:noFill/>
          </a:ln>
          <a:effectLst>
            <a:outerShdw blurRad="241300" sx="97000" sy="97000" algn="ctr" rotWithShape="0">
              <a:schemeClr val="accent1"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3A06F17-C6D6-BFF5-20BF-E5259895D6A0}"/>
              </a:ext>
            </a:extLst>
          </p:cNvPr>
          <p:cNvSpPr/>
          <p:nvPr/>
        </p:nvSpPr>
        <p:spPr>
          <a:xfrm rot="20307467">
            <a:off x="11022612" y="228839"/>
            <a:ext cx="1437235" cy="1185496"/>
          </a:xfrm>
          <a:custGeom>
            <a:avLst/>
            <a:gdLst>
              <a:gd name="connsiteX0" fmla="*/ 1437235 w 1437235"/>
              <a:gd name="connsiteY0" fmla="*/ 0 h 1185496"/>
              <a:gd name="connsiteX1" fmla="*/ 969246 w 1437235"/>
              <a:gd name="connsiteY1" fmla="*/ 1185496 h 1185496"/>
              <a:gd name="connsiteX2" fmla="*/ 592748 w 1437235"/>
              <a:gd name="connsiteY2" fmla="*/ 1185496 h 1185496"/>
              <a:gd name="connsiteX3" fmla="*/ 0 w 1437235"/>
              <a:gd name="connsiteY3" fmla="*/ 592748 h 1185496"/>
              <a:gd name="connsiteX4" fmla="*/ 592748 w 1437235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7235" h="1185496">
                <a:moveTo>
                  <a:pt x="1437235" y="0"/>
                </a:moveTo>
                <a:lnTo>
                  <a:pt x="969246" y="1185496"/>
                </a:lnTo>
                <a:lnTo>
                  <a:pt x="592748" y="1185496"/>
                </a:lnTo>
                <a:cubicBezTo>
                  <a:pt x="265382" y="1185496"/>
                  <a:pt x="0" y="920114"/>
                  <a:pt x="0" y="592748"/>
                </a:cubicBezTo>
                <a:cubicBezTo>
                  <a:pt x="0" y="265382"/>
                  <a:pt x="265382" y="0"/>
                  <a:pt x="592748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D19667FF-A15C-B927-BB51-B97135055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66814"/>
          <a:stretch/>
        </p:blipFill>
        <p:spPr>
          <a:xfrm>
            <a:off x="-50969" y="4872573"/>
            <a:ext cx="12293938" cy="21464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BB04BF1-4FDF-2293-EB5D-EEE91142FEC3}"/>
              </a:ext>
            </a:extLst>
          </p:cNvPr>
          <p:cNvSpPr txBox="1"/>
          <p:nvPr/>
        </p:nvSpPr>
        <p:spPr>
          <a:xfrm>
            <a:off x="880083" y="1391110"/>
            <a:ext cx="5493812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3800" dirty="0">
                <a:solidFill>
                  <a:schemeClr val="accent1"/>
                </a:solidFill>
                <a:latin typeface="+mj-ea"/>
                <a:ea typeface="+mj-ea"/>
              </a:rPr>
              <a:t>谢谢！</a:t>
            </a:r>
            <a:endParaRPr lang="en-US" sz="13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EB5825-01C0-5D9F-61C5-EDA5C67069B7}"/>
              </a:ext>
            </a:extLst>
          </p:cNvPr>
          <p:cNvSpPr txBox="1"/>
          <p:nvPr/>
        </p:nvSpPr>
        <p:spPr>
          <a:xfrm>
            <a:off x="1019310" y="3403358"/>
            <a:ext cx="3655040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THANK YOU</a:t>
            </a:r>
            <a:r>
              <a:rPr lang="zh-CN" altLang="en-US" sz="4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！</a:t>
            </a:r>
            <a:endParaRPr lang="en-US" sz="4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2FE98524-65DE-4508-20BF-76E795D13E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61359"/>
          <a:stretch/>
        </p:blipFill>
        <p:spPr>
          <a:xfrm>
            <a:off x="-50969" y="4893078"/>
            <a:ext cx="12242969" cy="220832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A530A08-13F5-3118-F559-30E3E9A17F0B}"/>
              </a:ext>
            </a:extLst>
          </p:cNvPr>
          <p:cNvSpPr/>
          <p:nvPr/>
        </p:nvSpPr>
        <p:spPr>
          <a:xfrm rot="2741240" flipV="1">
            <a:off x="-128178" y="108587"/>
            <a:ext cx="789760" cy="365796"/>
          </a:xfrm>
          <a:custGeom>
            <a:avLst/>
            <a:gdLst>
              <a:gd name="connsiteX0" fmla="*/ 0 w 789760"/>
              <a:gd name="connsiteY0" fmla="*/ 195686 h 365796"/>
              <a:gd name="connsiteX1" fmla="*/ 166077 w 789760"/>
              <a:gd name="connsiteY1" fmla="*/ 365796 h 365796"/>
              <a:gd name="connsiteX2" fmla="*/ 606862 w 789760"/>
              <a:gd name="connsiteY2" fmla="*/ 365796 h 365796"/>
              <a:gd name="connsiteX3" fmla="*/ 789760 w 789760"/>
              <a:gd name="connsiteY3" fmla="*/ 182898 h 365796"/>
              <a:gd name="connsiteX4" fmla="*/ 606862 w 789760"/>
              <a:gd name="connsiteY4" fmla="*/ 0 h 365796"/>
              <a:gd name="connsiteX5" fmla="*/ 200438 w 789760"/>
              <a:gd name="connsiteY5" fmla="*/ 0 h 36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9760" h="365796">
                <a:moveTo>
                  <a:pt x="0" y="195686"/>
                </a:moveTo>
                <a:lnTo>
                  <a:pt x="166077" y="365796"/>
                </a:lnTo>
                <a:lnTo>
                  <a:pt x="606862" y="365796"/>
                </a:lnTo>
                <a:cubicBezTo>
                  <a:pt x="707874" y="365796"/>
                  <a:pt x="789760" y="283910"/>
                  <a:pt x="789760" y="182898"/>
                </a:cubicBezTo>
                <a:cubicBezTo>
                  <a:pt x="789760" y="81886"/>
                  <a:pt x="707874" y="0"/>
                  <a:pt x="606862" y="0"/>
                </a:cubicBezTo>
                <a:lnTo>
                  <a:pt x="200438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B782CB5E-17AB-4637-72A5-D5B7DFF6EE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66814"/>
          <a:stretch/>
        </p:blipFill>
        <p:spPr>
          <a:xfrm>
            <a:off x="1" y="5507638"/>
            <a:ext cx="12242968" cy="151142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44D6BE6A-9BB8-D4E7-DAE1-0FB553F17C79}"/>
              </a:ext>
            </a:extLst>
          </p:cNvPr>
          <p:cNvGrpSpPr/>
          <p:nvPr/>
        </p:nvGrpSpPr>
        <p:grpSpPr>
          <a:xfrm>
            <a:off x="6707590" y="899474"/>
            <a:ext cx="5665970" cy="5908191"/>
            <a:chOff x="6894834" y="703036"/>
            <a:chExt cx="5665970" cy="590819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0FB464F-413B-F3DE-8099-E5E4679C3AFA}"/>
                </a:ext>
              </a:extLst>
            </p:cNvPr>
            <p:cNvSpPr/>
            <p:nvPr/>
          </p:nvSpPr>
          <p:spPr>
            <a:xfrm>
              <a:off x="6894834" y="5717079"/>
              <a:ext cx="3725507" cy="89414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6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9C426F0-F6FE-02C9-9415-B2819038AFE9}"/>
                </a:ext>
              </a:extLst>
            </p:cNvPr>
            <p:cNvSpPr/>
            <p:nvPr/>
          </p:nvSpPr>
          <p:spPr>
            <a:xfrm>
              <a:off x="9881134" y="5755446"/>
              <a:ext cx="2679670" cy="80124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6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0272C4-A593-0505-87E6-1828A168325E}"/>
                </a:ext>
              </a:extLst>
            </p:cNvPr>
            <p:cNvGrpSpPr/>
            <p:nvPr/>
          </p:nvGrpSpPr>
          <p:grpSpPr>
            <a:xfrm>
              <a:off x="7385099" y="703036"/>
              <a:ext cx="4556681" cy="5436587"/>
              <a:chOff x="7385099" y="703036"/>
              <a:chExt cx="4556681" cy="5436587"/>
            </a:xfrm>
          </p:grpSpPr>
          <p:grpSp>
            <p:nvGrpSpPr>
              <p:cNvPr id="16" name="图形 27">
                <a:extLst>
                  <a:ext uri="{FF2B5EF4-FFF2-40B4-BE49-F238E27FC236}">
                    <a16:creationId xmlns:a16="http://schemas.microsoft.com/office/drawing/2014/main" id="{7E93B057-EC87-8576-6640-F2956A86B7B4}"/>
                  </a:ext>
                </a:extLst>
              </p:cNvPr>
              <p:cNvGrpSpPr/>
              <p:nvPr/>
            </p:nvGrpSpPr>
            <p:grpSpPr>
              <a:xfrm>
                <a:off x="9965734" y="2176199"/>
                <a:ext cx="1976046" cy="3954385"/>
                <a:chOff x="9528443" y="2440112"/>
                <a:chExt cx="1582775" cy="3167386"/>
              </a:xfrm>
            </p:grpSpPr>
            <p:grpSp>
              <p:nvGrpSpPr>
                <p:cNvPr id="39" name="图形 27">
                  <a:extLst>
                    <a:ext uri="{FF2B5EF4-FFF2-40B4-BE49-F238E27FC236}">
                      <a16:creationId xmlns:a16="http://schemas.microsoft.com/office/drawing/2014/main" id="{7FAC6A44-1F6E-B930-B47B-C6466D94184C}"/>
                    </a:ext>
                  </a:extLst>
                </p:cNvPr>
                <p:cNvGrpSpPr/>
                <p:nvPr/>
              </p:nvGrpSpPr>
              <p:grpSpPr>
                <a:xfrm>
                  <a:off x="10021595" y="5269733"/>
                  <a:ext cx="280805" cy="337766"/>
                  <a:chOff x="10021595" y="5269733"/>
                  <a:chExt cx="280805" cy="337766"/>
                </a:xfrm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8FCC2220-6777-8F93-AA86-D845BFD1343D}"/>
                      </a:ext>
                    </a:extLst>
                  </p:cNvPr>
                  <p:cNvSpPr/>
                  <p:nvPr/>
                </p:nvSpPr>
                <p:spPr>
                  <a:xfrm>
                    <a:off x="10173024" y="5269733"/>
                    <a:ext cx="111861" cy="292341"/>
                  </a:xfrm>
                  <a:custGeom>
                    <a:avLst/>
                    <a:gdLst>
                      <a:gd name="connsiteX0" fmla="*/ 111842 w 111861"/>
                      <a:gd name="connsiteY0" fmla="*/ 292341 h 292341"/>
                      <a:gd name="connsiteX1" fmla="*/ 36052 w 111861"/>
                      <a:gd name="connsiteY1" fmla="*/ 292332 h 292341"/>
                      <a:gd name="connsiteX2" fmla="*/ 0 w 111861"/>
                      <a:gd name="connsiteY2" fmla="*/ 0 h 292341"/>
                      <a:gd name="connsiteX3" fmla="*/ 111861 w 111861"/>
                      <a:gd name="connsiteY3" fmla="*/ 10 h 292341"/>
                      <a:gd name="connsiteX4" fmla="*/ 111842 w 111861"/>
                      <a:gd name="connsiteY4" fmla="*/ 292341 h 29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861" h="292341">
                        <a:moveTo>
                          <a:pt x="111842" y="292341"/>
                        </a:moveTo>
                        <a:lnTo>
                          <a:pt x="36052" y="292332"/>
                        </a:lnTo>
                        <a:lnTo>
                          <a:pt x="0" y="0"/>
                        </a:lnTo>
                        <a:lnTo>
                          <a:pt x="111861" y="10"/>
                        </a:lnTo>
                        <a:lnTo>
                          <a:pt x="111842" y="292341"/>
                        </a:ln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C0C37F9D-34C1-F6A1-1276-D91B0EDDE854}"/>
                      </a:ext>
                    </a:extLst>
                  </p:cNvPr>
                  <p:cNvSpPr/>
                  <p:nvPr/>
                </p:nvSpPr>
                <p:spPr>
                  <a:xfrm>
                    <a:off x="10021595" y="5474844"/>
                    <a:ext cx="280805" cy="132654"/>
                  </a:xfrm>
                  <a:custGeom>
                    <a:avLst/>
                    <a:gdLst>
                      <a:gd name="connsiteX0" fmla="*/ 3610 w 280805"/>
                      <a:gd name="connsiteY0" fmla="*/ 85506 h 132654"/>
                      <a:gd name="connsiteX1" fmla="*/ 3610 w 280805"/>
                      <a:gd name="connsiteY1" fmla="*/ 85506 h 132654"/>
                      <a:gd name="connsiteX2" fmla="*/ 0 w 280805"/>
                      <a:gd name="connsiteY2" fmla="*/ 106927 h 132654"/>
                      <a:gd name="connsiteX3" fmla="*/ 0 w 280805"/>
                      <a:gd name="connsiteY3" fmla="*/ 106927 h 132654"/>
                      <a:gd name="connsiteX4" fmla="*/ 25727 w 280805"/>
                      <a:gd name="connsiteY4" fmla="*/ 132654 h 132654"/>
                      <a:gd name="connsiteX5" fmla="*/ 260433 w 280805"/>
                      <a:gd name="connsiteY5" fmla="*/ 132654 h 132654"/>
                      <a:gd name="connsiteX6" fmla="*/ 277987 w 280805"/>
                      <a:gd name="connsiteY6" fmla="*/ 115100 h 132654"/>
                      <a:gd name="connsiteX7" fmla="*/ 277987 w 280805"/>
                      <a:gd name="connsiteY7" fmla="*/ 105337 h 132654"/>
                      <a:gd name="connsiteX8" fmla="*/ 265690 w 280805"/>
                      <a:gd name="connsiteY8" fmla="*/ 39767 h 132654"/>
                      <a:gd name="connsiteX9" fmla="*/ 191586 w 280805"/>
                      <a:gd name="connsiteY9" fmla="*/ 23717 h 132654"/>
                      <a:gd name="connsiteX10" fmla="*/ 178498 w 280805"/>
                      <a:gd name="connsiteY10" fmla="*/ 0 h 132654"/>
                      <a:gd name="connsiteX11" fmla="*/ 83725 w 280805"/>
                      <a:gd name="connsiteY11" fmla="*/ 69304 h 132654"/>
                      <a:gd name="connsiteX12" fmla="*/ 31204 w 280805"/>
                      <a:gd name="connsiteY12" fmla="*/ 75771 h 132654"/>
                      <a:gd name="connsiteX13" fmla="*/ 3610 w 280805"/>
                      <a:gd name="connsiteY13" fmla="*/ 85506 h 132654"/>
                      <a:gd name="connsiteX14" fmla="*/ 3610 w 280805"/>
                      <a:gd name="connsiteY14" fmla="*/ 85506 h 132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80805" h="132654">
                        <a:moveTo>
                          <a:pt x="3610" y="85506"/>
                        </a:moveTo>
                        <a:lnTo>
                          <a:pt x="3610" y="85506"/>
                        </a:lnTo>
                        <a:cubicBezTo>
                          <a:pt x="1248" y="89478"/>
                          <a:pt x="0" y="102308"/>
                          <a:pt x="0" y="106927"/>
                        </a:cubicBezTo>
                        <a:lnTo>
                          <a:pt x="0" y="106927"/>
                        </a:lnTo>
                        <a:cubicBezTo>
                          <a:pt x="0" y="121139"/>
                          <a:pt x="11525" y="132654"/>
                          <a:pt x="25727" y="132654"/>
                        </a:cubicBezTo>
                        <a:lnTo>
                          <a:pt x="260433" y="132654"/>
                        </a:lnTo>
                        <a:cubicBezTo>
                          <a:pt x="270129" y="132654"/>
                          <a:pt x="277987" y="124796"/>
                          <a:pt x="277987" y="115100"/>
                        </a:cubicBezTo>
                        <a:lnTo>
                          <a:pt x="277987" y="105337"/>
                        </a:lnTo>
                        <a:cubicBezTo>
                          <a:pt x="277987" y="105337"/>
                          <a:pt x="289598" y="75962"/>
                          <a:pt x="265690" y="39767"/>
                        </a:cubicBezTo>
                        <a:cubicBezTo>
                          <a:pt x="265690" y="39767"/>
                          <a:pt x="235982" y="68113"/>
                          <a:pt x="191586" y="23717"/>
                        </a:cubicBezTo>
                        <a:lnTo>
                          <a:pt x="178498" y="0"/>
                        </a:lnTo>
                        <a:lnTo>
                          <a:pt x="83725" y="69304"/>
                        </a:lnTo>
                        <a:lnTo>
                          <a:pt x="31204" y="75771"/>
                        </a:lnTo>
                        <a:cubicBezTo>
                          <a:pt x="19707" y="77181"/>
                          <a:pt x="9525" y="75552"/>
                          <a:pt x="3610" y="85506"/>
                        </a:cubicBezTo>
                        <a:lnTo>
                          <a:pt x="3610" y="85506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  <p:grpSp>
              <p:nvGrpSpPr>
                <p:cNvPr id="40" name="图形 27">
                  <a:extLst>
                    <a:ext uri="{FF2B5EF4-FFF2-40B4-BE49-F238E27FC236}">
                      <a16:creationId xmlns:a16="http://schemas.microsoft.com/office/drawing/2014/main" id="{85D4BEEE-7421-B7FE-5F93-F137111140D1}"/>
                    </a:ext>
                  </a:extLst>
                </p:cNvPr>
                <p:cNvGrpSpPr/>
                <p:nvPr/>
              </p:nvGrpSpPr>
              <p:grpSpPr>
                <a:xfrm>
                  <a:off x="10846906" y="5200134"/>
                  <a:ext cx="264311" cy="407361"/>
                  <a:chOff x="10846906" y="5200134"/>
                  <a:chExt cx="264311" cy="407361"/>
                </a:xfrm>
              </p:grpSpPr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B3798D50-9B89-28FD-D92D-701025CF8F59}"/>
                      </a:ext>
                    </a:extLst>
                  </p:cNvPr>
                  <p:cNvSpPr/>
                  <p:nvPr/>
                </p:nvSpPr>
                <p:spPr>
                  <a:xfrm>
                    <a:off x="10863967" y="5200134"/>
                    <a:ext cx="220960" cy="297913"/>
                  </a:xfrm>
                  <a:custGeom>
                    <a:avLst/>
                    <a:gdLst>
                      <a:gd name="connsiteX0" fmla="*/ 220961 w 220960"/>
                      <a:gd name="connsiteY0" fmla="*/ 267128 h 297913"/>
                      <a:gd name="connsiteX1" fmla="*/ 151705 w 220960"/>
                      <a:gd name="connsiteY1" fmla="*/ 297913 h 297913"/>
                      <a:gd name="connsiteX2" fmla="*/ 0 w 220960"/>
                      <a:gd name="connsiteY2" fmla="*/ 45434 h 297913"/>
                      <a:gd name="connsiteX3" fmla="*/ 102213 w 220960"/>
                      <a:gd name="connsiteY3" fmla="*/ 0 h 297913"/>
                      <a:gd name="connsiteX4" fmla="*/ 220961 w 220960"/>
                      <a:gd name="connsiteY4" fmla="*/ 267128 h 297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0960" h="297913">
                        <a:moveTo>
                          <a:pt x="220961" y="267128"/>
                        </a:moveTo>
                        <a:lnTo>
                          <a:pt x="151705" y="297913"/>
                        </a:lnTo>
                        <a:lnTo>
                          <a:pt x="0" y="45434"/>
                        </a:lnTo>
                        <a:lnTo>
                          <a:pt x="102213" y="0"/>
                        </a:lnTo>
                        <a:lnTo>
                          <a:pt x="220961" y="267128"/>
                        </a:ln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70879871-0A00-4BAE-1B52-D9750EA6032C}"/>
                      </a:ext>
                    </a:extLst>
                  </p:cNvPr>
                  <p:cNvSpPr/>
                  <p:nvPr/>
                </p:nvSpPr>
                <p:spPr>
                  <a:xfrm>
                    <a:off x="10846906" y="5422000"/>
                    <a:ext cx="264311" cy="185495"/>
                  </a:xfrm>
                  <a:custGeom>
                    <a:avLst/>
                    <a:gdLst>
                      <a:gd name="connsiteX0" fmla="*/ 49 w 264311"/>
                      <a:gd name="connsiteY0" fmla="*/ 149180 h 185495"/>
                      <a:gd name="connsiteX1" fmla="*/ 49 w 264311"/>
                      <a:gd name="connsiteY1" fmla="*/ 149180 h 185495"/>
                      <a:gd name="connsiteX2" fmla="*/ 5459 w 264311"/>
                      <a:gd name="connsiteY2" fmla="*/ 170221 h 185495"/>
                      <a:gd name="connsiteX3" fmla="*/ 5459 w 264311"/>
                      <a:gd name="connsiteY3" fmla="*/ 170221 h 185495"/>
                      <a:gd name="connsiteX4" fmla="*/ 39416 w 264311"/>
                      <a:gd name="connsiteY4" fmla="*/ 183271 h 185495"/>
                      <a:gd name="connsiteX5" fmla="*/ 253891 w 264311"/>
                      <a:gd name="connsiteY5" fmla="*/ 87925 h 185495"/>
                      <a:gd name="connsiteX6" fmla="*/ 262796 w 264311"/>
                      <a:gd name="connsiteY6" fmla="*/ 64760 h 185495"/>
                      <a:gd name="connsiteX7" fmla="*/ 258825 w 264311"/>
                      <a:gd name="connsiteY7" fmla="*/ 55826 h 185495"/>
                      <a:gd name="connsiteX8" fmla="*/ 220953 w 264311"/>
                      <a:gd name="connsiteY8" fmla="*/ 914 h 185495"/>
                      <a:gd name="connsiteX9" fmla="*/ 146715 w 264311"/>
                      <a:gd name="connsiteY9" fmla="*/ 16345 h 185495"/>
                      <a:gd name="connsiteX10" fmla="*/ 125122 w 264311"/>
                      <a:gd name="connsiteY10" fmla="*/ 0 h 185495"/>
                      <a:gd name="connsiteX11" fmla="*/ 66677 w 264311"/>
                      <a:gd name="connsiteY11" fmla="*/ 101822 h 185495"/>
                      <a:gd name="connsiteX12" fmla="*/ 21309 w 264311"/>
                      <a:gd name="connsiteY12" fmla="*/ 129073 h 185495"/>
                      <a:gd name="connsiteX13" fmla="*/ 49 w 264311"/>
                      <a:gd name="connsiteY13" fmla="*/ 149180 h 185495"/>
                      <a:gd name="connsiteX14" fmla="*/ 49 w 264311"/>
                      <a:gd name="connsiteY14" fmla="*/ 149180 h 185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4311" h="185495">
                        <a:moveTo>
                          <a:pt x="49" y="149180"/>
                        </a:moveTo>
                        <a:lnTo>
                          <a:pt x="49" y="149180"/>
                        </a:lnTo>
                        <a:cubicBezTo>
                          <a:pt x="-494" y="153771"/>
                          <a:pt x="3583" y="165992"/>
                          <a:pt x="5459" y="170221"/>
                        </a:cubicBezTo>
                        <a:lnTo>
                          <a:pt x="5459" y="170221"/>
                        </a:lnTo>
                        <a:cubicBezTo>
                          <a:pt x="11232" y="183194"/>
                          <a:pt x="26433" y="189043"/>
                          <a:pt x="39416" y="183271"/>
                        </a:cubicBezTo>
                        <a:lnTo>
                          <a:pt x="253891" y="87925"/>
                        </a:lnTo>
                        <a:cubicBezTo>
                          <a:pt x="262739" y="83982"/>
                          <a:pt x="266730" y="73619"/>
                          <a:pt x="262796" y="64760"/>
                        </a:cubicBezTo>
                        <a:lnTo>
                          <a:pt x="258825" y="55826"/>
                        </a:lnTo>
                        <a:cubicBezTo>
                          <a:pt x="258825" y="55826"/>
                          <a:pt x="257501" y="24279"/>
                          <a:pt x="220953" y="914"/>
                        </a:cubicBezTo>
                        <a:cubicBezTo>
                          <a:pt x="220953" y="914"/>
                          <a:pt x="205323" y="38881"/>
                          <a:pt x="146715" y="16345"/>
                        </a:cubicBezTo>
                        <a:lnTo>
                          <a:pt x="125122" y="0"/>
                        </a:lnTo>
                        <a:lnTo>
                          <a:pt x="66677" y="101822"/>
                        </a:lnTo>
                        <a:lnTo>
                          <a:pt x="21309" y="129073"/>
                        </a:lnTo>
                        <a:cubicBezTo>
                          <a:pt x="11384" y="135036"/>
                          <a:pt x="1411" y="137674"/>
                          <a:pt x="49" y="149180"/>
                        </a:cubicBezTo>
                        <a:lnTo>
                          <a:pt x="49" y="149180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AC70F246-06C8-1C98-8D13-A2567C07B642}"/>
                    </a:ext>
                  </a:extLst>
                </p:cNvPr>
                <p:cNvSpPr/>
                <p:nvPr/>
              </p:nvSpPr>
              <p:spPr>
                <a:xfrm>
                  <a:off x="10052771" y="3732874"/>
                  <a:ext cx="1006563" cy="1610477"/>
                </a:xfrm>
                <a:custGeom>
                  <a:avLst/>
                  <a:gdLst>
                    <a:gd name="connsiteX0" fmla="*/ 67380 w 1006563"/>
                    <a:gd name="connsiteY0" fmla="*/ 0 h 1610477"/>
                    <a:gd name="connsiteX1" fmla="*/ 0 w 1006563"/>
                    <a:gd name="connsiteY1" fmla="*/ 141513 h 1610477"/>
                    <a:gd name="connsiteX2" fmla="*/ 114557 w 1006563"/>
                    <a:gd name="connsiteY2" fmla="*/ 1610477 h 1610477"/>
                    <a:gd name="connsiteX3" fmla="*/ 257813 w 1006563"/>
                    <a:gd name="connsiteY3" fmla="*/ 1610477 h 1610477"/>
                    <a:gd name="connsiteX4" fmla="*/ 316706 w 1006563"/>
                    <a:gd name="connsiteY4" fmla="*/ 646890 h 1610477"/>
                    <a:gd name="connsiteX5" fmla="*/ 830837 w 1006563"/>
                    <a:gd name="connsiteY5" fmla="*/ 1610477 h 1610477"/>
                    <a:gd name="connsiteX6" fmla="*/ 1006564 w 1006563"/>
                    <a:gd name="connsiteY6" fmla="*/ 1610477 h 1610477"/>
                    <a:gd name="connsiteX7" fmla="*/ 741226 w 1006563"/>
                    <a:gd name="connsiteY7" fmla="*/ 923163 h 1610477"/>
                    <a:gd name="connsiteX8" fmla="*/ 559289 w 1006563"/>
                    <a:gd name="connsiteY8" fmla="*/ 26956 h 1610477"/>
                    <a:gd name="connsiteX9" fmla="*/ 67380 w 1006563"/>
                    <a:gd name="connsiteY9" fmla="*/ 0 h 16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6563" h="1610477">
                      <a:moveTo>
                        <a:pt x="67380" y="0"/>
                      </a:moveTo>
                      <a:lnTo>
                        <a:pt x="0" y="141513"/>
                      </a:lnTo>
                      <a:lnTo>
                        <a:pt x="114557" y="1610477"/>
                      </a:lnTo>
                      <a:lnTo>
                        <a:pt x="257813" y="1610477"/>
                      </a:lnTo>
                      <a:lnTo>
                        <a:pt x="316706" y="646890"/>
                      </a:lnTo>
                      <a:lnTo>
                        <a:pt x="830837" y="1610477"/>
                      </a:lnTo>
                      <a:lnTo>
                        <a:pt x="1006564" y="1610477"/>
                      </a:lnTo>
                      <a:lnTo>
                        <a:pt x="741226" y="923163"/>
                      </a:lnTo>
                      <a:lnTo>
                        <a:pt x="559289" y="26956"/>
                      </a:lnTo>
                      <a:lnTo>
                        <a:pt x="67380" y="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272DBFB5-2729-0C98-24D8-ED59638C9F46}"/>
                    </a:ext>
                  </a:extLst>
                </p:cNvPr>
                <p:cNvSpPr/>
                <p:nvPr/>
              </p:nvSpPr>
              <p:spPr>
                <a:xfrm>
                  <a:off x="10091118" y="2825389"/>
                  <a:ext cx="607123" cy="1032263"/>
                </a:xfrm>
                <a:custGeom>
                  <a:avLst/>
                  <a:gdLst>
                    <a:gd name="connsiteX0" fmla="*/ 389839 w 607123"/>
                    <a:gd name="connsiteY0" fmla="*/ 0 h 1032263"/>
                    <a:gd name="connsiteX1" fmla="*/ 212150 w 607123"/>
                    <a:gd name="connsiteY1" fmla="*/ 0 h 1032263"/>
                    <a:gd name="connsiteX2" fmla="*/ 146980 w 607123"/>
                    <a:gd name="connsiteY2" fmla="*/ 102251 h 1032263"/>
                    <a:gd name="connsiteX3" fmla="*/ 0 w 607123"/>
                    <a:gd name="connsiteY3" fmla="*/ 172545 h 1032263"/>
                    <a:gd name="connsiteX4" fmla="*/ 31947 w 607123"/>
                    <a:gd name="connsiteY4" fmla="*/ 613515 h 1032263"/>
                    <a:gd name="connsiteX5" fmla="*/ 15916 w 607123"/>
                    <a:gd name="connsiteY5" fmla="*/ 935031 h 1032263"/>
                    <a:gd name="connsiteX6" fmla="*/ 37890 w 607123"/>
                    <a:gd name="connsiteY6" fmla="*/ 934393 h 1032263"/>
                    <a:gd name="connsiteX7" fmla="*/ 496957 w 607123"/>
                    <a:gd name="connsiteY7" fmla="*/ 1013917 h 1032263"/>
                    <a:gd name="connsiteX8" fmla="*/ 607123 w 607123"/>
                    <a:gd name="connsiteY8" fmla="*/ 1028919 h 1032263"/>
                    <a:gd name="connsiteX9" fmla="*/ 581558 w 607123"/>
                    <a:gd name="connsiteY9" fmla="*/ 965007 h 1032263"/>
                    <a:gd name="connsiteX10" fmla="*/ 568776 w 607123"/>
                    <a:gd name="connsiteY10" fmla="*/ 934165 h 1032263"/>
                    <a:gd name="connsiteX11" fmla="*/ 575167 w 607123"/>
                    <a:gd name="connsiteY11" fmla="*/ 907494 h 1032263"/>
                    <a:gd name="connsiteX12" fmla="*/ 562385 w 607123"/>
                    <a:gd name="connsiteY12" fmla="*/ 878605 h 1032263"/>
                    <a:gd name="connsiteX13" fmla="*/ 524037 w 607123"/>
                    <a:gd name="connsiteY13" fmla="*/ 594341 h 1032263"/>
                    <a:gd name="connsiteX14" fmla="*/ 600732 w 607123"/>
                    <a:gd name="connsiteY14" fmla="*/ 191719 h 1032263"/>
                    <a:gd name="connsiteX15" fmla="*/ 440960 w 607123"/>
                    <a:gd name="connsiteY15" fmla="*/ 102251 h 1032263"/>
                    <a:gd name="connsiteX16" fmla="*/ 389839 w 607123"/>
                    <a:gd name="connsiteY16" fmla="*/ 0 h 103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07123" h="1032263">
                      <a:moveTo>
                        <a:pt x="389839" y="0"/>
                      </a:moveTo>
                      <a:lnTo>
                        <a:pt x="212150" y="0"/>
                      </a:lnTo>
                      <a:lnTo>
                        <a:pt x="146980" y="102251"/>
                      </a:lnTo>
                      <a:lnTo>
                        <a:pt x="0" y="172545"/>
                      </a:lnTo>
                      <a:lnTo>
                        <a:pt x="31947" y="613515"/>
                      </a:lnTo>
                      <a:lnTo>
                        <a:pt x="15916" y="935031"/>
                      </a:lnTo>
                      <a:lnTo>
                        <a:pt x="37890" y="934393"/>
                      </a:lnTo>
                      <a:cubicBezTo>
                        <a:pt x="194700" y="929812"/>
                        <a:pt x="351434" y="955320"/>
                        <a:pt x="496957" y="1013917"/>
                      </a:cubicBezTo>
                      <a:cubicBezTo>
                        <a:pt x="534295" y="1028948"/>
                        <a:pt x="573433" y="1037339"/>
                        <a:pt x="607123" y="1028919"/>
                      </a:cubicBezTo>
                      <a:cubicBezTo>
                        <a:pt x="607123" y="1028919"/>
                        <a:pt x="594341" y="977789"/>
                        <a:pt x="581558" y="965007"/>
                      </a:cubicBezTo>
                      <a:cubicBezTo>
                        <a:pt x="568776" y="952224"/>
                        <a:pt x="562385" y="941661"/>
                        <a:pt x="568776" y="934165"/>
                      </a:cubicBezTo>
                      <a:cubicBezTo>
                        <a:pt x="575167" y="926659"/>
                        <a:pt x="587950" y="920267"/>
                        <a:pt x="575167" y="907494"/>
                      </a:cubicBezTo>
                      <a:cubicBezTo>
                        <a:pt x="562385" y="894712"/>
                        <a:pt x="562385" y="878605"/>
                        <a:pt x="562385" y="878605"/>
                      </a:cubicBezTo>
                      <a:lnTo>
                        <a:pt x="524037" y="594341"/>
                      </a:lnTo>
                      <a:lnTo>
                        <a:pt x="600732" y="191719"/>
                      </a:lnTo>
                      <a:lnTo>
                        <a:pt x="440960" y="102251"/>
                      </a:lnTo>
                      <a:lnTo>
                        <a:pt x="389839" y="0"/>
                      </a:lnTo>
                      <a:close/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F16B561-DACE-B0E5-735A-2A71954C3274}"/>
                    </a:ext>
                  </a:extLst>
                </p:cNvPr>
                <p:cNvSpPr/>
                <p:nvPr/>
              </p:nvSpPr>
              <p:spPr>
                <a:xfrm>
                  <a:off x="10612593" y="3343044"/>
                  <a:ext cx="173688" cy="753132"/>
                </a:xfrm>
                <a:custGeom>
                  <a:avLst/>
                  <a:gdLst>
                    <a:gd name="connsiteX0" fmla="*/ 173688 w 173688"/>
                    <a:gd name="connsiteY0" fmla="*/ 39815 h 753132"/>
                    <a:gd name="connsiteX1" fmla="*/ 168850 w 173688"/>
                    <a:gd name="connsiteY1" fmla="*/ 416947 h 753132"/>
                    <a:gd name="connsiteX2" fmla="*/ 75009 w 173688"/>
                    <a:gd name="connsiteY2" fmla="*/ 753132 h 753132"/>
                    <a:gd name="connsiteX3" fmla="*/ 0 w 173688"/>
                    <a:gd name="connsiteY3" fmla="*/ 725157 h 753132"/>
                    <a:gd name="connsiteX4" fmla="*/ 33309 w 173688"/>
                    <a:gd name="connsiteY4" fmla="*/ 417005 h 753132"/>
                    <a:gd name="connsiteX5" fmla="*/ 28927 w 173688"/>
                    <a:gd name="connsiteY5" fmla="*/ 0 h 753132"/>
                    <a:gd name="connsiteX6" fmla="*/ 173688 w 173688"/>
                    <a:gd name="connsiteY6" fmla="*/ 39815 h 753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88" h="753132">
                      <a:moveTo>
                        <a:pt x="173688" y="39815"/>
                      </a:moveTo>
                      <a:lnTo>
                        <a:pt x="168850" y="416947"/>
                      </a:lnTo>
                      <a:lnTo>
                        <a:pt x="75009" y="753132"/>
                      </a:lnTo>
                      <a:lnTo>
                        <a:pt x="0" y="725157"/>
                      </a:lnTo>
                      <a:lnTo>
                        <a:pt x="33309" y="417005"/>
                      </a:lnTo>
                      <a:lnTo>
                        <a:pt x="28927" y="0"/>
                      </a:lnTo>
                      <a:lnTo>
                        <a:pt x="173688" y="39815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B55A546-1BDE-9C6C-B84A-D294BBCCE5A8}"/>
                    </a:ext>
                  </a:extLst>
                </p:cNvPr>
                <p:cNvSpPr/>
                <p:nvPr/>
              </p:nvSpPr>
              <p:spPr>
                <a:xfrm rot="-4780858">
                  <a:off x="10546342" y="4088104"/>
                  <a:ext cx="177937" cy="105650"/>
                </a:xfrm>
                <a:custGeom>
                  <a:avLst/>
                  <a:gdLst>
                    <a:gd name="connsiteX0" fmla="*/ 177938 w 177937"/>
                    <a:gd name="connsiteY0" fmla="*/ 52825 h 105650"/>
                    <a:gd name="connsiteX1" fmla="*/ 88969 w 177937"/>
                    <a:gd name="connsiteY1" fmla="*/ 105651 h 105650"/>
                    <a:gd name="connsiteX2" fmla="*/ 0 w 177937"/>
                    <a:gd name="connsiteY2" fmla="*/ 52825 h 105650"/>
                    <a:gd name="connsiteX3" fmla="*/ 88969 w 177937"/>
                    <a:gd name="connsiteY3" fmla="*/ 0 h 105650"/>
                    <a:gd name="connsiteX4" fmla="*/ 177938 w 177937"/>
                    <a:gd name="connsiteY4" fmla="*/ 52825 h 105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937" h="105650">
                      <a:moveTo>
                        <a:pt x="177938" y="52825"/>
                      </a:moveTo>
                      <a:cubicBezTo>
                        <a:pt x="177938" y="82000"/>
                        <a:pt x="138105" y="105651"/>
                        <a:pt x="88969" y="105651"/>
                      </a:cubicBezTo>
                      <a:cubicBezTo>
                        <a:pt x="39833" y="105651"/>
                        <a:pt x="0" y="82000"/>
                        <a:pt x="0" y="52825"/>
                      </a:cubicBezTo>
                      <a:cubicBezTo>
                        <a:pt x="0" y="23651"/>
                        <a:pt x="39833" y="0"/>
                        <a:pt x="88969" y="0"/>
                      </a:cubicBezTo>
                      <a:cubicBezTo>
                        <a:pt x="138105" y="0"/>
                        <a:pt x="177938" y="23651"/>
                        <a:pt x="177938" y="5282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10E2348-D34E-9076-3BC6-776B3FF94DF8}"/>
                    </a:ext>
                  </a:extLst>
                </p:cNvPr>
                <p:cNvSpPr/>
                <p:nvPr/>
              </p:nvSpPr>
              <p:spPr>
                <a:xfrm>
                  <a:off x="10544861" y="2985162"/>
                  <a:ext cx="276623" cy="498481"/>
                </a:xfrm>
                <a:custGeom>
                  <a:avLst/>
                  <a:gdLst>
                    <a:gd name="connsiteX0" fmla="*/ 108642 w 276623"/>
                    <a:gd name="connsiteY0" fmla="*/ 12773 h 498481"/>
                    <a:gd name="connsiteX1" fmla="*/ 215903 w 276623"/>
                    <a:gd name="connsiteY1" fmla="*/ 120034 h 498481"/>
                    <a:gd name="connsiteX2" fmla="*/ 255632 w 276623"/>
                    <a:gd name="connsiteY2" fmla="*/ 472916 h 498481"/>
                    <a:gd name="connsiteX3" fmla="*/ 89468 w 276623"/>
                    <a:gd name="connsiteY3" fmla="*/ 498481 h 498481"/>
                    <a:gd name="connsiteX4" fmla="*/ 0 w 276623"/>
                    <a:gd name="connsiteY4" fmla="*/ 172545 h 498481"/>
                    <a:gd name="connsiteX5" fmla="*/ 102251 w 276623"/>
                    <a:gd name="connsiteY5" fmla="*/ 0 h 498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623" h="498481">
                      <a:moveTo>
                        <a:pt x="108642" y="12773"/>
                      </a:moveTo>
                      <a:cubicBezTo>
                        <a:pt x="108642" y="12773"/>
                        <a:pt x="214522" y="29185"/>
                        <a:pt x="215903" y="120034"/>
                      </a:cubicBezTo>
                      <a:cubicBezTo>
                        <a:pt x="217284" y="210893"/>
                        <a:pt x="319535" y="357883"/>
                        <a:pt x="255632" y="472916"/>
                      </a:cubicBezTo>
                      <a:lnTo>
                        <a:pt x="89468" y="498481"/>
                      </a:lnTo>
                      <a:lnTo>
                        <a:pt x="0" y="172545"/>
                      </a:lnTo>
                      <a:lnTo>
                        <a:pt x="102251" y="0"/>
                      </a:lnTo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40A3FD5-5B61-AAD4-A54F-129C47722DE0}"/>
                    </a:ext>
                  </a:extLst>
                </p:cNvPr>
                <p:cNvSpPr/>
                <p:nvPr/>
              </p:nvSpPr>
              <p:spPr>
                <a:xfrm>
                  <a:off x="9648968" y="3203713"/>
                  <a:ext cx="521274" cy="654910"/>
                </a:xfrm>
                <a:custGeom>
                  <a:avLst/>
                  <a:gdLst>
                    <a:gd name="connsiteX0" fmla="*/ 521275 w 521274"/>
                    <a:gd name="connsiteY0" fmla="*/ 112738 h 654910"/>
                    <a:gd name="connsiteX1" fmla="*/ 310286 w 521274"/>
                    <a:gd name="connsiteY1" fmla="*/ 425358 h 654910"/>
                    <a:gd name="connsiteX2" fmla="*/ 47358 w 521274"/>
                    <a:gd name="connsiteY2" fmla="*/ 654910 h 654910"/>
                    <a:gd name="connsiteX3" fmla="*/ 0 w 521274"/>
                    <a:gd name="connsiteY3" fmla="*/ 590359 h 654910"/>
                    <a:gd name="connsiteX4" fmla="*/ 196939 w 521274"/>
                    <a:gd name="connsiteY4" fmla="*/ 351025 h 654910"/>
                    <a:gd name="connsiteX5" fmla="*/ 422110 w 521274"/>
                    <a:gd name="connsiteY5" fmla="*/ 0 h 654910"/>
                    <a:gd name="connsiteX6" fmla="*/ 521275 w 521274"/>
                    <a:gd name="connsiteY6" fmla="*/ 112738 h 65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1274" h="654910">
                      <a:moveTo>
                        <a:pt x="521275" y="112738"/>
                      </a:moveTo>
                      <a:lnTo>
                        <a:pt x="310286" y="425358"/>
                      </a:lnTo>
                      <a:lnTo>
                        <a:pt x="47358" y="654910"/>
                      </a:lnTo>
                      <a:lnTo>
                        <a:pt x="0" y="590359"/>
                      </a:lnTo>
                      <a:lnTo>
                        <a:pt x="196939" y="351025"/>
                      </a:lnTo>
                      <a:lnTo>
                        <a:pt x="422110" y="0"/>
                      </a:lnTo>
                      <a:lnTo>
                        <a:pt x="521275" y="11273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D199F46E-6803-DFA7-59AD-8C898F55B01E}"/>
                    </a:ext>
                  </a:extLst>
                </p:cNvPr>
                <p:cNvSpPr/>
                <p:nvPr/>
              </p:nvSpPr>
              <p:spPr>
                <a:xfrm rot="-2784026">
                  <a:off x="9539083" y="3814513"/>
                  <a:ext cx="177937" cy="105650"/>
                </a:xfrm>
                <a:custGeom>
                  <a:avLst/>
                  <a:gdLst>
                    <a:gd name="connsiteX0" fmla="*/ 177938 w 177937"/>
                    <a:gd name="connsiteY0" fmla="*/ 52825 h 105650"/>
                    <a:gd name="connsiteX1" fmla="*/ 88969 w 177937"/>
                    <a:gd name="connsiteY1" fmla="*/ 105650 h 105650"/>
                    <a:gd name="connsiteX2" fmla="*/ 0 w 177937"/>
                    <a:gd name="connsiteY2" fmla="*/ 52825 h 105650"/>
                    <a:gd name="connsiteX3" fmla="*/ 88969 w 177937"/>
                    <a:gd name="connsiteY3" fmla="*/ 0 h 105650"/>
                    <a:gd name="connsiteX4" fmla="*/ 177938 w 177937"/>
                    <a:gd name="connsiteY4" fmla="*/ 52825 h 105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937" h="105650">
                      <a:moveTo>
                        <a:pt x="177938" y="52825"/>
                      </a:moveTo>
                      <a:cubicBezTo>
                        <a:pt x="177938" y="82000"/>
                        <a:pt x="138105" y="105650"/>
                        <a:pt x="88969" y="105650"/>
                      </a:cubicBezTo>
                      <a:cubicBezTo>
                        <a:pt x="39833" y="105650"/>
                        <a:pt x="0" y="82000"/>
                        <a:pt x="0" y="52825"/>
                      </a:cubicBezTo>
                      <a:cubicBezTo>
                        <a:pt x="0" y="23650"/>
                        <a:pt x="39833" y="0"/>
                        <a:pt x="88969" y="0"/>
                      </a:cubicBezTo>
                      <a:cubicBezTo>
                        <a:pt x="138105" y="0"/>
                        <a:pt x="177938" y="23650"/>
                        <a:pt x="177938" y="5282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C1D1B5C7-4652-2B43-2852-0424F461A53B}"/>
                    </a:ext>
                  </a:extLst>
                </p:cNvPr>
                <p:cNvSpPr/>
                <p:nvPr/>
              </p:nvSpPr>
              <p:spPr>
                <a:xfrm>
                  <a:off x="9987915" y="2907600"/>
                  <a:ext cx="329147" cy="479516"/>
                </a:xfrm>
                <a:custGeom>
                  <a:avLst/>
                  <a:gdLst>
                    <a:gd name="connsiteX0" fmla="*/ 282550 w 329147"/>
                    <a:gd name="connsiteY0" fmla="*/ 14192 h 479516"/>
                    <a:gd name="connsiteX1" fmla="*/ 313363 w 329147"/>
                    <a:gd name="connsiteY1" fmla="*/ 162716 h 479516"/>
                    <a:gd name="connsiteX2" fmla="*/ 152933 w 329147"/>
                    <a:gd name="connsiteY2" fmla="*/ 479517 h 479516"/>
                    <a:gd name="connsiteX3" fmla="*/ 0 w 329147"/>
                    <a:gd name="connsiteY3" fmla="*/ 409708 h 479516"/>
                    <a:gd name="connsiteX4" fmla="*/ 104051 w 329147"/>
                    <a:gd name="connsiteY4" fmla="*/ 88144 h 479516"/>
                    <a:gd name="connsiteX5" fmla="*/ 284217 w 329147"/>
                    <a:gd name="connsiteY5" fmla="*/ 0 h 47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9147" h="479516">
                      <a:moveTo>
                        <a:pt x="282550" y="14192"/>
                      </a:moveTo>
                      <a:cubicBezTo>
                        <a:pt x="282550" y="14192"/>
                        <a:pt x="362055" y="86001"/>
                        <a:pt x="313363" y="162716"/>
                      </a:cubicBezTo>
                      <a:cubicBezTo>
                        <a:pt x="264662" y="239430"/>
                        <a:pt x="269481" y="418424"/>
                        <a:pt x="152933" y="479517"/>
                      </a:cubicBezTo>
                      <a:lnTo>
                        <a:pt x="0" y="409708"/>
                      </a:lnTo>
                      <a:cubicBezTo>
                        <a:pt x="12878" y="283683"/>
                        <a:pt x="20393" y="153010"/>
                        <a:pt x="104051" y="88144"/>
                      </a:cubicBezTo>
                      <a:lnTo>
                        <a:pt x="284217" y="0"/>
                      </a:lnTo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grpSp>
              <p:nvGrpSpPr>
                <p:cNvPr id="49" name="图形 27">
                  <a:extLst>
                    <a:ext uri="{FF2B5EF4-FFF2-40B4-BE49-F238E27FC236}">
                      <a16:creationId xmlns:a16="http://schemas.microsoft.com/office/drawing/2014/main" id="{0B1690F1-650B-50BC-560C-867B61C46322}"/>
                    </a:ext>
                  </a:extLst>
                </p:cNvPr>
                <p:cNvGrpSpPr/>
                <p:nvPr/>
              </p:nvGrpSpPr>
              <p:grpSpPr>
                <a:xfrm>
                  <a:off x="10181334" y="2440112"/>
                  <a:ext cx="363523" cy="358936"/>
                  <a:chOff x="10181334" y="2440112"/>
                  <a:chExt cx="363523" cy="358936"/>
                </a:xfrm>
              </p:grpSpPr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9E274AF2-AC9B-78B7-3401-22B68499456E}"/>
                      </a:ext>
                    </a:extLst>
                  </p:cNvPr>
                  <p:cNvSpPr/>
                  <p:nvPr/>
                </p:nvSpPr>
                <p:spPr>
                  <a:xfrm>
                    <a:off x="10205555" y="2481074"/>
                    <a:ext cx="317974" cy="317974"/>
                  </a:xfrm>
                  <a:custGeom>
                    <a:avLst/>
                    <a:gdLst>
                      <a:gd name="connsiteX0" fmla="*/ 317975 w 317974"/>
                      <a:gd name="connsiteY0" fmla="*/ 158987 h 317974"/>
                      <a:gd name="connsiteX1" fmla="*/ 158988 w 317974"/>
                      <a:gd name="connsiteY1" fmla="*/ 317975 h 317974"/>
                      <a:gd name="connsiteX2" fmla="*/ 0 w 317974"/>
                      <a:gd name="connsiteY2" fmla="*/ 158987 h 317974"/>
                      <a:gd name="connsiteX3" fmla="*/ 158988 w 317974"/>
                      <a:gd name="connsiteY3" fmla="*/ 0 h 317974"/>
                      <a:gd name="connsiteX4" fmla="*/ 317975 w 317974"/>
                      <a:gd name="connsiteY4" fmla="*/ 158987 h 317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7974" h="317974">
                        <a:moveTo>
                          <a:pt x="317975" y="158987"/>
                        </a:moveTo>
                        <a:cubicBezTo>
                          <a:pt x="317975" y="246794"/>
                          <a:pt x="246794" y="317975"/>
                          <a:pt x="158988" y="317975"/>
                        </a:cubicBezTo>
                        <a:cubicBezTo>
                          <a:pt x="71181" y="317975"/>
                          <a:pt x="0" y="246794"/>
                          <a:pt x="0" y="158987"/>
                        </a:cubicBezTo>
                        <a:cubicBezTo>
                          <a:pt x="0" y="71181"/>
                          <a:pt x="71181" y="0"/>
                          <a:pt x="158988" y="0"/>
                        </a:cubicBezTo>
                        <a:cubicBezTo>
                          <a:pt x="246794" y="0"/>
                          <a:pt x="317975" y="71181"/>
                          <a:pt x="317975" y="158987"/>
                        </a:cubicBezTo>
                        <a:close/>
                      </a:path>
                    </a:pathLst>
                  </a:custGeom>
                  <a:solidFill>
                    <a:srgbClr val="FFB6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E9098755-4155-FFB1-35E0-969D6E7424C4}"/>
                      </a:ext>
                    </a:extLst>
                  </p:cNvPr>
                  <p:cNvSpPr/>
                  <p:nvPr/>
                </p:nvSpPr>
                <p:spPr>
                  <a:xfrm>
                    <a:off x="10181334" y="2440112"/>
                    <a:ext cx="363523" cy="347945"/>
                  </a:xfrm>
                  <a:custGeom>
                    <a:avLst/>
                    <a:gdLst>
                      <a:gd name="connsiteX0" fmla="*/ 299976 w 363523"/>
                      <a:gd name="connsiteY0" fmla="*/ 330584 h 347945"/>
                      <a:gd name="connsiteX1" fmla="*/ 328836 w 363523"/>
                      <a:gd name="connsiteY1" fmla="*/ 290170 h 347945"/>
                      <a:gd name="connsiteX2" fmla="*/ 363469 w 363523"/>
                      <a:gd name="connsiteY2" fmla="*/ 180499 h 347945"/>
                      <a:gd name="connsiteX3" fmla="*/ 346153 w 363523"/>
                      <a:gd name="connsiteY3" fmla="*/ 82363 h 347945"/>
                      <a:gd name="connsiteX4" fmla="*/ 293232 w 363523"/>
                      <a:gd name="connsiteY4" fmla="*/ 46568 h 347945"/>
                      <a:gd name="connsiteX5" fmla="*/ 265343 w 363523"/>
                      <a:gd name="connsiteY5" fmla="*/ 7315 h 347945"/>
                      <a:gd name="connsiteX6" fmla="*/ 126487 w 363523"/>
                      <a:gd name="connsiteY6" fmla="*/ 22393 h 347945"/>
                      <a:gd name="connsiteX7" fmla="*/ 92778 w 363523"/>
                      <a:gd name="connsiteY7" fmla="*/ 44015 h 347945"/>
                      <a:gd name="connsiteX8" fmla="*/ 29465 w 363523"/>
                      <a:gd name="connsiteY8" fmla="*/ 11449 h 347945"/>
                      <a:gd name="connsiteX9" fmla="*/ 19940 w 363523"/>
                      <a:gd name="connsiteY9" fmla="*/ 78124 h 347945"/>
                      <a:gd name="connsiteX10" fmla="*/ 45982 w 363523"/>
                      <a:gd name="connsiteY10" fmla="*/ 111224 h 347945"/>
                      <a:gd name="connsiteX11" fmla="*/ 890 w 363523"/>
                      <a:gd name="connsiteY11" fmla="*/ 87649 h 347945"/>
                      <a:gd name="connsiteX12" fmla="*/ 22893 w 363523"/>
                      <a:gd name="connsiteY12" fmla="*/ 168955 h 347945"/>
                      <a:gd name="connsiteX13" fmla="*/ 51754 w 363523"/>
                      <a:gd name="connsiteY13" fmla="*/ 151629 h 347945"/>
                      <a:gd name="connsiteX14" fmla="*/ 207612 w 363523"/>
                      <a:gd name="connsiteY14" fmla="*/ 140084 h 347945"/>
                      <a:gd name="connsiteX15" fmla="*/ 219156 w 363523"/>
                      <a:gd name="connsiteY15" fmla="*/ 168955 h 347945"/>
                      <a:gd name="connsiteX16" fmla="*/ 236472 w 363523"/>
                      <a:gd name="connsiteY16" fmla="*/ 215132 h 347945"/>
                      <a:gd name="connsiteX17" fmla="*/ 224928 w 363523"/>
                      <a:gd name="connsiteY17" fmla="*/ 255537 h 347945"/>
                      <a:gd name="connsiteX18" fmla="*/ 253798 w 363523"/>
                      <a:gd name="connsiteY18" fmla="*/ 272853 h 347945"/>
                      <a:gd name="connsiteX19" fmla="*/ 276887 w 363523"/>
                      <a:gd name="connsiteY19" fmla="*/ 255537 h 347945"/>
                      <a:gd name="connsiteX20" fmla="*/ 294203 w 363523"/>
                      <a:gd name="connsiteY20" fmla="*/ 278626 h 347945"/>
                      <a:gd name="connsiteX21" fmla="*/ 253798 w 363523"/>
                      <a:gd name="connsiteY21" fmla="*/ 342129 h 347945"/>
                      <a:gd name="connsiteX22" fmla="*/ 299976 w 363523"/>
                      <a:gd name="connsiteY22" fmla="*/ 330584 h 347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63523" h="347945">
                        <a:moveTo>
                          <a:pt x="299976" y="330584"/>
                        </a:moveTo>
                        <a:cubicBezTo>
                          <a:pt x="308729" y="332070"/>
                          <a:pt x="319016" y="310849"/>
                          <a:pt x="328836" y="290170"/>
                        </a:cubicBezTo>
                        <a:cubicBezTo>
                          <a:pt x="349401" y="246898"/>
                          <a:pt x="362479" y="219380"/>
                          <a:pt x="363469" y="180499"/>
                        </a:cubicBezTo>
                        <a:cubicBezTo>
                          <a:pt x="364317" y="147352"/>
                          <a:pt x="355116" y="156048"/>
                          <a:pt x="346153" y="82363"/>
                        </a:cubicBezTo>
                        <a:cubicBezTo>
                          <a:pt x="343200" y="58055"/>
                          <a:pt x="301681" y="58103"/>
                          <a:pt x="293232" y="46568"/>
                        </a:cubicBezTo>
                        <a:cubicBezTo>
                          <a:pt x="278954" y="27070"/>
                          <a:pt x="300852" y="19031"/>
                          <a:pt x="265343" y="7315"/>
                        </a:cubicBezTo>
                        <a:cubicBezTo>
                          <a:pt x="198820" y="-14611"/>
                          <a:pt x="168730" y="19460"/>
                          <a:pt x="126487" y="22393"/>
                        </a:cubicBezTo>
                        <a:cubicBezTo>
                          <a:pt x="125420" y="22470"/>
                          <a:pt x="104475" y="42948"/>
                          <a:pt x="92778" y="44015"/>
                        </a:cubicBezTo>
                        <a:cubicBezTo>
                          <a:pt x="72290" y="45863"/>
                          <a:pt x="42724" y="42672"/>
                          <a:pt x="29465" y="11449"/>
                        </a:cubicBezTo>
                        <a:cubicBezTo>
                          <a:pt x="17073" y="-17745"/>
                          <a:pt x="8863" y="67571"/>
                          <a:pt x="19940" y="78124"/>
                        </a:cubicBezTo>
                        <a:cubicBezTo>
                          <a:pt x="29351" y="87087"/>
                          <a:pt x="45572" y="109585"/>
                          <a:pt x="45982" y="111224"/>
                        </a:cubicBezTo>
                        <a:cubicBezTo>
                          <a:pt x="46449" y="113081"/>
                          <a:pt x="7415" y="69828"/>
                          <a:pt x="890" y="87649"/>
                        </a:cubicBezTo>
                        <a:cubicBezTo>
                          <a:pt x="-3796" y="100479"/>
                          <a:pt x="10968" y="166469"/>
                          <a:pt x="22893" y="168955"/>
                        </a:cubicBezTo>
                        <a:cubicBezTo>
                          <a:pt x="32866" y="171022"/>
                          <a:pt x="57259" y="138151"/>
                          <a:pt x="51754" y="151629"/>
                        </a:cubicBezTo>
                        <a:cubicBezTo>
                          <a:pt x="38990" y="182899"/>
                          <a:pt x="115743" y="202854"/>
                          <a:pt x="207612" y="140084"/>
                        </a:cubicBezTo>
                        <a:cubicBezTo>
                          <a:pt x="210869" y="137865"/>
                          <a:pt x="207793" y="141408"/>
                          <a:pt x="219156" y="168955"/>
                        </a:cubicBezTo>
                        <a:cubicBezTo>
                          <a:pt x="233491" y="203683"/>
                          <a:pt x="236730" y="205559"/>
                          <a:pt x="236472" y="215132"/>
                        </a:cubicBezTo>
                        <a:cubicBezTo>
                          <a:pt x="235939" y="235839"/>
                          <a:pt x="220385" y="241935"/>
                          <a:pt x="224928" y="255537"/>
                        </a:cubicBezTo>
                        <a:cubicBezTo>
                          <a:pt x="228614" y="266557"/>
                          <a:pt x="242997" y="275082"/>
                          <a:pt x="253798" y="272853"/>
                        </a:cubicBezTo>
                        <a:cubicBezTo>
                          <a:pt x="265981" y="270339"/>
                          <a:pt x="268067" y="255270"/>
                          <a:pt x="276887" y="255537"/>
                        </a:cubicBezTo>
                        <a:cubicBezTo>
                          <a:pt x="284440" y="255765"/>
                          <a:pt x="293403" y="267148"/>
                          <a:pt x="294203" y="278626"/>
                        </a:cubicBezTo>
                        <a:cubicBezTo>
                          <a:pt x="295880" y="302819"/>
                          <a:pt x="260066" y="309467"/>
                          <a:pt x="253798" y="342129"/>
                        </a:cubicBezTo>
                        <a:cubicBezTo>
                          <a:pt x="250255" y="360550"/>
                          <a:pt x="291927" y="329203"/>
                          <a:pt x="299976" y="330584"/>
                        </a:cubicBezTo>
                        <a:close/>
                      </a:path>
                    </a:pathLst>
                  </a:custGeom>
                  <a:solidFill>
                    <a:srgbClr val="2F2E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</p:grpSp>
          <p:grpSp>
            <p:nvGrpSpPr>
              <p:cNvPr id="17" name="图形 27">
                <a:extLst>
                  <a:ext uri="{FF2B5EF4-FFF2-40B4-BE49-F238E27FC236}">
                    <a16:creationId xmlns:a16="http://schemas.microsoft.com/office/drawing/2014/main" id="{81DF760A-2E04-3B7A-963C-CC11CFE89240}"/>
                  </a:ext>
                </a:extLst>
              </p:cNvPr>
              <p:cNvGrpSpPr/>
              <p:nvPr/>
            </p:nvGrpSpPr>
            <p:grpSpPr>
              <a:xfrm>
                <a:off x="7385099" y="703036"/>
                <a:ext cx="2709110" cy="5436587"/>
                <a:chOff x="7461404" y="1260137"/>
                <a:chExt cx="2169945" cy="435460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926888B-89DC-FDD8-8282-FA80DC67AF86}"/>
                    </a:ext>
                  </a:extLst>
                </p:cNvPr>
                <p:cNvSpPr/>
                <p:nvPr/>
              </p:nvSpPr>
              <p:spPr>
                <a:xfrm>
                  <a:off x="7484984" y="1260137"/>
                  <a:ext cx="2146365" cy="4354601"/>
                </a:xfrm>
                <a:custGeom>
                  <a:avLst/>
                  <a:gdLst>
                    <a:gd name="connsiteX0" fmla="*/ 1737721 w 2146365"/>
                    <a:gd name="connsiteY0" fmla="*/ 4354602 h 4354601"/>
                    <a:gd name="connsiteX1" fmla="*/ 371598 w 2146365"/>
                    <a:gd name="connsiteY1" fmla="*/ 4354602 h 4354601"/>
                    <a:gd name="connsiteX2" fmla="*/ 0 w 2146365"/>
                    <a:gd name="connsiteY2" fmla="*/ 3982993 h 4354601"/>
                    <a:gd name="connsiteX3" fmla="*/ 0 w 2146365"/>
                    <a:gd name="connsiteY3" fmla="*/ 371602 h 4354601"/>
                    <a:gd name="connsiteX4" fmla="*/ 371598 w 2146365"/>
                    <a:gd name="connsiteY4" fmla="*/ 0 h 4354601"/>
                    <a:gd name="connsiteX5" fmla="*/ 1737721 w 2146365"/>
                    <a:gd name="connsiteY5" fmla="*/ 0 h 4354601"/>
                    <a:gd name="connsiteX6" fmla="*/ 2109320 w 2146365"/>
                    <a:gd name="connsiteY6" fmla="*/ 371602 h 4354601"/>
                    <a:gd name="connsiteX7" fmla="*/ 2109320 w 2146365"/>
                    <a:gd name="connsiteY7" fmla="*/ 3982993 h 4354601"/>
                    <a:gd name="connsiteX8" fmla="*/ 1737721 w 2146365"/>
                    <a:gd name="connsiteY8" fmla="*/ 4354602 h 4354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46365" h="4354601">
                      <a:moveTo>
                        <a:pt x="1737721" y="4354602"/>
                      </a:moveTo>
                      <a:lnTo>
                        <a:pt x="371598" y="4354602"/>
                      </a:lnTo>
                      <a:cubicBezTo>
                        <a:pt x="166701" y="4354602"/>
                        <a:pt x="0" y="4187904"/>
                        <a:pt x="0" y="3982993"/>
                      </a:cubicBezTo>
                      <a:lnTo>
                        <a:pt x="0" y="371602"/>
                      </a:lnTo>
                      <a:cubicBezTo>
                        <a:pt x="0" y="166701"/>
                        <a:pt x="166701" y="0"/>
                        <a:pt x="371598" y="0"/>
                      </a:cubicBezTo>
                      <a:lnTo>
                        <a:pt x="1737721" y="0"/>
                      </a:lnTo>
                      <a:cubicBezTo>
                        <a:pt x="1942623" y="0"/>
                        <a:pt x="2109320" y="166701"/>
                        <a:pt x="2109320" y="371602"/>
                      </a:cubicBezTo>
                      <a:cubicBezTo>
                        <a:pt x="2134752" y="1821828"/>
                        <a:pt x="2178119" y="3445850"/>
                        <a:pt x="2109320" y="3982993"/>
                      </a:cubicBezTo>
                      <a:cubicBezTo>
                        <a:pt x="2109320" y="4187904"/>
                        <a:pt x="1942623" y="4354602"/>
                        <a:pt x="1737721" y="4354602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7F6D5B2-FEC5-B989-5498-51C40C183BB8}"/>
                    </a:ext>
                  </a:extLst>
                </p:cNvPr>
                <p:cNvSpPr/>
                <p:nvPr/>
              </p:nvSpPr>
              <p:spPr>
                <a:xfrm>
                  <a:off x="9597637" y="2588531"/>
                  <a:ext cx="31441" cy="534495"/>
                </a:xfrm>
                <a:custGeom>
                  <a:avLst/>
                  <a:gdLst>
                    <a:gd name="connsiteX0" fmla="*/ 15716 w 31441"/>
                    <a:gd name="connsiteY0" fmla="*/ 0 h 534495"/>
                    <a:gd name="connsiteX1" fmla="*/ 0 w 31441"/>
                    <a:gd name="connsiteY1" fmla="*/ 15716 h 534495"/>
                    <a:gd name="connsiteX2" fmla="*/ 0 w 31441"/>
                    <a:gd name="connsiteY2" fmla="*/ 518770 h 534495"/>
                    <a:gd name="connsiteX3" fmla="*/ 15716 w 31441"/>
                    <a:gd name="connsiteY3" fmla="*/ 534495 h 534495"/>
                    <a:gd name="connsiteX4" fmla="*/ 31442 w 31441"/>
                    <a:gd name="connsiteY4" fmla="*/ 518770 h 534495"/>
                    <a:gd name="connsiteX5" fmla="*/ 31442 w 31441"/>
                    <a:gd name="connsiteY5" fmla="*/ 15716 h 534495"/>
                    <a:gd name="connsiteX6" fmla="*/ 15716 w 31441"/>
                    <a:gd name="connsiteY6" fmla="*/ 0 h 53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534495">
                      <a:moveTo>
                        <a:pt x="15716" y="0"/>
                      </a:moveTo>
                      <a:cubicBezTo>
                        <a:pt x="7049" y="0"/>
                        <a:pt x="0" y="7048"/>
                        <a:pt x="0" y="15716"/>
                      </a:cubicBezTo>
                      <a:lnTo>
                        <a:pt x="0" y="518770"/>
                      </a:lnTo>
                      <a:cubicBezTo>
                        <a:pt x="0" y="527447"/>
                        <a:pt x="7049" y="534495"/>
                        <a:pt x="15716" y="534495"/>
                      </a:cubicBezTo>
                      <a:cubicBezTo>
                        <a:pt x="24394" y="534495"/>
                        <a:pt x="31442" y="527447"/>
                        <a:pt x="31442" y="518770"/>
                      </a:cubicBezTo>
                      <a:lnTo>
                        <a:pt x="31442" y="15716"/>
                      </a:lnTo>
                      <a:cubicBezTo>
                        <a:pt x="31442" y="7048"/>
                        <a:pt x="24394" y="0"/>
                        <a:pt x="15716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CEEED5A-7822-70C1-3F44-20A05EDBB151}"/>
                    </a:ext>
                  </a:extLst>
                </p:cNvPr>
                <p:cNvSpPr/>
                <p:nvPr/>
              </p:nvSpPr>
              <p:spPr>
                <a:xfrm>
                  <a:off x="7520358" y="1295478"/>
                  <a:ext cx="2038579" cy="4283855"/>
                </a:xfrm>
                <a:custGeom>
                  <a:avLst/>
                  <a:gdLst>
                    <a:gd name="connsiteX0" fmla="*/ 2038580 w 2038579"/>
                    <a:gd name="connsiteY0" fmla="*/ 336263 h 4283855"/>
                    <a:gd name="connsiteX1" fmla="*/ 2038580 w 2038579"/>
                    <a:gd name="connsiteY1" fmla="*/ 3947594 h 4283855"/>
                    <a:gd name="connsiteX2" fmla="*/ 1724245 w 2038579"/>
                    <a:gd name="connsiteY2" fmla="*/ 4283151 h 4283855"/>
                    <a:gd name="connsiteX3" fmla="*/ 1724169 w 2038579"/>
                    <a:gd name="connsiteY3" fmla="*/ 4283151 h 4283855"/>
                    <a:gd name="connsiteX4" fmla="*/ 1716311 w 2038579"/>
                    <a:gd name="connsiteY4" fmla="*/ 4283541 h 4283855"/>
                    <a:gd name="connsiteX5" fmla="*/ 1702319 w 2038579"/>
                    <a:gd name="connsiteY5" fmla="*/ 4283856 h 4283855"/>
                    <a:gd name="connsiteX6" fmla="*/ 1653427 w 2038579"/>
                    <a:gd name="connsiteY6" fmla="*/ 4280245 h 4283855"/>
                    <a:gd name="connsiteX7" fmla="*/ 1517124 w 2038579"/>
                    <a:gd name="connsiteY7" fmla="*/ 4269711 h 4283855"/>
                    <a:gd name="connsiteX8" fmla="*/ 1462108 w 2038579"/>
                    <a:gd name="connsiteY8" fmla="*/ 4265310 h 4283855"/>
                    <a:gd name="connsiteX9" fmla="*/ 1335949 w 2038579"/>
                    <a:gd name="connsiteY9" fmla="*/ 4254776 h 4283855"/>
                    <a:gd name="connsiteX10" fmla="*/ 1280066 w 2038579"/>
                    <a:gd name="connsiteY10" fmla="*/ 4249975 h 4283855"/>
                    <a:gd name="connsiteX11" fmla="*/ 957787 w 2038579"/>
                    <a:gd name="connsiteY11" fmla="*/ 4220581 h 4283855"/>
                    <a:gd name="connsiteX12" fmla="*/ 898837 w 2038579"/>
                    <a:gd name="connsiteY12" fmla="*/ 4214923 h 4283855"/>
                    <a:gd name="connsiteX13" fmla="*/ 0 w 2038579"/>
                    <a:gd name="connsiteY13" fmla="*/ 3947594 h 4283855"/>
                    <a:gd name="connsiteX14" fmla="*/ 0 w 2038579"/>
                    <a:gd name="connsiteY14" fmla="*/ 336263 h 4283855"/>
                    <a:gd name="connsiteX15" fmla="*/ 336262 w 2038579"/>
                    <a:gd name="connsiteY15" fmla="*/ 0 h 4283855"/>
                    <a:gd name="connsiteX16" fmla="*/ 537011 w 2038579"/>
                    <a:gd name="connsiteY16" fmla="*/ 0 h 4283855"/>
                    <a:gd name="connsiteX17" fmla="*/ 597618 w 2038579"/>
                    <a:gd name="connsiteY17" fmla="*/ 56987 h 4283855"/>
                    <a:gd name="connsiteX18" fmla="*/ 598485 w 2038579"/>
                    <a:gd name="connsiteY18" fmla="*/ 63354 h 4283855"/>
                    <a:gd name="connsiteX19" fmla="*/ 666475 w 2038579"/>
                    <a:gd name="connsiteY19" fmla="*/ 117904 h 4283855"/>
                    <a:gd name="connsiteX20" fmla="*/ 1372106 w 2038579"/>
                    <a:gd name="connsiteY20" fmla="*/ 117904 h 4283855"/>
                    <a:gd name="connsiteX21" fmla="*/ 1440095 w 2038579"/>
                    <a:gd name="connsiteY21" fmla="*/ 63354 h 4283855"/>
                    <a:gd name="connsiteX22" fmla="*/ 1440962 w 2038579"/>
                    <a:gd name="connsiteY22" fmla="*/ 56987 h 4283855"/>
                    <a:gd name="connsiteX23" fmla="*/ 1501560 w 2038579"/>
                    <a:gd name="connsiteY23" fmla="*/ 0 h 4283855"/>
                    <a:gd name="connsiteX24" fmla="*/ 1702319 w 2038579"/>
                    <a:gd name="connsiteY24" fmla="*/ 0 h 4283855"/>
                    <a:gd name="connsiteX25" fmla="*/ 2038580 w 2038579"/>
                    <a:gd name="connsiteY25" fmla="*/ 336263 h 428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8579" h="4283855">
                      <a:moveTo>
                        <a:pt x="2038580" y="336263"/>
                      </a:moveTo>
                      <a:lnTo>
                        <a:pt x="2038580" y="3947594"/>
                      </a:lnTo>
                      <a:cubicBezTo>
                        <a:pt x="2038580" y="4125940"/>
                        <a:pt x="1899762" y="4271835"/>
                        <a:pt x="1724245" y="4283151"/>
                      </a:cubicBezTo>
                      <a:lnTo>
                        <a:pt x="1724169" y="4283151"/>
                      </a:lnTo>
                      <a:cubicBezTo>
                        <a:pt x="1721578" y="4283303"/>
                        <a:pt x="1718978" y="4283465"/>
                        <a:pt x="1716311" y="4283541"/>
                      </a:cubicBezTo>
                      <a:cubicBezTo>
                        <a:pt x="1711672" y="4283779"/>
                        <a:pt x="1707034" y="4283856"/>
                        <a:pt x="1702319" y="4283856"/>
                      </a:cubicBezTo>
                      <a:cubicBezTo>
                        <a:pt x="1702319" y="4283856"/>
                        <a:pt x="1685021" y="4282598"/>
                        <a:pt x="1653427" y="4280245"/>
                      </a:cubicBezTo>
                      <a:cubicBezTo>
                        <a:pt x="1621509" y="4277883"/>
                        <a:pt x="1575055" y="4274349"/>
                        <a:pt x="1517124" y="4269711"/>
                      </a:cubicBezTo>
                      <a:cubicBezTo>
                        <a:pt x="1499760" y="4268368"/>
                        <a:pt x="1481443" y="4266882"/>
                        <a:pt x="1462108" y="4265310"/>
                      </a:cubicBezTo>
                      <a:cubicBezTo>
                        <a:pt x="1423588" y="4262167"/>
                        <a:pt x="1381297" y="4258700"/>
                        <a:pt x="1335949" y="4254776"/>
                      </a:cubicBezTo>
                      <a:cubicBezTo>
                        <a:pt x="1317870" y="4253280"/>
                        <a:pt x="1299163" y="4251632"/>
                        <a:pt x="1280066" y="4249975"/>
                      </a:cubicBezTo>
                      <a:cubicBezTo>
                        <a:pt x="1182435" y="4241564"/>
                        <a:pt x="1073097" y="4231744"/>
                        <a:pt x="957787" y="4220581"/>
                      </a:cubicBezTo>
                      <a:cubicBezTo>
                        <a:pt x="938299" y="4218771"/>
                        <a:pt x="918649" y="4216885"/>
                        <a:pt x="898837" y="4214923"/>
                      </a:cubicBezTo>
                      <a:cubicBezTo>
                        <a:pt x="893646" y="4214371"/>
                        <a:pt x="0" y="3989723"/>
                        <a:pt x="0" y="3947594"/>
                      </a:cubicBezTo>
                      <a:lnTo>
                        <a:pt x="0" y="336263"/>
                      </a:lnTo>
                      <a:cubicBezTo>
                        <a:pt x="0" y="150524"/>
                        <a:pt x="150525" y="0"/>
                        <a:pt x="336262" y="0"/>
                      </a:cubicBezTo>
                      <a:lnTo>
                        <a:pt x="537011" y="0"/>
                      </a:lnTo>
                      <a:cubicBezTo>
                        <a:pt x="569082" y="0"/>
                        <a:pt x="594866" y="24996"/>
                        <a:pt x="597618" y="56987"/>
                      </a:cubicBezTo>
                      <a:cubicBezTo>
                        <a:pt x="597857" y="59110"/>
                        <a:pt x="598085" y="61231"/>
                        <a:pt x="598485" y="63354"/>
                      </a:cubicBezTo>
                      <a:cubicBezTo>
                        <a:pt x="604296" y="95503"/>
                        <a:pt x="633775" y="117904"/>
                        <a:pt x="666475" y="117904"/>
                      </a:cubicBezTo>
                      <a:lnTo>
                        <a:pt x="1372106" y="117904"/>
                      </a:lnTo>
                      <a:cubicBezTo>
                        <a:pt x="1404805" y="117904"/>
                        <a:pt x="1434276" y="95503"/>
                        <a:pt x="1440095" y="63354"/>
                      </a:cubicBezTo>
                      <a:cubicBezTo>
                        <a:pt x="1440486" y="61231"/>
                        <a:pt x="1440724" y="59110"/>
                        <a:pt x="1440962" y="56987"/>
                      </a:cubicBezTo>
                      <a:cubicBezTo>
                        <a:pt x="1443715" y="24996"/>
                        <a:pt x="1469489" y="0"/>
                        <a:pt x="1501560" y="0"/>
                      </a:cubicBezTo>
                      <a:lnTo>
                        <a:pt x="1702319" y="0"/>
                      </a:lnTo>
                      <a:cubicBezTo>
                        <a:pt x="1888056" y="0"/>
                        <a:pt x="2038580" y="150524"/>
                        <a:pt x="2038580" y="3362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A1AA0C74-4AC4-BD29-D981-678C562505A8}"/>
                    </a:ext>
                  </a:extLst>
                </p:cNvPr>
                <p:cNvSpPr/>
                <p:nvPr/>
              </p:nvSpPr>
              <p:spPr>
                <a:xfrm>
                  <a:off x="7461404" y="2211233"/>
                  <a:ext cx="31441" cy="157204"/>
                </a:xfrm>
                <a:custGeom>
                  <a:avLst/>
                  <a:gdLst>
                    <a:gd name="connsiteX0" fmla="*/ 15721 w 31441"/>
                    <a:gd name="connsiteY0" fmla="*/ 0 h 157204"/>
                    <a:gd name="connsiteX1" fmla="*/ 0 w 31441"/>
                    <a:gd name="connsiteY1" fmla="*/ 15720 h 157204"/>
                    <a:gd name="connsiteX2" fmla="*/ 0 w 31441"/>
                    <a:gd name="connsiteY2" fmla="*/ 141488 h 157204"/>
                    <a:gd name="connsiteX3" fmla="*/ 15721 w 31441"/>
                    <a:gd name="connsiteY3" fmla="*/ 157204 h 157204"/>
                    <a:gd name="connsiteX4" fmla="*/ 31441 w 31441"/>
                    <a:gd name="connsiteY4" fmla="*/ 141488 h 157204"/>
                    <a:gd name="connsiteX5" fmla="*/ 31441 w 31441"/>
                    <a:gd name="connsiteY5" fmla="*/ 15720 h 157204"/>
                    <a:gd name="connsiteX6" fmla="*/ 15721 w 31441"/>
                    <a:gd name="connsiteY6" fmla="*/ 0 h 15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157204">
                      <a:moveTo>
                        <a:pt x="15721" y="0"/>
                      </a:moveTo>
                      <a:cubicBezTo>
                        <a:pt x="7050" y="0"/>
                        <a:pt x="0" y="7052"/>
                        <a:pt x="0" y="15720"/>
                      </a:cubicBezTo>
                      <a:lnTo>
                        <a:pt x="0" y="141488"/>
                      </a:lnTo>
                      <a:cubicBezTo>
                        <a:pt x="0" y="150156"/>
                        <a:pt x="7050" y="157204"/>
                        <a:pt x="15721" y="157204"/>
                      </a:cubicBezTo>
                      <a:cubicBezTo>
                        <a:pt x="24391" y="157204"/>
                        <a:pt x="31441" y="150156"/>
                        <a:pt x="31441" y="141488"/>
                      </a:cubicBezTo>
                      <a:lnTo>
                        <a:pt x="31441" y="15720"/>
                      </a:lnTo>
                      <a:cubicBezTo>
                        <a:pt x="31441" y="7052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755DCCB3-7304-7C97-69E5-D589052FB3FF}"/>
                    </a:ext>
                  </a:extLst>
                </p:cNvPr>
                <p:cNvSpPr/>
                <p:nvPr/>
              </p:nvSpPr>
              <p:spPr>
                <a:xfrm>
                  <a:off x="7461404" y="2588531"/>
                  <a:ext cx="31441" cy="275100"/>
                </a:xfrm>
                <a:custGeom>
                  <a:avLst/>
                  <a:gdLst>
                    <a:gd name="connsiteX0" fmla="*/ 15721 w 31441"/>
                    <a:gd name="connsiteY0" fmla="*/ 0 h 275100"/>
                    <a:gd name="connsiteX1" fmla="*/ 0 w 31441"/>
                    <a:gd name="connsiteY1" fmla="*/ 15716 h 275100"/>
                    <a:gd name="connsiteX2" fmla="*/ 0 w 31441"/>
                    <a:gd name="connsiteY2" fmla="*/ 259385 h 275100"/>
                    <a:gd name="connsiteX3" fmla="*/ 15721 w 31441"/>
                    <a:gd name="connsiteY3" fmla="*/ 275101 h 275100"/>
                    <a:gd name="connsiteX4" fmla="*/ 31441 w 31441"/>
                    <a:gd name="connsiteY4" fmla="*/ 259385 h 275100"/>
                    <a:gd name="connsiteX5" fmla="*/ 31441 w 31441"/>
                    <a:gd name="connsiteY5" fmla="*/ 15716 h 275100"/>
                    <a:gd name="connsiteX6" fmla="*/ 15721 w 31441"/>
                    <a:gd name="connsiteY6" fmla="*/ 0 h 27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275100">
                      <a:moveTo>
                        <a:pt x="15721" y="0"/>
                      </a:moveTo>
                      <a:cubicBezTo>
                        <a:pt x="7050" y="0"/>
                        <a:pt x="0" y="7048"/>
                        <a:pt x="0" y="15716"/>
                      </a:cubicBezTo>
                      <a:lnTo>
                        <a:pt x="0" y="259385"/>
                      </a:lnTo>
                      <a:cubicBezTo>
                        <a:pt x="0" y="268053"/>
                        <a:pt x="7050" y="275101"/>
                        <a:pt x="15721" y="275101"/>
                      </a:cubicBezTo>
                      <a:cubicBezTo>
                        <a:pt x="24391" y="275101"/>
                        <a:pt x="31441" y="268053"/>
                        <a:pt x="31441" y="259385"/>
                      </a:cubicBezTo>
                      <a:lnTo>
                        <a:pt x="31441" y="15716"/>
                      </a:lnTo>
                      <a:cubicBezTo>
                        <a:pt x="31441" y="7048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8A45DB1-4293-1530-6999-29034FC4305D}"/>
                    </a:ext>
                  </a:extLst>
                </p:cNvPr>
                <p:cNvSpPr/>
                <p:nvPr/>
              </p:nvSpPr>
              <p:spPr>
                <a:xfrm>
                  <a:off x="7461404" y="2934374"/>
                  <a:ext cx="31441" cy="275110"/>
                </a:xfrm>
                <a:custGeom>
                  <a:avLst/>
                  <a:gdLst>
                    <a:gd name="connsiteX0" fmla="*/ 15721 w 31441"/>
                    <a:gd name="connsiteY0" fmla="*/ 0 h 275110"/>
                    <a:gd name="connsiteX1" fmla="*/ 0 w 31441"/>
                    <a:gd name="connsiteY1" fmla="*/ 15726 h 275110"/>
                    <a:gd name="connsiteX2" fmla="*/ 0 w 31441"/>
                    <a:gd name="connsiteY2" fmla="*/ 259394 h 275110"/>
                    <a:gd name="connsiteX3" fmla="*/ 15721 w 31441"/>
                    <a:gd name="connsiteY3" fmla="*/ 275111 h 275110"/>
                    <a:gd name="connsiteX4" fmla="*/ 31441 w 31441"/>
                    <a:gd name="connsiteY4" fmla="*/ 259394 h 275110"/>
                    <a:gd name="connsiteX5" fmla="*/ 31441 w 31441"/>
                    <a:gd name="connsiteY5" fmla="*/ 15726 h 275110"/>
                    <a:gd name="connsiteX6" fmla="*/ 15721 w 31441"/>
                    <a:gd name="connsiteY6" fmla="*/ 0 h 275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41" h="275110">
                      <a:moveTo>
                        <a:pt x="15721" y="0"/>
                      </a:moveTo>
                      <a:cubicBezTo>
                        <a:pt x="7050" y="0"/>
                        <a:pt x="0" y="7058"/>
                        <a:pt x="0" y="15726"/>
                      </a:cubicBezTo>
                      <a:lnTo>
                        <a:pt x="0" y="259394"/>
                      </a:lnTo>
                      <a:cubicBezTo>
                        <a:pt x="0" y="268062"/>
                        <a:pt x="7050" y="275111"/>
                        <a:pt x="15721" y="275111"/>
                      </a:cubicBezTo>
                      <a:cubicBezTo>
                        <a:pt x="24391" y="275111"/>
                        <a:pt x="31441" y="268062"/>
                        <a:pt x="31441" y="259394"/>
                      </a:cubicBezTo>
                      <a:lnTo>
                        <a:pt x="31441" y="15726"/>
                      </a:lnTo>
                      <a:cubicBezTo>
                        <a:pt x="31441" y="7058"/>
                        <a:pt x="24391" y="0"/>
                        <a:pt x="15721" y="0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3467884-BE51-8E24-FE1F-2EFB8C93D0F6}"/>
                    </a:ext>
                  </a:extLst>
                </p:cNvPr>
                <p:cNvSpPr/>
                <p:nvPr/>
              </p:nvSpPr>
              <p:spPr>
                <a:xfrm>
                  <a:off x="7748301" y="1350531"/>
                  <a:ext cx="306550" cy="39301"/>
                </a:xfrm>
                <a:custGeom>
                  <a:avLst/>
                  <a:gdLst>
                    <a:gd name="connsiteX0" fmla="*/ 303596 w 306550"/>
                    <a:gd name="connsiteY0" fmla="*/ 0 h 39301"/>
                    <a:gd name="connsiteX1" fmla="*/ 306551 w 306550"/>
                    <a:gd name="connsiteY1" fmla="*/ 2955 h 39301"/>
                    <a:gd name="connsiteX2" fmla="*/ 306551 w 306550"/>
                    <a:gd name="connsiteY2" fmla="*/ 36347 h 39301"/>
                    <a:gd name="connsiteX3" fmla="*/ 303596 w 306550"/>
                    <a:gd name="connsiteY3" fmla="*/ 39301 h 39301"/>
                    <a:gd name="connsiteX4" fmla="*/ 2955 w 306550"/>
                    <a:gd name="connsiteY4" fmla="*/ 39301 h 39301"/>
                    <a:gd name="connsiteX5" fmla="*/ 0 w 306550"/>
                    <a:gd name="connsiteY5" fmla="*/ 36347 h 39301"/>
                    <a:gd name="connsiteX6" fmla="*/ 0 w 306550"/>
                    <a:gd name="connsiteY6" fmla="*/ 2955 h 39301"/>
                    <a:gd name="connsiteX7" fmla="*/ 2955 w 306550"/>
                    <a:gd name="connsiteY7" fmla="*/ 0 h 3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550" h="39301">
                      <a:moveTo>
                        <a:pt x="303596" y="0"/>
                      </a:moveTo>
                      <a:cubicBezTo>
                        <a:pt x="305228" y="0"/>
                        <a:pt x="306551" y="1323"/>
                        <a:pt x="306551" y="2955"/>
                      </a:cubicBezTo>
                      <a:lnTo>
                        <a:pt x="306551" y="36347"/>
                      </a:lnTo>
                      <a:cubicBezTo>
                        <a:pt x="306551" y="37979"/>
                        <a:pt x="305228" y="39301"/>
                        <a:pt x="303596" y="39301"/>
                      </a:cubicBezTo>
                      <a:lnTo>
                        <a:pt x="2955" y="39301"/>
                      </a:lnTo>
                      <a:cubicBezTo>
                        <a:pt x="1323" y="39301"/>
                        <a:pt x="0" y="37979"/>
                        <a:pt x="0" y="36347"/>
                      </a:cubicBezTo>
                      <a:lnTo>
                        <a:pt x="0" y="2955"/>
                      </a:lnTo>
                      <a:cubicBezTo>
                        <a:pt x="0" y="1323"/>
                        <a:pt x="1323" y="0"/>
                        <a:pt x="2955" y="0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D26DB07-1BED-7848-89D8-0010F70ACC19}"/>
                    </a:ext>
                  </a:extLst>
                </p:cNvPr>
                <p:cNvSpPr/>
                <p:nvPr/>
              </p:nvSpPr>
              <p:spPr>
                <a:xfrm>
                  <a:off x="9040159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958D4152-996E-1949-B2D8-FA8278002AA7}"/>
                    </a:ext>
                  </a:extLst>
                </p:cNvPr>
                <p:cNvSpPr/>
                <p:nvPr/>
              </p:nvSpPr>
              <p:spPr>
                <a:xfrm>
                  <a:off x="9126617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F7F9936-9BC0-9CB6-CBC3-12DA98338D0B}"/>
                    </a:ext>
                  </a:extLst>
                </p:cNvPr>
                <p:cNvSpPr/>
                <p:nvPr/>
              </p:nvSpPr>
              <p:spPr>
                <a:xfrm>
                  <a:off x="9213085" y="1326950"/>
                  <a:ext cx="62882" cy="62882"/>
                </a:xfrm>
                <a:custGeom>
                  <a:avLst/>
                  <a:gdLst>
                    <a:gd name="connsiteX0" fmla="*/ 62882 w 62882"/>
                    <a:gd name="connsiteY0" fmla="*/ 31441 h 62882"/>
                    <a:gd name="connsiteX1" fmla="*/ 31441 w 62882"/>
                    <a:gd name="connsiteY1" fmla="*/ 62882 h 62882"/>
                    <a:gd name="connsiteX2" fmla="*/ 0 w 62882"/>
                    <a:gd name="connsiteY2" fmla="*/ 31441 h 62882"/>
                    <a:gd name="connsiteX3" fmla="*/ 31441 w 62882"/>
                    <a:gd name="connsiteY3" fmla="*/ 0 h 62882"/>
                    <a:gd name="connsiteX4" fmla="*/ 62882 w 62882"/>
                    <a:gd name="connsiteY4" fmla="*/ 31441 h 6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82" h="62882">
                      <a:moveTo>
                        <a:pt x="62882" y="31441"/>
                      </a:moveTo>
                      <a:cubicBezTo>
                        <a:pt x="62882" y="48806"/>
                        <a:pt x="48806" y="62882"/>
                        <a:pt x="31441" y="62882"/>
                      </a:cubicBezTo>
                      <a:cubicBezTo>
                        <a:pt x="14077" y="62882"/>
                        <a:pt x="0" y="48806"/>
                        <a:pt x="0" y="31441"/>
                      </a:cubicBezTo>
                      <a:cubicBezTo>
                        <a:pt x="0" y="14077"/>
                        <a:pt x="14077" y="0"/>
                        <a:pt x="31441" y="0"/>
                      </a:cubicBezTo>
                      <a:cubicBezTo>
                        <a:pt x="48806" y="0"/>
                        <a:pt x="62882" y="14077"/>
                        <a:pt x="62882" y="314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432F22C-1C20-0AC6-3BD6-1C514433DEB8}"/>
                  </a:ext>
                </a:extLst>
              </p:cNvPr>
              <p:cNvSpPr/>
              <p:nvPr/>
            </p:nvSpPr>
            <p:spPr>
              <a:xfrm>
                <a:off x="7972273" y="3467174"/>
                <a:ext cx="1651474" cy="1661767"/>
              </a:xfrm>
              <a:custGeom>
                <a:avLst/>
                <a:gdLst>
                  <a:gd name="connsiteX0" fmla="*/ 1322799 w 1322799"/>
                  <a:gd name="connsiteY0" fmla="*/ 678960 h 1331043"/>
                  <a:gd name="connsiteX1" fmla="*/ 673899 w 1322799"/>
                  <a:gd name="connsiteY1" fmla="*/ 30059 h 1331043"/>
                  <a:gd name="connsiteX2" fmla="*/ 24989 w 1322799"/>
                  <a:gd name="connsiteY2" fmla="*/ 678960 h 1331043"/>
                  <a:gd name="connsiteX3" fmla="*/ 673899 w 1322799"/>
                  <a:gd name="connsiteY3" fmla="*/ 1232619 h 1331043"/>
                  <a:gd name="connsiteX4" fmla="*/ 1322799 w 1322799"/>
                  <a:gd name="connsiteY4" fmla="*/ 678960 h 1331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799" h="1331043">
                    <a:moveTo>
                      <a:pt x="1322799" y="678960"/>
                    </a:moveTo>
                    <a:cubicBezTo>
                      <a:pt x="1322799" y="320582"/>
                      <a:pt x="1019895" y="123433"/>
                      <a:pt x="673899" y="30059"/>
                    </a:cubicBezTo>
                    <a:cubicBezTo>
                      <a:pt x="230291" y="-89660"/>
                      <a:pt x="-94597" y="152589"/>
                      <a:pt x="24989" y="678960"/>
                    </a:cubicBezTo>
                    <a:cubicBezTo>
                      <a:pt x="104390" y="1028432"/>
                      <a:pt x="507412" y="1549983"/>
                      <a:pt x="673899" y="1232619"/>
                    </a:cubicBezTo>
                    <a:cubicBezTo>
                      <a:pt x="864399" y="869460"/>
                      <a:pt x="1322799" y="1037347"/>
                      <a:pt x="1322799" y="67896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US" dirty="0">
                  <a:latin typeface="思源黑体 CN Bold" panose="020B0800000000000000" pitchFamily="34" charset="-122"/>
                </a:endParaRPr>
              </a:p>
            </p:txBody>
          </p:sp>
          <p:grpSp>
            <p:nvGrpSpPr>
              <p:cNvPr id="19" name="图形 27">
                <a:extLst>
                  <a:ext uri="{FF2B5EF4-FFF2-40B4-BE49-F238E27FC236}">
                    <a16:creationId xmlns:a16="http://schemas.microsoft.com/office/drawing/2014/main" id="{CAA82946-0A5F-40C6-912B-5F75D975880C}"/>
                  </a:ext>
                </a:extLst>
              </p:cNvPr>
              <p:cNvGrpSpPr/>
              <p:nvPr/>
            </p:nvGrpSpPr>
            <p:grpSpPr>
              <a:xfrm>
                <a:off x="8319683" y="3688845"/>
                <a:ext cx="821227" cy="1022077"/>
                <a:chOff x="8209988" y="3651712"/>
                <a:chExt cx="657787" cy="818664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729F6B4-27B9-F4B8-E5FD-791F05A127C2}"/>
                    </a:ext>
                  </a:extLst>
                </p:cNvPr>
                <p:cNvSpPr/>
                <p:nvPr/>
              </p:nvSpPr>
              <p:spPr>
                <a:xfrm>
                  <a:off x="8304200" y="3651712"/>
                  <a:ext cx="563575" cy="571014"/>
                </a:xfrm>
                <a:custGeom>
                  <a:avLst/>
                  <a:gdLst>
                    <a:gd name="connsiteX0" fmla="*/ 78391 w 563575"/>
                    <a:gd name="connsiteY0" fmla="*/ 437436 h 571014"/>
                    <a:gd name="connsiteX1" fmla="*/ 0 w 563575"/>
                    <a:gd name="connsiteY1" fmla="*/ 400298 h 571014"/>
                    <a:gd name="connsiteX2" fmla="*/ 74695 w 563575"/>
                    <a:gd name="connsiteY2" fmla="*/ 571014 h 571014"/>
                    <a:gd name="connsiteX3" fmla="*/ 180356 w 563575"/>
                    <a:gd name="connsiteY3" fmla="*/ 417547 h 571014"/>
                    <a:gd name="connsiteX4" fmla="*/ 97507 w 563575"/>
                    <a:gd name="connsiteY4" fmla="*/ 438864 h 571014"/>
                    <a:gd name="connsiteX5" fmla="*/ 560470 w 563575"/>
                    <a:gd name="connsiteY5" fmla="*/ 9039 h 571014"/>
                    <a:gd name="connsiteX6" fmla="*/ 563575 w 563575"/>
                    <a:gd name="connsiteY6" fmla="*/ 0 h 571014"/>
                    <a:gd name="connsiteX7" fmla="*/ 78391 w 563575"/>
                    <a:gd name="connsiteY7" fmla="*/ 437436 h 57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75" h="571014">
                      <a:moveTo>
                        <a:pt x="78391" y="437436"/>
                      </a:moveTo>
                      <a:lnTo>
                        <a:pt x="0" y="400298"/>
                      </a:lnTo>
                      <a:cubicBezTo>
                        <a:pt x="32156" y="445170"/>
                        <a:pt x="59855" y="515255"/>
                        <a:pt x="74695" y="571014"/>
                      </a:cubicBezTo>
                      <a:cubicBezTo>
                        <a:pt x="99803" y="519074"/>
                        <a:pt x="140284" y="455514"/>
                        <a:pt x="180356" y="417547"/>
                      </a:cubicBezTo>
                      <a:lnTo>
                        <a:pt x="97507" y="438864"/>
                      </a:lnTo>
                      <a:cubicBezTo>
                        <a:pt x="148561" y="188662"/>
                        <a:pt x="340576" y="9039"/>
                        <a:pt x="560470" y="9039"/>
                      </a:cubicBezTo>
                      <a:lnTo>
                        <a:pt x="563575" y="0"/>
                      </a:lnTo>
                      <a:cubicBezTo>
                        <a:pt x="333899" y="0"/>
                        <a:pt x="130521" y="177136"/>
                        <a:pt x="78391" y="43743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3DF08E9-0F99-01DA-9255-FDA65D5482BA}"/>
                    </a:ext>
                  </a:extLst>
                </p:cNvPr>
                <p:cNvSpPr/>
                <p:nvPr/>
              </p:nvSpPr>
              <p:spPr>
                <a:xfrm>
                  <a:off x="8209988" y="4394176"/>
                  <a:ext cx="571500" cy="76200"/>
                </a:xfrm>
                <a:custGeom>
                  <a:avLst/>
                  <a:gdLst>
                    <a:gd name="connsiteX0" fmla="*/ 533400 w 571500"/>
                    <a:gd name="connsiteY0" fmla="*/ 76200 h 76200"/>
                    <a:gd name="connsiteX1" fmla="*/ 38100 w 571500"/>
                    <a:gd name="connsiteY1" fmla="*/ 76200 h 76200"/>
                    <a:gd name="connsiteX2" fmla="*/ 0 w 571500"/>
                    <a:gd name="connsiteY2" fmla="*/ 38100 h 76200"/>
                    <a:gd name="connsiteX3" fmla="*/ 38100 w 571500"/>
                    <a:gd name="connsiteY3" fmla="*/ 0 h 76200"/>
                    <a:gd name="connsiteX4" fmla="*/ 533400 w 571500"/>
                    <a:gd name="connsiteY4" fmla="*/ 0 h 76200"/>
                    <a:gd name="connsiteX5" fmla="*/ 571500 w 571500"/>
                    <a:gd name="connsiteY5" fmla="*/ 38100 h 76200"/>
                    <a:gd name="connsiteX6" fmla="*/ 533400 w 571500"/>
                    <a:gd name="connsiteY6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76200">
                      <a:moveTo>
                        <a:pt x="533400" y="76200"/>
                      </a:moveTo>
                      <a:lnTo>
                        <a:pt x="38100" y="76200"/>
                      </a:lnTo>
                      <a:cubicBezTo>
                        <a:pt x="17097" y="76200"/>
                        <a:pt x="0" y="59112"/>
                        <a:pt x="0" y="38100"/>
                      </a:cubicBezTo>
                      <a:cubicBezTo>
                        <a:pt x="0" y="17088"/>
                        <a:pt x="17097" y="0"/>
                        <a:pt x="38100" y="0"/>
                      </a:cubicBezTo>
                      <a:lnTo>
                        <a:pt x="533400" y="0"/>
                      </a:lnTo>
                      <a:cubicBezTo>
                        <a:pt x="554412" y="0"/>
                        <a:pt x="571500" y="17088"/>
                        <a:pt x="571500" y="38100"/>
                      </a:cubicBezTo>
                      <a:cubicBezTo>
                        <a:pt x="571500" y="59112"/>
                        <a:pt x="554412" y="76200"/>
                        <a:pt x="533400" y="76200"/>
                      </a:cubicBezTo>
                      <a:close/>
                    </a:path>
                  </a:pathLst>
                </a:custGeom>
                <a:solidFill>
                  <a:srgbClr val="134B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20" name="图形 27">
                <a:extLst>
                  <a:ext uri="{FF2B5EF4-FFF2-40B4-BE49-F238E27FC236}">
                    <a16:creationId xmlns:a16="http://schemas.microsoft.com/office/drawing/2014/main" id="{4626F915-573D-0475-6C51-EF2E642F255B}"/>
                  </a:ext>
                </a:extLst>
              </p:cNvPr>
              <p:cNvGrpSpPr/>
              <p:nvPr/>
            </p:nvGrpSpPr>
            <p:grpSpPr>
              <a:xfrm>
                <a:off x="7898837" y="2043524"/>
                <a:ext cx="1664834" cy="1664834"/>
                <a:chOff x="7872898" y="2333842"/>
                <a:chExt cx="1333500" cy="1333500"/>
              </a:xfrm>
              <a:solidFill>
                <a:srgbClr val="3F3D56"/>
              </a:solidFill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646C8CFB-E39A-D90A-36A7-BB6145756F1B}"/>
                    </a:ext>
                  </a:extLst>
                </p:cNvPr>
                <p:cNvSpPr/>
                <p:nvPr/>
              </p:nvSpPr>
              <p:spPr>
                <a:xfrm>
                  <a:off x="7872898" y="2333842"/>
                  <a:ext cx="1333500" cy="1333500"/>
                </a:xfrm>
                <a:custGeom>
                  <a:avLst/>
                  <a:gdLst>
                    <a:gd name="connsiteX0" fmla="*/ 1333500 w 1333500"/>
                    <a:gd name="connsiteY0" fmla="*/ 161925 h 1333500"/>
                    <a:gd name="connsiteX1" fmla="*/ 1333500 w 1333500"/>
                    <a:gd name="connsiteY1" fmla="*/ 1171575 h 1333500"/>
                    <a:gd name="connsiteX2" fmla="*/ 1171575 w 1333500"/>
                    <a:gd name="connsiteY2" fmla="*/ 1333500 h 1333500"/>
                    <a:gd name="connsiteX3" fmla="*/ 161925 w 1333500"/>
                    <a:gd name="connsiteY3" fmla="*/ 1333500 h 1333500"/>
                    <a:gd name="connsiteX4" fmla="*/ 0 w 1333500"/>
                    <a:gd name="connsiteY4" fmla="*/ 1171575 h 1333500"/>
                    <a:gd name="connsiteX5" fmla="*/ 0 w 1333500"/>
                    <a:gd name="connsiteY5" fmla="*/ 161925 h 1333500"/>
                    <a:gd name="connsiteX6" fmla="*/ 161925 w 1333500"/>
                    <a:gd name="connsiteY6" fmla="*/ 0 h 1333500"/>
                    <a:gd name="connsiteX7" fmla="*/ 1171575 w 1333500"/>
                    <a:gd name="connsiteY7" fmla="*/ 0 h 1333500"/>
                    <a:gd name="connsiteX8" fmla="*/ 1333500 w 1333500"/>
                    <a:gd name="connsiteY8" fmla="*/ 161925 h 1333500"/>
                    <a:gd name="connsiteX9" fmla="*/ 1171575 w 1333500"/>
                    <a:gd name="connsiteY9" fmla="*/ 1314450 h 1333500"/>
                    <a:gd name="connsiteX10" fmla="*/ 1314450 w 1333500"/>
                    <a:gd name="connsiteY10" fmla="*/ 1171575 h 1333500"/>
                    <a:gd name="connsiteX11" fmla="*/ 1314450 w 1333500"/>
                    <a:gd name="connsiteY11" fmla="*/ 662549 h 1333500"/>
                    <a:gd name="connsiteX12" fmla="*/ 670951 w 1333500"/>
                    <a:gd name="connsiteY12" fmla="*/ 19050 h 1333500"/>
                    <a:gd name="connsiteX13" fmla="*/ 161925 w 1333500"/>
                    <a:gd name="connsiteY13" fmla="*/ 19050 h 1333500"/>
                    <a:gd name="connsiteX14" fmla="*/ 19050 w 1333500"/>
                    <a:gd name="connsiteY14" fmla="*/ 161925 h 1333500"/>
                    <a:gd name="connsiteX15" fmla="*/ 19050 w 1333500"/>
                    <a:gd name="connsiteY15" fmla="*/ 1171575 h 1333500"/>
                    <a:gd name="connsiteX16" fmla="*/ 161925 w 1333500"/>
                    <a:gd name="connsiteY16" fmla="*/ 1314450 h 1333500"/>
                    <a:gd name="connsiteX17" fmla="*/ 1171575 w 1333500"/>
                    <a:gd name="connsiteY17" fmla="*/ 1314450 h 133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33500" h="1333500">
                      <a:moveTo>
                        <a:pt x="1333500" y="161925"/>
                      </a:moveTo>
                      <a:lnTo>
                        <a:pt x="1333500" y="1171575"/>
                      </a:lnTo>
                      <a:cubicBezTo>
                        <a:pt x="1333500" y="1260862"/>
                        <a:pt x="1260862" y="1333500"/>
                        <a:pt x="1171575" y="1333500"/>
                      </a:cubicBezTo>
                      <a:lnTo>
                        <a:pt x="161925" y="1333500"/>
                      </a:lnTo>
                      <a:cubicBezTo>
                        <a:pt x="72638" y="1333500"/>
                        <a:pt x="0" y="1260862"/>
                        <a:pt x="0" y="1171575"/>
                      </a:cubicBezTo>
                      <a:lnTo>
                        <a:pt x="0" y="161925"/>
                      </a:lnTo>
                      <a:cubicBezTo>
                        <a:pt x="0" y="72638"/>
                        <a:pt x="72638" y="0"/>
                        <a:pt x="161925" y="0"/>
                      </a:cubicBezTo>
                      <a:lnTo>
                        <a:pt x="1171575" y="0"/>
                      </a:lnTo>
                      <a:cubicBezTo>
                        <a:pt x="1260862" y="0"/>
                        <a:pt x="1333500" y="72638"/>
                        <a:pt x="1333500" y="161925"/>
                      </a:cubicBezTo>
                      <a:close/>
                      <a:moveTo>
                        <a:pt x="1171575" y="1314450"/>
                      </a:moveTo>
                      <a:cubicBezTo>
                        <a:pt x="1250480" y="1314450"/>
                        <a:pt x="1314450" y="1250490"/>
                        <a:pt x="1314450" y="1171575"/>
                      </a:cubicBezTo>
                      <a:lnTo>
                        <a:pt x="1314450" y="662549"/>
                      </a:lnTo>
                      <a:cubicBezTo>
                        <a:pt x="1314450" y="307162"/>
                        <a:pt x="1026347" y="19050"/>
                        <a:pt x="670951" y="19050"/>
                      </a:cubicBezTo>
                      <a:lnTo>
                        <a:pt x="161925" y="19050"/>
                      </a:lnTo>
                      <a:cubicBezTo>
                        <a:pt x="83020" y="19050"/>
                        <a:pt x="19050" y="83020"/>
                        <a:pt x="19050" y="161925"/>
                      </a:cubicBezTo>
                      <a:lnTo>
                        <a:pt x="19050" y="1171575"/>
                      </a:lnTo>
                      <a:cubicBezTo>
                        <a:pt x="19050" y="1250490"/>
                        <a:pt x="83020" y="1314450"/>
                        <a:pt x="161925" y="1314450"/>
                      </a:cubicBezTo>
                      <a:lnTo>
                        <a:pt x="1171575" y="1314450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US" dirty="0">
                    <a:latin typeface="思源黑体 CN Bold" panose="020B0800000000000000" pitchFamily="34" charset="-122"/>
                  </a:endParaRPr>
                </a:p>
              </p:txBody>
            </p:sp>
            <p:grpSp>
              <p:nvGrpSpPr>
                <p:cNvPr id="22" name="图形 27">
                  <a:extLst>
                    <a:ext uri="{FF2B5EF4-FFF2-40B4-BE49-F238E27FC236}">
                      <a16:creationId xmlns:a16="http://schemas.microsoft.com/office/drawing/2014/main" id="{B3F87F3F-9FA6-488E-B10B-99A4F0BD3577}"/>
                    </a:ext>
                  </a:extLst>
                </p:cNvPr>
                <p:cNvGrpSpPr/>
                <p:nvPr/>
              </p:nvGrpSpPr>
              <p:grpSpPr>
                <a:xfrm>
                  <a:off x="8158286" y="2716395"/>
                  <a:ext cx="705573" cy="785745"/>
                  <a:chOff x="8158286" y="2716395"/>
                  <a:chExt cx="705573" cy="785745"/>
                </a:xfrm>
                <a:solidFill>
                  <a:srgbClr val="3F3D56"/>
                </a:solidFill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FDECAB47-352A-01F6-26EF-FFE6DC3DA6CB}"/>
                      </a:ext>
                    </a:extLst>
                  </p:cNvPr>
                  <p:cNvSpPr/>
                  <p:nvPr/>
                </p:nvSpPr>
                <p:spPr>
                  <a:xfrm>
                    <a:off x="8333194" y="2716395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90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90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90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90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8A6B0F4A-C154-842B-F9FB-23C4692EA311}"/>
                      </a:ext>
                    </a:extLst>
                  </p:cNvPr>
                  <p:cNvSpPr/>
                  <p:nvPr/>
                </p:nvSpPr>
                <p:spPr>
                  <a:xfrm>
                    <a:off x="8333194" y="3034187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89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89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89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89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F9650113-17DD-0E69-B41A-6CFD6DCD056F}"/>
                      </a:ext>
                    </a:extLst>
                  </p:cNvPr>
                  <p:cNvSpPr/>
                  <p:nvPr/>
                </p:nvSpPr>
                <p:spPr>
                  <a:xfrm>
                    <a:off x="8171269" y="3472337"/>
                    <a:ext cx="355758" cy="29803"/>
                  </a:xfrm>
                  <a:custGeom>
                    <a:avLst/>
                    <a:gdLst>
                      <a:gd name="connsiteX0" fmla="*/ 340852 w 355758"/>
                      <a:gd name="connsiteY0" fmla="*/ 29804 h 29803"/>
                      <a:gd name="connsiteX1" fmla="*/ 14907 w 355758"/>
                      <a:gd name="connsiteY1" fmla="*/ 29804 h 29803"/>
                      <a:gd name="connsiteX2" fmla="*/ 0 w 355758"/>
                      <a:gd name="connsiteY2" fmla="*/ 14897 h 29803"/>
                      <a:gd name="connsiteX3" fmla="*/ 14907 w 355758"/>
                      <a:gd name="connsiteY3" fmla="*/ 0 h 29803"/>
                      <a:gd name="connsiteX4" fmla="*/ 340852 w 355758"/>
                      <a:gd name="connsiteY4" fmla="*/ 0 h 29803"/>
                      <a:gd name="connsiteX5" fmla="*/ 355759 w 355758"/>
                      <a:gd name="connsiteY5" fmla="*/ 14897 h 29803"/>
                      <a:gd name="connsiteX6" fmla="*/ 340852 w 355758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758" h="29803">
                        <a:moveTo>
                          <a:pt x="340852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89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340852" y="0"/>
                        </a:lnTo>
                        <a:cubicBezTo>
                          <a:pt x="349072" y="0"/>
                          <a:pt x="355759" y="6687"/>
                          <a:pt x="355759" y="14897"/>
                        </a:cubicBezTo>
                        <a:cubicBezTo>
                          <a:pt x="355759" y="23117"/>
                          <a:pt x="349072" y="29804"/>
                          <a:pt x="340852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B1F89994-CD1B-F145-E0BD-FD4ACBFEC4DD}"/>
                      </a:ext>
                    </a:extLst>
                  </p:cNvPr>
                  <p:cNvSpPr/>
                  <p:nvPr/>
                </p:nvSpPr>
                <p:spPr>
                  <a:xfrm>
                    <a:off x="8158286" y="2875395"/>
                    <a:ext cx="705573" cy="29803"/>
                  </a:xfrm>
                  <a:custGeom>
                    <a:avLst/>
                    <a:gdLst>
                      <a:gd name="connsiteX0" fmla="*/ 690677 w 705573"/>
                      <a:gd name="connsiteY0" fmla="*/ 29804 h 29803"/>
                      <a:gd name="connsiteX1" fmla="*/ 14907 w 705573"/>
                      <a:gd name="connsiteY1" fmla="*/ 29804 h 29803"/>
                      <a:gd name="connsiteX2" fmla="*/ 0 w 705573"/>
                      <a:gd name="connsiteY2" fmla="*/ 14907 h 29803"/>
                      <a:gd name="connsiteX3" fmla="*/ 14907 w 705573"/>
                      <a:gd name="connsiteY3" fmla="*/ 0 h 29803"/>
                      <a:gd name="connsiteX4" fmla="*/ 690677 w 705573"/>
                      <a:gd name="connsiteY4" fmla="*/ 0 h 29803"/>
                      <a:gd name="connsiteX5" fmla="*/ 705574 w 705573"/>
                      <a:gd name="connsiteY5" fmla="*/ 14907 h 29803"/>
                      <a:gd name="connsiteX6" fmla="*/ 690677 w 705573"/>
                      <a:gd name="connsiteY6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5573" h="29803">
                        <a:moveTo>
                          <a:pt x="690677" y="29804"/>
                        </a:moveTo>
                        <a:lnTo>
                          <a:pt x="14907" y="29804"/>
                        </a:lnTo>
                        <a:cubicBezTo>
                          <a:pt x="6687" y="29804"/>
                          <a:pt x="0" y="23117"/>
                          <a:pt x="0" y="14907"/>
                        </a:cubicBezTo>
                        <a:cubicBezTo>
                          <a:pt x="0" y="6687"/>
                          <a:pt x="6687" y="0"/>
                          <a:pt x="14907" y="0"/>
                        </a:cubicBezTo>
                        <a:lnTo>
                          <a:pt x="690677" y="0"/>
                        </a:lnTo>
                        <a:cubicBezTo>
                          <a:pt x="698887" y="0"/>
                          <a:pt x="705574" y="6687"/>
                          <a:pt x="705574" y="14907"/>
                        </a:cubicBezTo>
                        <a:cubicBezTo>
                          <a:pt x="705574" y="23117"/>
                          <a:pt x="698887" y="29804"/>
                          <a:pt x="690677" y="29804"/>
                        </a:cubicBezTo>
                        <a:close/>
                      </a:path>
                    </a:pathLst>
                  </a:custGeom>
                  <a:solidFill>
                    <a:srgbClr val="3F3D5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en-US" dirty="0">
                      <a:latin typeface="思源黑体 CN Bold" panose="020B0800000000000000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598278E8-218B-1481-1D79-4E2F6695400F}"/>
              </a:ext>
            </a:extLst>
          </p:cNvPr>
          <p:cNvSpPr/>
          <p:nvPr/>
        </p:nvSpPr>
        <p:spPr>
          <a:xfrm>
            <a:off x="1019310" y="4315009"/>
            <a:ext cx="2563134" cy="6350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FEBCE1F-ECD0-F086-B4E7-934BC8C458D7}"/>
              </a:ext>
            </a:extLst>
          </p:cNvPr>
          <p:cNvSpPr txBox="1"/>
          <p:nvPr/>
        </p:nvSpPr>
        <p:spPr>
          <a:xfrm>
            <a:off x="1122784" y="4401709"/>
            <a:ext cx="2958054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400" dirty="0" err="1">
                <a:solidFill>
                  <a:schemeClr val="bg1"/>
                </a:solidFill>
                <a:latin typeface="+mn-ea"/>
              </a:rPr>
              <a:t>wanna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08173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hilosophe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61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wanna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0"/>
            <a:ext cx="4266200" cy="1137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一个老喜欢在夜晚爆肝做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的设计师，商业定制欢迎加微信：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shuiwen007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沟通交流。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shuiwen007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Philosopher"/>
              <a:cs typeface="+mn-cs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FB541FBB-DCD1-BFCC-99E0-C45CE6AB11E6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2A388D-24FB-5BC2-C3D4-5B7B6F9CDC1B}"/>
              </a:ext>
            </a:extLst>
          </p:cNvPr>
          <p:cNvSpPr/>
          <p:nvPr/>
        </p:nvSpPr>
        <p:spPr>
          <a:xfrm>
            <a:off x="695325" y="5110052"/>
            <a:ext cx="371447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Wanna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F4A9AD-06E5-98D4-9B0C-F86894DF00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9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68124ED1-0611-8AD9-5D1E-504EA0EAAA4D}"/>
              </a:ext>
            </a:extLst>
          </p:cNvPr>
          <p:cNvSpPr/>
          <p:nvPr/>
        </p:nvSpPr>
        <p:spPr>
          <a:xfrm>
            <a:off x="495300" y="508000"/>
            <a:ext cx="11201400" cy="5842000"/>
          </a:xfrm>
          <a:prstGeom prst="round1Rect">
            <a:avLst>
              <a:gd name="adj" fmla="val 22319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0A8B235-1F26-34D7-61B8-13BD3BB9C71C}"/>
              </a:ext>
            </a:extLst>
          </p:cNvPr>
          <p:cNvSpPr/>
          <p:nvPr/>
        </p:nvSpPr>
        <p:spPr>
          <a:xfrm flipH="1">
            <a:off x="-35060" y="-36891"/>
            <a:ext cx="4530859" cy="646330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DC904F0-0BD7-3F02-B2E8-389A4FC810C5}"/>
              </a:ext>
            </a:extLst>
          </p:cNvPr>
          <p:cNvSpPr/>
          <p:nvPr/>
        </p:nvSpPr>
        <p:spPr>
          <a:xfrm>
            <a:off x="919265" y="2261680"/>
            <a:ext cx="3263630" cy="3852153"/>
          </a:xfrm>
          <a:prstGeom prst="roundRect">
            <a:avLst>
              <a:gd name="adj" fmla="val 5306"/>
            </a:avLst>
          </a:prstGeom>
          <a:ln>
            <a:noFill/>
          </a:ln>
          <a:effectLst>
            <a:outerShdw blurRad="542925" sx="105000" sy="105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>
            <a:noAutofit/>
          </a:bodyPr>
          <a:lstStyle/>
          <a:p>
            <a:pPr algn="ctr"/>
            <a:endParaRPr lang="en-US" sz="1710" dirty="0">
              <a:latin typeface="思源黑体 CN Bold" panose="020B08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97A7DE9-CE81-506A-2947-5A0CD66C13D5}"/>
              </a:ext>
            </a:extLst>
          </p:cNvPr>
          <p:cNvSpPr txBox="1"/>
          <p:nvPr/>
        </p:nvSpPr>
        <p:spPr>
          <a:xfrm>
            <a:off x="792478" y="649892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项目内容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A218E3C-4A6D-4719-CF24-449FCD7509A4}"/>
              </a:ext>
            </a:extLst>
          </p:cNvPr>
          <p:cNvSpPr txBox="1"/>
          <p:nvPr/>
        </p:nvSpPr>
        <p:spPr>
          <a:xfrm>
            <a:off x="811705" y="1217203"/>
            <a:ext cx="2768387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PROJECT CONTENTS</a:t>
            </a:r>
            <a:endParaRPr lang="en-US" sz="2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63" name="iconfont-117-337960">
            <a:extLst>
              <a:ext uri="{FF2B5EF4-FFF2-40B4-BE49-F238E27FC236}">
                <a16:creationId xmlns:a16="http://schemas.microsoft.com/office/drawing/2014/main" id="{C7B6B20A-91C7-1C07-AB6F-7C29B8C89EE9}"/>
              </a:ext>
            </a:extLst>
          </p:cNvPr>
          <p:cNvSpPr/>
          <p:nvPr/>
        </p:nvSpPr>
        <p:spPr>
          <a:xfrm flipV="1">
            <a:off x="919264" y="1680493"/>
            <a:ext cx="447471" cy="446381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600AF71F-D743-F11F-0C2C-F22F888600BA}"/>
              </a:ext>
            </a:extLst>
          </p:cNvPr>
          <p:cNvSpPr/>
          <p:nvPr/>
        </p:nvSpPr>
        <p:spPr>
          <a:xfrm>
            <a:off x="4424058" y="2261680"/>
            <a:ext cx="3263630" cy="3852153"/>
          </a:xfrm>
          <a:prstGeom prst="roundRect">
            <a:avLst>
              <a:gd name="adj" fmla="val 5306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B8E04C5C-6D3D-93E5-3D99-64C2CA15F6A0}"/>
              </a:ext>
            </a:extLst>
          </p:cNvPr>
          <p:cNvSpPr/>
          <p:nvPr/>
        </p:nvSpPr>
        <p:spPr>
          <a:xfrm>
            <a:off x="7928852" y="2261680"/>
            <a:ext cx="3263630" cy="3852153"/>
          </a:xfrm>
          <a:prstGeom prst="roundRect">
            <a:avLst>
              <a:gd name="adj" fmla="val 5306"/>
            </a:avLst>
          </a:prstGeom>
          <a:solidFill>
            <a:schemeClr val="bg1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E6A9CFD6-A5DC-9717-452D-222FD685F2B8}"/>
              </a:ext>
            </a:extLst>
          </p:cNvPr>
          <p:cNvSpPr/>
          <p:nvPr/>
        </p:nvSpPr>
        <p:spPr>
          <a:xfrm flipV="1">
            <a:off x="10077843" y="6593305"/>
            <a:ext cx="2114157" cy="301586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1" name="iconfont-10774-5755593">
            <a:extLst>
              <a:ext uri="{FF2B5EF4-FFF2-40B4-BE49-F238E27FC236}">
                <a16:creationId xmlns:a16="http://schemas.microsoft.com/office/drawing/2014/main" id="{35752703-FB8D-4BA6-A876-E45BAC7486B1}"/>
              </a:ext>
            </a:extLst>
          </p:cNvPr>
          <p:cNvSpPr/>
          <p:nvPr/>
        </p:nvSpPr>
        <p:spPr>
          <a:xfrm>
            <a:off x="1231951" y="2771241"/>
            <a:ext cx="521719" cy="534331"/>
          </a:xfrm>
          <a:custGeom>
            <a:avLst/>
            <a:gdLst>
              <a:gd name="T0" fmla="*/ 10800 w 12960"/>
              <a:gd name="T1" fmla="*/ 11360 h 11360"/>
              <a:gd name="T2" fmla="*/ 2160 w 12960"/>
              <a:gd name="T3" fmla="*/ 11360 h 11360"/>
              <a:gd name="T4" fmla="*/ 0 w 12960"/>
              <a:gd name="T5" fmla="*/ 9200 h 11360"/>
              <a:gd name="T6" fmla="*/ 0 w 12960"/>
              <a:gd name="T7" fmla="*/ 2160 h 11360"/>
              <a:gd name="T8" fmla="*/ 2160 w 12960"/>
              <a:gd name="T9" fmla="*/ 0 h 11360"/>
              <a:gd name="T10" fmla="*/ 10800 w 12960"/>
              <a:gd name="T11" fmla="*/ 0 h 11360"/>
              <a:gd name="T12" fmla="*/ 12960 w 12960"/>
              <a:gd name="T13" fmla="*/ 2160 h 11360"/>
              <a:gd name="T14" fmla="*/ 12960 w 12960"/>
              <a:gd name="T15" fmla="*/ 9200 h 11360"/>
              <a:gd name="T16" fmla="*/ 10800 w 12960"/>
              <a:gd name="T17" fmla="*/ 11360 h 11360"/>
              <a:gd name="T18" fmla="*/ 2160 w 12960"/>
              <a:gd name="T19" fmla="*/ 1227 h 11360"/>
              <a:gd name="T20" fmla="*/ 1227 w 12960"/>
              <a:gd name="T21" fmla="*/ 2160 h 11360"/>
              <a:gd name="T22" fmla="*/ 1227 w 12960"/>
              <a:gd name="T23" fmla="*/ 9200 h 11360"/>
              <a:gd name="T24" fmla="*/ 2160 w 12960"/>
              <a:gd name="T25" fmla="*/ 10134 h 11360"/>
              <a:gd name="T26" fmla="*/ 10800 w 12960"/>
              <a:gd name="T27" fmla="*/ 10134 h 11360"/>
              <a:gd name="T28" fmla="*/ 11733 w 12960"/>
              <a:gd name="T29" fmla="*/ 9200 h 11360"/>
              <a:gd name="T30" fmla="*/ 11733 w 12960"/>
              <a:gd name="T31" fmla="*/ 2160 h 11360"/>
              <a:gd name="T32" fmla="*/ 10800 w 12960"/>
              <a:gd name="T33" fmla="*/ 1227 h 11360"/>
              <a:gd name="T34" fmla="*/ 2160 w 12960"/>
              <a:gd name="T35" fmla="*/ 1227 h 11360"/>
              <a:gd name="T36" fmla="*/ 3680 w 12960"/>
              <a:gd name="T37" fmla="*/ 6987 h 11360"/>
              <a:gd name="T38" fmla="*/ 3067 w 12960"/>
              <a:gd name="T39" fmla="*/ 6987 h 11360"/>
              <a:gd name="T40" fmla="*/ 3067 w 12960"/>
              <a:gd name="T41" fmla="*/ 4694 h 11360"/>
              <a:gd name="T42" fmla="*/ 2640 w 12960"/>
              <a:gd name="T43" fmla="*/ 4694 h 11360"/>
              <a:gd name="T44" fmla="*/ 2640 w 12960"/>
              <a:gd name="T45" fmla="*/ 4160 h 11360"/>
              <a:gd name="T46" fmla="*/ 3680 w 12960"/>
              <a:gd name="T47" fmla="*/ 4160 h 11360"/>
              <a:gd name="T48" fmla="*/ 3680 w 12960"/>
              <a:gd name="T49" fmla="*/ 6987 h 11360"/>
              <a:gd name="T50" fmla="*/ 4907 w 12960"/>
              <a:gd name="T51" fmla="*/ 6987 h 11360"/>
              <a:gd name="T52" fmla="*/ 4747 w 12960"/>
              <a:gd name="T53" fmla="*/ 6987 h 11360"/>
              <a:gd name="T54" fmla="*/ 4747 w 12960"/>
              <a:gd name="T55" fmla="*/ 5280 h 11360"/>
              <a:gd name="T56" fmla="*/ 6507 w 12960"/>
              <a:gd name="T57" fmla="*/ 5280 h 11360"/>
              <a:gd name="T58" fmla="*/ 6507 w 12960"/>
              <a:gd name="T59" fmla="*/ 4694 h 11360"/>
              <a:gd name="T60" fmla="*/ 4773 w 12960"/>
              <a:gd name="T61" fmla="*/ 4694 h 11360"/>
              <a:gd name="T62" fmla="*/ 4773 w 12960"/>
              <a:gd name="T63" fmla="*/ 4160 h 11360"/>
              <a:gd name="T64" fmla="*/ 7120 w 12960"/>
              <a:gd name="T65" fmla="*/ 4160 h 11360"/>
              <a:gd name="T66" fmla="*/ 7120 w 12960"/>
              <a:gd name="T67" fmla="*/ 5840 h 11360"/>
              <a:gd name="T68" fmla="*/ 5360 w 12960"/>
              <a:gd name="T69" fmla="*/ 5840 h 11360"/>
              <a:gd name="T70" fmla="*/ 5360 w 12960"/>
              <a:gd name="T71" fmla="*/ 6454 h 11360"/>
              <a:gd name="T72" fmla="*/ 7120 w 12960"/>
              <a:gd name="T73" fmla="*/ 6454 h 11360"/>
              <a:gd name="T74" fmla="*/ 7120 w 12960"/>
              <a:gd name="T75" fmla="*/ 6987 h 11360"/>
              <a:gd name="T76" fmla="*/ 4907 w 12960"/>
              <a:gd name="T77" fmla="*/ 6987 h 11360"/>
              <a:gd name="T78" fmla="*/ 10213 w 12960"/>
              <a:gd name="T79" fmla="*/ 6987 h 11360"/>
              <a:gd name="T80" fmla="*/ 7840 w 12960"/>
              <a:gd name="T81" fmla="*/ 6987 h 11360"/>
              <a:gd name="T82" fmla="*/ 7840 w 12960"/>
              <a:gd name="T83" fmla="*/ 6454 h 11360"/>
              <a:gd name="T84" fmla="*/ 9600 w 12960"/>
              <a:gd name="T85" fmla="*/ 6454 h 11360"/>
              <a:gd name="T86" fmla="*/ 9600 w 12960"/>
              <a:gd name="T87" fmla="*/ 5840 h 11360"/>
              <a:gd name="T88" fmla="*/ 8107 w 12960"/>
              <a:gd name="T89" fmla="*/ 5840 h 11360"/>
              <a:gd name="T90" fmla="*/ 8107 w 12960"/>
              <a:gd name="T91" fmla="*/ 5307 h 11360"/>
              <a:gd name="T92" fmla="*/ 9600 w 12960"/>
              <a:gd name="T93" fmla="*/ 5307 h 11360"/>
              <a:gd name="T94" fmla="*/ 9600 w 12960"/>
              <a:gd name="T95" fmla="*/ 4720 h 11360"/>
              <a:gd name="T96" fmla="*/ 7840 w 12960"/>
              <a:gd name="T97" fmla="*/ 4720 h 11360"/>
              <a:gd name="T98" fmla="*/ 7840 w 12960"/>
              <a:gd name="T99" fmla="*/ 4160 h 11360"/>
              <a:gd name="T100" fmla="*/ 10213 w 12960"/>
              <a:gd name="T101" fmla="*/ 4160 h 11360"/>
              <a:gd name="T102" fmla="*/ 10213 w 12960"/>
              <a:gd name="T103" fmla="*/ 6987 h 1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60" h="11360">
                <a:moveTo>
                  <a:pt x="10800" y="11360"/>
                </a:moveTo>
                <a:lnTo>
                  <a:pt x="2160" y="11360"/>
                </a:lnTo>
                <a:cubicBezTo>
                  <a:pt x="960" y="11360"/>
                  <a:pt x="0" y="10400"/>
                  <a:pt x="0" y="9200"/>
                </a:cubicBezTo>
                <a:lnTo>
                  <a:pt x="0" y="2160"/>
                </a:lnTo>
                <a:cubicBezTo>
                  <a:pt x="0" y="960"/>
                  <a:pt x="960" y="0"/>
                  <a:pt x="2160" y="0"/>
                </a:cubicBezTo>
                <a:lnTo>
                  <a:pt x="10800" y="0"/>
                </a:lnTo>
                <a:cubicBezTo>
                  <a:pt x="12000" y="0"/>
                  <a:pt x="12960" y="960"/>
                  <a:pt x="12960" y="2160"/>
                </a:cubicBezTo>
                <a:lnTo>
                  <a:pt x="12960" y="9200"/>
                </a:lnTo>
                <a:cubicBezTo>
                  <a:pt x="12960" y="10400"/>
                  <a:pt x="11973" y="11360"/>
                  <a:pt x="10800" y="11360"/>
                </a:cubicBezTo>
                <a:close/>
                <a:moveTo>
                  <a:pt x="2160" y="1227"/>
                </a:moveTo>
                <a:cubicBezTo>
                  <a:pt x="1627" y="1227"/>
                  <a:pt x="1227" y="1654"/>
                  <a:pt x="1227" y="2160"/>
                </a:cubicBezTo>
                <a:lnTo>
                  <a:pt x="1227" y="9200"/>
                </a:lnTo>
                <a:cubicBezTo>
                  <a:pt x="1227" y="9707"/>
                  <a:pt x="1653" y="10134"/>
                  <a:pt x="2160" y="10134"/>
                </a:cubicBezTo>
                <a:lnTo>
                  <a:pt x="10800" y="10134"/>
                </a:lnTo>
                <a:cubicBezTo>
                  <a:pt x="11307" y="10134"/>
                  <a:pt x="11733" y="9707"/>
                  <a:pt x="11733" y="9200"/>
                </a:cubicBezTo>
                <a:lnTo>
                  <a:pt x="11733" y="2160"/>
                </a:lnTo>
                <a:cubicBezTo>
                  <a:pt x="11733" y="1654"/>
                  <a:pt x="11307" y="1227"/>
                  <a:pt x="10800" y="1227"/>
                </a:cubicBezTo>
                <a:lnTo>
                  <a:pt x="2160" y="1227"/>
                </a:lnTo>
                <a:close/>
                <a:moveTo>
                  <a:pt x="3680" y="6987"/>
                </a:moveTo>
                <a:lnTo>
                  <a:pt x="3067" y="6987"/>
                </a:lnTo>
                <a:lnTo>
                  <a:pt x="3067" y="4694"/>
                </a:lnTo>
                <a:lnTo>
                  <a:pt x="2640" y="4694"/>
                </a:lnTo>
                <a:lnTo>
                  <a:pt x="2640" y="4160"/>
                </a:lnTo>
                <a:lnTo>
                  <a:pt x="3680" y="4160"/>
                </a:lnTo>
                <a:lnTo>
                  <a:pt x="3680" y="6987"/>
                </a:lnTo>
                <a:close/>
                <a:moveTo>
                  <a:pt x="4907" y="6987"/>
                </a:moveTo>
                <a:lnTo>
                  <a:pt x="4747" y="6987"/>
                </a:lnTo>
                <a:lnTo>
                  <a:pt x="4747" y="5280"/>
                </a:lnTo>
                <a:lnTo>
                  <a:pt x="6507" y="5280"/>
                </a:lnTo>
                <a:lnTo>
                  <a:pt x="6507" y="4694"/>
                </a:lnTo>
                <a:lnTo>
                  <a:pt x="4773" y="4694"/>
                </a:lnTo>
                <a:lnTo>
                  <a:pt x="4773" y="4160"/>
                </a:lnTo>
                <a:lnTo>
                  <a:pt x="7120" y="4160"/>
                </a:lnTo>
                <a:lnTo>
                  <a:pt x="7120" y="5840"/>
                </a:lnTo>
                <a:lnTo>
                  <a:pt x="5360" y="5840"/>
                </a:lnTo>
                <a:lnTo>
                  <a:pt x="5360" y="6454"/>
                </a:lnTo>
                <a:lnTo>
                  <a:pt x="7120" y="6454"/>
                </a:lnTo>
                <a:lnTo>
                  <a:pt x="7120" y="6987"/>
                </a:lnTo>
                <a:lnTo>
                  <a:pt x="4907" y="6987"/>
                </a:lnTo>
                <a:close/>
                <a:moveTo>
                  <a:pt x="10213" y="6987"/>
                </a:moveTo>
                <a:lnTo>
                  <a:pt x="7840" y="6987"/>
                </a:lnTo>
                <a:lnTo>
                  <a:pt x="7840" y="6454"/>
                </a:lnTo>
                <a:lnTo>
                  <a:pt x="9600" y="6454"/>
                </a:lnTo>
                <a:lnTo>
                  <a:pt x="9600" y="5840"/>
                </a:lnTo>
                <a:lnTo>
                  <a:pt x="8107" y="5840"/>
                </a:lnTo>
                <a:lnTo>
                  <a:pt x="8107" y="5307"/>
                </a:lnTo>
                <a:lnTo>
                  <a:pt x="9600" y="5307"/>
                </a:lnTo>
                <a:lnTo>
                  <a:pt x="9600" y="4720"/>
                </a:lnTo>
                <a:lnTo>
                  <a:pt x="7840" y="4720"/>
                </a:lnTo>
                <a:lnTo>
                  <a:pt x="7840" y="4160"/>
                </a:lnTo>
                <a:lnTo>
                  <a:pt x="10213" y="4160"/>
                </a:lnTo>
                <a:lnTo>
                  <a:pt x="10213" y="6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C4234D5-6D5B-57F8-30ED-FE4CEE1EB8CA}"/>
              </a:ext>
            </a:extLst>
          </p:cNvPr>
          <p:cNvSpPr txBox="1"/>
          <p:nvPr/>
        </p:nvSpPr>
        <p:spPr>
          <a:xfrm>
            <a:off x="1173538" y="3364228"/>
            <a:ext cx="133882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现在的市场</a:t>
            </a:r>
            <a:endParaRPr 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31928C7-C28F-44B3-361A-9405DE65ABE7}"/>
              </a:ext>
            </a:extLst>
          </p:cNvPr>
          <p:cNvSpPr txBox="1"/>
          <p:nvPr/>
        </p:nvSpPr>
        <p:spPr>
          <a:xfrm>
            <a:off x="1173538" y="3795901"/>
            <a:ext cx="2792918" cy="14699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在当今社会，速度决定了很多商业机构的成败。为了顺应时代发展，提高效率，节省时间，我们提出利用智能服务，用互联网</a:t>
            </a:r>
            <a:r>
              <a:rPr lang="en-US" altLang="zh-CN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+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的方法来连接万物。</a:t>
            </a:r>
            <a:endParaRPr lang="en-US" sz="14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0A58A16F-2DD6-342C-4F40-96714843C094}"/>
              </a:ext>
            </a:extLst>
          </p:cNvPr>
          <p:cNvCxnSpPr/>
          <p:nvPr/>
        </p:nvCxnSpPr>
        <p:spPr>
          <a:xfrm>
            <a:off x="1276589" y="3763678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iconfont-10774-5755509">
            <a:extLst>
              <a:ext uri="{FF2B5EF4-FFF2-40B4-BE49-F238E27FC236}">
                <a16:creationId xmlns:a16="http://schemas.microsoft.com/office/drawing/2014/main" id="{FC2093C9-3579-7151-636F-0ACC968EEDF4}"/>
              </a:ext>
            </a:extLst>
          </p:cNvPr>
          <p:cNvSpPr>
            <a:spLocks/>
          </p:cNvSpPr>
          <p:nvPr/>
        </p:nvSpPr>
        <p:spPr>
          <a:xfrm>
            <a:off x="4749800" y="2768600"/>
            <a:ext cx="609685" cy="534331"/>
          </a:xfrm>
          <a:custGeom>
            <a:avLst/>
            <a:gdLst>
              <a:gd name="T0" fmla="*/ 1413 w 12800"/>
              <a:gd name="T1" fmla="*/ 12800 h 12800"/>
              <a:gd name="T2" fmla="*/ 0 w 12800"/>
              <a:gd name="T3" fmla="*/ 2747 h 12800"/>
              <a:gd name="T4" fmla="*/ 11387 w 12800"/>
              <a:gd name="T5" fmla="*/ 1333 h 12800"/>
              <a:gd name="T6" fmla="*/ 12800 w 12800"/>
              <a:gd name="T7" fmla="*/ 11387 h 12800"/>
              <a:gd name="T8" fmla="*/ 1413 w 12800"/>
              <a:gd name="T9" fmla="*/ 2400 h 12800"/>
              <a:gd name="T10" fmla="*/ 1067 w 12800"/>
              <a:gd name="T11" fmla="*/ 11387 h 12800"/>
              <a:gd name="T12" fmla="*/ 11387 w 12800"/>
              <a:gd name="T13" fmla="*/ 11733 h 12800"/>
              <a:gd name="T14" fmla="*/ 11733 w 12800"/>
              <a:gd name="T15" fmla="*/ 2747 h 12800"/>
              <a:gd name="T16" fmla="*/ 1413 w 12800"/>
              <a:gd name="T17" fmla="*/ 2400 h 12800"/>
              <a:gd name="T18" fmla="*/ 2933 w 12800"/>
              <a:gd name="T19" fmla="*/ 2667 h 12800"/>
              <a:gd name="T20" fmla="*/ 3467 w 12800"/>
              <a:gd name="T21" fmla="*/ 0 h 12800"/>
              <a:gd name="T22" fmla="*/ 4000 w 12800"/>
              <a:gd name="T23" fmla="*/ 2667 h 12800"/>
              <a:gd name="T24" fmla="*/ 9333 w 12800"/>
              <a:gd name="T25" fmla="*/ 3200 h 12800"/>
              <a:gd name="T26" fmla="*/ 8800 w 12800"/>
              <a:gd name="T27" fmla="*/ 533 h 12800"/>
              <a:gd name="T28" fmla="*/ 9867 w 12800"/>
              <a:gd name="T29" fmla="*/ 533 h 12800"/>
              <a:gd name="T30" fmla="*/ 9333 w 12800"/>
              <a:gd name="T31" fmla="*/ 3200 h 12800"/>
              <a:gd name="T32" fmla="*/ 2453 w 12800"/>
              <a:gd name="T33" fmla="*/ 8000 h 12800"/>
              <a:gd name="T34" fmla="*/ 1947 w 12800"/>
              <a:gd name="T35" fmla="*/ 7440 h 12800"/>
              <a:gd name="T36" fmla="*/ 3867 w 12800"/>
              <a:gd name="T37" fmla="*/ 6933 h 12800"/>
              <a:gd name="T38" fmla="*/ 4373 w 12800"/>
              <a:gd name="T39" fmla="*/ 7493 h 12800"/>
              <a:gd name="T40" fmla="*/ 7067 w 12800"/>
              <a:gd name="T41" fmla="*/ 8000 h 12800"/>
              <a:gd name="T42" fmla="*/ 5147 w 12800"/>
              <a:gd name="T43" fmla="*/ 7493 h 12800"/>
              <a:gd name="T44" fmla="*/ 5653 w 12800"/>
              <a:gd name="T45" fmla="*/ 6933 h 12800"/>
              <a:gd name="T46" fmla="*/ 7573 w 12800"/>
              <a:gd name="T47" fmla="*/ 7440 h 12800"/>
              <a:gd name="T48" fmla="*/ 7067 w 12800"/>
              <a:gd name="T49" fmla="*/ 8000 h 12800"/>
              <a:gd name="T50" fmla="*/ 8827 w 12800"/>
              <a:gd name="T51" fmla="*/ 8000 h 12800"/>
              <a:gd name="T52" fmla="*/ 8320 w 12800"/>
              <a:gd name="T53" fmla="*/ 7440 h 12800"/>
              <a:gd name="T54" fmla="*/ 10240 w 12800"/>
              <a:gd name="T55" fmla="*/ 6933 h 12800"/>
              <a:gd name="T56" fmla="*/ 10747 w 12800"/>
              <a:gd name="T57" fmla="*/ 7493 h 12800"/>
              <a:gd name="T58" fmla="*/ 3893 w 12800"/>
              <a:gd name="T59" fmla="*/ 10133 h 12800"/>
              <a:gd name="T60" fmla="*/ 1947 w 12800"/>
              <a:gd name="T61" fmla="*/ 9627 h 12800"/>
              <a:gd name="T62" fmla="*/ 2453 w 12800"/>
              <a:gd name="T63" fmla="*/ 9067 h 12800"/>
              <a:gd name="T64" fmla="*/ 4373 w 12800"/>
              <a:gd name="T65" fmla="*/ 9573 h 12800"/>
              <a:gd name="T66" fmla="*/ 3893 w 12800"/>
              <a:gd name="T67" fmla="*/ 10133 h 12800"/>
              <a:gd name="T68" fmla="*/ 5653 w 12800"/>
              <a:gd name="T69" fmla="*/ 10133 h 12800"/>
              <a:gd name="T70" fmla="*/ 5147 w 12800"/>
              <a:gd name="T71" fmla="*/ 9573 h 12800"/>
              <a:gd name="T72" fmla="*/ 7067 w 12800"/>
              <a:gd name="T73" fmla="*/ 9067 h 12800"/>
              <a:gd name="T74" fmla="*/ 7573 w 12800"/>
              <a:gd name="T75" fmla="*/ 9627 h 12800"/>
              <a:gd name="T76" fmla="*/ 10240 w 12800"/>
              <a:gd name="T77" fmla="*/ 10133 h 12800"/>
              <a:gd name="T78" fmla="*/ 8320 w 12800"/>
              <a:gd name="T79" fmla="*/ 9627 h 12800"/>
              <a:gd name="T80" fmla="*/ 8827 w 12800"/>
              <a:gd name="T81" fmla="*/ 9067 h 12800"/>
              <a:gd name="T82" fmla="*/ 10747 w 12800"/>
              <a:gd name="T83" fmla="*/ 9573 h 12800"/>
              <a:gd name="T84" fmla="*/ 10240 w 12800"/>
              <a:gd name="T85" fmla="*/ 10133 h 12800"/>
              <a:gd name="T86" fmla="*/ 827 w 12800"/>
              <a:gd name="T87" fmla="*/ 5307 h 12800"/>
              <a:gd name="T88" fmla="*/ 827 w 12800"/>
              <a:gd name="T89" fmla="*/ 4293 h 12800"/>
              <a:gd name="T90" fmla="*/ 12587 w 12800"/>
              <a:gd name="T91" fmla="*/ 48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00" h="12800">
                <a:moveTo>
                  <a:pt x="11387" y="12800"/>
                </a:moveTo>
                <a:lnTo>
                  <a:pt x="1413" y="12800"/>
                </a:lnTo>
                <a:cubicBezTo>
                  <a:pt x="640" y="12800"/>
                  <a:pt x="0" y="12160"/>
                  <a:pt x="0" y="11387"/>
                </a:cubicBezTo>
                <a:lnTo>
                  <a:pt x="0" y="2747"/>
                </a:lnTo>
                <a:cubicBezTo>
                  <a:pt x="0" y="1973"/>
                  <a:pt x="640" y="1333"/>
                  <a:pt x="1413" y="1333"/>
                </a:cubicBezTo>
                <a:lnTo>
                  <a:pt x="11387" y="1333"/>
                </a:lnTo>
                <a:cubicBezTo>
                  <a:pt x="12160" y="1333"/>
                  <a:pt x="12800" y="1973"/>
                  <a:pt x="12800" y="2747"/>
                </a:cubicBezTo>
                <a:lnTo>
                  <a:pt x="12800" y="11387"/>
                </a:lnTo>
                <a:cubicBezTo>
                  <a:pt x="12800" y="12160"/>
                  <a:pt x="12160" y="12800"/>
                  <a:pt x="11387" y="12800"/>
                </a:cubicBezTo>
                <a:close/>
                <a:moveTo>
                  <a:pt x="1413" y="2400"/>
                </a:moveTo>
                <a:cubicBezTo>
                  <a:pt x="1227" y="2400"/>
                  <a:pt x="1067" y="2560"/>
                  <a:pt x="1067" y="2747"/>
                </a:cubicBezTo>
                <a:lnTo>
                  <a:pt x="1067" y="11387"/>
                </a:lnTo>
                <a:cubicBezTo>
                  <a:pt x="1067" y="11573"/>
                  <a:pt x="1227" y="11733"/>
                  <a:pt x="1413" y="11733"/>
                </a:cubicBezTo>
                <a:lnTo>
                  <a:pt x="11387" y="11733"/>
                </a:lnTo>
                <a:cubicBezTo>
                  <a:pt x="11573" y="11733"/>
                  <a:pt x="11733" y="11573"/>
                  <a:pt x="11733" y="11387"/>
                </a:cubicBezTo>
                <a:lnTo>
                  <a:pt x="11733" y="2747"/>
                </a:lnTo>
                <a:cubicBezTo>
                  <a:pt x="11733" y="2560"/>
                  <a:pt x="11573" y="2400"/>
                  <a:pt x="11387" y="2400"/>
                </a:cubicBezTo>
                <a:lnTo>
                  <a:pt x="1413" y="2400"/>
                </a:lnTo>
                <a:close/>
                <a:moveTo>
                  <a:pt x="3467" y="3200"/>
                </a:moveTo>
                <a:cubicBezTo>
                  <a:pt x="3173" y="3200"/>
                  <a:pt x="2933" y="2960"/>
                  <a:pt x="2933" y="2667"/>
                </a:cubicBezTo>
                <a:lnTo>
                  <a:pt x="2933" y="533"/>
                </a:lnTo>
                <a:cubicBezTo>
                  <a:pt x="2933" y="240"/>
                  <a:pt x="3173" y="0"/>
                  <a:pt x="3467" y="0"/>
                </a:cubicBezTo>
                <a:cubicBezTo>
                  <a:pt x="3760" y="0"/>
                  <a:pt x="4000" y="240"/>
                  <a:pt x="4000" y="533"/>
                </a:cubicBezTo>
                <a:lnTo>
                  <a:pt x="4000" y="2667"/>
                </a:lnTo>
                <a:cubicBezTo>
                  <a:pt x="4000" y="2960"/>
                  <a:pt x="3760" y="3200"/>
                  <a:pt x="3467" y="3200"/>
                </a:cubicBezTo>
                <a:close/>
                <a:moveTo>
                  <a:pt x="9333" y="3200"/>
                </a:moveTo>
                <a:cubicBezTo>
                  <a:pt x="9040" y="3200"/>
                  <a:pt x="8800" y="2960"/>
                  <a:pt x="8800" y="2667"/>
                </a:cubicBezTo>
                <a:lnTo>
                  <a:pt x="8800" y="533"/>
                </a:lnTo>
                <a:cubicBezTo>
                  <a:pt x="8800" y="240"/>
                  <a:pt x="9040" y="0"/>
                  <a:pt x="9333" y="0"/>
                </a:cubicBezTo>
                <a:cubicBezTo>
                  <a:pt x="9627" y="0"/>
                  <a:pt x="9867" y="240"/>
                  <a:pt x="9867" y="533"/>
                </a:cubicBezTo>
                <a:lnTo>
                  <a:pt x="9867" y="2667"/>
                </a:lnTo>
                <a:cubicBezTo>
                  <a:pt x="9867" y="2960"/>
                  <a:pt x="9627" y="3200"/>
                  <a:pt x="9333" y="3200"/>
                </a:cubicBezTo>
                <a:close/>
                <a:moveTo>
                  <a:pt x="3893" y="8000"/>
                </a:moveTo>
                <a:lnTo>
                  <a:pt x="2453" y="8000"/>
                </a:lnTo>
                <a:cubicBezTo>
                  <a:pt x="2160" y="8000"/>
                  <a:pt x="1947" y="7760"/>
                  <a:pt x="1947" y="7493"/>
                </a:cubicBezTo>
                <a:lnTo>
                  <a:pt x="1947" y="7440"/>
                </a:lnTo>
                <a:cubicBezTo>
                  <a:pt x="1947" y="7147"/>
                  <a:pt x="2187" y="6933"/>
                  <a:pt x="2453" y="6933"/>
                </a:cubicBezTo>
                <a:lnTo>
                  <a:pt x="3867" y="6933"/>
                </a:lnTo>
                <a:cubicBezTo>
                  <a:pt x="4160" y="6933"/>
                  <a:pt x="4373" y="7173"/>
                  <a:pt x="4373" y="7440"/>
                </a:cubicBezTo>
                <a:lnTo>
                  <a:pt x="4373" y="7493"/>
                </a:lnTo>
                <a:cubicBezTo>
                  <a:pt x="4400" y="7760"/>
                  <a:pt x="4160" y="8000"/>
                  <a:pt x="3893" y="8000"/>
                </a:cubicBezTo>
                <a:close/>
                <a:moveTo>
                  <a:pt x="7067" y="8000"/>
                </a:moveTo>
                <a:lnTo>
                  <a:pt x="5653" y="8000"/>
                </a:lnTo>
                <a:cubicBezTo>
                  <a:pt x="5360" y="8000"/>
                  <a:pt x="5147" y="7760"/>
                  <a:pt x="5147" y="7493"/>
                </a:cubicBezTo>
                <a:lnTo>
                  <a:pt x="5147" y="7440"/>
                </a:lnTo>
                <a:cubicBezTo>
                  <a:pt x="5147" y="7147"/>
                  <a:pt x="5387" y="6933"/>
                  <a:pt x="5653" y="6933"/>
                </a:cubicBezTo>
                <a:lnTo>
                  <a:pt x="7067" y="6933"/>
                </a:lnTo>
                <a:cubicBezTo>
                  <a:pt x="7360" y="6933"/>
                  <a:pt x="7573" y="7173"/>
                  <a:pt x="7573" y="7440"/>
                </a:cubicBezTo>
                <a:lnTo>
                  <a:pt x="7573" y="7493"/>
                </a:lnTo>
                <a:cubicBezTo>
                  <a:pt x="7573" y="7760"/>
                  <a:pt x="7333" y="8000"/>
                  <a:pt x="7067" y="8000"/>
                </a:cubicBezTo>
                <a:close/>
                <a:moveTo>
                  <a:pt x="10240" y="8000"/>
                </a:moveTo>
                <a:lnTo>
                  <a:pt x="8827" y="8000"/>
                </a:lnTo>
                <a:cubicBezTo>
                  <a:pt x="8533" y="8000"/>
                  <a:pt x="8320" y="7760"/>
                  <a:pt x="8320" y="7493"/>
                </a:cubicBezTo>
                <a:lnTo>
                  <a:pt x="8320" y="7440"/>
                </a:lnTo>
                <a:cubicBezTo>
                  <a:pt x="8320" y="7147"/>
                  <a:pt x="8560" y="6933"/>
                  <a:pt x="8827" y="6933"/>
                </a:cubicBezTo>
                <a:lnTo>
                  <a:pt x="10240" y="6933"/>
                </a:lnTo>
                <a:cubicBezTo>
                  <a:pt x="10533" y="6933"/>
                  <a:pt x="10747" y="7173"/>
                  <a:pt x="10747" y="7440"/>
                </a:cubicBezTo>
                <a:lnTo>
                  <a:pt x="10747" y="7493"/>
                </a:lnTo>
                <a:cubicBezTo>
                  <a:pt x="10747" y="7760"/>
                  <a:pt x="10507" y="8000"/>
                  <a:pt x="10240" y="8000"/>
                </a:cubicBezTo>
                <a:close/>
                <a:moveTo>
                  <a:pt x="3893" y="10133"/>
                </a:moveTo>
                <a:lnTo>
                  <a:pt x="2453" y="10133"/>
                </a:lnTo>
                <a:cubicBezTo>
                  <a:pt x="2160" y="10133"/>
                  <a:pt x="1947" y="9893"/>
                  <a:pt x="1947" y="9627"/>
                </a:cubicBezTo>
                <a:lnTo>
                  <a:pt x="1947" y="9573"/>
                </a:lnTo>
                <a:cubicBezTo>
                  <a:pt x="1947" y="9280"/>
                  <a:pt x="2187" y="9067"/>
                  <a:pt x="2453" y="9067"/>
                </a:cubicBezTo>
                <a:lnTo>
                  <a:pt x="3867" y="9067"/>
                </a:lnTo>
                <a:cubicBezTo>
                  <a:pt x="4160" y="9067"/>
                  <a:pt x="4373" y="9307"/>
                  <a:pt x="4373" y="9573"/>
                </a:cubicBezTo>
                <a:lnTo>
                  <a:pt x="4373" y="9627"/>
                </a:lnTo>
                <a:cubicBezTo>
                  <a:pt x="4400" y="9893"/>
                  <a:pt x="4160" y="10133"/>
                  <a:pt x="3893" y="10133"/>
                </a:cubicBezTo>
                <a:close/>
                <a:moveTo>
                  <a:pt x="7067" y="10133"/>
                </a:moveTo>
                <a:lnTo>
                  <a:pt x="5653" y="10133"/>
                </a:lnTo>
                <a:cubicBezTo>
                  <a:pt x="5360" y="10133"/>
                  <a:pt x="5147" y="9893"/>
                  <a:pt x="5147" y="9627"/>
                </a:cubicBezTo>
                <a:lnTo>
                  <a:pt x="5147" y="9573"/>
                </a:lnTo>
                <a:cubicBezTo>
                  <a:pt x="5147" y="9280"/>
                  <a:pt x="5387" y="9067"/>
                  <a:pt x="5653" y="9067"/>
                </a:cubicBezTo>
                <a:lnTo>
                  <a:pt x="7067" y="9067"/>
                </a:lnTo>
                <a:cubicBezTo>
                  <a:pt x="7360" y="9067"/>
                  <a:pt x="7573" y="9307"/>
                  <a:pt x="7573" y="9573"/>
                </a:cubicBezTo>
                <a:lnTo>
                  <a:pt x="7573" y="9627"/>
                </a:lnTo>
                <a:cubicBezTo>
                  <a:pt x="7573" y="9893"/>
                  <a:pt x="7333" y="10133"/>
                  <a:pt x="7067" y="10133"/>
                </a:cubicBezTo>
                <a:close/>
                <a:moveTo>
                  <a:pt x="10240" y="10133"/>
                </a:moveTo>
                <a:lnTo>
                  <a:pt x="8827" y="10133"/>
                </a:lnTo>
                <a:cubicBezTo>
                  <a:pt x="8533" y="10133"/>
                  <a:pt x="8320" y="9893"/>
                  <a:pt x="8320" y="9627"/>
                </a:cubicBezTo>
                <a:lnTo>
                  <a:pt x="8320" y="9573"/>
                </a:lnTo>
                <a:cubicBezTo>
                  <a:pt x="8320" y="9280"/>
                  <a:pt x="8560" y="9067"/>
                  <a:pt x="8827" y="9067"/>
                </a:cubicBezTo>
                <a:lnTo>
                  <a:pt x="10240" y="9067"/>
                </a:lnTo>
                <a:cubicBezTo>
                  <a:pt x="10533" y="9067"/>
                  <a:pt x="10747" y="9307"/>
                  <a:pt x="10747" y="9573"/>
                </a:cubicBezTo>
                <a:lnTo>
                  <a:pt x="10747" y="9627"/>
                </a:lnTo>
                <a:cubicBezTo>
                  <a:pt x="10747" y="9893"/>
                  <a:pt x="10507" y="10133"/>
                  <a:pt x="10240" y="10133"/>
                </a:cubicBezTo>
                <a:close/>
                <a:moveTo>
                  <a:pt x="12080" y="5307"/>
                </a:moveTo>
                <a:lnTo>
                  <a:pt x="827" y="5307"/>
                </a:lnTo>
                <a:cubicBezTo>
                  <a:pt x="533" y="5307"/>
                  <a:pt x="320" y="5067"/>
                  <a:pt x="320" y="4800"/>
                </a:cubicBezTo>
                <a:cubicBezTo>
                  <a:pt x="320" y="4507"/>
                  <a:pt x="560" y="4293"/>
                  <a:pt x="827" y="4293"/>
                </a:cubicBezTo>
                <a:lnTo>
                  <a:pt x="12080" y="4293"/>
                </a:lnTo>
                <a:cubicBezTo>
                  <a:pt x="12373" y="4293"/>
                  <a:pt x="12587" y="4533"/>
                  <a:pt x="12587" y="4800"/>
                </a:cubicBezTo>
                <a:cubicBezTo>
                  <a:pt x="12587" y="5093"/>
                  <a:pt x="12347" y="5307"/>
                  <a:pt x="12080" y="53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1" name="iconfont-10774-5755522">
            <a:extLst>
              <a:ext uri="{FF2B5EF4-FFF2-40B4-BE49-F238E27FC236}">
                <a16:creationId xmlns:a16="http://schemas.microsoft.com/office/drawing/2014/main" id="{87F2FFDE-F4DD-0FA1-4A8D-7339440AB4AB}"/>
              </a:ext>
            </a:extLst>
          </p:cNvPr>
          <p:cNvSpPr>
            <a:spLocks/>
          </p:cNvSpPr>
          <p:nvPr/>
        </p:nvSpPr>
        <p:spPr>
          <a:xfrm>
            <a:off x="8178800" y="2755900"/>
            <a:ext cx="609685" cy="535967"/>
          </a:xfrm>
          <a:custGeom>
            <a:avLst/>
            <a:gdLst>
              <a:gd name="T0" fmla="*/ 11467 w 12800"/>
              <a:gd name="T1" fmla="*/ 9600 h 11253"/>
              <a:gd name="T2" fmla="*/ 1333 w 12800"/>
              <a:gd name="T3" fmla="*/ 9600 h 11253"/>
              <a:gd name="T4" fmla="*/ 0 w 12800"/>
              <a:gd name="T5" fmla="*/ 8266 h 11253"/>
              <a:gd name="T6" fmla="*/ 0 w 12800"/>
              <a:gd name="T7" fmla="*/ 1333 h 11253"/>
              <a:gd name="T8" fmla="*/ 1333 w 12800"/>
              <a:gd name="T9" fmla="*/ 0 h 11253"/>
              <a:gd name="T10" fmla="*/ 11467 w 12800"/>
              <a:gd name="T11" fmla="*/ 0 h 11253"/>
              <a:gd name="T12" fmla="*/ 12800 w 12800"/>
              <a:gd name="T13" fmla="*/ 1333 h 11253"/>
              <a:gd name="T14" fmla="*/ 12800 w 12800"/>
              <a:gd name="T15" fmla="*/ 8266 h 11253"/>
              <a:gd name="T16" fmla="*/ 11467 w 12800"/>
              <a:gd name="T17" fmla="*/ 9600 h 11253"/>
              <a:gd name="T18" fmla="*/ 1333 w 12800"/>
              <a:gd name="T19" fmla="*/ 1066 h 11253"/>
              <a:gd name="T20" fmla="*/ 1067 w 12800"/>
              <a:gd name="T21" fmla="*/ 1333 h 11253"/>
              <a:gd name="T22" fmla="*/ 1067 w 12800"/>
              <a:gd name="T23" fmla="*/ 8266 h 11253"/>
              <a:gd name="T24" fmla="*/ 1333 w 12800"/>
              <a:gd name="T25" fmla="*/ 8533 h 11253"/>
              <a:gd name="T26" fmla="*/ 11467 w 12800"/>
              <a:gd name="T27" fmla="*/ 8533 h 11253"/>
              <a:gd name="T28" fmla="*/ 11733 w 12800"/>
              <a:gd name="T29" fmla="*/ 8266 h 11253"/>
              <a:gd name="T30" fmla="*/ 11733 w 12800"/>
              <a:gd name="T31" fmla="*/ 1333 h 11253"/>
              <a:gd name="T32" fmla="*/ 11467 w 12800"/>
              <a:gd name="T33" fmla="*/ 1066 h 11253"/>
              <a:gd name="T34" fmla="*/ 1333 w 12800"/>
              <a:gd name="T35" fmla="*/ 1066 h 11253"/>
              <a:gd name="T36" fmla="*/ 8800 w 12800"/>
              <a:gd name="T37" fmla="*/ 10720 h 11253"/>
              <a:gd name="T38" fmla="*/ 8267 w 12800"/>
              <a:gd name="T39" fmla="*/ 11253 h 11253"/>
              <a:gd name="T40" fmla="*/ 4533 w 12800"/>
              <a:gd name="T41" fmla="*/ 11253 h 11253"/>
              <a:gd name="T42" fmla="*/ 4000 w 12800"/>
              <a:gd name="T43" fmla="*/ 10720 h 11253"/>
              <a:gd name="T44" fmla="*/ 4533 w 12800"/>
              <a:gd name="T45" fmla="*/ 10186 h 11253"/>
              <a:gd name="T46" fmla="*/ 8267 w 12800"/>
              <a:gd name="T47" fmla="*/ 10186 h 11253"/>
              <a:gd name="T48" fmla="*/ 8800 w 12800"/>
              <a:gd name="T49" fmla="*/ 10720 h 11253"/>
              <a:gd name="T50" fmla="*/ 8933 w 12800"/>
              <a:gd name="T51" fmla="*/ 5173 h 11253"/>
              <a:gd name="T52" fmla="*/ 6027 w 12800"/>
              <a:gd name="T53" fmla="*/ 5173 h 11253"/>
              <a:gd name="T54" fmla="*/ 6027 w 12800"/>
              <a:gd name="T55" fmla="*/ 2240 h 11253"/>
              <a:gd name="T56" fmla="*/ 6293 w 12800"/>
              <a:gd name="T57" fmla="*/ 2240 h 11253"/>
              <a:gd name="T58" fmla="*/ 8933 w 12800"/>
              <a:gd name="T59" fmla="*/ 4880 h 11253"/>
              <a:gd name="T60" fmla="*/ 8933 w 12800"/>
              <a:gd name="T61" fmla="*/ 5173 h 11253"/>
              <a:gd name="T62" fmla="*/ 6560 w 12800"/>
              <a:gd name="T63" fmla="*/ 4640 h 11253"/>
              <a:gd name="T64" fmla="*/ 8400 w 12800"/>
              <a:gd name="T65" fmla="*/ 4640 h 11253"/>
              <a:gd name="T66" fmla="*/ 6560 w 12800"/>
              <a:gd name="T67" fmla="*/ 2800 h 11253"/>
              <a:gd name="T68" fmla="*/ 6560 w 12800"/>
              <a:gd name="T69" fmla="*/ 4640 h 11253"/>
              <a:gd name="T70" fmla="*/ 6080 w 12800"/>
              <a:gd name="T71" fmla="*/ 7333 h 11253"/>
              <a:gd name="T72" fmla="*/ 3840 w 12800"/>
              <a:gd name="T73" fmla="*/ 5093 h 11253"/>
              <a:gd name="T74" fmla="*/ 5493 w 12800"/>
              <a:gd name="T75" fmla="*/ 2933 h 11253"/>
              <a:gd name="T76" fmla="*/ 5813 w 12800"/>
              <a:gd name="T77" fmla="*/ 3120 h 11253"/>
              <a:gd name="T78" fmla="*/ 5627 w 12800"/>
              <a:gd name="T79" fmla="*/ 3440 h 11253"/>
              <a:gd name="T80" fmla="*/ 4373 w 12800"/>
              <a:gd name="T81" fmla="*/ 5093 h 11253"/>
              <a:gd name="T82" fmla="*/ 6080 w 12800"/>
              <a:gd name="T83" fmla="*/ 6800 h 11253"/>
              <a:gd name="T84" fmla="*/ 7733 w 12800"/>
              <a:gd name="T85" fmla="*/ 5466 h 11253"/>
              <a:gd name="T86" fmla="*/ 8053 w 12800"/>
              <a:gd name="T87" fmla="*/ 5253 h 11253"/>
              <a:gd name="T88" fmla="*/ 8267 w 12800"/>
              <a:gd name="T89" fmla="*/ 5573 h 11253"/>
              <a:gd name="T90" fmla="*/ 6080 w 12800"/>
              <a:gd name="T91" fmla="*/ 7333 h 1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00" h="11253">
                <a:moveTo>
                  <a:pt x="11467" y="9600"/>
                </a:moveTo>
                <a:lnTo>
                  <a:pt x="1333" y="9600"/>
                </a:lnTo>
                <a:cubicBezTo>
                  <a:pt x="587" y="9600"/>
                  <a:pt x="0" y="9013"/>
                  <a:pt x="0" y="8266"/>
                </a:cubicBezTo>
                <a:lnTo>
                  <a:pt x="0" y="1333"/>
                </a:lnTo>
                <a:cubicBezTo>
                  <a:pt x="0" y="586"/>
                  <a:pt x="587" y="0"/>
                  <a:pt x="1333" y="0"/>
                </a:cubicBezTo>
                <a:lnTo>
                  <a:pt x="11467" y="0"/>
                </a:lnTo>
                <a:cubicBezTo>
                  <a:pt x="12213" y="0"/>
                  <a:pt x="12800" y="586"/>
                  <a:pt x="12800" y="1333"/>
                </a:cubicBezTo>
                <a:lnTo>
                  <a:pt x="12800" y="8266"/>
                </a:lnTo>
                <a:cubicBezTo>
                  <a:pt x="12800" y="8986"/>
                  <a:pt x="12213" y="9600"/>
                  <a:pt x="11467" y="9600"/>
                </a:cubicBezTo>
                <a:close/>
                <a:moveTo>
                  <a:pt x="1333" y="1066"/>
                </a:moveTo>
                <a:cubicBezTo>
                  <a:pt x="1200" y="1066"/>
                  <a:pt x="1067" y="1200"/>
                  <a:pt x="1067" y="1333"/>
                </a:cubicBezTo>
                <a:lnTo>
                  <a:pt x="1067" y="8266"/>
                </a:lnTo>
                <a:cubicBezTo>
                  <a:pt x="1067" y="8400"/>
                  <a:pt x="1200" y="8533"/>
                  <a:pt x="1333" y="8533"/>
                </a:cubicBezTo>
                <a:lnTo>
                  <a:pt x="11467" y="8533"/>
                </a:lnTo>
                <a:cubicBezTo>
                  <a:pt x="11600" y="8533"/>
                  <a:pt x="11733" y="8400"/>
                  <a:pt x="11733" y="8266"/>
                </a:cubicBezTo>
                <a:lnTo>
                  <a:pt x="11733" y="1333"/>
                </a:lnTo>
                <a:cubicBezTo>
                  <a:pt x="11733" y="1200"/>
                  <a:pt x="11600" y="1066"/>
                  <a:pt x="11467" y="1066"/>
                </a:cubicBezTo>
                <a:lnTo>
                  <a:pt x="1333" y="1066"/>
                </a:lnTo>
                <a:close/>
                <a:moveTo>
                  <a:pt x="8800" y="10720"/>
                </a:moveTo>
                <a:cubicBezTo>
                  <a:pt x="8800" y="11013"/>
                  <a:pt x="8560" y="11253"/>
                  <a:pt x="8267" y="11253"/>
                </a:cubicBezTo>
                <a:lnTo>
                  <a:pt x="4533" y="11253"/>
                </a:lnTo>
                <a:cubicBezTo>
                  <a:pt x="4240" y="11253"/>
                  <a:pt x="4000" y="11013"/>
                  <a:pt x="4000" y="10720"/>
                </a:cubicBezTo>
                <a:cubicBezTo>
                  <a:pt x="4000" y="10426"/>
                  <a:pt x="4240" y="10186"/>
                  <a:pt x="4533" y="10186"/>
                </a:cubicBezTo>
                <a:lnTo>
                  <a:pt x="8267" y="10186"/>
                </a:lnTo>
                <a:cubicBezTo>
                  <a:pt x="8560" y="10186"/>
                  <a:pt x="8800" y="10426"/>
                  <a:pt x="8800" y="10720"/>
                </a:cubicBezTo>
                <a:close/>
                <a:moveTo>
                  <a:pt x="8933" y="5173"/>
                </a:moveTo>
                <a:lnTo>
                  <a:pt x="6027" y="5173"/>
                </a:lnTo>
                <a:lnTo>
                  <a:pt x="6027" y="2240"/>
                </a:lnTo>
                <a:lnTo>
                  <a:pt x="6293" y="2240"/>
                </a:lnTo>
                <a:cubicBezTo>
                  <a:pt x="7760" y="2240"/>
                  <a:pt x="8933" y="3440"/>
                  <a:pt x="8933" y="4880"/>
                </a:cubicBezTo>
                <a:lnTo>
                  <a:pt x="8933" y="5173"/>
                </a:lnTo>
                <a:close/>
                <a:moveTo>
                  <a:pt x="6560" y="4640"/>
                </a:moveTo>
                <a:lnTo>
                  <a:pt x="8400" y="4640"/>
                </a:lnTo>
                <a:cubicBezTo>
                  <a:pt x="8267" y="3680"/>
                  <a:pt x="7520" y="2933"/>
                  <a:pt x="6560" y="2800"/>
                </a:cubicBezTo>
                <a:lnTo>
                  <a:pt x="6560" y="4640"/>
                </a:lnTo>
                <a:close/>
                <a:moveTo>
                  <a:pt x="6080" y="7333"/>
                </a:moveTo>
                <a:cubicBezTo>
                  <a:pt x="4853" y="7333"/>
                  <a:pt x="3840" y="6320"/>
                  <a:pt x="3840" y="5093"/>
                </a:cubicBezTo>
                <a:cubicBezTo>
                  <a:pt x="3840" y="4080"/>
                  <a:pt x="4507" y="3200"/>
                  <a:pt x="5493" y="2933"/>
                </a:cubicBezTo>
                <a:cubicBezTo>
                  <a:pt x="5627" y="2906"/>
                  <a:pt x="5787" y="2986"/>
                  <a:pt x="5813" y="3120"/>
                </a:cubicBezTo>
                <a:cubicBezTo>
                  <a:pt x="5840" y="3253"/>
                  <a:pt x="5760" y="3413"/>
                  <a:pt x="5627" y="3440"/>
                </a:cubicBezTo>
                <a:cubicBezTo>
                  <a:pt x="4880" y="3653"/>
                  <a:pt x="4373" y="4320"/>
                  <a:pt x="4373" y="5093"/>
                </a:cubicBezTo>
                <a:cubicBezTo>
                  <a:pt x="4373" y="6026"/>
                  <a:pt x="5147" y="6800"/>
                  <a:pt x="6080" y="6800"/>
                </a:cubicBezTo>
                <a:cubicBezTo>
                  <a:pt x="6880" y="6800"/>
                  <a:pt x="7573" y="6240"/>
                  <a:pt x="7733" y="5466"/>
                </a:cubicBezTo>
                <a:cubicBezTo>
                  <a:pt x="7760" y="5333"/>
                  <a:pt x="7920" y="5226"/>
                  <a:pt x="8053" y="5253"/>
                </a:cubicBezTo>
                <a:cubicBezTo>
                  <a:pt x="8187" y="5280"/>
                  <a:pt x="8293" y="5440"/>
                  <a:pt x="8267" y="5573"/>
                </a:cubicBezTo>
                <a:cubicBezTo>
                  <a:pt x="8053" y="6613"/>
                  <a:pt x="7120" y="7333"/>
                  <a:pt x="6080" y="73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2936C40-20B9-423D-40E5-8B6146960B97}"/>
              </a:ext>
            </a:extLst>
          </p:cNvPr>
          <p:cNvSpPr txBox="1"/>
          <p:nvPr/>
        </p:nvSpPr>
        <p:spPr>
          <a:xfrm>
            <a:off x="4659414" y="3364228"/>
            <a:ext cx="133882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我们的优势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3E36F03-B0C7-D21C-4452-B1A3F5F419D1}"/>
              </a:ext>
            </a:extLst>
          </p:cNvPr>
          <p:cNvSpPr txBox="1"/>
          <p:nvPr/>
        </p:nvSpPr>
        <p:spPr>
          <a:xfrm>
            <a:off x="4659414" y="3795901"/>
            <a:ext cx="2792918" cy="14699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在当今社会，速度决定了很多商业机构的成败。为了顺应时代发展，提高效率，节省时间，我们提出利用智能服务，用互联网</a:t>
            </a:r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+</a:t>
            </a: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的方法来连接万物。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4D17670C-214F-E7BE-15D2-E8C3E2E798AF}"/>
              </a:ext>
            </a:extLst>
          </p:cNvPr>
          <p:cNvCxnSpPr/>
          <p:nvPr/>
        </p:nvCxnSpPr>
        <p:spPr>
          <a:xfrm>
            <a:off x="4762465" y="3763678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>
            <a:extLst>
              <a:ext uri="{FF2B5EF4-FFF2-40B4-BE49-F238E27FC236}">
                <a16:creationId xmlns:a16="http://schemas.microsoft.com/office/drawing/2014/main" id="{69AFBDAD-CCE6-D832-14BB-66C9BE4815F6}"/>
              </a:ext>
            </a:extLst>
          </p:cNvPr>
          <p:cNvSpPr txBox="1"/>
          <p:nvPr/>
        </p:nvSpPr>
        <p:spPr>
          <a:xfrm>
            <a:off x="8105574" y="3364228"/>
            <a:ext cx="133882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我们的产品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FA6A1A43-206D-262B-2659-CD8107AB64BE}"/>
              </a:ext>
            </a:extLst>
          </p:cNvPr>
          <p:cNvSpPr txBox="1"/>
          <p:nvPr/>
        </p:nvSpPr>
        <p:spPr>
          <a:xfrm>
            <a:off x="8105574" y="3795901"/>
            <a:ext cx="2792918" cy="14699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在当今社会，速度决定了很多商业机构的成败。为了顺应时代发展，提高效率，节省时间，我们提出利用智能服务，用互联网</a:t>
            </a:r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+</a:t>
            </a:r>
            <a:r>
              <a: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ea"/>
              </a:rPr>
              <a:t>的方法来连接万物。</a:t>
            </a:r>
            <a:endParaRPr lang="en-US" sz="1400" dirty="0">
              <a:solidFill>
                <a:schemeClr val="accent5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718BBED6-D2F9-7E7D-574A-FA84BEA8AD35}"/>
              </a:ext>
            </a:extLst>
          </p:cNvPr>
          <p:cNvCxnSpPr/>
          <p:nvPr/>
        </p:nvCxnSpPr>
        <p:spPr>
          <a:xfrm>
            <a:off x="8208625" y="3763678"/>
            <a:ext cx="17017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044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4AFD94A-5CCB-EF87-2FC2-3FD92DCD1F3F}"/>
              </a:ext>
            </a:extLst>
          </p:cNvPr>
          <p:cNvSpPr/>
          <p:nvPr/>
        </p:nvSpPr>
        <p:spPr>
          <a:xfrm>
            <a:off x="0" y="5748701"/>
            <a:ext cx="12192000" cy="1109300"/>
          </a:xfrm>
          <a:custGeom>
            <a:avLst/>
            <a:gdLst>
              <a:gd name="connsiteX0" fmla="*/ 0 w 12192000"/>
              <a:gd name="connsiteY0" fmla="*/ 0 h 566637"/>
              <a:gd name="connsiteX1" fmla="*/ 12192000 w 12192000"/>
              <a:gd name="connsiteY1" fmla="*/ 0 h 566637"/>
              <a:gd name="connsiteX2" fmla="*/ 12192000 w 12192000"/>
              <a:gd name="connsiteY2" fmla="*/ 566637 h 566637"/>
              <a:gd name="connsiteX3" fmla="*/ 0 w 12192000"/>
              <a:gd name="connsiteY3" fmla="*/ 566637 h 56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6637">
                <a:moveTo>
                  <a:pt x="0" y="0"/>
                </a:moveTo>
                <a:lnTo>
                  <a:pt x="12192000" y="0"/>
                </a:lnTo>
                <a:lnTo>
                  <a:pt x="12192000" y="566637"/>
                </a:lnTo>
                <a:lnTo>
                  <a:pt x="0" y="56663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375F588-252A-7CD8-FECE-31DD7D110B08}"/>
              </a:ext>
            </a:extLst>
          </p:cNvPr>
          <p:cNvSpPr/>
          <p:nvPr/>
        </p:nvSpPr>
        <p:spPr>
          <a:xfrm>
            <a:off x="317500" y="209010"/>
            <a:ext cx="3670300" cy="6439981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A358FC1-6CFD-480B-1F1F-E1E42BDE4EA8}"/>
              </a:ext>
            </a:extLst>
          </p:cNvPr>
          <p:cNvSpPr/>
          <p:nvPr/>
        </p:nvSpPr>
        <p:spPr>
          <a:xfrm>
            <a:off x="523532" y="435600"/>
            <a:ext cx="3258235" cy="5986800"/>
          </a:xfrm>
          <a:prstGeom prst="roundRect">
            <a:avLst>
              <a:gd name="adj" fmla="val 4177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650DBF4-1627-5445-30FB-0F677D5DC8A9}"/>
              </a:ext>
            </a:extLst>
          </p:cNvPr>
          <p:cNvGrpSpPr/>
          <p:nvPr/>
        </p:nvGrpSpPr>
        <p:grpSpPr>
          <a:xfrm>
            <a:off x="4488002" y="2309625"/>
            <a:ext cx="3046495" cy="4326780"/>
            <a:chOff x="4365982" y="479374"/>
            <a:chExt cx="2476002" cy="330522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F2FDBAE-2DB9-446D-DAA4-CDFB6F08264F}"/>
                </a:ext>
              </a:extLst>
            </p:cNvPr>
            <p:cNvSpPr/>
            <p:nvPr/>
          </p:nvSpPr>
          <p:spPr>
            <a:xfrm>
              <a:off x="4365982" y="479374"/>
              <a:ext cx="2476002" cy="3305226"/>
            </a:xfrm>
            <a:prstGeom prst="roundRect">
              <a:avLst>
                <a:gd name="adj" fmla="val 6948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103000" sy="103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FB211F8-E6C2-CDD2-1FF2-244F7D93E1D9}"/>
                </a:ext>
              </a:extLst>
            </p:cNvPr>
            <p:cNvSpPr/>
            <p:nvPr/>
          </p:nvSpPr>
          <p:spPr>
            <a:xfrm>
              <a:off x="4535936" y="647951"/>
              <a:ext cx="2136095" cy="2968073"/>
            </a:xfrm>
            <a:prstGeom prst="roundRect">
              <a:avLst>
                <a:gd name="adj" fmla="val 765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blurRad="241300" sx="103000" sy="103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5516A9-4748-EB12-7F47-9EBE3D950D34}"/>
              </a:ext>
            </a:extLst>
          </p:cNvPr>
          <p:cNvGrpSpPr/>
          <p:nvPr/>
        </p:nvGrpSpPr>
        <p:grpSpPr>
          <a:xfrm>
            <a:off x="8030565" y="2309625"/>
            <a:ext cx="3046495" cy="4326780"/>
            <a:chOff x="4365982" y="479374"/>
            <a:chExt cx="2476002" cy="330522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52FD99F-F1BF-BC05-6570-1D14DEDCB5F0}"/>
                </a:ext>
              </a:extLst>
            </p:cNvPr>
            <p:cNvSpPr/>
            <p:nvPr/>
          </p:nvSpPr>
          <p:spPr>
            <a:xfrm>
              <a:off x="4365982" y="479374"/>
              <a:ext cx="2476002" cy="3305226"/>
            </a:xfrm>
            <a:prstGeom prst="roundRect">
              <a:avLst>
                <a:gd name="adj" fmla="val 6948"/>
              </a:avLst>
            </a:prstGeom>
            <a:solidFill>
              <a:schemeClr val="bg1"/>
            </a:solidFill>
            <a:ln>
              <a:noFill/>
            </a:ln>
            <a:effectLst>
              <a:outerShdw blurRad="241300" sx="103000" sy="103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1C56B24-1CC0-9CFD-E6F2-8704551F3DEC}"/>
                </a:ext>
              </a:extLst>
            </p:cNvPr>
            <p:cNvSpPr/>
            <p:nvPr/>
          </p:nvSpPr>
          <p:spPr>
            <a:xfrm>
              <a:off x="4535936" y="647951"/>
              <a:ext cx="2136095" cy="2968073"/>
            </a:xfrm>
            <a:prstGeom prst="roundRect">
              <a:avLst>
                <a:gd name="adj" fmla="val 7655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  <a:effectLst>
              <a:outerShdw blurRad="241300" sx="103000" sy="103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26" name="对话气泡: 圆角矩形 25">
            <a:extLst>
              <a:ext uri="{FF2B5EF4-FFF2-40B4-BE49-F238E27FC236}">
                <a16:creationId xmlns:a16="http://schemas.microsoft.com/office/drawing/2014/main" id="{0D76F5A3-B014-835E-7D92-D8E98608506C}"/>
              </a:ext>
            </a:extLst>
          </p:cNvPr>
          <p:cNvSpPr/>
          <p:nvPr/>
        </p:nvSpPr>
        <p:spPr>
          <a:xfrm>
            <a:off x="2626468" y="625436"/>
            <a:ext cx="8450592" cy="1503593"/>
          </a:xfrm>
          <a:prstGeom prst="wedgeRoundRectCallout">
            <a:avLst>
              <a:gd name="adj1" fmla="val -39482"/>
              <a:gd name="adj2" fmla="val 71557"/>
              <a:gd name="adj3" fmla="val 16667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4F03D2B-BBFE-4442-B5C2-06FA04B963E4}"/>
              </a:ext>
            </a:extLst>
          </p:cNvPr>
          <p:cNvSpPr txBox="1"/>
          <p:nvPr/>
        </p:nvSpPr>
        <p:spPr>
          <a:xfrm>
            <a:off x="867288" y="1985263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我们的公司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8009F50-0B68-351E-6F75-67D15E8F2499}"/>
              </a:ext>
            </a:extLst>
          </p:cNvPr>
          <p:cNvCxnSpPr>
            <a:cxnSpLocks/>
          </p:cNvCxnSpPr>
          <p:nvPr/>
        </p:nvCxnSpPr>
        <p:spPr>
          <a:xfrm>
            <a:off x="963541" y="2486313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confont-10503-5122247">
            <a:extLst>
              <a:ext uri="{FF2B5EF4-FFF2-40B4-BE49-F238E27FC236}">
                <a16:creationId xmlns:a16="http://schemas.microsoft.com/office/drawing/2014/main" id="{DAC8A222-8893-9C9A-49CD-51E4F63FC82E}"/>
              </a:ext>
            </a:extLst>
          </p:cNvPr>
          <p:cNvSpPr/>
          <p:nvPr/>
        </p:nvSpPr>
        <p:spPr>
          <a:xfrm>
            <a:off x="963541" y="1274638"/>
            <a:ext cx="604476" cy="609685"/>
          </a:xfrm>
          <a:custGeom>
            <a:avLst/>
            <a:gdLst>
              <a:gd name="connsiteX0" fmla="*/ 0 w 437473"/>
              <a:gd name="connsiteY0" fmla="*/ 417433 h 441243"/>
              <a:gd name="connsiteX1" fmla="*/ 437473 w 437473"/>
              <a:gd name="connsiteY1" fmla="*/ 417433 h 441243"/>
              <a:gd name="connsiteX2" fmla="*/ 437473 w 437473"/>
              <a:gd name="connsiteY2" fmla="*/ 441243 h 441243"/>
              <a:gd name="connsiteX3" fmla="*/ 0 w 437473"/>
              <a:gd name="connsiteY3" fmla="*/ 441243 h 441243"/>
              <a:gd name="connsiteX4" fmla="*/ 293257 w 437473"/>
              <a:gd name="connsiteY4" fmla="*/ 324284 h 441243"/>
              <a:gd name="connsiteX5" fmla="*/ 335553 w 437473"/>
              <a:gd name="connsiteY5" fmla="*/ 324284 h 441243"/>
              <a:gd name="connsiteX6" fmla="*/ 335553 w 437473"/>
              <a:gd name="connsiteY6" fmla="*/ 348094 h 441243"/>
              <a:gd name="connsiteX7" fmla="*/ 293257 w 437473"/>
              <a:gd name="connsiteY7" fmla="*/ 348094 h 441243"/>
              <a:gd name="connsiteX8" fmla="*/ 347889 w 437473"/>
              <a:gd name="connsiteY8" fmla="*/ 324141 h 441243"/>
              <a:gd name="connsiteX9" fmla="*/ 369322 w 437473"/>
              <a:gd name="connsiteY9" fmla="*/ 324141 h 441243"/>
              <a:gd name="connsiteX10" fmla="*/ 369322 w 437473"/>
              <a:gd name="connsiteY10" fmla="*/ 347951 h 441243"/>
              <a:gd name="connsiteX11" fmla="*/ 347889 w 437473"/>
              <a:gd name="connsiteY11" fmla="*/ 347951 h 441243"/>
              <a:gd name="connsiteX12" fmla="*/ 83923 w 437473"/>
              <a:gd name="connsiteY12" fmla="*/ 283759 h 441243"/>
              <a:gd name="connsiteX13" fmla="*/ 158178 w 437473"/>
              <a:gd name="connsiteY13" fmla="*/ 283759 h 441243"/>
              <a:gd name="connsiteX14" fmla="*/ 158178 w 437473"/>
              <a:gd name="connsiteY14" fmla="*/ 307569 h 441243"/>
              <a:gd name="connsiteX15" fmla="*/ 83923 w 437473"/>
              <a:gd name="connsiteY15" fmla="*/ 307569 h 441243"/>
              <a:gd name="connsiteX16" fmla="*/ 179898 w 437473"/>
              <a:gd name="connsiteY16" fmla="*/ 283568 h 441243"/>
              <a:gd name="connsiteX17" fmla="*/ 217525 w 437473"/>
              <a:gd name="connsiteY17" fmla="*/ 283568 h 441243"/>
              <a:gd name="connsiteX18" fmla="*/ 217525 w 437473"/>
              <a:gd name="connsiteY18" fmla="*/ 307378 h 441243"/>
              <a:gd name="connsiteX19" fmla="*/ 179898 w 437473"/>
              <a:gd name="connsiteY19" fmla="*/ 307378 h 441243"/>
              <a:gd name="connsiteX20" fmla="*/ 293257 w 437473"/>
              <a:gd name="connsiteY20" fmla="*/ 248805 h 441243"/>
              <a:gd name="connsiteX21" fmla="*/ 335553 w 437473"/>
              <a:gd name="connsiteY21" fmla="*/ 248805 h 441243"/>
              <a:gd name="connsiteX22" fmla="*/ 335553 w 437473"/>
              <a:gd name="connsiteY22" fmla="*/ 272616 h 441243"/>
              <a:gd name="connsiteX23" fmla="*/ 293257 w 437473"/>
              <a:gd name="connsiteY23" fmla="*/ 272616 h 441243"/>
              <a:gd name="connsiteX24" fmla="*/ 347889 w 437473"/>
              <a:gd name="connsiteY24" fmla="*/ 248662 h 441243"/>
              <a:gd name="connsiteX25" fmla="*/ 369322 w 437473"/>
              <a:gd name="connsiteY25" fmla="*/ 248662 h 441243"/>
              <a:gd name="connsiteX26" fmla="*/ 369322 w 437473"/>
              <a:gd name="connsiteY26" fmla="*/ 272473 h 441243"/>
              <a:gd name="connsiteX27" fmla="*/ 347889 w 437473"/>
              <a:gd name="connsiteY27" fmla="*/ 272473 h 441243"/>
              <a:gd name="connsiteX28" fmla="*/ 83923 w 437473"/>
              <a:gd name="connsiteY28" fmla="*/ 207852 h 441243"/>
              <a:gd name="connsiteX29" fmla="*/ 158178 w 437473"/>
              <a:gd name="connsiteY29" fmla="*/ 207852 h 441243"/>
              <a:gd name="connsiteX30" fmla="*/ 158178 w 437473"/>
              <a:gd name="connsiteY30" fmla="*/ 231662 h 441243"/>
              <a:gd name="connsiteX31" fmla="*/ 83923 w 437473"/>
              <a:gd name="connsiteY31" fmla="*/ 231662 h 441243"/>
              <a:gd name="connsiteX32" fmla="*/ 179898 w 437473"/>
              <a:gd name="connsiteY32" fmla="*/ 207709 h 441243"/>
              <a:gd name="connsiteX33" fmla="*/ 217525 w 437473"/>
              <a:gd name="connsiteY33" fmla="*/ 207709 h 441243"/>
              <a:gd name="connsiteX34" fmla="*/ 217525 w 437473"/>
              <a:gd name="connsiteY34" fmla="*/ 231519 h 441243"/>
              <a:gd name="connsiteX35" fmla="*/ 179898 w 437473"/>
              <a:gd name="connsiteY35" fmla="*/ 231519 h 441243"/>
              <a:gd name="connsiteX36" fmla="*/ 293257 w 437473"/>
              <a:gd name="connsiteY36" fmla="*/ 174517 h 441243"/>
              <a:gd name="connsiteX37" fmla="*/ 335553 w 437473"/>
              <a:gd name="connsiteY37" fmla="*/ 174517 h 441243"/>
              <a:gd name="connsiteX38" fmla="*/ 335553 w 437473"/>
              <a:gd name="connsiteY38" fmla="*/ 198328 h 441243"/>
              <a:gd name="connsiteX39" fmla="*/ 293257 w 437473"/>
              <a:gd name="connsiteY39" fmla="*/ 198328 h 441243"/>
              <a:gd name="connsiteX40" fmla="*/ 347889 w 437473"/>
              <a:gd name="connsiteY40" fmla="*/ 174470 h 441243"/>
              <a:gd name="connsiteX41" fmla="*/ 369322 w 437473"/>
              <a:gd name="connsiteY41" fmla="*/ 174470 h 441243"/>
              <a:gd name="connsiteX42" fmla="*/ 369322 w 437473"/>
              <a:gd name="connsiteY42" fmla="*/ 198280 h 441243"/>
              <a:gd name="connsiteX43" fmla="*/ 347889 w 437473"/>
              <a:gd name="connsiteY43" fmla="*/ 198280 h 441243"/>
              <a:gd name="connsiteX44" fmla="*/ 83923 w 437473"/>
              <a:gd name="connsiteY44" fmla="*/ 127468 h 441243"/>
              <a:gd name="connsiteX45" fmla="*/ 158178 w 437473"/>
              <a:gd name="connsiteY45" fmla="*/ 127468 h 441243"/>
              <a:gd name="connsiteX46" fmla="*/ 158178 w 437473"/>
              <a:gd name="connsiteY46" fmla="*/ 151278 h 441243"/>
              <a:gd name="connsiteX47" fmla="*/ 83923 w 437473"/>
              <a:gd name="connsiteY47" fmla="*/ 151278 h 441243"/>
              <a:gd name="connsiteX48" fmla="*/ 179898 w 437473"/>
              <a:gd name="connsiteY48" fmla="*/ 127373 h 441243"/>
              <a:gd name="connsiteX49" fmla="*/ 217525 w 437473"/>
              <a:gd name="connsiteY49" fmla="*/ 127373 h 441243"/>
              <a:gd name="connsiteX50" fmla="*/ 217525 w 437473"/>
              <a:gd name="connsiteY50" fmla="*/ 151183 h 441243"/>
              <a:gd name="connsiteX51" fmla="*/ 179898 w 437473"/>
              <a:gd name="connsiteY51" fmla="*/ 151183 h 441243"/>
              <a:gd name="connsiteX52" fmla="*/ 86342 w 437473"/>
              <a:gd name="connsiteY52" fmla="*/ 0 h 441243"/>
              <a:gd name="connsiteX53" fmla="*/ 221356 w 437473"/>
              <a:gd name="connsiteY53" fmla="*/ 0 h 441243"/>
              <a:gd name="connsiteX54" fmla="*/ 261027 w 437473"/>
              <a:gd name="connsiteY54" fmla="*/ 14667 h 441243"/>
              <a:gd name="connsiteX55" fmla="*/ 278124 w 437473"/>
              <a:gd name="connsiteY55" fmla="*/ 51762 h 441243"/>
              <a:gd name="connsiteX56" fmla="*/ 278124 w 437473"/>
              <a:gd name="connsiteY56" fmla="*/ 95477 h 441243"/>
              <a:gd name="connsiteX57" fmla="*/ 357036 w 437473"/>
              <a:gd name="connsiteY57" fmla="*/ 95477 h 441243"/>
              <a:gd name="connsiteX58" fmla="*/ 408756 w 437473"/>
              <a:gd name="connsiteY58" fmla="*/ 147192 h 441243"/>
              <a:gd name="connsiteX59" fmla="*/ 408756 w 437473"/>
              <a:gd name="connsiteY59" fmla="*/ 393242 h 441243"/>
              <a:gd name="connsiteX60" fmla="*/ 384944 w 437473"/>
              <a:gd name="connsiteY60" fmla="*/ 393242 h 441243"/>
              <a:gd name="connsiteX61" fmla="*/ 384944 w 437473"/>
              <a:gd name="connsiteY61" fmla="*/ 147145 h 441243"/>
              <a:gd name="connsiteX62" fmla="*/ 357036 w 437473"/>
              <a:gd name="connsiteY62" fmla="*/ 119239 h 441243"/>
              <a:gd name="connsiteX63" fmla="*/ 278171 w 437473"/>
              <a:gd name="connsiteY63" fmla="*/ 119239 h 441243"/>
              <a:gd name="connsiteX64" fmla="*/ 278171 w 437473"/>
              <a:gd name="connsiteY64" fmla="*/ 397576 h 441243"/>
              <a:gd name="connsiteX65" fmla="*/ 254359 w 437473"/>
              <a:gd name="connsiteY65" fmla="*/ 397576 h 441243"/>
              <a:gd name="connsiteX66" fmla="*/ 254359 w 437473"/>
              <a:gd name="connsiteY66" fmla="*/ 51762 h 441243"/>
              <a:gd name="connsiteX67" fmla="*/ 221404 w 437473"/>
              <a:gd name="connsiteY67" fmla="*/ 23857 h 441243"/>
              <a:gd name="connsiteX68" fmla="*/ 86342 w 437473"/>
              <a:gd name="connsiteY68" fmla="*/ 23857 h 441243"/>
              <a:gd name="connsiteX69" fmla="*/ 53005 w 437473"/>
              <a:gd name="connsiteY69" fmla="*/ 51762 h 441243"/>
              <a:gd name="connsiteX70" fmla="*/ 53005 w 437473"/>
              <a:gd name="connsiteY70" fmla="*/ 397481 h 441243"/>
              <a:gd name="connsiteX71" fmla="*/ 29193 w 437473"/>
              <a:gd name="connsiteY71" fmla="*/ 397481 h 441243"/>
              <a:gd name="connsiteX72" fmla="*/ 29193 w 437473"/>
              <a:gd name="connsiteY72" fmla="*/ 51715 h 441243"/>
              <a:gd name="connsiteX73" fmla="*/ 86342 w 437473"/>
              <a:gd name="connsiteY73" fmla="*/ 0 h 4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37473" h="441243">
                <a:moveTo>
                  <a:pt x="0" y="417433"/>
                </a:moveTo>
                <a:lnTo>
                  <a:pt x="437473" y="417433"/>
                </a:lnTo>
                <a:lnTo>
                  <a:pt x="437473" y="441243"/>
                </a:lnTo>
                <a:lnTo>
                  <a:pt x="0" y="441243"/>
                </a:lnTo>
                <a:close/>
                <a:moveTo>
                  <a:pt x="293257" y="324284"/>
                </a:moveTo>
                <a:lnTo>
                  <a:pt x="335553" y="324284"/>
                </a:lnTo>
                <a:lnTo>
                  <a:pt x="335553" y="348094"/>
                </a:lnTo>
                <a:lnTo>
                  <a:pt x="293257" y="348094"/>
                </a:lnTo>
                <a:close/>
                <a:moveTo>
                  <a:pt x="347889" y="324141"/>
                </a:moveTo>
                <a:lnTo>
                  <a:pt x="369322" y="324141"/>
                </a:lnTo>
                <a:lnTo>
                  <a:pt x="369322" y="347951"/>
                </a:lnTo>
                <a:lnTo>
                  <a:pt x="347889" y="347951"/>
                </a:lnTo>
                <a:close/>
                <a:moveTo>
                  <a:pt x="83923" y="283759"/>
                </a:moveTo>
                <a:lnTo>
                  <a:pt x="158178" y="283759"/>
                </a:lnTo>
                <a:lnTo>
                  <a:pt x="158178" y="307569"/>
                </a:lnTo>
                <a:lnTo>
                  <a:pt x="83923" y="307569"/>
                </a:lnTo>
                <a:close/>
                <a:moveTo>
                  <a:pt x="179898" y="283568"/>
                </a:moveTo>
                <a:lnTo>
                  <a:pt x="217525" y="283568"/>
                </a:lnTo>
                <a:lnTo>
                  <a:pt x="217525" y="307378"/>
                </a:lnTo>
                <a:lnTo>
                  <a:pt x="179898" y="307378"/>
                </a:lnTo>
                <a:close/>
                <a:moveTo>
                  <a:pt x="293257" y="248805"/>
                </a:moveTo>
                <a:lnTo>
                  <a:pt x="335553" y="248805"/>
                </a:lnTo>
                <a:lnTo>
                  <a:pt x="335553" y="272616"/>
                </a:lnTo>
                <a:lnTo>
                  <a:pt x="293257" y="272616"/>
                </a:lnTo>
                <a:close/>
                <a:moveTo>
                  <a:pt x="347889" y="248662"/>
                </a:moveTo>
                <a:lnTo>
                  <a:pt x="369322" y="248662"/>
                </a:lnTo>
                <a:lnTo>
                  <a:pt x="369322" y="272473"/>
                </a:lnTo>
                <a:lnTo>
                  <a:pt x="347889" y="272473"/>
                </a:lnTo>
                <a:close/>
                <a:moveTo>
                  <a:pt x="83923" y="207852"/>
                </a:moveTo>
                <a:lnTo>
                  <a:pt x="158178" y="207852"/>
                </a:lnTo>
                <a:lnTo>
                  <a:pt x="158178" y="231662"/>
                </a:lnTo>
                <a:lnTo>
                  <a:pt x="83923" y="231662"/>
                </a:lnTo>
                <a:close/>
                <a:moveTo>
                  <a:pt x="179898" y="207709"/>
                </a:moveTo>
                <a:lnTo>
                  <a:pt x="217525" y="207709"/>
                </a:lnTo>
                <a:lnTo>
                  <a:pt x="217525" y="231519"/>
                </a:lnTo>
                <a:lnTo>
                  <a:pt x="179898" y="231519"/>
                </a:lnTo>
                <a:close/>
                <a:moveTo>
                  <a:pt x="293257" y="174517"/>
                </a:moveTo>
                <a:lnTo>
                  <a:pt x="335553" y="174517"/>
                </a:lnTo>
                <a:lnTo>
                  <a:pt x="335553" y="198328"/>
                </a:lnTo>
                <a:lnTo>
                  <a:pt x="293257" y="198328"/>
                </a:lnTo>
                <a:close/>
                <a:moveTo>
                  <a:pt x="347889" y="174470"/>
                </a:moveTo>
                <a:lnTo>
                  <a:pt x="369322" y="174470"/>
                </a:lnTo>
                <a:lnTo>
                  <a:pt x="369322" y="198280"/>
                </a:lnTo>
                <a:lnTo>
                  <a:pt x="347889" y="198280"/>
                </a:lnTo>
                <a:close/>
                <a:moveTo>
                  <a:pt x="83923" y="127468"/>
                </a:moveTo>
                <a:lnTo>
                  <a:pt x="158178" y="127468"/>
                </a:lnTo>
                <a:lnTo>
                  <a:pt x="158178" y="151278"/>
                </a:lnTo>
                <a:lnTo>
                  <a:pt x="83923" y="151278"/>
                </a:lnTo>
                <a:close/>
                <a:moveTo>
                  <a:pt x="179898" y="127373"/>
                </a:moveTo>
                <a:lnTo>
                  <a:pt x="217525" y="127373"/>
                </a:lnTo>
                <a:lnTo>
                  <a:pt x="217525" y="151183"/>
                </a:lnTo>
                <a:lnTo>
                  <a:pt x="179898" y="151183"/>
                </a:lnTo>
                <a:close/>
                <a:moveTo>
                  <a:pt x="86342" y="0"/>
                </a:moveTo>
                <a:lnTo>
                  <a:pt x="221356" y="0"/>
                </a:lnTo>
                <a:cubicBezTo>
                  <a:pt x="236310" y="0"/>
                  <a:pt x="250359" y="5238"/>
                  <a:pt x="261027" y="14667"/>
                </a:cubicBezTo>
                <a:cubicBezTo>
                  <a:pt x="272028" y="24524"/>
                  <a:pt x="278124" y="37667"/>
                  <a:pt x="278124" y="51762"/>
                </a:cubicBezTo>
                <a:lnTo>
                  <a:pt x="278124" y="95477"/>
                </a:lnTo>
                <a:lnTo>
                  <a:pt x="357036" y="95477"/>
                </a:lnTo>
                <a:cubicBezTo>
                  <a:pt x="385563" y="95477"/>
                  <a:pt x="408756" y="118668"/>
                  <a:pt x="408756" y="147192"/>
                </a:cubicBezTo>
                <a:lnTo>
                  <a:pt x="408756" y="393242"/>
                </a:lnTo>
                <a:lnTo>
                  <a:pt x="384944" y="393242"/>
                </a:lnTo>
                <a:lnTo>
                  <a:pt x="384944" y="147145"/>
                </a:lnTo>
                <a:cubicBezTo>
                  <a:pt x="384944" y="131763"/>
                  <a:pt x="372467" y="119239"/>
                  <a:pt x="357036" y="119239"/>
                </a:cubicBezTo>
                <a:lnTo>
                  <a:pt x="278171" y="119239"/>
                </a:lnTo>
                <a:lnTo>
                  <a:pt x="278171" y="397576"/>
                </a:lnTo>
                <a:lnTo>
                  <a:pt x="254359" y="397576"/>
                </a:lnTo>
                <a:lnTo>
                  <a:pt x="254359" y="51762"/>
                </a:lnTo>
                <a:cubicBezTo>
                  <a:pt x="254359" y="36429"/>
                  <a:pt x="239596" y="23857"/>
                  <a:pt x="221404" y="23857"/>
                </a:cubicBezTo>
                <a:lnTo>
                  <a:pt x="86342" y="23857"/>
                </a:lnTo>
                <a:cubicBezTo>
                  <a:pt x="67959" y="23857"/>
                  <a:pt x="53005" y="36381"/>
                  <a:pt x="53005" y="51762"/>
                </a:cubicBezTo>
                <a:lnTo>
                  <a:pt x="53005" y="397481"/>
                </a:lnTo>
                <a:lnTo>
                  <a:pt x="29193" y="397481"/>
                </a:lnTo>
                <a:lnTo>
                  <a:pt x="29193" y="51715"/>
                </a:lnTo>
                <a:cubicBezTo>
                  <a:pt x="29193" y="23191"/>
                  <a:pt x="54862" y="0"/>
                  <a:pt x="863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8207073-234F-E87B-F573-78A89F527F0F}"/>
              </a:ext>
            </a:extLst>
          </p:cNvPr>
          <p:cNvSpPr txBox="1"/>
          <p:nvPr/>
        </p:nvSpPr>
        <p:spPr>
          <a:xfrm>
            <a:off x="3174575" y="1089938"/>
            <a:ext cx="5673348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公司口号：</a:t>
            </a:r>
            <a:r>
              <a:rPr lang="zh-CN" altLang="en-US" sz="3600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科技点亮生活角落</a:t>
            </a:r>
            <a:endParaRPr lang="en-US" sz="3600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C4C0FC8-3A8E-47EB-2CCC-2E5419BD883F}"/>
              </a:ext>
            </a:extLst>
          </p:cNvPr>
          <p:cNvSpPr txBox="1"/>
          <p:nvPr/>
        </p:nvSpPr>
        <p:spPr>
          <a:xfrm>
            <a:off x="812327" y="2587254"/>
            <a:ext cx="2560735" cy="2627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officePLUS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科技有限公司是一个电子科技性质的公司，创建于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1800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年，有着久远的历史。我公司以技术人才较多，他们多是进行科研项目以及产品的后期维护，是我们公司的核心及重要人力资源。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9F49CA9-83D1-0FA6-6293-B83C0792E5F4}"/>
              </a:ext>
            </a:extLst>
          </p:cNvPr>
          <p:cNvSpPr/>
          <p:nvPr/>
        </p:nvSpPr>
        <p:spPr>
          <a:xfrm>
            <a:off x="10038945" y="-26125"/>
            <a:ext cx="2172509" cy="461726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863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B469C9EF-ECDE-60A6-A710-9307C404B8FA}"/>
              </a:ext>
            </a:extLst>
          </p:cNvPr>
          <p:cNvSpPr/>
          <p:nvPr/>
        </p:nvSpPr>
        <p:spPr>
          <a:xfrm>
            <a:off x="-16265" y="1970860"/>
            <a:ext cx="12224530" cy="4454868"/>
          </a:xfrm>
          <a:prstGeom prst="roundRect">
            <a:avLst>
              <a:gd name="adj" fmla="val 30332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C060E76-2C6D-8552-2649-5A04CD0A9342}"/>
              </a:ext>
            </a:extLst>
          </p:cNvPr>
          <p:cNvSpPr/>
          <p:nvPr/>
        </p:nvSpPr>
        <p:spPr>
          <a:xfrm>
            <a:off x="0" y="0"/>
            <a:ext cx="12192000" cy="1431791"/>
          </a:xfrm>
          <a:custGeom>
            <a:avLst/>
            <a:gdLst>
              <a:gd name="connsiteX0" fmla="*/ 0 w 12192000"/>
              <a:gd name="connsiteY0" fmla="*/ 0 h 1431791"/>
              <a:gd name="connsiteX1" fmla="*/ 12192000 w 12192000"/>
              <a:gd name="connsiteY1" fmla="*/ 0 h 1431791"/>
              <a:gd name="connsiteX2" fmla="*/ 12192000 w 12192000"/>
              <a:gd name="connsiteY2" fmla="*/ 1008587 h 1431791"/>
              <a:gd name="connsiteX3" fmla="*/ 11997748 w 12192000"/>
              <a:gd name="connsiteY3" fmla="*/ 1042613 h 1431791"/>
              <a:gd name="connsiteX4" fmla="*/ 6096000 w 12192000"/>
              <a:gd name="connsiteY4" fmla="*/ 1431791 h 1431791"/>
              <a:gd name="connsiteX5" fmla="*/ 194252 w 12192000"/>
              <a:gd name="connsiteY5" fmla="*/ 1042613 h 1431791"/>
              <a:gd name="connsiteX6" fmla="*/ 0 w 12192000"/>
              <a:gd name="connsiteY6" fmla="*/ 1008587 h 143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31791">
                <a:moveTo>
                  <a:pt x="0" y="0"/>
                </a:moveTo>
                <a:lnTo>
                  <a:pt x="12192000" y="0"/>
                </a:lnTo>
                <a:lnTo>
                  <a:pt x="12192000" y="1008587"/>
                </a:lnTo>
                <a:lnTo>
                  <a:pt x="11997748" y="1042613"/>
                </a:lnTo>
                <a:cubicBezTo>
                  <a:pt x="10487359" y="1283067"/>
                  <a:pt x="8400776" y="1431791"/>
                  <a:pt x="6096000" y="1431791"/>
                </a:cubicBezTo>
                <a:cubicBezTo>
                  <a:pt x="3791224" y="1431791"/>
                  <a:pt x="1704641" y="1283067"/>
                  <a:pt x="194252" y="1042613"/>
                </a:cubicBezTo>
                <a:lnTo>
                  <a:pt x="0" y="100858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CD0E8DA-34CB-F7CD-12A5-BBAE2D3E46F4}"/>
              </a:ext>
            </a:extLst>
          </p:cNvPr>
          <p:cNvSpPr/>
          <p:nvPr/>
        </p:nvSpPr>
        <p:spPr>
          <a:xfrm>
            <a:off x="1850446" y="1997209"/>
            <a:ext cx="1319746" cy="608798"/>
          </a:xfrm>
          <a:prstGeom prst="roundRect">
            <a:avLst/>
          </a:prstGeom>
          <a:solidFill>
            <a:srgbClr val="E8EDFE"/>
          </a:solid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C04EEE-1F35-2C76-3D98-FC890344AEB5}"/>
              </a:ext>
            </a:extLst>
          </p:cNvPr>
          <p:cNvSpPr txBox="1"/>
          <p:nvPr/>
        </p:nvSpPr>
        <p:spPr>
          <a:xfrm>
            <a:off x="5080336" y="305937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发展历史</a:t>
            </a:r>
            <a:endParaRPr 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05F623-5B0D-3193-9594-7FADC9EE751B}"/>
              </a:ext>
            </a:extLst>
          </p:cNvPr>
          <p:cNvSpPr txBox="1"/>
          <p:nvPr/>
        </p:nvSpPr>
        <p:spPr>
          <a:xfrm>
            <a:off x="4798016" y="867498"/>
            <a:ext cx="259596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+mj-ea"/>
              </a:rPr>
              <a:t>Development History</a:t>
            </a:r>
            <a:endParaRPr lang="en-US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+mj-ea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4AEB438A-267F-6B6D-777E-0DE7BD99D2CD}"/>
              </a:ext>
            </a:extLst>
          </p:cNvPr>
          <p:cNvSpPr/>
          <p:nvPr/>
        </p:nvSpPr>
        <p:spPr>
          <a:xfrm>
            <a:off x="1517586" y="3356398"/>
            <a:ext cx="9031702" cy="146216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241300" sx="94000" sy="94000" algn="ctr" rotWithShape="0">
              <a:schemeClr val="accent1"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EA6474C9-9856-DC71-2345-C3FF8DB91DFF}"/>
              </a:ext>
            </a:extLst>
          </p:cNvPr>
          <p:cNvSpPr/>
          <p:nvPr/>
        </p:nvSpPr>
        <p:spPr>
          <a:xfrm>
            <a:off x="9631296" y="3224609"/>
            <a:ext cx="1329596" cy="1779788"/>
          </a:xfrm>
          <a:prstGeom prst="arc">
            <a:avLst>
              <a:gd name="adj1" fmla="val 16200000"/>
              <a:gd name="adj2" fmla="val 5502652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1B46454C-6B8C-1370-813D-340B42E54FC2}"/>
              </a:ext>
            </a:extLst>
          </p:cNvPr>
          <p:cNvCxnSpPr>
            <a:cxnSpLocks/>
          </p:cNvCxnSpPr>
          <p:nvPr/>
        </p:nvCxnSpPr>
        <p:spPr>
          <a:xfrm flipV="1">
            <a:off x="519905" y="3224609"/>
            <a:ext cx="9776189" cy="136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1656DAD-5FE1-7F93-3A60-A1C981D45810}"/>
              </a:ext>
            </a:extLst>
          </p:cNvPr>
          <p:cNvCxnSpPr>
            <a:cxnSpLocks/>
          </p:cNvCxnSpPr>
          <p:nvPr/>
        </p:nvCxnSpPr>
        <p:spPr>
          <a:xfrm>
            <a:off x="519905" y="5000297"/>
            <a:ext cx="9776189" cy="136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00050DB4-C81A-EE8D-0037-DA690573F72F}"/>
              </a:ext>
            </a:extLst>
          </p:cNvPr>
          <p:cNvSpPr txBox="1"/>
          <p:nvPr/>
        </p:nvSpPr>
        <p:spPr>
          <a:xfrm>
            <a:off x="1744637" y="2096699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1800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FA26639-DEE7-69FC-5B8D-7998B2297389}"/>
              </a:ext>
            </a:extLst>
          </p:cNvPr>
          <p:cNvSpPr txBox="1"/>
          <p:nvPr/>
        </p:nvSpPr>
        <p:spPr>
          <a:xfrm>
            <a:off x="1744637" y="2439472"/>
            <a:ext cx="1441420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我们的演示设计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公司成立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33CB9D2-86A4-259A-73A9-FEDA825C817F}"/>
              </a:ext>
            </a:extLst>
          </p:cNvPr>
          <p:cNvCxnSpPr>
            <a:cxnSpLocks/>
          </p:cNvCxnSpPr>
          <p:nvPr/>
        </p:nvCxnSpPr>
        <p:spPr>
          <a:xfrm flipH="1">
            <a:off x="4385828" y="1939135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69F2C66-F25F-3346-425E-B4459E8A4690}"/>
              </a:ext>
            </a:extLst>
          </p:cNvPr>
          <p:cNvCxnSpPr>
            <a:cxnSpLocks/>
          </p:cNvCxnSpPr>
          <p:nvPr/>
        </p:nvCxnSpPr>
        <p:spPr>
          <a:xfrm flipH="1">
            <a:off x="7102428" y="1939135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65ACDFBF-B106-BFBC-6652-0A695B25A6E0}"/>
              </a:ext>
            </a:extLst>
          </p:cNvPr>
          <p:cNvCxnSpPr>
            <a:cxnSpLocks/>
          </p:cNvCxnSpPr>
          <p:nvPr/>
        </p:nvCxnSpPr>
        <p:spPr>
          <a:xfrm flipH="1">
            <a:off x="9819028" y="1939135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D3247EB-2E80-4F73-B571-1DD2C3E98A98}"/>
              </a:ext>
            </a:extLst>
          </p:cNvPr>
          <p:cNvCxnSpPr>
            <a:cxnSpLocks/>
          </p:cNvCxnSpPr>
          <p:nvPr/>
        </p:nvCxnSpPr>
        <p:spPr>
          <a:xfrm flipH="1">
            <a:off x="1669228" y="1939135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68E27218-475F-D446-6AD8-3C731AF9E02A}"/>
              </a:ext>
            </a:extLst>
          </p:cNvPr>
          <p:cNvSpPr/>
          <p:nvPr/>
        </p:nvSpPr>
        <p:spPr>
          <a:xfrm>
            <a:off x="1610902" y="3179596"/>
            <a:ext cx="116653" cy="11665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E987999B-3D4D-FF9D-42C5-5AE36CC1A20D}"/>
              </a:ext>
            </a:extLst>
          </p:cNvPr>
          <p:cNvSpPr/>
          <p:nvPr/>
        </p:nvSpPr>
        <p:spPr>
          <a:xfrm>
            <a:off x="4325545" y="3179596"/>
            <a:ext cx="116653" cy="11665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3BCDA14E-516B-C052-2D3F-9CE4D0D04CD7}"/>
              </a:ext>
            </a:extLst>
          </p:cNvPr>
          <p:cNvSpPr/>
          <p:nvPr/>
        </p:nvSpPr>
        <p:spPr>
          <a:xfrm>
            <a:off x="7037025" y="3179595"/>
            <a:ext cx="116653" cy="11665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1F5B9673-D1AB-3D7B-DC51-00EA7ACA5FB4}"/>
              </a:ext>
            </a:extLst>
          </p:cNvPr>
          <p:cNvSpPr/>
          <p:nvPr/>
        </p:nvSpPr>
        <p:spPr>
          <a:xfrm>
            <a:off x="9754831" y="3179596"/>
            <a:ext cx="116653" cy="11665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988FDAB-BD68-5819-A217-CEDC4CE4B7F7}"/>
              </a:ext>
            </a:extLst>
          </p:cNvPr>
          <p:cNvGrpSpPr/>
          <p:nvPr/>
        </p:nvGrpSpPr>
        <p:grpSpPr>
          <a:xfrm>
            <a:off x="1610902" y="4940136"/>
            <a:ext cx="8260582" cy="116665"/>
            <a:chOff x="1966503" y="4365647"/>
            <a:chExt cx="8260582" cy="116665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233F8D7-3D0D-5A4F-4630-50B5D154EB32}"/>
                </a:ext>
              </a:extLst>
            </p:cNvPr>
            <p:cNvSpPr/>
            <p:nvPr/>
          </p:nvSpPr>
          <p:spPr>
            <a:xfrm>
              <a:off x="1966503" y="4365655"/>
              <a:ext cx="116653" cy="11665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4148E7E-9F99-3E80-C15E-28ECDC98806B}"/>
                </a:ext>
              </a:extLst>
            </p:cNvPr>
            <p:cNvSpPr/>
            <p:nvPr/>
          </p:nvSpPr>
          <p:spPr>
            <a:xfrm>
              <a:off x="4681146" y="4365647"/>
              <a:ext cx="116653" cy="11665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0534A2C9-2301-AB08-90AC-1C3F3FC0A7E3}"/>
                </a:ext>
              </a:extLst>
            </p:cNvPr>
            <p:cNvSpPr/>
            <p:nvPr/>
          </p:nvSpPr>
          <p:spPr>
            <a:xfrm>
              <a:off x="7392626" y="4365659"/>
              <a:ext cx="116653" cy="11665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236BFEF-E90A-C93B-21F7-A8BD9FD57078}"/>
                </a:ext>
              </a:extLst>
            </p:cNvPr>
            <p:cNvSpPr/>
            <p:nvPr/>
          </p:nvSpPr>
          <p:spPr>
            <a:xfrm>
              <a:off x="10110432" y="4365651"/>
              <a:ext cx="116653" cy="11665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2BFFA98-F39E-33C9-1F7E-76FD88CC7C06}"/>
              </a:ext>
            </a:extLst>
          </p:cNvPr>
          <p:cNvCxnSpPr>
            <a:cxnSpLocks/>
          </p:cNvCxnSpPr>
          <p:nvPr/>
        </p:nvCxnSpPr>
        <p:spPr>
          <a:xfrm flipH="1" flipV="1">
            <a:off x="4385828" y="5050129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12CD6BB-858B-00F9-6850-A97CE2B8749F}"/>
              </a:ext>
            </a:extLst>
          </p:cNvPr>
          <p:cNvCxnSpPr>
            <a:cxnSpLocks/>
          </p:cNvCxnSpPr>
          <p:nvPr/>
        </p:nvCxnSpPr>
        <p:spPr>
          <a:xfrm flipH="1" flipV="1">
            <a:off x="7102428" y="5050129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B35EF927-211B-941F-68F3-B4CA80E29395}"/>
              </a:ext>
            </a:extLst>
          </p:cNvPr>
          <p:cNvCxnSpPr>
            <a:cxnSpLocks/>
          </p:cNvCxnSpPr>
          <p:nvPr/>
        </p:nvCxnSpPr>
        <p:spPr>
          <a:xfrm flipH="1" flipV="1">
            <a:off x="9819028" y="5050129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3F7173E-E21F-30B5-E759-CCB1AA9B2CD9}"/>
              </a:ext>
            </a:extLst>
          </p:cNvPr>
          <p:cNvCxnSpPr>
            <a:cxnSpLocks/>
          </p:cNvCxnSpPr>
          <p:nvPr/>
        </p:nvCxnSpPr>
        <p:spPr>
          <a:xfrm flipH="1" flipV="1">
            <a:off x="1669228" y="5050129"/>
            <a:ext cx="17083" cy="1255394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B3AF6263-049B-5F82-AF66-32FD474EC7A7}"/>
              </a:ext>
            </a:extLst>
          </p:cNvPr>
          <p:cNvSpPr txBox="1"/>
          <p:nvPr/>
        </p:nvSpPr>
        <p:spPr>
          <a:xfrm>
            <a:off x="4442198" y="2096699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1870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F113D9F-5B65-5220-DEDF-365B534DB53E}"/>
              </a:ext>
            </a:extLst>
          </p:cNvPr>
          <p:cNvSpPr txBox="1"/>
          <p:nvPr/>
        </p:nvSpPr>
        <p:spPr>
          <a:xfrm>
            <a:off x="4442198" y="2439472"/>
            <a:ext cx="1620957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我们的第一件产品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公开出售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894ED73-A94C-43A2-C19F-C930503EF745}"/>
              </a:ext>
            </a:extLst>
          </p:cNvPr>
          <p:cNvSpPr txBox="1"/>
          <p:nvPr/>
        </p:nvSpPr>
        <p:spPr>
          <a:xfrm>
            <a:off x="7139759" y="2096699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1912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0AE6F79-3FD7-FDAB-2F01-7B2385525582}"/>
              </a:ext>
            </a:extLst>
          </p:cNvPr>
          <p:cNvSpPr txBox="1"/>
          <p:nvPr/>
        </p:nvSpPr>
        <p:spPr>
          <a:xfrm>
            <a:off x="7139759" y="2439472"/>
            <a:ext cx="1800493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我们的最新成果发出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获得巨大反响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E068C44-9991-F338-E8F7-9E01B47CFDFE}"/>
              </a:ext>
            </a:extLst>
          </p:cNvPr>
          <p:cNvSpPr txBox="1"/>
          <p:nvPr/>
        </p:nvSpPr>
        <p:spPr>
          <a:xfrm>
            <a:off x="9837320" y="2096699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1945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62CC05-65DD-3E48-CA63-FEFD56D470DE}"/>
              </a:ext>
            </a:extLst>
          </p:cNvPr>
          <p:cNvSpPr txBox="1"/>
          <p:nvPr/>
        </p:nvSpPr>
        <p:spPr>
          <a:xfrm>
            <a:off x="9837320" y="2439472"/>
            <a:ext cx="1620957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我们的另一个产品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获得一众好评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0F02675-D146-5B10-858C-40EB7D8B511D}"/>
              </a:ext>
            </a:extLst>
          </p:cNvPr>
          <p:cNvSpPr txBox="1"/>
          <p:nvPr/>
        </p:nvSpPr>
        <p:spPr>
          <a:xfrm>
            <a:off x="1744637" y="5281044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1976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AE5EDEE-CF01-27CF-D856-3FE9CDCD63DC}"/>
              </a:ext>
            </a:extLst>
          </p:cNvPr>
          <p:cNvSpPr txBox="1"/>
          <p:nvPr/>
        </p:nvSpPr>
        <p:spPr>
          <a:xfrm>
            <a:off x="1744637" y="5623817"/>
            <a:ext cx="1441420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我们的公司开始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走向国际市场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4862D9D-4F95-3D17-8344-0401D4C4D82F}"/>
              </a:ext>
            </a:extLst>
          </p:cNvPr>
          <p:cNvSpPr txBox="1"/>
          <p:nvPr/>
        </p:nvSpPr>
        <p:spPr>
          <a:xfrm>
            <a:off x="4442198" y="5281044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2001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46C11B4-A1B0-8FCB-A5C6-B391C55FF37C}"/>
              </a:ext>
            </a:extLst>
          </p:cNvPr>
          <p:cNvSpPr txBox="1"/>
          <p:nvPr/>
        </p:nvSpPr>
        <p:spPr>
          <a:xfrm>
            <a:off x="4442198" y="5623817"/>
            <a:ext cx="1800493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公司开始在全球各地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建立分公司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F69CA49-D2F1-0371-15BE-F3D1BA806C47}"/>
              </a:ext>
            </a:extLst>
          </p:cNvPr>
          <p:cNvSpPr txBox="1"/>
          <p:nvPr/>
        </p:nvSpPr>
        <p:spPr>
          <a:xfrm>
            <a:off x="7139759" y="5281044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2012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71DE56-136E-8FAC-8075-F08C3E0FAD79}"/>
              </a:ext>
            </a:extLst>
          </p:cNvPr>
          <p:cNvSpPr txBox="1"/>
          <p:nvPr/>
        </p:nvSpPr>
        <p:spPr>
          <a:xfrm>
            <a:off x="7139759" y="5623817"/>
            <a:ext cx="1622560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我们公司成为世界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五百强企业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BDF908C-73B3-08D5-333D-37C63301A21B}"/>
              </a:ext>
            </a:extLst>
          </p:cNvPr>
          <p:cNvSpPr txBox="1"/>
          <p:nvPr/>
        </p:nvSpPr>
        <p:spPr>
          <a:xfrm>
            <a:off x="9837320" y="5281044"/>
            <a:ext cx="97975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2022</a:t>
            </a:r>
            <a:r>
              <a:rPr lang="zh-CN" altLang="en-US" dirty="0">
                <a:solidFill>
                  <a:schemeClr val="accent5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dirty="0">
              <a:solidFill>
                <a:schemeClr val="accent5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FD2F448-5395-E2FF-8B84-56B7E08D7C77}"/>
              </a:ext>
            </a:extLst>
          </p:cNvPr>
          <p:cNvSpPr txBox="1"/>
          <p:nvPr/>
        </p:nvSpPr>
        <p:spPr>
          <a:xfrm>
            <a:off x="9837320" y="5623817"/>
            <a:ext cx="1620957" cy="6297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公司进入世界企业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前一百强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34A3CFA-0E04-5F81-2872-67A3C71FB8EC}"/>
              </a:ext>
            </a:extLst>
          </p:cNvPr>
          <p:cNvSpPr/>
          <p:nvPr/>
        </p:nvSpPr>
        <p:spPr>
          <a:xfrm>
            <a:off x="1778283" y="3509548"/>
            <a:ext cx="8510309" cy="1155867"/>
          </a:xfrm>
          <a:prstGeom prst="roundRect">
            <a:avLst>
              <a:gd name="adj" fmla="val 5000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 w="10058">
            <a:solidFill>
              <a:schemeClr val="accent3">
                <a:lumMod val="20000"/>
                <a:lumOff val="80000"/>
                <a:alpha val="49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841" tIns="72421" rIns="144841" bIns="72421" rtlCol="0" anchor="ctr">
            <a:noAutofit/>
          </a:bodyPr>
          <a:lstStyle/>
          <a:p>
            <a:pPr algn="ctr"/>
            <a:endParaRPr lang="en-US" sz="2851" dirty="0">
              <a:latin typeface="思源黑体 CN Bold" panose="020B0800000000000000" pitchFamily="34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F98AF4DC-F999-A66F-BBFF-9A6251DDDB12}"/>
              </a:ext>
            </a:extLst>
          </p:cNvPr>
          <p:cNvSpPr/>
          <p:nvPr/>
        </p:nvSpPr>
        <p:spPr>
          <a:xfrm flipH="1" flipV="1">
            <a:off x="-83122" y="6628243"/>
            <a:ext cx="1933568" cy="275825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ADC042FD-4935-229A-7E90-8B5BA4DB9C30}"/>
              </a:ext>
            </a:extLst>
          </p:cNvPr>
          <p:cNvSpPr/>
          <p:nvPr/>
        </p:nvSpPr>
        <p:spPr>
          <a:xfrm flipV="1">
            <a:off x="11303436" y="6118524"/>
            <a:ext cx="888564" cy="739477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11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5612C672-5B23-0C16-18EE-82437E574F85}"/>
              </a:ext>
            </a:extLst>
          </p:cNvPr>
          <p:cNvSpPr/>
          <p:nvPr/>
        </p:nvSpPr>
        <p:spPr>
          <a:xfrm>
            <a:off x="530147" y="1322960"/>
            <a:ext cx="11131706" cy="5330759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01A7E39-C88D-BFE3-D5C1-065752EF2DBC}"/>
              </a:ext>
            </a:extLst>
          </p:cNvPr>
          <p:cNvSpPr/>
          <p:nvPr/>
        </p:nvSpPr>
        <p:spPr>
          <a:xfrm>
            <a:off x="948583" y="1699973"/>
            <a:ext cx="10294834" cy="4576733"/>
          </a:xfrm>
          <a:prstGeom prst="roundRect">
            <a:avLst>
              <a:gd name="adj" fmla="val 5851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9316A8-F9F6-DFA2-10D8-852EAFCF81D1}"/>
              </a:ext>
            </a:extLst>
          </p:cNvPr>
          <p:cNvSpPr txBox="1"/>
          <p:nvPr/>
        </p:nvSpPr>
        <p:spPr>
          <a:xfrm>
            <a:off x="885083" y="243191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营销方式</a:t>
            </a:r>
            <a:endParaRPr lang="en-US" sz="36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67ABC3-EF89-39AE-C251-B77E880FA285}"/>
              </a:ext>
            </a:extLst>
          </p:cNvPr>
          <p:cNvSpPr txBox="1"/>
          <p:nvPr/>
        </p:nvSpPr>
        <p:spPr>
          <a:xfrm>
            <a:off x="904310" y="810502"/>
            <a:ext cx="251383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MARKETING MODE</a:t>
            </a:r>
            <a:endParaRPr lang="en-US" sz="2000" dirty="0">
              <a:ln>
                <a:solidFill>
                  <a:schemeClr val="accent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95F49E4-8C97-FE23-D993-6A40C352BB5D}"/>
              </a:ext>
            </a:extLst>
          </p:cNvPr>
          <p:cNvSpPr/>
          <p:nvPr/>
        </p:nvSpPr>
        <p:spPr>
          <a:xfrm>
            <a:off x="7680596" y="-26126"/>
            <a:ext cx="4530859" cy="646330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E5CD259-2F17-ADD7-2B4F-B8894698A9D5}"/>
              </a:ext>
            </a:extLst>
          </p:cNvPr>
          <p:cNvSpPr/>
          <p:nvPr/>
        </p:nvSpPr>
        <p:spPr>
          <a:xfrm rot="5400000" flipV="1">
            <a:off x="-79285" y="5992197"/>
            <a:ext cx="945088" cy="786517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6A1F86C-DD17-7D33-C220-B79F8A9130F4}"/>
              </a:ext>
            </a:extLst>
          </p:cNvPr>
          <p:cNvSpPr txBox="1"/>
          <p:nvPr/>
        </p:nvSpPr>
        <p:spPr>
          <a:xfrm>
            <a:off x="1914855" y="2086712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主流营销手段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0DA27B5-536B-4000-63B9-0D7E92E5623F}"/>
              </a:ext>
            </a:extLst>
          </p:cNvPr>
          <p:cNvSpPr txBox="1"/>
          <p:nvPr/>
        </p:nvSpPr>
        <p:spPr>
          <a:xfrm>
            <a:off x="1914855" y="2594585"/>
            <a:ext cx="8362290" cy="10265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建立公司网页来为公司业务打广告。同时利用互联网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+</a:t>
            </a: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的方式进一步扩大市场，利用各大直播平台，电商平台，网络平台等来推送我们的产品。此外，发展线下市场去让客户知道我们的服务，我们的产品，我们的优势。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0F5510E-AABE-984C-284C-C56D131E44D6}"/>
              </a:ext>
            </a:extLst>
          </p:cNvPr>
          <p:cNvCxnSpPr/>
          <p:nvPr/>
        </p:nvCxnSpPr>
        <p:spPr>
          <a:xfrm>
            <a:off x="2017906" y="2536962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18CA586-0686-3247-831B-31B14B71E2E5}"/>
              </a:ext>
            </a:extLst>
          </p:cNvPr>
          <p:cNvSpPr/>
          <p:nvPr/>
        </p:nvSpPr>
        <p:spPr>
          <a:xfrm>
            <a:off x="1914856" y="4054587"/>
            <a:ext cx="1947055" cy="25991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sx="103000" sy="103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66A7D59-843E-E290-B656-02B8A71BD5A4}"/>
              </a:ext>
            </a:extLst>
          </p:cNvPr>
          <p:cNvSpPr/>
          <p:nvPr/>
        </p:nvSpPr>
        <p:spPr>
          <a:xfrm>
            <a:off x="2048503" y="4187151"/>
            <a:ext cx="1679762" cy="2334005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1D666DC-8413-DB8F-2BC4-6D335F795E6D}"/>
              </a:ext>
            </a:extLst>
          </p:cNvPr>
          <p:cNvSpPr/>
          <p:nvPr/>
        </p:nvSpPr>
        <p:spPr>
          <a:xfrm>
            <a:off x="4027601" y="4054587"/>
            <a:ext cx="1947055" cy="25991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sx="103000" sy="103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5EA4000-BA15-C368-F0F8-C61167E68357}"/>
              </a:ext>
            </a:extLst>
          </p:cNvPr>
          <p:cNvSpPr/>
          <p:nvPr/>
        </p:nvSpPr>
        <p:spPr>
          <a:xfrm>
            <a:off x="4161248" y="4187151"/>
            <a:ext cx="1679762" cy="2334005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5BAC1C1-5BCB-DDB5-8BC7-F1E6EA4F722E}"/>
              </a:ext>
            </a:extLst>
          </p:cNvPr>
          <p:cNvSpPr/>
          <p:nvPr/>
        </p:nvSpPr>
        <p:spPr>
          <a:xfrm>
            <a:off x="6140345" y="4054587"/>
            <a:ext cx="1947055" cy="25991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sx="103000" sy="103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A2330967-B0D2-08D3-855E-3DB0DA5A361B}"/>
              </a:ext>
            </a:extLst>
          </p:cNvPr>
          <p:cNvSpPr/>
          <p:nvPr/>
        </p:nvSpPr>
        <p:spPr>
          <a:xfrm>
            <a:off x="6273992" y="4187151"/>
            <a:ext cx="1679762" cy="2334005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095D8A5B-9DCB-11E5-93DF-15C0CAA301FC}"/>
              </a:ext>
            </a:extLst>
          </p:cNvPr>
          <p:cNvSpPr/>
          <p:nvPr/>
        </p:nvSpPr>
        <p:spPr>
          <a:xfrm>
            <a:off x="8253089" y="4054587"/>
            <a:ext cx="1947055" cy="259913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sx="103000" sy="103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CFDB5EA6-666D-8E75-B381-BA147F71DA57}"/>
              </a:ext>
            </a:extLst>
          </p:cNvPr>
          <p:cNvSpPr/>
          <p:nvPr/>
        </p:nvSpPr>
        <p:spPr>
          <a:xfrm>
            <a:off x="8386736" y="4187151"/>
            <a:ext cx="1679762" cy="2334005"/>
          </a:xfrm>
          <a:prstGeom prst="round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>
            <a:noFill/>
          </a:ln>
          <a:effectLst>
            <a:outerShdw blurRad="241300" sx="103000" sy="103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445FF61E-A3FE-8DFE-5A68-F686B744066C}"/>
              </a:ext>
            </a:extLst>
          </p:cNvPr>
          <p:cNvSpPr/>
          <p:nvPr/>
        </p:nvSpPr>
        <p:spPr>
          <a:xfrm rot="16200000" flipH="1" flipV="1">
            <a:off x="11677163" y="6338173"/>
            <a:ext cx="581293" cy="483761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901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694568EC-97F6-4995-4A73-E1D841F81366}"/>
              </a:ext>
            </a:extLst>
          </p:cNvPr>
          <p:cNvSpPr/>
          <p:nvPr/>
        </p:nvSpPr>
        <p:spPr>
          <a:xfrm>
            <a:off x="5060562" y="4622027"/>
            <a:ext cx="7131438" cy="2098014"/>
          </a:xfrm>
          <a:custGeom>
            <a:avLst/>
            <a:gdLst>
              <a:gd name="connsiteX0" fmla="*/ 1049007 w 7131438"/>
              <a:gd name="connsiteY0" fmla="*/ 0 h 2098014"/>
              <a:gd name="connsiteX1" fmla="*/ 7131438 w 7131438"/>
              <a:gd name="connsiteY1" fmla="*/ 0 h 2098014"/>
              <a:gd name="connsiteX2" fmla="*/ 7131438 w 7131438"/>
              <a:gd name="connsiteY2" fmla="*/ 2098014 h 2098014"/>
              <a:gd name="connsiteX3" fmla="*/ 1049007 w 7131438"/>
              <a:gd name="connsiteY3" fmla="*/ 2098014 h 2098014"/>
              <a:gd name="connsiteX4" fmla="*/ 0 w 7131438"/>
              <a:gd name="connsiteY4" fmla="*/ 1049007 h 2098014"/>
              <a:gd name="connsiteX5" fmla="*/ 1049007 w 7131438"/>
              <a:gd name="connsiteY5" fmla="*/ 0 h 209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438" h="2098014">
                <a:moveTo>
                  <a:pt x="1049007" y="0"/>
                </a:moveTo>
                <a:lnTo>
                  <a:pt x="7131438" y="0"/>
                </a:lnTo>
                <a:lnTo>
                  <a:pt x="7131438" y="2098014"/>
                </a:lnTo>
                <a:lnTo>
                  <a:pt x="1049007" y="2098014"/>
                </a:lnTo>
                <a:cubicBezTo>
                  <a:pt x="469656" y="2098014"/>
                  <a:pt x="0" y="1628358"/>
                  <a:pt x="0" y="1049007"/>
                </a:cubicBezTo>
                <a:cubicBezTo>
                  <a:pt x="0" y="469656"/>
                  <a:pt x="469656" y="0"/>
                  <a:pt x="10490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66EF5C8-9F6C-74E3-8152-10C77E93E085}"/>
              </a:ext>
            </a:extLst>
          </p:cNvPr>
          <p:cNvSpPr/>
          <p:nvPr/>
        </p:nvSpPr>
        <p:spPr>
          <a:xfrm flipH="1" flipV="1">
            <a:off x="778211" y="291828"/>
            <a:ext cx="11413787" cy="3984883"/>
          </a:xfrm>
          <a:custGeom>
            <a:avLst/>
            <a:gdLst>
              <a:gd name="connsiteX0" fmla="*/ 0 w 11413787"/>
              <a:gd name="connsiteY0" fmla="*/ 220858 h 3287949"/>
              <a:gd name="connsiteX1" fmla="*/ 0 w 11413787"/>
              <a:gd name="connsiteY1" fmla="*/ 0 h 3287949"/>
              <a:gd name="connsiteX2" fmla="*/ 218705 w 11413787"/>
              <a:gd name="connsiteY2" fmla="*/ 0 h 3287949"/>
              <a:gd name="connsiteX3" fmla="*/ 0 w 11413787"/>
              <a:gd name="connsiteY3" fmla="*/ 220858 h 3287949"/>
              <a:gd name="connsiteX4" fmla="*/ 7018492 w 11413787"/>
              <a:gd name="connsiteY4" fmla="*/ 3287949 h 3287949"/>
              <a:gd name="connsiteX5" fmla="*/ 19277 w 11413787"/>
              <a:gd name="connsiteY5" fmla="*/ 3287949 h 3287949"/>
              <a:gd name="connsiteX6" fmla="*/ 19277 w 11413787"/>
              <a:gd name="connsiteY6" fmla="*/ 1534811 h 3287949"/>
              <a:gd name="connsiteX7" fmla="*/ 1519846 w 11413787"/>
              <a:gd name="connsiteY7" fmla="*/ 19467 h 3287949"/>
              <a:gd name="connsiteX8" fmla="*/ 4398804 w 11413787"/>
              <a:gd name="connsiteY8" fmla="*/ 15928 h 3287949"/>
              <a:gd name="connsiteX9" fmla="*/ 4395296 w 11413787"/>
              <a:gd name="connsiteY9" fmla="*/ 0 h 3287949"/>
              <a:gd name="connsiteX10" fmla="*/ 10865785 w 11413787"/>
              <a:gd name="connsiteY10" fmla="*/ 0 h 3287949"/>
              <a:gd name="connsiteX11" fmla="*/ 11370722 w 11413787"/>
              <a:gd name="connsiteY11" fmla="*/ 334695 h 3287949"/>
              <a:gd name="connsiteX12" fmla="*/ 11394510 w 11413787"/>
              <a:gd name="connsiteY12" fmla="*/ 411326 h 3287949"/>
              <a:gd name="connsiteX13" fmla="*/ 11394510 w 11413787"/>
              <a:gd name="connsiteY13" fmla="*/ 1753138 h 3287949"/>
              <a:gd name="connsiteX14" fmla="*/ 9893941 w 11413787"/>
              <a:gd name="connsiteY14" fmla="*/ 3268482 h 3287949"/>
              <a:gd name="connsiteX15" fmla="*/ 7014983 w 11413787"/>
              <a:gd name="connsiteY15" fmla="*/ 3272021 h 3287949"/>
              <a:gd name="connsiteX16" fmla="*/ 11413787 w 11413787"/>
              <a:gd name="connsiteY16" fmla="*/ 3287949 h 3287949"/>
              <a:gd name="connsiteX17" fmla="*/ 11195082 w 11413787"/>
              <a:gd name="connsiteY17" fmla="*/ 3287949 h 3287949"/>
              <a:gd name="connsiteX18" fmla="*/ 11413787 w 11413787"/>
              <a:gd name="connsiteY18" fmla="*/ 3067091 h 328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413787" h="3287949">
                <a:moveTo>
                  <a:pt x="0" y="220858"/>
                </a:moveTo>
                <a:lnTo>
                  <a:pt x="0" y="0"/>
                </a:lnTo>
                <a:lnTo>
                  <a:pt x="218705" y="0"/>
                </a:lnTo>
                <a:cubicBezTo>
                  <a:pt x="97918" y="0"/>
                  <a:pt x="0" y="98882"/>
                  <a:pt x="0" y="220858"/>
                </a:cubicBezTo>
                <a:close/>
                <a:moveTo>
                  <a:pt x="7018492" y="3287949"/>
                </a:moveTo>
                <a:lnTo>
                  <a:pt x="19277" y="3287949"/>
                </a:lnTo>
                <a:lnTo>
                  <a:pt x="19277" y="1534811"/>
                </a:lnTo>
                <a:cubicBezTo>
                  <a:pt x="19277" y="697907"/>
                  <a:pt x="691101" y="19467"/>
                  <a:pt x="1519846" y="19467"/>
                </a:cubicBezTo>
                <a:lnTo>
                  <a:pt x="4398804" y="15928"/>
                </a:lnTo>
                <a:lnTo>
                  <a:pt x="4395296" y="0"/>
                </a:lnTo>
                <a:lnTo>
                  <a:pt x="10865785" y="0"/>
                </a:lnTo>
                <a:cubicBezTo>
                  <a:pt x="11092775" y="0"/>
                  <a:pt x="11287531" y="138009"/>
                  <a:pt x="11370722" y="334695"/>
                </a:cubicBezTo>
                <a:lnTo>
                  <a:pt x="11394510" y="411326"/>
                </a:lnTo>
                <a:lnTo>
                  <a:pt x="11394510" y="1753138"/>
                </a:lnTo>
                <a:cubicBezTo>
                  <a:pt x="11394510" y="2590042"/>
                  <a:pt x="10722686" y="3268482"/>
                  <a:pt x="9893941" y="3268482"/>
                </a:cubicBezTo>
                <a:lnTo>
                  <a:pt x="7014983" y="3272021"/>
                </a:lnTo>
                <a:close/>
                <a:moveTo>
                  <a:pt x="11413787" y="3287949"/>
                </a:moveTo>
                <a:lnTo>
                  <a:pt x="11195082" y="3287949"/>
                </a:lnTo>
                <a:cubicBezTo>
                  <a:pt x="11315869" y="3287949"/>
                  <a:pt x="11413787" y="3189067"/>
                  <a:pt x="11413787" y="30670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10" name="图形 7">
            <a:extLst>
              <a:ext uri="{FF2B5EF4-FFF2-40B4-BE49-F238E27FC236}">
                <a16:creationId xmlns:a16="http://schemas.microsoft.com/office/drawing/2014/main" id="{53514606-19CE-EE40-C1C1-C4DEFDD75D70}"/>
              </a:ext>
            </a:extLst>
          </p:cNvPr>
          <p:cNvGrpSpPr/>
          <p:nvPr/>
        </p:nvGrpSpPr>
        <p:grpSpPr>
          <a:xfrm>
            <a:off x="1589236" y="6015907"/>
            <a:ext cx="419100" cy="419100"/>
            <a:chOff x="1589236" y="6015907"/>
            <a:chExt cx="419100" cy="4191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CD4687A-C743-AD4C-4680-14680C52CE83}"/>
                </a:ext>
              </a:extLst>
            </p:cNvPr>
            <p:cNvSpPr/>
            <p:nvPr/>
          </p:nvSpPr>
          <p:spPr>
            <a:xfrm>
              <a:off x="1589236" y="6015907"/>
              <a:ext cx="419100" cy="419100"/>
            </a:xfrm>
            <a:custGeom>
              <a:avLst/>
              <a:gdLst>
                <a:gd name="connsiteX0" fmla="*/ 419100 w 419100"/>
                <a:gd name="connsiteY0" fmla="*/ 209550 h 419100"/>
                <a:gd name="connsiteX1" fmla="*/ 209550 w 419100"/>
                <a:gd name="connsiteY1" fmla="*/ 419100 h 419100"/>
                <a:gd name="connsiteX2" fmla="*/ 0 w 419100"/>
                <a:gd name="connsiteY2" fmla="*/ 209550 h 419100"/>
                <a:gd name="connsiteX3" fmla="*/ 209550 w 419100"/>
                <a:gd name="connsiteY3" fmla="*/ 0 h 419100"/>
                <a:gd name="connsiteX4" fmla="*/ 419100 w 419100"/>
                <a:gd name="connsiteY4" fmla="*/ 2095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419100">
                  <a:moveTo>
                    <a:pt x="419100" y="209550"/>
                  </a:moveTo>
                  <a:cubicBezTo>
                    <a:pt x="419100" y="325281"/>
                    <a:pt x="325281" y="419100"/>
                    <a:pt x="209550" y="419100"/>
                  </a:cubicBezTo>
                  <a:cubicBezTo>
                    <a:pt x="93819" y="419100"/>
                    <a:pt x="0" y="325281"/>
                    <a:pt x="0" y="209550"/>
                  </a:cubicBezTo>
                  <a:cubicBezTo>
                    <a:pt x="0" y="93819"/>
                    <a:pt x="93819" y="0"/>
                    <a:pt x="209550" y="0"/>
                  </a:cubicBezTo>
                  <a:cubicBezTo>
                    <a:pt x="325281" y="0"/>
                    <a:pt x="419100" y="93819"/>
                    <a:pt x="419100" y="20955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D244514-C7A0-E62D-13A8-9791E1FC4A30}"/>
                </a:ext>
              </a:extLst>
            </p:cNvPr>
            <p:cNvSpPr/>
            <p:nvPr/>
          </p:nvSpPr>
          <p:spPr>
            <a:xfrm>
              <a:off x="1727348" y="6137431"/>
              <a:ext cx="189788" cy="194019"/>
            </a:xfrm>
            <a:custGeom>
              <a:avLst/>
              <a:gdLst>
                <a:gd name="connsiteX0" fmla="*/ 21365 w 189788"/>
                <a:gd name="connsiteY0" fmla="*/ 194020 h 194019"/>
                <a:gd name="connsiteX1" fmla="*/ 9820 w 189788"/>
                <a:gd name="connsiteY1" fmla="*/ 190610 h 194019"/>
                <a:gd name="connsiteX2" fmla="*/ 0 w 189788"/>
                <a:gd name="connsiteY2" fmla="*/ 172617 h 194019"/>
                <a:gd name="connsiteX3" fmla="*/ 0 w 189788"/>
                <a:gd name="connsiteY3" fmla="*/ 21407 h 194019"/>
                <a:gd name="connsiteX4" fmla="*/ 10649 w 189788"/>
                <a:gd name="connsiteY4" fmla="*/ 2920 h 194019"/>
                <a:gd name="connsiteX5" fmla="*/ 31995 w 189788"/>
                <a:gd name="connsiteY5" fmla="*/ 2853 h 194019"/>
                <a:gd name="connsiteX6" fmla="*/ 179013 w 189788"/>
                <a:gd name="connsiteY6" fmla="*/ 86854 h 194019"/>
                <a:gd name="connsiteX7" fmla="*/ 189767 w 189788"/>
                <a:gd name="connsiteY7" fmla="*/ 106399 h 194019"/>
                <a:gd name="connsiteX8" fmla="*/ 177289 w 189788"/>
                <a:gd name="connsiteY8" fmla="*/ 124878 h 194019"/>
                <a:gd name="connsiteX9" fmla="*/ 30271 w 189788"/>
                <a:gd name="connsiteY9" fmla="*/ 192067 h 194019"/>
                <a:gd name="connsiteX10" fmla="*/ 21365 w 189788"/>
                <a:gd name="connsiteY10" fmla="*/ 194020 h 19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788" h="194019">
                  <a:moveTo>
                    <a:pt x="21365" y="194020"/>
                  </a:moveTo>
                  <a:cubicBezTo>
                    <a:pt x="17345" y="194020"/>
                    <a:pt x="13345" y="192867"/>
                    <a:pt x="9820" y="190610"/>
                  </a:cubicBezTo>
                  <a:cubicBezTo>
                    <a:pt x="3667" y="186657"/>
                    <a:pt x="0" y="179932"/>
                    <a:pt x="0" y="172617"/>
                  </a:cubicBezTo>
                  <a:lnTo>
                    <a:pt x="0" y="21407"/>
                  </a:lnTo>
                  <a:cubicBezTo>
                    <a:pt x="0" y="13702"/>
                    <a:pt x="3982" y="6787"/>
                    <a:pt x="10649" y="2920"/>
                  </a:cubicBezTo>
                  <a:cubicBezTo>
                    <a:pt x="17326" y="-948"/>
                    <a:pt x="25298" y="-976"/>
                    <a:pt x="31995" y="2853"/>
                  </a:cubicBezTo>
                  <a:lnTo>
                    <a:pt x="179013" y="86854"/>
                  </a:lnTo>
                  <a:cubicBezTo>
                    <a:pt x="186004" y="90854"/>
                    <a:pt x="190129" y="98350"/>
                    <a:pt x="189767" y="106399"/>
                  </a:cubicBezTo>
                  <a:cubicBezTo>
                    <a:pt x="189395" y="114448"/>
                    <a:pt x="184614" y="121525"/>
                    <a:pt x="177289" y="124878"/>
                  </a:cubicBezTo>
                  <a:lnTo>
                    <a:pt x="30271" y="192067"/>
                  </a:lnTo>
                  <a:cubicBezTo>
                    <a:pt x="27423" y="193372"/>
                    <a:pt x="24394" y="194020"/>
                    <a:pt x="21365" y="194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3" name="图形 7">
            <a:extLst>
              <a:ext uri="{FF2B5EF4-FFF2-40B4-BE49-F238E27FC236}">
                <a16:creationId xmlns:a16="http://schemas.microsoft.com/office/drawing/2014/main" id="{B0967827-7C98-4EB2-7B9D-06C5E378BA6C}"/>
              </a:ext>
            </a:extLst>
          </p:cNvPr>
          <p:cNvGrpSpPr/>
          <p:nvPr/>
        </p:nvGrpSpPr>
        <p:grpSpPr>
          <a:xfrm>
            <a:off x="309618" y="5486524"/>
            <a:ext cx="3864007" cy="963084"/>
            <a:chOff x="309618" y="5486524"/>
            <a:chExt cx="3864007" cy="9630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B2DCEA-DEB3-A62C-1771-B984A5564D3B}"/>
                </a:ext>
              </a:extLst>
            </p:cNvPr>
            <p:cNvSpPr/>
            <p:nvPr/>
          </p:nvSpPr>
          <p:spPr>
            <a:xfrm>
              <a:off x="3555329" y="5486524"/>
              <a:ext cx="531708" cy="947863"/>
            </a:xfrm>
            <a:custGeom>
              <a:avLst/>
              <a:gdLst>
                <a:gd name="connsiteX0" fmla="*/ 14897 w 531708"/>
                <a:gd name="connsiteY0" fmla="*/ 794616 h 947863"/>
                <a:gd name="connsiteX1" fmla="*/ 30556 w 531708"/>
                <a:gd name="connsiteY1" fmla="*/ 757154 h 947863"/>
                <a:gd name="connsiteX2" fmla="*/ 29080 w 531708"/>
                <a:gd name="connsiteY2" fmla="*/ 751258 h 947863"/>
                <a:gd name="connsiteX3" fmla="*/ 29670 w 531708"/>
                <a:gd name="connsiteY3" fmla="*/ 749848 h 947863"/>
                <a:gd name="connsiteX4" fmla="*/ 136741 w 531708"/>
                <a:gd name="connsiteY4" fmla="*/ 750248 h 947863"/>
                <a:gd name="connsiteX5" fmla="*/ 182042 w 531708"/>
                <a:gd name="connsiteY5" fmla="*/ 879274 h 947863"/>
                <a:gd name="connsiteX6" fmla="*/ 179022 w 531708"/>
                <a:gd name="connsiteY6" fmla="*/ 938329 h 947863"/>
                <a:gd name="connsiteX7" fmla="*/ 241659 w 531708"/>
                <a:gd name="connsiteY7" fmla="*/ 652388 h 947863"/>
                <a:gd name="connsiteX8" fmla="*/ 237534 w 531708"/>
                <a:gd name="connsiteY8" fmla="*/ 578255 h 947863"/>
                <a:gd name="connsiteX9" fmla="*/ 228057 w 531708"/>
                <a:gd name="connsiteY9" fmla="*/ 518143 h 947863"/>
                <a:gd name="connsiteX10" fmla="*/ 89945 w 531708"/>
                <a:gd name="connsiteY10" fmla="*/ 222973 h 947863"/>
                <a:gd name="connsiteX11" fmla="*/ 12859 w 531708"/>
                <a:gd name="connsiteY11" fmla="*/ 142991 h 947863"/>
                <a:gd name="connsiteX12" fmla="*/ 0 w 531708"/>
                <a:gd name="connsiteY12" fmla="*/ 104358 h 947863"/>
                <a:gd name="connsiteX13" fmla="*/ 11325 w 531708"/>
                <a:gd name="connsiteY13" fmla="*/ 44188 h 947863"/>
                <a:gd name="connsiteX14" fmla="*/ 31623 w 531708"/>
                <a:gd name="connsiteY14" fmla="*/ 24567 h 947863"/>
                <a:gd name="connsiteX15" fmla="*/ 119596 w 531708"/>
                <a:gd name="connsiteY15" fmla="*/ 45113 h 947863"/>
                <a:gd name="connsiteX16" fmla="*/ 136884 w 531708"/>
                <a:gd name="connsiteY16" fmla="*/ 138810 h 947863"/>
                <a:gd name="connsiteX17" fmla="*/ 102556 w 531708"/>
                <a:gd name="connsiteY17" fmla="*/ 215343 h 947863"/>
                <a:gd name="connsiteX18" fmla="*/ 107232 w 531708"/>
                <a:gd name="connsiteY18" fmla="*/ 221182 h 947863"/>
                <a:gd name="connsiteX19" fmla="*/ 180394 w 531708"/>
                <a:gd name="connsiteY19" fmla="*/ 337092 h 947863"/>
                <a:gd name="connsiteX20" fmla="*/ 197786 w 531708"/>
                <a:gd name="connsiteY20" fmla="*/ 201741 h 947863"/>
                <a:gd name="connsiteX21" fmla="*/ 273139 w 531708"/>
                <a:gd name="connsiteY21" fmla="*/ 93014 h 947863"/>
                <a:gd name="connsiteX22" fmla="*/ 379666 w 531708"/>
                <a:gd name="connsiteY22" fmla="*/ 122389 h 947863"/>
                <a:gd name="connsiteX23" fmla="*/ 379828 w 531708"/>
                <a:gd name="connsiteY23" fmla="*/ 123922 h 947863"/>
                <a:gd name="connsiteX24" fmla="*/ 367846 w 531708"/>
                <a:gd name="connsiteY24" fmla="*/ 131257 h 947863"/>
                <a:gd name="connsiteX25" fmla="*/ 379666 w 531708"/>
                <a:gd name="connsiteY25" fmla="*/ 184606 h 947863"/>
                <a:gd name="connsiteX26" fmla="*/ 380257 w 531708"/>
                <a:gd name="connsiteY26" fmla="*/ 184701 h 947863"/>
                <a:gd name="connsiteX27" fmla="*/ 372570 w 531708"/>
                <a:gd name="connsiteY27" fmla="*/ 228326 h 947863"/>
                <a:gd name="connsiteX28" fmla="*/ 223018 w 531708"/>
                <a:gd name="connsiteY28" fmla="*/ 416578 h 947863"/>
                <a:gd name="connsiteX29" fmla="*/ 215875 w 531708"/>
                <a:gd name="connsiteY29" fmla="*/ 420207 h 947863"/>
                <a:gd name="connsiteX30" fmla="*/ 242211 w 531708"/>
                <a:gd name="connsiteY30" fmla="*/ 515257 h 947863"/>
                <a:gd name="connsiteX31" fmla="*/ 254393 w 531708"/>
                <a:gd name="connsiteY31" fmla="*/ 601448 h 947863"/>
                <a:gd name="connsiteX32" fmla="*/ 253898 w 531708"/>
                <a:gd name="connsiteY32" fmla="*/ 711014 h 947863"/>
                <a:gd name="connsiteX33" fmla="*/ 254079 w 531708"/>
                <a:gd name="connsiteY33" fmla="*/ 709719 h 947863"/>
                <a:gd name="connsiteX34" fmla="*/ 315296 w 531708"/>
                <a:gd name="connsiteY34" fmla="*/ 606182 h 947863"/>
                <a:gd name="connsiteX35" fmla="*/ 479774 w 531708"/>
                <a:gd name="connsiteY35" fmla="*/ 522134 h 947863"/>
                <a:gd name="connsiteX36" fmla="*/ 531314 w 531708"/>
                <a:gd name="connsiteY36" fmla="*/ 554872 h 947863"/>
                <a:gd name="connsiteX37" fmla="*/ 531114 w 531708"/>
                <a:gd name="connsiteY37" fmla="*/ 556224 h 947863"/>
                <a:gd name="connsiteX38" fmla="*/ 509025 w 531708"/>
                <a:gd name="connsiteY38" fmla="*/ 566873 h 947863"/>
                <a:gd name="connsiteX39" fmla="*/ 497033 w 531708"/>
                <a:gd name="connsiteY39" fmla="*/ 574207 h 947863"/>
                <a:gd name="connsiteX40" fmla="*/ 508854 w 531708"/>
                <a:gd name="connsiteY40" fmla="*/ 627557 h 947863"/>
                <a:gd name="connsiteX41" fmla="*/ 509454 w 531708"/>
                <a:gd name="connsiteY41" fmla="*/ 627652 h 947863"/>
                <a:gd name="connsiteX42" fmla="*/ 510683 w 531708"/>
                <a:gd name="connsiteY42" fmla="*/ 627833 h 947863"/>
                <a:gd name="connsiteX43" fmla="*/ 456981 w 531708"/>
                <a:gd name="connsiteY43" fmla="*/ 711939 h 947863"/>
                <a:gd name="connsiteX44" fmla="*/ 238944 w 531708"/>
                <a:gd name="connsiteY44" fmla="*/ 807598 h 947863"/>
                <a:gd name="connsiteX45" fmla="*/ 238887 w 531708"/>
                <a:gd name="connsiteY45" fmla="*/ 807598 h 947863"/>
                <a:gd name="connsiteX46" fmla="*/ 190843 w 531708"/>
                <a:gd name="connsiteY46" fmla="*/ 947863 h 947863"/>
                <a:gd name="connsiteX47" fmla="*/ 19193 w 531708"/>
                <a:gd name="connsiteY47" fmla="*/ 947863 h 947863"/>
                <a:gd name="connsiteX48" fmla="*/ 17469 w 531708"/>
                <a:gd name="connsiteY48" fmla="*/ 942082 h 947863"/>
                <a:gd name="connsiteX49" fmla="*/ 64970 w 531708"/>
                <a:gd name="connsiteY49" fmla="*/ 939253 h 947863"/>
                <a:gd name="connsiteX50" fmla="*/ 26765 w 531708"/>
                <a:gd name="connsiteY50" fmla="*/ 892256 h 947863"/>
                <a:gd name="connsiteX51" fmla="*/ 25965 w 531708"/>
                <a:gd name="connsiteY51" fmla="*/ 891332 h 947863"/>
                <a:gd name="connsiteX52" fmla="*/ 6525 w 531708"/>
                <a:gd name="connsiteY52" fmla="*/ 867396 h 947863"/>
                <a:gd name="connsiteX53" fmla="*/ 6515 w 531708"/>
                <a:gd name="connsiteY53" fmla="*/ 867387 h 947863"/>
                <a:gd name="connsiteX54" fmla="*/ 14887 w 531708"/>
                <a:gd name="connsiteY54" fmla="*/ 794616 h 947863"/>
                <a:gd name="connsiteX55" fmla="*/ 14897 w 531708"/>
                <a:gd name="connsiteY55" fmla="*/ 794616 h 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1708" h="947863">
                  <a:moveTo>
                    <a:pt x="14897" y="794616"/>
                  </a:moveTo>
                  <a:cubicBezTo>
                    <a:pt x="34576" y="795844"/>
                    <a:pt x="45444" y="771403"/>
                    <a:pt x="30556" y="757154"/>
                  </a:cubicBezTo>
                  <a:lnTo>
                    <a:pt x="29080" y="751258"/>
                  </a:lnTo>
                  <a:cubicBezTo>
                    <a:pt x="29270" y="750791"/>
                    <a:pt x="29470" y="750324"/>
                    <a:pt x="29670" y="749848"/>
                  </a:cubicBezTo>
                  <a:cubicBezTo>
                    <a:pt x="49568" y="702395"/>
                    <a:pt x="117015" y="702728"/>
                    <a:pt x="136741" y="750248"/>
                  </a:cubicBezTo>
                  <a:cubicBezTo>
                    <a:pt x="154257" y="792425"/>
                    <a:pt x="176555" y="834678"/>
                    <a:pt x="182042" y="879274"/>
                  </a:cubicBezTo>
                  <a:cubicBezTo>
                    <a:pt x="184499" y="898962"/>
                    <a:pt x="183394" y="919012"/>
                    <a:pt x="179022" y="938329"/>
                  </a:cubicBezTo>
                  <a:cubicBezTo>
                    <a:pt x="220056" y="848698"/>
                    <a:pt x="241659" y="750820"/>
                    <a:pt x="241659" y="652388"/>
                  </a:cubicBezTo>
                  <a:cubicBezTo>
                    <a:pt x="241659" y="627652"/>
                    <a:pt x="240297" y="602925"/>
                    <a:pt x="237534" y="578255"/>
                  </a:cubicBezTo>
                  <a:cubicBezTo>
                    <a:pt x="235258" y="558072"/>
                    <a:pt x="232115" y="538012"/>
                    <a:pt x="228057" y="518143"/>
                  </a:cubicBezTo>
                  <a:cubicBezTo>
                    <a:pt x="206092" y="410729"/>
                    <a:pt x="158544" y="308422"/>
                    <a:pt x="89945" y="222973"/>
                  </a:cubicBezTo>
                  <a:cubicBezTo>
                    <a:pt x="56969" y="204942"/>
                    <a:pt x="29470" y="176767"/>
                    <a:pt x="12859" y="142991"/>
                  </a:cubicBezTo>
                  <a:cubicBezTo>
                    <a:pt x="6896" y="130809"/>
                    <a:pt x="2219" y="117702"/>
                    <a:pt x="0" y="104358"/>
                  </a:cubicBezTo>
                  <a:cubicBezTo>
                    <a:pt x="3753" y="104853"/>
                    <a:pt x="14154" y="47694"/>
                    <a:pt x="11325" y="44188"/>
                  </a:cubicBezTo>
                  <a:cubicBezTo>
                    <a:pt x="16554" y="36254"/>
                    <a:pt x="25908" y="32311"/>
                    <a:pt x="31623" y="24567"/>
                  </a:cubicBezTo>
                  <a:cubicBezTo>
                    <a:pt x="60027" y="-13952"/>
                    <a:pt x="99165" y="-7227"/>
                    <a:pt x="119596" y="45113"/>
                  </a:cubicBezTo>
                  <a:cubicBezTo>
                    <a:pt x="163239" y="67144"/>
                    <a:pt x="163668" y="103672"/>
                    <a:pt x="136884" y="138810"/>
                  </a:cubicBezTo>
                  <a:cubicBezTo>
                    <a:pt x="119844" y="161165"/>
                    <a:pt x="117510" y="191407"/>
                    <a:pt x="102556" y="215343"/>
                  </a:cubicBezTo>
                  <a:cubicBezTo>
                    <a:pt x="104099" y="217306"/>
                    <a:pt x="105699" y="219220"/>
                    <a:pt x="107232" y="221182"/>
                  </a:cubicBezTo>
                  <a:cubicBezTo>
                    <a:pt x="135436" y="257358"/>
                    <a:pt x="159829" y="296239"/>
                    <a:pt x="180394" y="337092"/>
                  </a:cubicBezTo>
                  <a:cubicBezTo>
                    <a:pt x="174584" y="291696"/>
                    <a:pt x="183166" y="237003"/>
                    <a:pt x="197786" y="201741"/>
                  </a:cubicBezTo>
                  <a:cubicBezTo>
                    <a:pt x="214446" y="161575"/>
                    <a:pt x="245650" y="127742"/>
                    <a:pt x="273139" y="93014"/>
                  </a:cubicBezTo>
                  <a:cubicBezTo>
                    <a:pt x="306153" y="51303"/>
                    <a:pt x="373847" y="69506"/>
                    <a:pt x="379666" y="122389"/>
                  </a:cubicBezTo>
                  <a:cubicBezTo>
                    <a:pt x="379724" y="122893"/>
                    <a:pt x="379781" y="123408"/>
                    <a:pt x="379828" y="123922"/>
                  </a:cubicBezTo>
                  <a:cubicBezTo>
                    <a:pt x="375752" y="126227"/>
                    <a:pt x="371751" y="128666"/>
                    <a:pt x="367846" y="131257"/>
                  </a:cubicBezTo>
                  <a:cubicBezTo>
                    <a:pt x="345557" y="145992"/>
                    <a:pt x="353263" y="180539"/>
                    <a:pt x="379666" y="184606"/>
                  </a:cubicBezTo>
                  <a:lnTo>
                    <a:pt x="380257" y="184701"/>
                  </a:lnTo>
                  <a:cubicBezTo>
                    <a:pt x="378781" y="199408"/>
                    <a:pt x="376266" y="213991"/>
                    <a:pt x="372570" y="228326"/>
                  </a:cubicBezTo>
                  <a:cubicBezTo>
                    <a:pt x="407832" y="364676"/>
                    <a:pt x="331708" y="414339"/>
                    <a:pt x="223018" y="416578"/>
                  </a:cubicBezTo>
                  <a:cubicBezTo>
                    <a:pt x="220618" y="417807"/>
                    <a:pt x="218275" y="419035"/>
                    <a:pt x="215875" y="420207"/>
                  </a:cubicBezTo>
                  <a:cubicBezTo>
                    <a:pt x="226885" y="451210"/>
                    <a:pt x="235686" y="483015"/>
                    <a:pt x="242211" y="515257"/>
                  </a:cubicBezTo>
                  <a:cubicBezTo>
                    <a:pt x="248050" y="543737"/>
                    <a:pt x="252117" y="572530"/>
                    <a:pt x="254393" y="601448"/>
                  </a:cubicBezTo>
                  <a:cubicBezTo>
                    <a:pt x="257223" y="637929"/>
                    <a:pt x="256975" y="674591"/>
                    <a:pt x="253898" y="711014"/>
                  </a:cubicBezTo>
                  <a:lnTo>
                    <a:pt x="254079" y="709719"/>
                  </a:lnTo>
                  <a:cubicBezTo>
                    <a:pt x="261890" y="669609"/>
                    <a:pt x="283673" y="632148"/>
                    <a:pt x="315296" y="606182"/>
                  </a:cubicBezTo>
                  <a:cubicBezTo>
                    <a:pt x="362398" y="567482"/>
                    <a:pt x="428958" y="553233"/>
                    <a:pt x="479774" y="522134"/>
                  </a:cubicBezTo>
                  <a:cubicBezTo>
                    <a:pt x="504234" y="507161"/>
                    <a:pt x="535591" y="526506"/>
                    <a:pt x="531314" y="554872"/>
                  </a:cubicBezTo>
                  <a:lnTo>
                    <a:pt x="531114" y="556224"/>
                  </a:lnTo>
                  <a:cubicBezTo>
                    <a:pt x="523542" y="559300"/>
                    <a:pt x="516160" y="562872"/>
                    <a:pt x="509025" y="566873"/>
                  </a:cubicBezTo>
                  <a:cubicBezTo>
                    <a:pt x="504939" y="569168"/>
                    <a:pt x="500939" y="571617"/>
                    <a:pt x="497033" y="574207"/>
                  </a:cubicBezTo>
                  <a:cubicBezTo>
                    <a:pt x="474754" y="588942"/>
                    <a:pt x="482451" y="623480"/>
                    <a:pt x="508854" y="627557"/>
                  </a:cubicBezTo>
                  <a:lnTo>
                    <a:pt x="509454" y="627652"/>
                  </a:lnTo>
                  <a:cubicBezTo>
                    <a:pt x="509883" y="627709"/>
                    <a:pt x="510254" y="627776"/>
                    <a:pt x="510683" y="627833"/>
                  </a:cubicBezTo>
                  <a:cubicBezTo>
                    <a:pt x="497700" y="658656"/>
                    <a:pt x="479612" y="687269"/>
                    <a:pt x="456981" y="711939"/>
                  </a:cubicBezTo>
                  <a:cubicBezTo>
                    <a:pt x="434930" y="830973"/>
                    <a:pt x="340242" y="842269"/>
                    <a:pt x="238944" y="807598"/>
                  </a:cubicBezTo>
                  <a:lnTo>
                    <a:pt x="238887" y="807598"/>
                  </a:lnTo>
                  <a:cubicBezTo>
                    <a:pt x="227809" y="855833"/>
                    <a:pt x="211636" y="902953"/>
                    <a:pt x="190843" y="947863"/>
                  </a:cubicBezTo>
                  <a:lnTo>
                    <a:pt x="19193" y="947863"/>
                  </a:lnTo>
                  <a:cubicBezTo>
                    <a:pt x="18583" y="945958"/>
                    <a:pt x="18031" y="943996"/>
                    <a:pt x="17469" y="942082"/>
                  </a:cubicBezTo>
                  <a:cubicBezTo>
                    <a:pt x="33347" y="943072"/>
                    <a:pt x="49339" y="942149"/>
                    <a:pt x="64970" y="939253"/>
                  </a:cubicBezTo>
                  <a:cubicBezTo>
                    <a:pt x="52235" y="923632"/>
                    <a:pt x="39500" y="907877"/>
                    <a:pt x="26765" y="892256"/>
                  </a:cubicBezTo>
                  <a:cubicBezTo>
                    <a:pt x="26451" y="891942"/>
                    <a:pt x="26213" y="891637"/>
                    <a:pt x="25965" y="891332"/>
                  </a:cubicBezTo>
                  <a:cubicBezTo>
                    <a:pt x="19507" y="883331"/>
                    <a:pt x="12982" y="875397"/>
                    <a:pt x="6525" y="867396"/>
                  </a:cubicBezTo>
                  <a:lnTo>
                    <a:pt x="6515" y="867387"/>
                  </a:lnTo>
                  <a:cubicBezTo>
                    <a:pt x="6115" y="842841"/>
                    <a:pt x="9058" y="818371"/>
                    <a:pt x="14887" y="794616"/>
                  </a:cubicBezTo>
                  <a:lnTo>
                    <a:pt x="14897" y="794616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32FF01-F0DF-5FA0-8C4A-5DC7AE4C04AD}"/>
                </a:ext>
              </a:extLst>
            </p:cNvPr>
            <p:cNvSpPr/>
            <p:nvPr/>
          </p:nvSpPr>
          <p:spPr>
            <a:xfrm>
              <a:off x="309618" y="6426939"/>
              <a:ext cx="3864007" cy="22669"/>
            </a:xfrm>
            <a:custGeom>
              <a:avLst/>
              <a:gdLst>
                <a:gd name="connsiteX0" fmla="*/ 0 w 3864007"/>
                <a:gd name="connsiteY0" fmla="*/ 11335 h 22669"/>
                <a:gd name="connsiteX1" fmla="*/ 11335 w 3864007"/>
                <a:gd name="connsiteY1" fmla="*/ 22670 h 22669"/>
                <a:gd name="connsiteX2" fmla="*/ 3852673 w 3864007"/>
                <a:gd name="connsiteY2" fmla="*/ 22670 h 22669"/>
                <a:gd name="connsiteX3" fmla="*/ 3864007 w 3864007"/>
                <a:gd name="connsiteY3" fmla="*/ 11335 h 22669"/>
                <a:gd name="connsiteX4" fmla="*/ 3852673 w 3864007"/>
                <a:gd name="connsiteY4" fmla="*/ 0 h 22669"/>
                <a:gd name="connsiteX5" fmla="*/ 11335 w 3864007"/>
                <a:gd name="connsiteY5" fmla="*/ 0 h 22669"/>
                <a:gd name="connsiteX6" fmla="*/ 0 w 3864007"/>
                <a:gd name="connsiteY6" fmla="*/ 11335 h 2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4007" h="22669">
                  <a:moveTo>
                    <a:pt x="0" y="11335"/>
                  </a:moveTo>
                  <a:cubicBezTo>
                    <a:pt x="0" y="17621"/>
                    <a:pt x="5049" y="22670"/>
                    <a:pt x="11335" y="22670"/>
                  </a:cubicBezTo>
                  <a:lnTo>
                    <a:pt x="3852673" y="22670"/>
                  </a:lnTo>
                  <a:cubicBezTo>
                    <a:pt x="3858959" y="22670"/>
                    <a:pt x="3864007" y="17621"/>
                    <a:pt x="3864007" y="11335"/>
                  </a:cubicBezTo>
                  <a:cubicBezTo>
                    <a:pt x="3864007" y="5048"/>
                    <a:pt x="3858959" y="0"/>
                    <a:pt x="3852673" y="0"/>
                  </a:cubicBezTo>
                  <a:lnTo>
                    <a:pt x="11335" y="0"/>
                  </a:lnTo>
                  <a:cubicBezTo>
                    <a:pt x="5049" y="0"/>
                    <a:pt x="0" y="5048"/>
                    <a:pt x="0" y="1133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16" name="图形 7">
            <a:extLst>
              <a:ext uri="{FF2B5EF4-FFF2-40B4-BE49-F238E27FC236}">
                <a16:creationId xmlns:a16="http://schemas.microsoft.com/office/drawing/2014/main" id="{CB063A4A-3A0A-AC4F-E25A-869EB45D148C}"/>
              </a:ext>
            </a:extLst>
          </p:cNvPr>
          <p:cNvGrpSpPr/>
          <p:nvPr/>
        </p:nvGrpSpPr>
        <p:grpSpPr>
          <a:xfrm>
            <a:off x="1843410" y="4088495"/>
            <a:ext cx="3448050" cy="114300"/>
            <a:chOff x="1843410" y="4088495"/>
            <a:chExt cx="3448050" cy="11430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31241B0-01C3-09CF-D166-6C9080D23A9B}"/>
                </a:ext>
              </a:extLst>
            </p:cNvPr>
            <p:cNvSpPr/>
            <p:nvPr/>
          </p:nvSpPr>
          <p:spPr>
            <a:xfrm>
              <a:off x="1843410" y="4088495"/>
              <a:ext cx="3448050" cy="114300"/>
            </a:xfrm>
            <a:custGeom>
              <a:avLst/>
              <a:gdLst>
                <a:gd name="connsiteX0" fmla="*/ 3390900 w 3448050"/>
                <a:gd name="connsiteY0" fmla="*/ 0 h 114300"/>
                <a:gd name="connsiteX1" fmla="*/ 57150 w 3448050"/>
                <a:gd name="connsiteY1" fmla="*/ 0 h 114300"/>
                <a:gd name="connsiteX2" fmla="*/ 0 w 3448050"/>
                <a:gd name="connsiteY2" fmla="*/ 57150 h 114300"/>
                <a:gd name="connsiteX3" fmla="*/ 57150 w 3448050"/>
                <a:gd name="connsiteY3" fmla="*/ 114300 h 114300"/>
                <a:gd name="connsiteX4" fmla="*/ 3390900 w 3448050"/>
                <a:gd name="connsiteY4" fmla="*/ 114300 h 114300"/>
                <a:gd name="connsiteX5" fmla="*/ 3448050 w 3448050"/>
                <a:gd name="connsiteY5" fmla="*/ 57150 h 114300"/>
                <a:gd name="connsiteX6" fmla="*/ 3390900 w 344805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50" h="114300">
                  <a:moveTo>
                    <a:pt x="3390900" y="0"/>
                  </a:moveTo>
                  <a:lnTo>
                    <a:pt x="57150" y="0"/>
                  </a:lnTo>
                  <a:cubicBezTo>
                    <a:pt x="25622" y="0"/>
                    <a:pt x="0" y="25622"/>
                    <a:pt x="0" y="57150"/>
                  </a:cubicBezTo>
                  <a:cubicBezTo>
                    <a:pt x="0" y="88678"/>
                    <a:pt x="25622" y="114300"/>
                    <a:pt x="57150" y="114300"/>
                  </a:cubicBezTo>
                  <a:lnTo>
                    <a:pt x="3390900" y="114300"/>
                  </a:lnTo>
                  <a:cubicBezTo>
                    <a:pt x="3422428" y="114300"/>
                    <a:pt x="3448050" y="88678"/>
                    <a:pt x="3448050" y="57150"/>
                  </a:cubicBezTo>
                  <a:cubicBezTo>
                    <a:pt x="3448050" y="25622"/>
                    <a:pt x="3422428" y="0"/>
                    <a:pt x="3390900" y="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55289A2-EF86-8883-BD56-CDACE6CF8E16}"/>
                </a:ext>
              </a:extLst>
            </p:cNvPr>
            <p:cNvSpPr/>
            <p:nvPr/>
          </p:nvSpPr>
          <p:spPr>
            <a:xfrm>
              <a:off x="1843410" y="4088495"/>
              <a:ext cx="2262187" cy="114300"/>
            </a:xfrm>
            <a:custGeom>
              <a:avLst/>
              <a:gdLst>
                <a:gd name="connsiteX0" fmla="*/ 2262188 w 2262187"/>
                <a:gd name="connsiteY0" fmla="*/ 0 h 114300"/>
                <a:gd name="connsiteX1" fmla="*/ 2262188 w 2262187"/>
                <a:gd name="connsiteY1" fmla="*/ 114300 h 114300"/>
                <a:gd name="connsiteX2" fmla="*/ 57150 w 2262187"/>
                <a:gd name="connsiteY2" fmla="*/ 114300 h 114300"/>
                <a:gd name="connsiteX3" fmla="*/ 0 w 2262187"/>
                <a:gd name="connsiteY3" fmla="*/ 57150 h 114300"/>
                <a:gd name="connsiteX4" fmla="*/ 57150 w 2262187"/>
                <a:gd name="connsiteY4" fmla="*/ 0 h 114300"/>
                <a:gd name="connsiteX5" fmla="*/ 2262188 w 2262187"/>
                <a:gd name="connsiteY5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2187" h="114300">
                  <a:moveTo>
                    <a:pt x="2262188" y="0"/>
                  </a:moveTo>
                  <a:lnTo>
                    <a:pt x="2262188" y="114300"/>
                  </a:lnTo>
                  <a:lnTo>
                    <a:pt x="57150" y="114300"/>
                  </a:lnTo>
                  <a:cubicBezTo>
                    <a:pt x="25622" y="114300"/>
                    <a:pt x="0" y="88678"/>
                    <a:pt x="0" y="57150"/>
                  </a:cubicBezTo>
                  <a:cubicBezTo>
                    <a:pt x="0" y="25622"/>
                    <a:pt x="25622" y="0"/>
                    <a:pt x="57150" y="0"/>
                  </a:cubicBezTo>
                  <a:lnTo>
                    <a:pt x="2262188" y="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8811DBA-1886-525D-96F6-88491A4B80C0}"/>
              </a:ext>
            </a:extLst>
          </p:cNvPr>
          <p:cNvSpPr/>
          <p:nvPr/>
        </p:nvSpPr>
        <p:spPr>
          <a:xfrm>
            <a:off x="2754021" y="6226053"/>
            <a:ext cx="206717" cy="201904"/>
          </a:xfrm>
          <a:custGeom>
            <a:avLst/>
            <a:gdLst>
              <a:gd name="connsiteX0" fmla="*/ 121251 w 206717"/>
              <a:gd name="connsiteY0" fmla="*/ 40065 h 201904"/>
              <a:gd name="connsiteX1" fmla="*/ 121251 w 206717"/>
              <a:gd name="connsiteY1" fmla="*/ 40065 h 201904"/>
              <a:gd name="connsiteX2" fmla="*/ 40051 w 206717"/>
              <a:gd name="connsiteY2" fmla="*/ 4271 h 201904"/>
              <a:gd name="connsiteX3" fmla="*/ 40051 w 206717"/>
              <a:gd name="connsiteY3" fmla="*/ 4271 h 201904"/>
              <a:gd name="connsiteX4" fmla="*/ 3923 w 206717"/>
              <a:gd name="connsiteY4" fmla="*/ 84548 h 201904"/>
              <a:gd name="connsiteX5" fmla="*/ 2980 w 206717"/>
              <a:gd name="connsiteY5" fmla="*/ 84909 h 201904"/>
              <a:gd name="connsiteX6" fmla="*/ 48385 w 206717"/>
              <a:gd name="connsiteY6" fmla="*/ 201905 h 201904"/>
              <a:gd name="connsiteX7" fmla="*/ 156046 w 206717"/>
              <a:gd name="connsiteY7" fmla="*/ 160128 h 201904"/>
              <a:gd name="connsiteX8" fmla="*/ 166648 w 206717"/>
              <a:gd name="connsiteY8" fmla="*/ 157061 h 201904"/>
              <a:gd name="connsiteX9" fmla="*/ 166648 w 206717"/>
              <a:gd name="connsiteY9" fmla="*/ 157061 h 201904"/>
              <a:gd name="connsiteX10" fmla="*/ 202452 w 206717"/>
              <a:gd name="connsiteY10" fmla="*/ 75860 h 201904"/>
              <a:gd name="connsiteX11" fmla="*/ 202452 w 206717"/>
              <a:gd name="connsiteY11" fmla="*/ 75860 h 201904"/>
              <a:gd name="connsiteX12" fmla="*/ 121251 w 206717"/>
              <a:gd name="connsiteY12" fmla="*/ 40065 h 201904"/>
              <a:gd name="connsiteX13" fmla="*/ 121251 w 206717"/>
              <a:gd name="connsiteY13" fmla="*/ 40065 h 20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717" h="201904">
                <a:moveTo>
                  <a:pt x="121251" y="40065"/>
                </a:moveTo>
                <a:lnTo>
                  <a:pt x="121251" y="40065"/>
                </a:lnTo>
                <a:cubicBezTo>
                  <a:pt x="108707" y="7757"/>
                  <a:pt x="72350" y="-8274"/>
                  <a:pt x="40051" y="4271"/>
                </a:cubicBezTo>
                <a:lnTo>
                  <a:pt x="40051" y="4271"/>
                </a:lnTo>
                <a:cubicBezTo>
                  <a:pt x="8047" y="16682"/>
                  <a:pt x="-7965" y="52467"/>
                  <a:pt x="3923" y="84548"/>
                </a:cubicBezTo>
                <a:lnTo>
                  <a:pt x="2980" y="84909"/>
                </a:lnTo>
                <a:lnTo>
                  <a:pt x="48385" y="201905"/>
                </a:lnTo>
                <a:lnTo>
                  <a:pt x="156046" y="160128"/>
                </a:lnTo>
                <a:cubicBezTo>
                  <a:pt x="159599" y="159423"/>
                  <a:pt x="163152" y="158413"/>
                  <a:pt x="166648" y="157061"/>
                </a:cubicBezTo>
                <a:lnTo>
                  <a:pt x="166648" y="157061"/>
                </a:lnTo>
                <a:cubicBezTo>
                  <a:pt x="198956" y="144517"/>
                  <a:pt x="214987" y="108169"/>
                  <a:pt x="202452" y="75860"/>
                </a:cubicBezTo>
                <a:lnTo>
                  <a:pt x="202452" y="75860"/>
                </a:lnTo>
                <a:cubicBezTo>
                  <a:pt x="189908" y="43552"/>
                  <a:pt x="153551" y="27521"/>
                  <a:pt x="121251" y="40065"/>
                </a:cubicBezTo>
                <a:lnTo>
                  <a:pt x="121251" y="40065"/>
                </a:lnTo>
                <a:close/>
              </a:path>
            </a:pathLst>
          </a:custGeom>
          <a:solidFill>
            <a:srgbClr val="FF6584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469588-5537-D15E-05CD-9CDBFAFE13B4}"/>
              </a:ext>
            </a:extLst>
          </p:cNvPr>
          <p:cNvSpPr/>
          <p:nvPr/>
        </p:nvSpPr>
        <p:spPr>
          <a:xfrm>
            <a:off x="778212" y="291830"/>
            <a:ext cx="4974887" cy="3781444"/>
          </a:xfrm>
          <a:custGeom>
            <a:avLst/>
            <a:gdLst>
              <a:gd name="connsiteX0" fmla="*/ 220858 w 4442117"/>
              <a:gd name="connsiteY0" fmla="*/ 0 h 3319195"/>
              <a:gd name="connsiteX1" fmla="*/ 0 w 4442117"/>
              <a:gd name="connsiteY1" fmla="*/ 220858 h 3319195"/>
              <a:gd name="connsiteX2" fmla="*/ 0 w 4442117"/>
              <a:gd name="connsiteY2" fmla="*/ 3319196 h 3319195"/>
              <a:gd name="connsiteX3" fmla="*/ 19467 w 4442117"/>
              <a:gd name="connsiteY3" fmla="*/ 3319196 h 3319195"/>
              <a:gd name="connsiteX4" fmla="*/ 19467 w 4442117"/>
              <a:gd name="connsiteY4" fmla="*/ 1534811 h 3319195"/>
              <a:gd name="connsiteX5" fmla="*/ 1534811 w 4442117"/>
              <a:gd name="connsiteY5" fmla="*/ 19467 h 3319195"/>
              <a:gd name="connsiteX6" fmla="*/ 4442117 w 4442117"/>
              <a:gd name="connsiteY6" fmla="*/ 15928 h 3319195"/>
              <a:gd name="connsiteX7" fmla="*/ 4438574 w 4442117"/>
              <a:gd name="connsiteY7" fmla="*/ 0 h 3319195"/>
              <a:gd name="connsiteX8" fmla="*/ 220858 w 4442117"/>
              <a:gd name="connsiteY8" fmla="*/ 0 h 331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2117" h="3319195">
                <a:moveTo>
                  <a:pt x="220858" y="0"/>
                </a:moveTo>
                <a:cubicBezTo>
                  <a:pt x="98882" y="0"/>
                  <a:pt x="0" y="98882"/>
                  <a:pt x="0" y="220858"/>
                </a:cubicBezTo>
                <a:lnTo>
                  <a:pt x="0" y="3319196"/>
                </a:lnTo>
                <a:lnTo>
                  <a:pt x="19467" y="3319196"/>
                </a:lnTo>
                <a:lnTo>
                  <a:pt x="19467" y="1534811"/>
                </a:lnTo>
                <a:cubicBezTo>
                  <a:pt x="19467" y="697907"/>
                  <a:pt x="697906" y="19467"/>
                  <a:pt x="1534811" y="19467"/>
                </a:cubicBezTo>
                <a:lnTo>
                  <a:pt x="4442117" y="15928"/>
                </a:lnTo>
                <a:lnTo>
                  <a:pt x="4438574" y="0"/>
                </a:lnTo>
                <a:lnTo>
                  <a:pt x="220858" y="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4457B2B-C16C-A1AA-1D0F-A46147673EDE}"/>
              </a:ext>
            </a:extLst>
          </p:cNvPr>
          <p:cNvSpPr/>
          <p:nvPr/>
        </p:nvSpPr>
        <p:spPr>
          <a:xfrm>
            <a:off x="1422349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EB6C710-69D5-EE24-71D4-D6CB315EA281}"/>
              </a:ext>
            </a:extLst>
          </p:cNvPr>
          <p:cNvSpPr/>
          <p:nvPr/>
        </p:nvSpPr>
        <p:spPr>
          <a:xfrm>
            <a:off x="170670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EA2C792-1545-16F3-70C8-D0BFB446EDD5}"/>
              </a:ext>
            </a:extLst>
          </p:cNvPr>
          <p:cNvSpPr/>
          <p:nvPr/>
        </p:nvSpPr>
        <p:spPr>
          <a:xfrm>
            <a:off x="1991068" y="883343"/>
            <a:ext cx="164628" cy="168297"/>
          </a:xfrm>
          <a:custGeom>
            <a:avLst/>
            <a:gdLst>
              <a:gd name="connsiteX0" fmla="*/ 164629 w 164628"/>
              <a:gd name="connsiteY0" fmla="*/ 84149 h 168297"/>
              <a:gd name="connsiteX1" fmla="*/ 82314 w 164628"/>
              <a:gd name="connsiteY1" fmla="*/ 168297 h 168297"/>
              <a:gd name="connsiteX2" fmla="*/ 0 w 164628"/>
              <a:gd name="connsiteY2" fmla="*/ 84149 h 168297"/>
              <a:gd name="connsiteX3" fmla="*/ 82314 w 164628"/>
              <a:gd name="connsiteY3" fmla="*/ 0 h 168297"/>
              <a:gd name="connsiteX4" fmla="*/ 164629 w 164628"/>
              <a:gd name="connsiteY4" fmla="*/ 84149 h 16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628" h="168297">
                <a:moveTo>
                  <a:pt x="164629" y="84149"/>
                </a:moveTo>
                <a:cubicBezTo>
                  <a:pt x="164629" y="130623"/>
                  <a:pt x="127775" y="168297"/>
                  <a:pt x="82314" y="168297"/>
                </a:cubicBezTo>
                <a:cubicBezTo>
                  <a:pt x="36853" y="168297"/>
                  <a:pt x="0" y="130623"/>
                  <a:pt x="0" y="84149"/>
                </a:cubicBezTo>
                <a:cubicBezTo>
                  <a:pt x="0" y="37675"/>
                  <a:pt x="36853" y="0"/>
                  <a:pt x="82314" y="0"/>
                </a:cubicBezTo>
                <a:cubicBezTo>
                  <a:pt x="127775" y="0"/>
                  <a:pt x="164629" y="37675"/>
                  <a:pt x="164629" y="84149"/>
                </a:cubicBez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24" name="图形 7">
            <a:extLst>
              <a:ext uri="{FF2B5EF4-FFF2-40B4-BE49-F238E27FC236}">
                <a16:creationId xmlns:a16="http://schemas.microsoft.com/office/drawing/2014/main" id="{57D47250-8DF8-C58E-CD60-FBBC0B1CBD5A}"/>
              </a:ext>
            </a:extLst>
          </p:cNvPr>
          <p:cNvGrpSpPr/>
          <p:nvPr/>
        </p:nvGrpSpPr>
        <p:grpSpPr>
          <a:xfrm>
            <a:off x="913353" y="5927096"/>
            <a:ext cx="418517" cy="503415"/>
            <a:chOff x="913353" y="5927096"/>
            <a:chExt cx="418517" cy="50341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346896-21ED-1194-232F-B26BEB9E196E}"/>
                </a:ext>
              </a:extLst>
            </p:cNvPr>
            <p:cNvSpPr/>
            <p:nvPr/>
          </p:nvSpPr>
          <p:spPr>
            <a:xfrm>
              <a:off x="939461" y="5927096"/>
              <a:ext cx="166716" cy="435711"/>
            </a:xfrm>
            <a:custGeom>
              <a:avLst/>
              <a:gdLst>
                <a:gd name="connsiteX0" fmla="*/ 23 w 166716"/>
                <a:gd name="connsiteY0" fmla="*/ 435711 h 435711"/>
                <a:gd name="connsiteX1" fmla="*/ 112981 w 166716"/>
                <a:gd name="connsiteY1" fmla="*/ 435702 h 435711"/>
                <a:gd name="connsiteX2" fmla="*/ 166716 w 166716"/>
                <a:gd name="connsiteY2" fmla="*/ 0 h 435711"/>
                <a:gd name="connsiteX3" fmla="*/ 0 w 166716"/>
                <a:gd name="connsiteY3" fmla="*/ 9 h 435711"/>
                <a:gd name="connsiteX4" fmla="*/ 23 w 166716"/>
                <a:gd name="connsiteY4" fmla="*/ 435711 h 4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16" h="435711">
                  <a:moveTo>
                    <a:pt x="23" y="435711"/>
                  </a:moveTo>
                  <a:lnTo>
                    <a:pt x="112981" y="435702"/>
                  </a:lnTo>
                  <a:lnTo>
                    <a:pt x="166716" y="0"/>
                  </a:lnTo>
                  <a:lnTo>
                    <a:pt x="0" y="9"/>
                  </a:lnTo>
                  <a:lnTo>
                    <a:pt x="23" y="435711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D7619A-6D0E-0260-7A53-A8E8759EA1DD}"/>
                </a:ext>
              </a:extLst>
            </p:cNvPr>
            <p:cNvSpPr/>
            <p:nvPr/>
          </p:nvSpPr>
          <p:spPr>
            <a:xfrm>
              <a:off x="913353" y="6232801"/>
              <a:ext cx="418517" cy="197710"/>
            </a:xfrm>
            <a:custGeom>
              <a:avLst/>
              <a:gdLst>
                <a:gd name="connsiteX0" fmla="*/ 413136 w 418517"/>
                <a:gd name="connsiteY0" fmla="*/ 127445 h 197710"/>
                <a:gd name="connsiteX1" fmla="*/ 413136 w 418517"/>
                <a:gd name="connsiteY1" fmla="*/ 127445 h 197710"/>
                <a:gd name="connsiteX2" fmla="*/ 418517 w 418517"/>
                <a:gd name="connsiteY2" fmla="*/ 159372 h 197710"/>
                <a:gd name="connsiteX3" fmla="*/ 418517 w 418517"/>
                <a:gd name="connsiteY3" fmla="*/ 159372 h 197710"/>
                <a:gd name="connsiteX4" fmla="*/ 380179 w 418517"/>
                <a:gd name="connsiteY4" fmla="*/ 197711 h 197710"/>
                <a:gd name="connsiteX5" fmla="*/ 30356 w 418517"/>
                <a:gd name="connsiteY5" fmla="*/ 197711 h 197710"/>
                <a:gd name="connsiteX6" fmla="*/ 4202 w 418517"/>
                <a:gd name="connsiteY6" fmla="*/ 171555 h 197710"/>
                <a:gd name="connsiteX7" fmla="*/ 4202 w 418517"/>
                <a:gd name="connsiteY7" fmla="*/ 156991 h 197710"/>
                <a:gd name="connsiteX8" fmla="*/ 22525 w 418517"/>
                <a:gd name="connsiteY8" fmla="*/ 59264 h 197710"/>
                <a:gd name="connsiteX9" fmla="*/ 132973 w 418517"/>
                <a:gd name="connsiteY9" fmla="*/ 35347 h 197710"/>
                <a:gd name="connsiteX10" fmla="*/ 152486 w 418517"/>
                <a:gd name="connsiteY10" fmla="*/ 0 h 197710"/>
                <a:gd name="connsiteX11" fmla="*/ 293727 w 418517"/>
                <a:gd name="connsiteY11" fmla="*/ 103298 h 197710"/>
                <a:gd name="connsiteX12" fmla="*/ 372016 w 418517"/>
                <a:gd name="connsiteY12" fmla="*/ 112929 h 197710"/>
                <a:gd name="connsiteX13" fmla="*/ 413136 w 418517"/>
                <a:gd name="connsiteY13" fmla="*/ 127445 h 197710"/>
                <a:gd name="connsiteX14" fmla="*/ 413136 w 418517"/>
                <a:gd name="connsiteY14" fmla="*/ 127445 h 19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517" h="197710">
                  <a:moveTo>
                    <a:pt x="413136" y="127445"/>
                  </a:moveTo>
                  <a:lnTo>
                    <a:pt x="413136" y="127445"/>
                  </a:lnTo>
                  <a:cubicBezTo>
                    <a:pt x="416660" y="133369"/>
                    <a:pt x="418517" y="152485"/>
                    <a:pt x="418517" y="159372"/>
                  </a:cubicBezTo>
                  <a:lnTo>
                    <a:pt x="418517" y="159372"/>
                  </a:lnTo>
                  <a:cubicBezTo>
                    <a:pt x="418517" y="180547"/>
                    <a:pt x="401353" y="197711"/>
                    <a:pt x="380179" y="197711"/>
                  </a:cubicBezTo>
                  <a:lnTo>
                    <a:pt x="30356" y="197711"/>
                  </a:lnTo>
                  <a:cubicBezTo>
                    <a:pt x="15912" y="197711"/>
                    <a:pt x="4202" y="186004"/>
                    <a:pt x="4202" y="171555"/>
                  </a:cubicBezTo>
                  <a:lnTo>
                    <a:pt x="4202" y="156991"/>
                  </a:lnTo>
                  <a:cubicBezTo>
                    <a:pt x="4202" y="156991"/>
                    <a:pt x="-13103" y="113224"/>
                    <a:pt x="22525" y="59264"/>
                  </a:cubicBezTo>
                  <a:cubicBezTo>
                    <a:pt x="22525" y="59264"/>
                    <a:pt x="66806" y="101518"/>
                    <a:pt x="132973" y="35347"/>
                  </a:cubicBezTo>
                  <a:lnTo>
                    <a:pt x="152486" y="0"/>
                  </a:lnTo>
                  <a:lnTo>
                    <a:pt x="293727" y="103298"/>
                  </a:lnTo>
                  <a:lnTo>
                    <a:pt x="372016" y="112929"/>
                  </a:lnTo>
                  <a:cubicBezTo>
                    <a:pt x="389142" y="115043"/>
                    <a:pt x="404325" y="112605"/>
                    <a:pt x="413136" y="127445"/>
                  </a:cubicBezTo>
                  <a:lnTo>
                    <a:pt x="413136" y="12744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27" name="图形 7">
            <a:extLst>
              <a:ext uri="{FF2B5EF4-FFF2-40B4-BE49-F238E27FC236}">
                <a16:creationId xmlns:a16="http://schemas.microsoft.com/office/drawing/2014/main" id="{4D5690FA-EB8D-7BF9-0D5A-E47B1BDAA08B}"/>
              </a:ext>
            </a:extLst>
          </p:cNvPr>
          <p:cNvGrpSpPr/>
          <p:nvPr/>
        </p:nvGrpSpPr>
        <p:grpSpPr>
          <a:xfrm>
            <a:off x="1624243" y="5568756"/>
            <a:ext cx="409960" cy="570652"/>
            <a:chOff x="1624243" y="5568756"/>
            <a:chExt cx="409960" cy="5706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3094EEB-3BC4-322C-0D3D-D8849F33FD65}"/>
                </a:ext>
              </a:extLst>
            </p:cNvPr>
            <p:cNvSpPr/>
            <p:nvPr/>
          </p:nvSpPr>
          <p:spPr>
            <a:xfrm>
              <a:off x="1655549" y="5568756"/>
              <a:ext cx="259632" cy="449913"/>
            </a:xfrm>
            <a:custGeom>
              <a:avLst/>
              <a:gdLst>
                <a:gd name="connsiteX0" fmla="*/ 0 w 259632"/>
                <a:gd name="connsiteY0" fmla="*/ 424739 h 449913"/>
                <a:gd name="connsiteX1" fmla="*/ 110119 w 259632"/>
                <a:gd name="connsiteY1" fmla="*/ 449913 h 449913"/>
                <a:gd name="connsiteX2" fmla="*/ 259632 w 259632"/>
                <a:gd name="connsiteY2" fmla="*/ 37157 h 449913"/>
                <a:gd name="connsiteX3" fmla="*/ 97107 w 259632"/>
                <a:gd name="connsiteY3" fmla="*/ 0 h 449913"/>
                <a:gd name="connsiteX4" fmla="*/ 0 w 259632"/>
                <a:gd name="connsiteY4" fmla="*/ 424739 h 44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32" h="449913">
                  <a:moveTo>
                    <a:pt x="0" y="424739"/>
                  </a:moveTo>
                  <a:lnTo>
                    <a:pt x="110119" y="449913"/>
                  </a:lnTo>
                  <a:lnTo>
                    <a:pt x="259632" y="37157"/>
                  </a:lnTo>
                  <a:lnTo>
                    <a:pt x="97107" y="0"/>
                  </a:lnTo>
                  <a:lnTo>
                    <a:pt x="0" y="424739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4B175A-E8F4-2C99-39BD-180613880E9C}"/>
                </a:ext>
              </a:extLst>
            </p:cNvPr>
            <p:cNvSpPr/>
            <p:nvPr/>
          </p:nvSpPr>
          <p:spPr>
            <a:xfrm>
              <a:off x="1624243" y="5894930"/>
              <a:ext cx="409960" cy="244477"/>
            </a:xfrm>
            <a:custGeom>
              <a:avLst/>
              <a:gdLst>
                <a:gd name="connsiteX0" fmla="*/ 409143 w 409960"/>
                <a:gd name="connsiteY0" fmla="*/ 182346 h 244477"/>
                <a:gd name="connsiteX1" fmla="*/ 409143 w 409960"/>
                <a:gd name="connsiteY1" fmla="*/ 182346 h 244477"/>
                <a:gd name="connsiteX2" fmla="*/ 407258 w 409960"/>
                <a:gd name="connsiteY2" fmla="*/ 214674 h 244477"/>
                <a:gd name="connsiteX3" fmla="*/ 407258 w 409960"/>
                <a:gd name="connsiteY3" fmla="*/ 214674 h 244477"/>
                <a:gd name="connsiteX4" fmla="*/ 361338 w 409960"/>
                <a:gd name="connsiteY4" fmla="*/ 243507 h 244477"/>
                <a:gd name="connsiteX5" fmla="*/ 20323 w 409960"/>
                <a:gd name="connsiteY5" fmla="*/ 165516 h 244477"/>
                <a:gd name="connsiteX6" fmla="*/ 664 w 409960"/>
                <a:gd name="connsiteY6" fmla="*/ 134188 h 244477"/>
                <a:gd name="connsiteX7" fmla="*/ 3912 w 409960"/>
                <a:gd name="connsiteY7" fmla="*/ 119986 h 244477"/>
                <a:gd name="connsiteX8" fmla="*/ 43555 w 409960"/>
                <a:gd name="connsiteY8" fmla="*/ 28803 h 244477"/>
                <a:gd name="connsiteX9" fmla="*/ 156560 w 409960"/>
                <a:gd name="connsiteY9" fmla="*/ 30109 h 244477"/>
                <a:gd name="connsiteX10" fmla="*/ 183458 w 409960"/>
                <a:gd name="connsiteY10" fmla="*/ 0 h 244477"/>
                <a:gd name="connsiteX11" fmla="*/ 298120 w 409960"/>
                <a:gd name="connsiteY11" fmla="*/ 132188 h 244477"/>
                <a:gd name="connsiteX12" fmla="*/ 372291 w 409960"/>
                <a:gd name="connsiteY12" fmla="*/ 159039 h 244477"/>
                <a:gd name="connsiteX13" fmla="*/ 409143 w 409960"/>
                <a:gd name="connsiteY13" fmla="*/ 182346 h 244477"/>
                <a:gd name="connsiteX14" fmla="*/ 409143 w 409960"/>
                <a:gd name="connsiteY14" fmla="*/ 182346 h 24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9960" h="244477">
                  <a:moveTo>
                    <a:pt x="409143" y="182346"/>
                  </a:moveTo>
                  <a:lnTo>
                    <a:pt x="409143" y="182346"/>
                  </a:lnTo>
                  <a:cubicBezTo>
                    <a:pt x="411249" y="188909"/>
                    <a:pt x="408801" y="207959"/>
                    <a:pt x="407258" y="214674"/>
                  </a:cubicBezTo>
                  <a:lnTo>
                    <a:pt x="407258" y="214674"/>
                  </a:lnTo>
                  <a:cubicBezTo>
                    <a:pt x="402543" y="235315"/>
                    <a:pt x="381978" y="248221"/>
                    <a:pt x="361338" y="243507"/>
                  </a:cubicBezTo>
                  <a:lnTo>
                    <a:pt x="20323" y="165516"/>
                  </a:lnTo>
                  <a:cubicBezTo>
                    <a:pt x="6246" y="162296"/>
                    <a:pt x="-2556" y="148266"/>
                    <a:pt x="664" y="134188"/>
                  </a:cubicBezTo>
                  <a:lnTo>
                    <a:pt x="3912" y="119986"/>
                  </a:lnTo>
                  <a:cubicBezTo>
                    <a:pt x="3912" y="119986"/>
                    <a:pt x="-3203" y="73457"/>
                    <a:pt x="43555" y="28803"/>
                  </a:cubicBezTo>
                  <a:cubicBezTo>
                    <a:pt x="43555" y="28803"/>
                    <a:pt x="77302" y="79857"/>
                    <a:pt x="156560" y="30109"/>
                  </a:cubicBezTo>
                  <a:lnTo>
                    <a:pt x="183458" y="0"/>
                  </a:lnTo>
                  <a:lnTo>
                    <a:pt x="298120" y="132188"/>
                  </a:lnTo>
                  <a:lnTo>
                    <a:pt x="372291" y="159039"/>
                  </a:lnTo>
                  <a:cubicBezTo>
                    <a:pt x="388512" y="164906"/>
                    <a:pt x="403857" y="165925"/>
                    <a:pt x="409143" y="182346"/>
                  </a:cubicBezTo>
                  <a:lnTo>
                    <a:pt x="409143" y="182346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1C9D976-478D-73F8-C765-75B5BAA0746A}"/>
              </a:ext>
            </a:extLst>
          </p:cNvPr>
          <p:cNvSpPr/>
          <p:nvPr/>
        </p:nvSpPr>
        <p:spPr>
          <a:xfrm>
            <a:off x="737307" y="3939152"/>
            <a:ext cx="1427400" cy="2152650"/>
          </a:xfrm>
          <a:custGeom>
            <a:avLst/>
            <a:gdLst>
              <a:gd name="connsiteX0" fmla="*/ 132000 w 1427400"/>
              <a:gd name="connsiteY0" fmla="*/ 0 h 2152650"/>
              <a:gd name="connsiteX1" fmla="*/ 0 w 1427400"/>
              <a:gd name="connsiteY1" fmla="*/ 180975 h 2152650"/>
              <a:gd name="connsiteX2" fmla="*/ 170100 w 1427400"/>
              <a:gd name="connsiteY2" fmla="*/ 2152650 h 2152650"/>
              <a:gd name="connsiteX3" fmla="*/ 388800 w 1427400"/>
              <a:gd name="connsiteY3" fmla="*/ 2152650 h 2152650"/>
              <a:gd name="connsiteX4" fmla="*/ 427275 w 1427400"/>
              <a:gd name="connsiteY4" fmla="*/ 1190625 h 2152650"/>
              <a:gd name="connsiteX5" fmla="*/ 532050 w 1427400"/>
              <a:gd name="connsiteY5" fmla="*/ 457200 h 2152650"/>
              <a:gd name="connsiteX6" fmla="*/ 1074975 w 1427400"/>
              <a:gd name="connsiteY6" fmla="*/ 1028700 h 2152650"/>
              <a:gd name="connsiteX7" fmla="*/ 960675 w 1427400"/>
              <a:gd name="connsiteY7" fmla="*/ 1752600 h 2152650"/>
              <a:gd name="connsiteX8" fmla="*/ 1179750 w 1427400"/>
              <a:gd name="connsiteY8" fmla="*/ 1838325 h 2152650"/>
              <a:gd name="connsiteX9" fmla="*/ 1427400 w 1427400"/>
              <a:gd name="connsiteY9" fmla="*/ 914400 h 2152650"/>
              <a:gd name="connsiteX10" fmla="*/ 1008300 w 1427400"/>
              <a:gd name="connsiteY10" fmla="*/ 219075 h 2152650"/>
              <a:gd name="connsiteX11" fmla="*/ 951150 w 1427400"/>
              <a:gd name="connsiteY11" fmla="*/ 38100 h 2152650"/>
              <a:gd name="connsiteX12" fmla="*/ 132000 w 1427400"/>
              <a:gd name="connsiteY12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7400" h="2152650">
                <a:moveTo>
                  <a:pt x="132000" y="0"/>
                </a:moveTo>
                <a:lnTo>
                  <a:pt x="0" y="180975"/>
                </a:lnTo>
                <a:lnTo>
                  <a:pt x="170100" y="2152650"/>
                </a:lnTo>
                <a:lnTo>
                  <a:pt x="388800" y="2152650"/>
                </a:lnTo>
                <a:lnTo>
                  <a:pt x="427275" y="1190625"/>
                </a:lnTo>
                <a:lnTo>
                  <a:pt x="532050" y="457200"/>
                </a:lnTo>
                <a:lnTo>
                  <a:pt x="1074975" y="1028700"/>
                </a:lnTo>
                <a:lnTo>
                  <a:pt x="960675" y="1752600"/>
                </a:lnTo>
                <a:lnTo>
                  <a:pt x="1179750" y="1838325"/>
                </a:lnTo>
                <a:lnTo>
                  <a:pt x="1427400" y="914400"/>
                </a:lnTo>
                <a:lnTo>
                  <a:pt x="1008300" y="219075"/>
                </a:lnTo>
                <a:lnTo>
                  <a:pt x="951150" y="38100"/>
                </a:lnTo>
                <a:lnTo>
                  <a:pt x="132000" y="0"/>
                </a:ln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DA894B5-3B80-C897-769B-1E6BEDFFBCA6}"/>
              </a:ext>
            </a:extLst>
          </p:cNvPr>
          <p:cNvSpPr/>
          <p:nvPr/>
        </p:nvSpPr>
        <p:spPr>
          <a:xfrm>
            <a:off x="735958" y="2367527"/>
            <a:ext cx="1104900" cy="1826095"/>
          </a:xfrm>
          <a:custGeom>
            <a:avLst/>
            <a:gdLst>
              <a:gd name="connsiteX0" fmla="*/ 733425 w 1104900"/>
              <a:gd name="connsiteY0" fmla="*/ 0 h 1826095"/>
              <a:gd name="connsiteX1" fmla="*/ 460350 w 1104900"/>
              <a:gd name="connsiteY1" fmla="*/ 0 h 1826095"/>
              <a:gd name="connsiteX2" fmla="*/ 371475 w 1104900"/>
              <a:gd name="connsiteY2" fmla="*/ 114300 h 1826095"/>
              <a:gd name="connsiteX3" fmla="*/ 57150 w 1104900"/>
              <a:gd name="connsiteY3" fmla="*/ 257175 h 1826095"/>
              <a:gd name="connsiteX4" fmla="*/ 104775 w 1104900"/>
              <a:gd name="connsiteY4" fmla="*/ 1428750 h 1826095"/>
              <a:gd name="connsiteX5" fmla="*/ 0 w 1104900"/>
              <a:gd name="connsiteY5" fmla="*/ 1752600 h 1826095"/>
              <a:gd name="connsiteX6" fmla="*/ 952500 w 1104900"/>
              <a:gd name="connsiteY6" fmla="*/ 1609725 h 1826095"/>
              <a:gd name="connsiteX7" fmla="*/ 942975 w 1104900"/>
              <a:gd name="connsiteY7" fmla="*/ 1266825 h 1826095"/>
              <a:gd name="connsiteX8" fmla="*/ 1104900 w 1104900"/>
              <a:gd name="connsiteY8" fmla="*/ 276225 h 1826095"/>
              <a:gd name="connsiteX9" fmla="*/ 819150 w 1104900"/>
              <a:gd name="connsiteY9" fmla="*/ 95250 h 1826095"/>
              <a:gd name="connsiteX10" fmla="*/ 733425 w 1104900"/>
              <a:gd name="connsiteY10" fmla="*/ 0 h 182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4900" h="1826095">
                <a:moveTo>
                  <a:pt x="733425" y="0"/>
                </a:moveTo>
                <a:lnTo>
                  <a:pt x="460350" y="0"/>
                </a:lnTo>
                <a:lnTo>
                  <a:pt x="371475" y="114300"/>
                </a:lnTo>
                <a:lnTo>
                  <a:pt x="57150" y="257175"/>
                </a:lnTo>
                <a:lnTo>
                  <a:pt x="104775" y="1428750"/>
                </a:lnTo>
                <a:lnTo>
                  <a:pt x="0" y="1752600"/>
                </a:lnTo>
                <a:cubicBezTo>
                  <a:pt x="0" y="1752600"/>
                  <a:pt x="495300" y="1990725"/>
                  <a:pt x="952500" y="1609725"/>
                </a:cubicBezTo>
                <a:lnTo>
                  <a:pt x="942975" y="1266825"/>
                </a:lnTo>
                <a:lnTo>
                  <a:pt x="1104900" y="276225"/>
                </a:lnTo>
                <a:lnTo>
                  <a:pt x="819150" y="95250"/>
                </a:lnTo>
                <a:lnTo>
                  <a:pt x="733425" y="0"/>
                </a:lnTo>
                <a:close/>
              </a:path>
            </a:pathLst>
          </a:custGeom>
          <a:solidFill>
            <a:srgbClr val="134BF2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2" name="图形 7">
            <a:extLst>
              <a:ext uri="{FF2B5EF4-FFF2-40B4-BE49-F238E27FC236}">
                <a16:creationId xmlns:a16="http://schemas.microsoft.com/office/drawing/2014/main" id="{C73E9932-3E16-E117-0FB4-A7F916D763F2}"/>
              </a:ext>
            </a:extLst>
          </p:cNvPr>
          <p:cNvGrpSpPr/>
          <p:nvPr/>
        </p:nvGrpSpPr>
        <p:grpSpPr>
          <a:xfrm>
            <a:off x="484345" y="2601213"/>
            <a:ext cx="455688" cy="1602756"/>
            <a:chOff x="484345" y="2601213"/>
            <a:chExt cx="455688" cy="160275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33CBEA-5628-E545-3038-5E655BEA8D72}"/>
                </a:ext>
              </a:extLst>
            </p:cNvPr>
            <p:cNvSpPr/>
            <p:nvPr/>
          </p:nvSpPr>
          <p:spPr>
            <a:xfrm>
              <a:off x="484345" y="3723478"/>
              <a:ext cx="237533" cy="480492"/>
            </a:xfrm>
            <a:custGeom>
              <a:avLst/>
              <a:gdLst>
                <a:gd name="connsiteX0" fmla="*/ 7683 w 237533"/>
                <a:gd name="connsiteY0" fmla="*/ 340595 h 480492"/>
                <a:gd name="connsiteX1" fmla="*/ 46481 w 237533"/>
                <a:gd name="connsiteY1" fmla="*/ 271872 h 480492"/>
                <a:gd name="connsiteX2" fmla="*/ 109037 w 237533"/>
                <a:gd name="connsiteY2" fmla="*/ 0 h 480492"/>
                <a:gd name="connsiteX3" fmla="*/ 237534 w 237533"/>
                <a:gd name="connsiteY3" fmla="*/ 33547 h 480492"/>
                <a:gd name="connsiteX4" fmla="*/ 160243 w 237533"/>
                <a:gd name="connsiteY4" fmla="*/ 305724 h 480492"/>
                <a:gd name="connsiteX5" fmla="*/ 155157 w 237533"/>
                <a:gd name="connsiteY5" fmla="*/ 384477 h 480492"/>
                <a:gd name="connsiteX6" fmla="*/ 46939 w 237533"/>
                <a:gd name="connsiteY6" fmla="*/ 478412 h 480492"/>
                <a:gd name="connsiteX7" fmla="*/ 7683 w 237533"/>
                <a:gd name="connsiteY7" fmla="*/ 340595 h 480492"/>
                <a:gd name="connsiteX8" fmla="*/ 7683 w 237533"/>
                <a:gd name="connsiteY8" fmla="*/ 340595 h 48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533" h="480492">
                  <a:moveTo>
                    <a:pt x="7683" y="340595"/>
                  </a:moveTo>
                  <a:cubicBezTo>
                    <a:pt x="16019" y="312582"/>
                    <a:pt x="29991" y="288769"/>
                    <a:pt x="46481" y="271872"/>
                  </a:cubicBezTo>
                  <a:lnTo>
                    <a:pt x="109037" y="0"/>
                  </a:lnTo>
                  <a:lnTo>
                    <a:pt x="237534" y="33547"/>
                  </a:lnTo>
                  <a:lnTo>
                    <a:pt x="160243" y="305724"/>
                  </a:lnTo>
                  <a:cubicBezTo>
                    <a:pt x="164811" y="328889"/>
                    <a:pt x="163493" y="356463"/>
                    <a:pt x="155157" y="384477"/>
                  </a:cubicBezTo>
                  <a:cubicBezTo>
                    <a:pt x="136113" y="448475"/>
                    <a:pt x="87663" y="490528"/>
                    <a:pt x="46939" y="478412"/>
                  </a:cubicBezTo>
                  <a:cubicBezTo>
                    <a:pt x="6215" y="466287"/>
                    <a:pt x="-11360" y="404584"/>
                    <a:pt x="7683" y="340595"/>
                  </a:cubicBezTo>
                  <a:lnTo>
                    <a:pt x="7683" y="340595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FFC759-1D91-71BC-219D-DD1D66706D45}"/>
                </a:ext>
              </a:extLst>
            </p:cNvPr>
            <p:cNvSpPr/>
            <p:nvPr/>
          </p:nvSpPr>
          <p:spPr>
            <a:xfrm>
              <a:off x="529281" y="2601213"/>
              <a:ext cx="410752" cy="1394621"/>
            </a:xfrm>
            <a:custGeom>
              <a:avLst/>
              <a:gdLst>
                <a:gd name="connsiteX0" fmla="*/ 410752 w 410752"/>
                <a:gd name="connsiteY0" fmla="*/ 42872 h 1394621"/>
                <a:gd name="connsiteX1" fmla="*/ 326969 w 410752"/>
                <a:gd name="connsiteY1" fmla="*/ 0 h 1394621"/>
                <a:gd name="connsiteX2" fmla="*/ 209110 w 410752"/>
                <a:gd name="connsiteY2" fmla="*/ 80210 h 1394621"/>
                <a:gd name="connsiteX3" fmla="*/ 171769 w 410752"/>
                <a:gd name="connsiteY3" fmla="*/ 692611 h 1394621"/>
                <a:gd name="connsiteX4" fmla="*/ 0 w 410752"/>
                <a:gd name="connsiteY4" fmla="*/ 1312469 h 1394621"/>
                <a:gd name="connsiteX5" fmla="*/ 149364 w 410752"/>
                <a:gd name="connsiteY5" fmla="*/ 1394622 h 1394621"/>
                <a:gd name="connsiteX6" fmla="*/ 352418 w 410752"/>
                <a:gd name="connsiteY6" fmla="*/ 819569 h 1394621"/>
                <a:gd name="connsiteX7" fmla="*/ 410752 w 410752"/>
                <a:gd name="connsiteY7" fmla="*/ 42872 h 139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752" h="1394621">
                  <a:moveTo>
                    <a:pt x="410752" y="42872"/>
                  </a:moveTo>
                  <a:lnTo>
                    <a:pt x="326969" y="0"/>
                  </a:lnTo>
                  <a:cubicBezTo>
                    <a:pt x="326969" y="0"/>
                    <a:pt x="246452" y="5534"/>
                    <a:pt x="209110" y="80210"/>
                  </a:cubicBezTo>
                  <a:cubicBezTo>
                    <a:pt x="171769" y="154896"/>
                    <a:pt x="171769" y="692611"/>
                    <a:pt x="171769" y="692611"/>
                  </a:cubicBezTo>
                  <a:lnTo>
                    <a:pt x="0" y="1312469"/>
                  </a:lnTo>
                  <a:lnTo>
                    <a:pt x="149364" y="1394622"/>
                  </a:lnTo>
                  <a:lnTo>
                    <a:pt x="352418" y="819569"/>
                  </a:lnTo>
                  <a:lnTo>
                    <a:pt x="410752" y="42872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35" name="图形 7">
            <a:extLst>
              <a:ext uri="{FF2B5EF4-FFF2-40B4-BE49-F238E27FC236}">
                <a16:creationId xmlns:a16="http://schemas.microsoft.com/office/drawing/2014/main" id="{66C08084-049C-5E61-DD11-FB698F2615AB}"/>
              </a:ext>
            </a:extLst>
          </p:cNvPr>
          <p:cNvGrpSpPr/>
          <p:nvPr/>
        </p:nvGrpSpPr>
        <p:grpSpPr>
          <a:xfrm>
            <a:off x="1657105" y="2630055"/>
            <a:ext cx="362070" cy="1623698"/>
            <a:chOff x="1657105" y="2630055"/>
            <a:chExt cx="362070" cy="162369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0F2A4FE-03B0-B49B-E28B-0C15AB93E6EA}"/>
                </a:ext>
              </a:extLst>
            </p:cNvPr>
            <p:cNvSpPr/>
            <p:nvPr/>
          </p:nvSpPr>
          <p:spPr>
            <a:xfrm>
              <a:off x="1836562" y="3771998"/>
              <a:ext cx="160886" cy="481755"/>
            </a:xfrm>
            <a:custGeom>
              <a:avLst/>
              <a:gdLst>
                <a:gd name="connsiteX0" fmla="*/ 7010 w 160886"/>
                <a:gd name="connsiteY0" fmla="*/ 362398 h 481755"/>
                <a:gd name="connsiteX1" fmla="*/ 23079 w 160886"/>
                <a:gd name="connsiteY1" fmla="*/ 285131 h 481755"/>
                <a:gd name="connsiteX2" fmla="*/ 0 w 160886"/>
                <a:gd name="connsiteY2" fmla="*/ 7106 h 481755"/>
                <a:gd name="connsiteX3" fmla="*/ 132607 w 160886"/>
                <a:gd name="connsiteY3" fmla="*/ 0 h 481755"/>
                <a:gd name="connsiteX4" fmla="*/ 141742 w 160886"/>
                <a:gd name="connsiteY4" fmla="*/ 282788 h 481755"/>
                <a:gd name="connsiteX5" fmla="*/ 160849 w 160886"/>
                <a:gd name="connsiteY5" fmla="*/ 359359 h 481755"/>
                <a:gd name="connsiteX6" fmla="*/ 86316 w 160886"/>
                <a:gd name="connsiteY6" fmla="*/ 481746 h 481755"/>
                <a:gd name="connsiteX7" fmla="*/ 7010 w 160886"/>
                <a:gd name="connsiteY7" fmla="*/ 362398 h 481755"/>
                <a:gd name="connsiteX8" fmla="*/ 7010 w 160886"/>
                <a:gd name="connsiteY8" fmla="*/ 362398 h 48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86" h="481755">
                  <a:moveTo>
                    <a:pt x="7010" y="362398"/>
                  </a:moveTo>
                  <a:cubicBezTo>
                    <a:pt x="6439" y="333175"/>
                    <a:pt x="12506" y="306248"/>
                    <a:pt x="23079" y="285131"/>
                  </a:cubicBezTo>
                  <a:lnTo>
                    <a:pt x="0" y="7106"/>
                  </a:lnTo>
                  <a:lnTo>
                    <a:pt x="132607" y="0"/>
                  </a:lnTo>
                  <a:lnTo>
                    <a:pt x="141742" y="282788"/>
                  </a:lnTo>
                  <a:cubicBezTo>
                    <a:pt x="153143" y="303466"/>
                    <a:pt x="160268" y="330137"/>
                    <a:pt x="160849" y="359359"/>
                  </a:cubicBezTo>
                  <a:cubicBezTo>
                    <a:pt x="162163" y="426110"/>
                    <a:pt x="128797" y="480908"/>
                    <a:pt x="86316" y="481746"/>
                  </a:cubicBezTo>
                  <a:cubicBezTo>
                    <a:pt x="43834" y="482584"/>
                    <a:pt x="8334" y="429149"/>
                    <a:pt x="7010" y="362398"/>
                  </a:cubicBezTo>
                  <a:lnTo>
                    <a:pt x="7010" y="362398"/>
                  </a:lnTo>
                  <a:close/>
                </a:path>
              </a:pathLst>
            </a:custGeom>
            <a:solidFill>
              <a:srgbClr val="FFB6B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60F2D9-4ACA-77F1-907D-8F61D7FBDF0D}"/>
                </a:ext>
              </a:extLst>
            </p:cNvPr>
            <p:cNvSpPr/>
            <p:nvPr/>
          </p:nvSpPr>
          <p:spPr>
            <a:xfrm>
              <a:off x="1657105" y="2630055"/>
              <a:ext cx="362070" cy="1382582"/>
            </a:xfrm>
            <a:custGeom>
              <a:avLst/>
              <a:gdLst>
                <a:gd name="connsiteX0" fmla="*/ 181457 w 362070"/>
                <a:gd name="connsiteY0" fmla="*/ 15364 h 1382582"/>
                <a:gd name="connsiteX1" fmla="*/ 88608 w 362070"/>
                <a:gd name="connsiteY1" fmla="*/ 0 h 1382582"/>
                <a:gd name="connsiteX2" fmla="*/ 721 w 362070"/>
                <a:gd name="connsiteY2" fmla="*/ 112252 h 1382582"/>
                <a:gd name="connsiteX3" fmla="*/ 151368 w 362070"/>
                <a:gd name="connsiteY3" fmla="*/ 707003 h 1382582"/>
                <a:gd name="connsiteX4" fmla="*/ 176228 w 362070"/>
                <a:gd name="connsiteY4" fmla="*/ 1349750 h 1382582"/>
                <a:gd name="connsiteX5" fmla="*/ 343497 w 362070"/>
                <a:gd name="connsiteY5" fmla="*/ 1382582 h 1382582"/>
                <a:gd name="connsiteX6" fmla="*/ 362070 w 362070"/>
                <a:gd name="connsiteY6" fmla="*/ 773021 h 1382582"/>
                <a:gd name="connsiteX7" fmla="*/ 181457 w 362070"/>
                <a:gd name="connsiteY7" fmla="*/ 15364 h 138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070" h="1382582">
                  <a:moveTo>
                    <a:pt x="181457" y="15364"/>
                  </a:moveTo>
                  <a:lnTo>
                    <a:pt x="88608" y="0"/>
                  </a:lnTo>
                  <a:cubicBezTo>
                    <a:pt x="88608" y="0"/>
                    <a:pt x="13579" y="29756"/>
                    <a:pt x="721" y="112252"/>
                  </a:cubicBezTo>
                  <a:cubicBezTo>
                    <a:pt x="-12138" y="194758"/>
                    <a:pt x="151368" y="707003"/>
                    <a:pt x="151368" y="707003"/>
                  </a:cubicBezTo>
                  <a:lnTo>
                    <a:pt x="176228" y="1349750"/>
                  </a:lnTo>
                  <a:lnTo>
                    <a:pt x="343497" y="1382582"/>
                  </a:lnTo>
                  <a:lnTo>
                    <a:pt x="362070" y="773021"/>
                  </a:lnTo>
                  <a:lnTo>
                    <a:pt x="181457" y="15364"/>
                  </a:ln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23C1116-DC08-7895-AFFF-2833BCF03B18}"/>
              </a:ext>
            </a:extLst>
          </p:cNvPr>
          <p:cNvSpPr/>
          <p:nvPr/>
        </p:nvSpPr>
        <p:spPr>
          <a:xfrm>
            <a:off x="1089683" y="1786031"/>
            <a:ext cx="532647" cy="532647"/>
          </a:xfrm>
          <a:custGeom>
            <a:avLst/>
            <a:gdLst>
              <a:gd name="connsiteX0" fmla="*/ 532648 w 532647"/>
              <a:gd name="connsiteY0" fmla="*/ 266324 h 532647"/>
              <a:gd name="connsiteX1" fmla="*/ 266324 w 532647"/>
              <a:gd name="connsiteY1" fmla="*/ 532648 h 532647"/>
              <a:gd name="connsiteX2" fmla="*/ 0 w 532647"/>
              <a:gd name="connsiteY2" fmla="*/ 266324 h 532647"/>
              <a:gd name="connsiteX3" fmla="*/ 266324 w 532647"/>
              <a:gd name="connsiteY3" fmla="*/ 0 h 532647"/>
              <a:gd name="connsiteX4" fmla="*/ 532648 w 532647"/>
              <a:gd name="connsiteY4" fmla="*/ 266324 h 53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47" h="532647">
                <a:moveTo>
                  <a:pt x="532648" y="266324"/>
                </a:moveTo>
                <a:cubicBezTo>
                  <a:pt x="532648" y="413410"/>
                  <a:pt x="413410" y="532648"/>
                  <a:pt x="266324" y="532648"/>
                </a:cubicBezTo>
                <a:cubicBezTo>
                  <a:pt x="119237" y="532648"/>
                  <a:pt x="0" y="413410"/>
                  <a:pt x="0" y="266324"/>
                </a:cubicBezTo>
                <a:cubicBezTo>
                  <a:pt x="0" y="119237"/>
                  <a:pt x="119237" y="0"/>
                  <a:pt x="266324" y="0"/>
                </a:cubicBezTo>
                <a:cubicBezTo>
                  <a:pt x="413410" y="0"/>
                  <a:pt x="532648" y="119237"/>
                  <a:pt x="532648" y="266324"/>
                </a:cubicBezTo>
                <a:close/>
              </a:path>
            </a:pathLst>
          </a:custGeom>
          <a:solidFill>
            <a:srgbClr val="FFB6B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39" name="图形 7">
            <a:extLst>
              <a:ext uri="{FF2B5EF4-FFF2-40B4-BE49-F238E27FC236}">
                <a16:creationId xmlns:a16="http://schemas.microsoft.com/office/drawing/2014/main" id="{CF160B61-6C93-DEAC-0C7B-7B85F799D656}"/>
              </a:ext>
            </a:extLst>
          </p:cNvPr>
          <p:cNvGrpSpPr/>
          <p:nvPr/>
        </p:nvGrpSpPr>
        <p:grpSpPr>
          <a:xfrm>
            <a:off x="3740959" y="2339098"/>
            <a:ext cx="1110132" cy="232423"/>
            <a:chOff x="3740959" y="2339098"/>
            <a:chExt cx="1110132" cy="23242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7413083-7B7F-C6A0-0A17-1F9A4B404416}"/>
                </a:ext>
              </a:extLst>
            </p:cNvPr>
            <p:cNvSpPr/>
            <p:nvPr/>
          </p:nvSpPr>
          <p:spPr>
            <a:xfrm>
              <a:off x="3740959" y="2339098"/>
              <a:ext cx="237425" cy="232423"/>
            </a:xfrm>
            <a:custGeom>
              <a:avLst/>
              <a:gdLst>
                <a:gd name="connsiteX0" fmla="*/ 237426 w 237425"/>
                <a:gd name="connsiteY0" fmla="*/ 116212 h 232423"/>
                <a:gd name="connsiteX1" fmla="*/ 118713 w 237425"/>
                <a:gd name="connsiteY1" fmla="*/ 232423 h 232423"/>
                <a:gd name="connsiteX2" fmla="*/ 0 w 237425"/>
                <a:gd name="connsiteY2" fmla="*/ 116212 h 232423"/>
                <a:gd name="connsiteX3" fmla="*/ 118713 w 237425"/>
                <a:gd name="connsiteY3" fmla="*/ 0 h 232423"/>
                <a:gd name="connsiteX4" fmla="*/ 237426 w 237425"/>
                <a:gd name="connsiteY4" fmla="*/ 116212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25" h="232423">
                  <a:moveTo>
                    <a:pt x="237426" y="116212"/>
                  </a:moveTo>
                  <a:cubicBezTo>
                    <a:pt x="237426" y="180394"/>
                    <a:pt x="184276" y="232423"/>
                    <a:pt x="118713" y="232423"/>
                  </a:cubicBezTo>
                  <a:cubicBezTo>
                    <a:pt x="53150" y="232423"/>
                    <a:pt x="0" y="180394"/>
                    <a:pt x="0" y="116212"/>
                  </a:cubicBezTo>
                  <a:cubicBezTo>
                    <a:pt x="0" y="52030"/>
                    <a:pt x="53150" y="0"/>
                    <a:pt x="118713" y="0"/>
                  </a:cubicBezTo>
                  <a:cubicBezTo>
                    <a:pt x="184276" y="0"/>
                    <a:pt x="237426" y="52030"/>
                    <a:pt x="237426" y="116212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4B7C7A3-035E-0B39-A2A4-5D954EB27B2D}"/>
                </a:ext>
              </a:extLst>
            </p:cNvPr>
            <p:cNvSpPr/>
            <p:nvPr/>
          </p:nvSpPr>
          <p:spPr>
            <a:xfrm>
              <a:off x="4132601" y="2412237"/>
              <a:ext cx="718489" cy="79514"/>
            </a:xfrm>
            <a:custGeom>
              <a:avLst/>
              <a:gdLst>
                <a:gd name="connsiteX0" fmla="*/ 678732 w 718489"/>
                <a:gd name="connsiteY0" fmla="*/ 79515 h 79514"/>
                <a:gd name="connsiteX1" fmla="*/ 39748 w 718489"/>
                <a:gd name="connsiteY1" fmla="*/ 79515 h 79514"/>
                <a:gd name="connsiteX2" fmla="*/ 0 w 718489"/>
                <a:gd name="connsiteY2" fmla="*/ 39757 h 79514"/>
                <a:gd name="connsiteX3" fmla="*/ 39748 w 718489"/>
                <a:gd name="connsiteY3" fmla="*/ 0 h 79514"/>
                <a:gd name="connsiteX4" fmla="*/ 678732 w 718489"/>
                <a:gd name="connsiteY4" fmla="*/ 0 h 79514"/>
                <a:gd name="connsiteX5" fmla="*/ 718490 w 718489"/>
                <a:gd name="connsiteY5" fmla="*/ 39757 h 79514"/>
                <a:gd name="connsiteX6" fmla="*/ 678732 w 718489"/>
                <a:gd name="connsiteY6" fmla="*/ 79515 h 7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489" h="79514">
                  <a:moveTo>
                    <a:pt x="678732" y="79515"/>
                  </a:moveTo>
                  <a:lnTo>
                    <a:pt x="39748" y="79515"/>
                  </a:lnTo>
                  <a:cubicBezTo>
                    <a:pt x="17831" y="79515"/>
                    <a:pt x="0" y="61674"/>
                    <a:pt x="0" y="39757"/>
                  </a:cubicBezTo>
                  <a:cubicBezTo>
                    <a:pt x="0" y="17831"/>
                    <a:pt x="17831" y="0"/>
                    <a:pt x="39748" y="0"/>
                  </a:cubicBezTo>
                  <a:lnTo>
                    <a:pt x="678732" y="0"/>
                  </a:lnTo>
                  <a:cubicBezTo>
                    <a:pt x="700659" y="0"/>
                    <a:pt x="718490" y="17831"/>
                    <a:pt x="718490" y="39757"/>
                  </a:cubicBezTo>
                  <a:cubicBezTo>
                    <a:pt x="718490" y="61674"/>
                    <a:pt x="700659" y="79515"/>
                    <a:pt x="678732" y="7951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42" name="图形 7">
            <a:extLst>
              <a:ext uri="{FF2B5EF4-FFF2-40B4-BE49-F238E27FC236}">
                <a16:creationId xmlns:a16="http://schemas.microsoft.com/office/drawing/2014/main" id="{94F548E5-6061-C48D-7F1F-D1C8C2C60671}"/>
              </a:ext>
            </a:extLst>
          </p:cNvPr>
          <p:cNvGrpSpPr/>
          <p:nvPr/>
        </p:nvGrpSpPr>
        <p:grpSpPr>
          <a:xfrm>
            <a:off x="288283" y="3958202"/>
            <a:ext cx="266700" cy="266700"/>
            <a:chOff x="288283" y="3958202"/>
            <a:chExt cx="266700" cy="2667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AE4C4A6-9DE2-8E0E-2CFA-02A1AF60F9E7}"/>
                </a:ext>
              </a:extLst>
            </p:cNvPr>
            <p:cNvSpPr/>
            <p:nvPr/>
          </p:nvSpPr>
          <p:spPr>
            <a:xfrm>
              <a:off x="288283" y="3958202"/>
              <a:ext cx="266700" cy="266700"/>
            </a:xfrm>
            <a:custGeom>
              <a:avLst/>
              <a:gdLst>
                <a:gd name="connsiteX0" fmla="*/ 266700 w 266700"/>
                <a:gd name="connsiteY0" fmla="*/ 133350 h 266700"/>
                <a:gd name="connsiteX1" fmla="*/ 133350 w 266700"/>
                <a:gd name="connsiteY1" fmla="*/ 266700 h 266700"/>
                <a:gd name="connsiteX2" fmla="*/ 0 w 266700"/>
                <a:gd name="connsiteY2" fmla="*/ 133350 h 266700"/>
                <a:gd name="connsiteX3" fmla="*/ 133350 w 266700"/>
                <a:gd name="connsiteY3" fmla="*/ 0 h 266700"/>
                <a:gd name="connsiteX4" fmla="*/ 266700 w 266700"/>
                <a:gd name="connsiteY4" fmla="*/ 1333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266700">
                  <a:moveTo>
                    <a:pt x="266700" y="133350"/>
                  </a:moveTo>
                  <a:cubicBezTo>
                    <a:pt x="266700" y="206997"/>
                    <a:pt x="206997" y="266700"/>
                    <a:pt x="133350" y="266700"/>
                  </a:cubicBezTo>
                  <a:cubicBezTo>
                    <a:pt x="59703" y="266700"/>
                    <a:pt x="0" y="206997"/>
                    <a:pt x="0" y="133350"/>
                  </a:cubicBezTo>
                  <a:cubicBezTo>
                    <a:pt x="0" y="59703"/>
                    <a:pt x="59703" y="0"/>
                    <a:pt x="133350" y="0"/>
                  </a:cubicBezTo>
                  <a:cubicBezTo>
                    <a:pt x="206997" y="0"/>
                    <a:pt x="266700" y="59703"/>
                    <a:pt x="266700" y="13335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0AF99-B591-B4B7-831B-20CC781434AE}"/>
                </a:ext>
              </a:extLst>
            </p:cNvPr>
            <p:cNvSpPr/>
            <p:nvPr/>
          </p:nvSpPr>
          <p:spPr>
            <a:xfrm>
              <a:off x="354269" y="4011607"/>
              <a:ext cx="143608" cy="146107"/>
            </a:xfrm>
            <a:custGeom>
              <a:avLst/>
              <a:gdLst>
                <a:gd name="connsiteX0" fmla="*/ 136724 w 143608"/>
                <a:gd name="connsiteY0" fmla="*/ 1859 h 146107"/>
                <a:gd name="connsiteX1" fmla="*/ 117175 w 143608"/>
                <a:gd name="connsiteY1" fmla="*/ 6984 h 146107"/>
                <a:gd name="connsiteX2" fmla="*/ 69626 w 143608"/>
                <a:gd name="connsiteY2" fmla="*/ 101186 h 146107"/>
                <a:gd name="connsiteX3" fmla="*/ 21506 w 143608"/>
                <a:gd name="connsiteY3" fmla="*/ 49008 h 146107"/>
                <a:gd name="connsiteX4" fmla="*/ 1958 w 143608"/>
                <a:gd name="connsiteY4" fmla="*/ 54132 h 146107"/>
                <a:gd name="connsiteX5" fmla="*/ 7084 w 143608"/>
                <a:gd name="connsiteY5" fmla="*/ 73687 h 146107"/>
                <a:gd name="connsiteX6" fmla="*/ 57764 w 143608"/>
                <a:gd name="connsiteY6" fmla="*/ 139105 h 146107"/>
                <a:gd name="connsiteX7" fmla="*/ 82438 w 143608"/>
                <a:gd name="connsiteY7" fmla="*/ 139105 h 146107"/>
                <a:gd name="connsiteX8" fmla="*/ 141849 w 143608"/>
                <a:gd name="connsiteY8" fmla="*/ 21414 h 146107"/>
                <a:gd name="connsiteX9" fmla="*/ 136724 w 143608"/>
                <a:gd name="connsiteY9" fmla="*/ 1859 h 14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608" h="146107">
                  <a:moveTo>
                    <a:pt x="136724" y="1859"/>
                  </a:moveTo>
                  <a:cubicBezTo>
                    <a:pt x="130369" y="-1855"/>
                    <a:pt x="120666" y="69"/>
                    <a:pt x="117175" y="6984"/>
                  </a:cubicBezTo>
                  <a:cubicBezTo>
                    <a:pt x="101325" y="38388"/>
                    <a:pt x="85476" y="69792"/>
                    <a:pt x="69626" y="101186"/>
                  </a:cubicBezTo>
                  <a:cubicBezTo>
                    <a:pt x="56839" y="81155"/>
                    <a:pt x="40482" y="63667"/>
                    <a:pt x="21506" y="49008"/>
                  </a:cubicBezTo>
                  <a:cubicBezTo>
                    <a:pt x="15394" y="44284"/>
                    <a:pt x="5500" y="48075"/>
                    <a:pt x="1958" y="54132"/>
                  </a:cubicBezTo>
                  <a:cubicBezTo>
                    <a:pt x="-2359" y="61514"/>
                    <a:pt x="957" y="68953"/>
                    <a:pt x="7084" y="73687"/>
                  </a:cubicBezTo>
                  <a:cubicBezTo>
                    <a:pt x="29212" y="90775"/>
                    <a:pt x="46275" y="113749"/>
                    <a:pt x="57764" y="139105"/>
                  </a:cubicBezTo>
                  <a:cubicBezTo>
                    <a:pt x="62131" y="148744"/>
                    <a:pt x="77879" y="148135"/>
                    <a:pt x="82438" y="139105"/>
                  </a:cubicBezTo>
                  <a:cubicBezTo>
                    <a:pt x="102241" y="99871"/>
                    <a:pt x="122045" y="60647"/>
                    <a:pt x="141849" y="21414"/>
                  </a:cubicBezTo>
                  <a:cubicBezTo>
                    <a:pt x="145325" y="14528"/>
                    <a:pt x="143668" y="5926"/>
                    <a:pt x="136724" y="1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0B383AF-C202-4849-42AF-1ABB0ECD075F}"/>
              </a:ext>
            </a:extLst>
          </p:cNvPr>
          <p:cNvSpPr/>
          <p:nvPr/>
        </p:nvSpPr>
        <p:spPr>
          <a:xfrm>
            <a:off x="2726683" y="1500752"/>
            <a:ext cx="2181225" cy="1276349"/>
          </a:xfrm>
          <a:custGeom>
            <a:avLst/>
            <a:gdLst>
              <a:gd name="connsiteX0" fmla="*/ 1975952 w 2181225"/>
              <a:gd name="connsiteY0" fmla="*/ 1276350 h 1276349"/>
              <a:gd name="connsiteX1" fmla="*/ 205273 w 2181225"/>
              <a:gd name="connsiteY1" fmla="*/ 1276350 h 1276349"/>
              <a:gd name="connsiteX2" fmla="*/ 0 w 2181225"/>
              <a:gd name="connsiteY2" fmla="*/ 1071077 h 1276349"/>
              <a:gd name="connsiteX3" fmla="*/ 0 w 2181225"/>
              <a:gd name="connsiteY3" fmla="*/ 205273 h 1276349"/>
              <a:gd name="connsiteX4" fmla="*/ 205273 w 2181225"/>
              <a:gd name="connsiteY4" fmla="*/ 0 h 1276349"/>
              <a:gd name="connsiteX5" fmla="*/ 1975952 w 2181225"/>
              <a:gd name="connsiteY5" fmla="*/ 0 h 1276349"/>
              <a:gd name="connsiteX6" fmla="*/ 2181225 w 2181225"/>
              <a:gd name="connsiteY6" fmla="*/ 205273 h 1276349"/>
              <a:gd name="connsiteX7" fmla="*/ 2181225 w 2181225"/>
              <a:gd name="connsiteY7" fmla="*/ 1071077 h 1276349"/>
              <a:gd name="connsiteX8" fmla="*/ 1975952 w 2181225"/>
              <a:gd name="connsiteY8" fmla="*/ 1276350 h 1276349"/>
              <a:gd name="connsiteX9" fmla="*/ 205273 w 2181225"/>
              <a:gd name="connsiteY9" fmla="*/ 19050 h 1276349"/>
              <a:gd name="connsiteX10" fmla="*/ 19050 w 2181225"/>
              <a:gd name="connsiteY10" fmla="*/ 205273 h 1276349"/>
              <a:gd name="connsiteX11" fmla="*/ 19050 w 2181225"/>
              <a:gd name="connsiteY11" fmla="*/ 1071077 h 1276349"/>
              <a:gd name="connsiteX12" fmla="*/ 205273 w 2181225"/>
              <a:gd name="connsiteY12" fmla="*/ 1257300 h 1276349"/>
              <a:gd name="connsiteX13" fmla="*/ 1975952 w 2181225"/>
              <a:gd name="connsiteY13" fmla="*/ 1257300 h 1276349"/>
              <a:gd name="connsiteX14" fmla="*/ 2162175 w 2181225"/>
              <a:gd name="connsiteY14" fmla="*/ 1071077 h 1276349"/>
              <a:gd name="connsiteX15" fmla="*/ 2162175 w 2181225"/>
              <a:gd name="connsiteY15" fmla="*/ 205273 h 1276349"/>
              <a:gd name="connsiteX16" fmla="*/ 1975952 w 2181225"/>
              <a:gd name="connsiteY16" fmla="*/ 19050 h 1276349"/>
              <a:gd name="connsiteX17" fmla="*/ 205273 w 2181225"/>
              <a:gd name="connsiteY17" fmla="*/ 19050 h 127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81225" h="1276349">
                <a:moveTo>
                  <a:pt x="1975952" y="1276350"/>
                </a:moveTo>
                <a:lnTo>
                  <a:pt x="205273" y="1276350"/>
                </a:lnTo>
                <a:cubicBezTo>
                  <a:pt x="92088" y="1276350"/>
                  <a:pt x="0" y="1184262"/>
                  <a:pt x="0" y="1071077"/>
                </a:cubicBezTo>
                <a:lnTo>
                  <a:pt x="0" y="205273"/>
                </a:lnTo>
                <a:cubicBezTo>
                  <a:pt x="0" y="92088"/>
                  <a:pt x="92088" y="0"/>
                  <a:pt x="205273" y="0"/>
                </a:cubicBezTo>
                <a:lnTo>
                  <a:pt x="1975952" y="0"/>
                </a:lnTo>
                <a:cubicBezTo>
                  <a:pt x="2089137" y="0"/>
                  <a:pt x="2181225" y="92088"/>
                  <a:pt x="2181225" y="205273"/>
                </a:cubicBezTo>
                <a:lnTo>
                  <a:pt x="2181225" y="1071077"/>
                </a:lnTo>
                <a:cubicBezTo>
                  <a:pt x="2181225" y="1184262"/>
                  <a:pt x="2089137" y="1276350"/>
                  <a:pt x="1975952" y="1276350"/>
                </a:cubicBezTo>
                <a:close/>
                <a:moveTo>
                  <a:pt x="205273" y="19050"/>
                </a:moveTo>
                <a:cubicBezTo>
                  <a:pt x="102594" y="19050"/>
                  <a:pt x="19050" y="102594"/>
                  <a:pt x="19050" y="205273"/>
                </a:cubicBezTo>
                <a:lnTo>
                  <a:pt x="19050" y="1071077"/>
                </a:lnTo>
                <a:cubicBezTo>
                  <a:pt x="19050" y="1173766"/>
                  <a:pt x="102594" y="1257300"/>
                  <a:pt x="205273" y="1257300"/>
                </a:cubicBezTo>
                <a:lnTo>
                  <a:pt x="1975952" y="1257300"/>
                </a:lnTo>
                <a:cubicBezTo>
                  <a:pt x="2078631" y="1257300"/>
                  <a:pt x="2162175" y="1173766"/>
                  <a:pt x="2162175" y="1071077"/>
                </a:cubicBezTo>
                <a:lnTo>
                  <a:pt x="2162175" y="205273"/>
                </a:lnTo>
                <a:cubicBezTo>
                  <a:pt x="2162175" y="102594"/>
                  <a:pt x="2078631" y="19050"/>
                  <a:pt x="1975952" y="19050"/>
                </a:cubicBezTo>
                <a:lnTo>
                  <a:pt x="205273" y="19050"/>
                </a:lnTo>
                <a:close/>
              </a:path>
            </a:pathLst>
          </a:custGeom>
          <a:solidFill>
            <a:srgbClr val="E6E6E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2F67C0A-A89A-C867-2038-23BA1E0D5B6B}"/>
              </a:ext>
            </a:extLst>
          </p:cNvPr>
          <p:cNvSpPr/>
          <p:nvPr/>
        </p:nvSpPr>
        <p:spPr>
          <a:xfrm>
            <a:off x="1053070" y="1738877"/>
            <a:ext cx="600777" cy="573271"/>
          </a:xfrm>
          <a:custGeom>
            <a:avLst/>
            <a:gdLst>
              <a:gd name="connsiteX0" fmla="*/ 600059 w 600777"/>
              <a:gd name="connsiteY0" fmla="*/ 141980 h 573271"/>
              <a:gd name="connsiteX1" fmla="*/ 540137 w 600777"/>
              <a:gd name="connsiteY1" fmla="*/ 114300 h 573271"/>
              <a:gd name="connsiteX2" fmla="*/ 546386 w 600777"/>
              <a:gd name="connsiteY2" fmla="*/ 57779 h 573271"/>
              <a:gd name="connsiteX3" fmla="*/ 534451 w 600777"/>
              <a:gd name="connsiteY3" fmla="*/ 36271 h 573271"/>
              <a:gd name="connsiteX4" fmla="*/ 485730 w 600777"/>
              <a:gd name="connsiteY4" fmla="*/ 37205 h 573271"/>
              <a:gd name="connsiteX5" fmla="*/ 439010 w 600777"/>
              <a:gd name="connsiteY5" fmla="*/ 19993 h 573271"/>
              <a:gd name="connsiteX6" fmla="*/ 387737 w 600777"/>
              <a:gd name="connsiteY6" fmla="*/ 38100 h 573271"/>
              <a:gd name="connsiteX7" fmla="*/ 317595 w 600777"/>
              <a:gd name="connsiteY7" fmla="*/ 25165 h 573271"/>
              <a:gd name="connsiteX8" fmla="*/ 302012 w 600777"/>
              <a:gd name="connsiteY8" fmla="*/ 0 h 573271"/>
              <a:gd name="connsiteX9" fmla="*/ 235337 w 600777"/>
              <a:gd name="connsiteY9" fmla="*/ 38100 h 573271"/>
              <a:gd name="connsiteX10" fmla="*/ 206762 w 600777"/>
              <a:gd name="connsiteY10" fmla="*/ 38100 h 573271"/>
              <a:gd name="connsiteX11" fmla="*/ 91778 w 600777"/>
              <a:gd name="connsiteY11" fmla="*/ 101346 h 573271"/>
              <a:gd name="connsiteX12" fmla="*/ 6497 w 600777"/>
              <a:gd name="connsiteY12" fmla="*/ 249336 h 573271"/>
              <a:gd name="connsiteX13" fmla="*/ 71633 w 600777"/>
              <a:gd name="connsiteY13" fmla="*/ 459181 h 573271"/>
              <a:gd name="connsiteX14" fmla="*/ 73467 w 600777"/>
              <a:gd name="connsiteY14" fmla="*/ 514198 h 573271"/>
              <a:gd name="connsiteX15" fmla="*/ 109079 w 600777"/>
              <a:gd name="connsiteY15" fmla="*/ 551688 h 573271"/>
              <a:gd name="connsiteX16" fmla="*/ 137850 w 600777"/>
              <a:gd name="connsiteY16" fmla="*/ 555317 h 573271"/>
              <a:gd name="connsiteX17" fmla="*/ 130562 w 600777"/>
              <a:gd name="connsiteY17" fmla="*/ 571500 h 573271"/>
              <a:gd name="connsiteX18" fmla="*/ 159137 w 600777"/>
              <a:gd name="connsiteY18" fmla="*/ 571500 h 573271"/>
              <a:gd name="connsiteX19" fmla="*/ 183515 w 600777"/>
              <a:gd name="connsiteY19" fmla="*/ 573272 h 573271"/>
              <a:gd name="connsiteX20" fmla="*/ 141720 w 600777"/>
              <a:gd name="connsiteY20" fmla="*/ 462934 h 573271"/>
              <a:gd name="connsiteX21" fmla="*/ 125309 w 600777"/>
              <a:gd name="connsiteY21" fmla="*/ 415728 h 573271"/>
              <a:gd name="connsiteX22" fmla="*/ 131091 w 600777"/>
              <a:gd name="connsiteY22" fmla="*/ 367284 h 573271"/>
              <a:gd name="connsiteX23" fmla="*/ 198752 w 600777"/>
              <a:gd name="connsiteY23" fmla="*/ 350272 h 573271"/>
              <a:gd name="connsiteX24" fmla="*/ 234899 w 600777"/>
              <a:gd name="connsiteY24" fmla="*/ 413242 h 573271"/>
              <a:gd name="connsiteX25" fmla="*/ 280962 w 600777"/>
              <a:gd name="connsiteY25" fmla="*/ 351958 h 573271"/>
              <a:gd name="connsiteX26" fmla="*/ 273437 w 600777"/>
              <a:gd name="connsiteY26" fmla="*/ 314325 h 573271"/>
              <a:gd name="connsiteX27" fmla="*/ 289839 w 600777"/>
              <a:gd name="connsiteY27" fmla="*/ 329270 h 573271"/>
              <a:gd name="connsiteX28" fmla="*/ 284029 w 600777"/>
              <a:gd name="connsiteY28" fmla="*/ 196272 h 573271"/>
              <a:gd name="connsiteX29" fmla="*/ 425837 w 600777"/>
              <a:gd name="connsiteY29" fmla="*/ 233305 h 573271"/>
              <a:gd name="connsiteX30" fmla="*/ 425837 w 600777"/>
              <a:gd name="connsiteY30" fmla="*/ 228600 h 573271"/>
              <a:gd name="connsiteX31" fmla="*/ 473462 w 600777"/>
              <a:gd name="connsiteY31" fmla="*/ 238125 h 573271"/>
              <a:gd name="connsiteX32" fmla="*/ 521087 w 600777"/>
              <a:gd name="connsiteY32" fmla="*/ 209550 h 573271"/>
              <a:gd name="connsiteX33" fmla="*/ 578237 w 600777"/>
              <a:gd name="connsiteY33" fmla="*/ 247650 h 573271"/>
              <a:gd name="connsiteX34" fmla="*/ 589153 w 600777"/>
              <a:gd name="connsiteY34" fmla="*/ 191252 h 573271"/>
              <a:gd name="connsiteX35" fmla="*/ 600059 w 600777"/>
              <a:gd name="connsiteY35" fmla="*/ 141980 h 57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0777" h="573271">
                <a:moveTo>
                  <a:pt x="600059" y="141980"/>
                </a:moveTo>
                <a:cubicBezTo>
                  <a:pt x="530612" y="147504"/>
                  <a:pt x="540137" y="114300"/>
                  <a:pt x="540137" y="114300"/>
                </a:cubicBezTo>
                <a:lnTo>
                  <a:pt x="546386" y="57779"/>
                </a:lnTo>
                <a:cubicBezTo>
                  <a:pt x="544585" y="47987"/>
                  <a:pt x="541185" y="40091"/>
                  <a:pt x="534451" y="36271"/>
                </a:cubicBezTo>
                <a:cubicBezTo>
                  <a:pt x="518601" y="27308"/>
                  <a:pt x="502513" y="44263"/>
                  <a:pt x="485730" y="37205"/>
                </a:cubicBezTo>
                <a:cubicBezTo>
                  <a:pt x="470414" y="30775"/>
                  <a:pt x="455050" y="24317"/>
                  <a:pt x="439010" y="19993"/>
                </a:cubicBezTo>
                <a:cubicBezTo>
                  <a:pt x="418655" y="14497"/>
                  <a:pt x="408759" y="36462"/>
                  <a:pt x="387737" y="38100"/>
                </a:cubicBezTo>
                <a:cubicBezTo>
                  <a:pt x="367859" y="39653"/>
                  <a:pt x="336978" y="20450"/>
                  <a:pt x="317595" y="25165"/>
                </a:cubicBezTo>
                <a:cubicBezTo>
                  <a:pt x="300545" y="29327"/>
                  <a:pt x="322824" y="2877"/>
                  <a:pt x="302012" y="0"/>
                </a:cubicBezTo>
                <a:lnTo>
                  <a:pt x="235337" y="38100"/>
                </a:lnTo>
                <a:cubicBezTo>
                  <a:pt x="235337" y="38100"/>
                  <a:pt x="209858" y="60312"/>
                  <a:pt x="206762" y="38100"/>
                </a:cubicBezTo>
                <a:cubicBezTo>
                  <a:pt x="152352" y="46853"/>
                  <a:pt x="109792" y="8830"/>
                  <a:pt x="91778" y="101346"/>
                </a:cubicBezTo>
                <a:cubicBezTo>
                  <a:pt x="80384" y="159858"/>
                  <a:pt x="22040" y="191786"/>
                  <a:pt x="6497" y="249336"/>
                </a:cubicBezTo>
                <a:cubicBezTo>
                  <a:pt x="-15641" y="331308"/>
                  <a:pt x="21947" y="402336"/>
                  <a:pt x="71633" y="459181"/>
                </a:cubicBezTo>
                <a:cubicBezTo>
                  <a:pt x="83914" y="473231"/>
                  <a:pt x="64512" y="497824"/>
                  <a:pt x="73467" y="514198"/>
                </a:cubicBezTo>
                <a:cubicBezTo>
                  <a:pt x="81793" y="529409"/>
                  <a:pt x="100593" y="536553"/>
                  <a:pt x="109079" y="551688"/>
                </a:cubicBezTo>
                <a:cubicBezTo>
                  <a:pt x="116338" y="564623"/>
                  <a:pt x="129445" y="543087"/>
                  <a:pt x="137850" y="555317"/>
                </a:cubicBezTo>
                <a:cubicBezTo>
                  <a:pt x="145103" y="565861"/>
                  <a:pt x="117762" y="571319"/>
                  <a:pt x="130562" y="571500"/>
                </a:cubicBezTo>
                <a:cubicBezTo>
                  <a:pt x="136843" y="571586"/>
                  <a:pt x="153008" y="572881"/>
                  <a:pt x="159137" y="571500"/>
                </a:cubicBezTo>
                <a:cubicBezTo>
                  <a:pt x="182330" y="572995"/>
                  <a:pt x="164137" y="572062"/>
                  <a:pt x="183515" y="573272"/>
                </a:cubicBezTo>
                <a:cubicBezTo>
                  <a:pt x="191960" y="524018"/>
                  <a:pt x="158956" y="509835"/>
                  <a:pt x="141720" y="462934"/>
                </a:cubicBezTo>
                <a:cubicBezTo>
                  <a:pt x="135968" y="447275"/>
                  <a:pt x="128823" y="432035"/>
                  <a:pt x="125309" y="415728"/>
                </a:cubicBezTo>
                <a:cubicBezTo>
                  <a:pt x="121794" y="399431"/>
                  <a:pt x="122295" y="381448"/>
                  <a:pt x="131091" y="367284"/>
                </a:cubicBezTo>
                <a:cubicBezTo>
                  <a:pt x="144546" y="345605"/>
                  <a:pt x="175898" y="338938"/>
                  <a:pt x="198752" y="350272"/>
                </a:cubicBezTo>
                <a:cubicBezTo>
                  <a:pt x="221602" y="361617"/>
                  <a:pt x="235070" y="387734"/>
                  <a:pt x="234899" y="413242"/>
                </a:cubicBezTo>
                <a:cubicBezTo>
                  <a:pt x="254635" y="396507"/>
                  <a:pt x="270094" y="375342"/>
                  <a:pt x="280962" y="351958"/>
                </a:cubicBezTo>
                <a:lnTo>
                  <a:pt x="273437" y="314325"/>
                </a:lnTo>
                <a:cubicBezTo>
                  <a:pt x="273437" y="314325"/>
                  <a:pt x="282267" y="321554"/>
                  <a:pt x="289839" y="329270"/>
                </a:cubicBezTo>
                <a:cubicBezTo>
                  <a:pt x="303698" y="285988"/>
                  <a:pt x="302688" y="237801"/>
                  <a:pt x="284029" y="196272"/>
                </a:cubicBezTo>
                <a:cubicBezTo>
                  <a:pt x="293773" y="188576"/>
                  <a:pt x="365163" y="219532"/>
                  <a:pt x="425837" y="233305"/>
                </a:cubicBezTo>
                <a:lnTo>
                  <a:pt x="425837" y="228600"/>
                </a:lnTo>
                <a:lnTo>
                  <a:pt x="473462" y="238125"/>
                </a:lnTo>
                <a:cubicBezTo>
                  <a:pt x="520535" y="246669"/>
                  <a:pt x="533289" y="258337"/>
                  <a:pt x="521087" y="209550"/>
                </a:cubicBezTo>
                <a:cubicBezTo>
                  <a:pt x="517106" y="193615"/>
                  <a:pt x="540137" y="266700"/>
                  <a:pt x="578237" y="247650"/>
                </a:cubicBezTo>
                <a:cubicBezTo>
                  <a:pt x="602107" y="235715"/>
                  <a:pt x="573599" y="212941"/>
                  <a:pt x="589153" y="191252"/>
                </a:cubicBezTo>
                <a:cubicBezTo>
                  <a:pt x="599259" y="177146"/>
                  <a:pt x="602354" y="159306"/>
                  <a:pt x="600059" y="141980"/>
                </a:cubicBezTo>
                <a:close/>
              </a:path>
            </a:pathLst>
          </a:custGeom>
          <a:solidFill>
            <a:srgbClr val="2F2E4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F8BFF48-2F22-BE91-F457-99B975C052C3}"/>
              </a:ext>
            </a:extLst>
          </p:cNvPr>
          <p:cNvSpPr/>
          <p:nvPr/>
        </p:nvSpPr>
        <p:spPr>
          <a:xfrm>
            <a:off x="2294257" y="3440366"/>
            <a:ext cx="1858146" cy="9525"/>
          </a:xfrm>
          <a:custGeom>
            <a:avLst/>
            <a:gdLst>
              <a:gd name="connsiteX0" fmla="*/ 0 w 1858146"/>
              <a:gd name="connsiteY0" fmla="*/ 0 h 9525"/>
              <a:gd name="connsiteX1" fmla="*/ 1858147 w 1858146"/>
              <a:gd name="connsiteY1" fmla="*/ 0 h 9525"/>
              <a:gd name="connsiteX2" fmla="*/ 1858147 w 1858146"/>
              <a:gd name="connsiteY2" fmla="*/ 9525 h 9525"/>
              <a:gd name="connsiteX3" fmla="*/ 0 w 1858146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8146" h="9525">
                <a:moveTo>
                  <a:pt x="0" y="0"/>
                </a:moveTo>
                <a:lnTo>
                  <a:pt x="1858147" y="0"/>
                </a:lnTo>
                <a:lnTo>
                  <a:pt x="1858147" y="9525"/>
                </a:lnTo>
                <a:lnTo>
                  <a:pt x="0" y="9525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>
              <a:latin typeface="思源黑体 CN Bold" panose="020B0800000000000000" pitchFamily="34" charset="-122"/>
            </a:endParaRPr>
          </a:p>
        </p:txBody>
      </p:sp>
      <p:grpSp>
        <p:nvGrpSpPr>
          <p:cNvPr id="48" name="图形 7">
            <a:extLst>
              <a:ext uri="{FF2B5EF4-FFF2-40B4-BE49-F238E27FC236}">
                <a16:creationId xmlns:a16="http://schemas.microsoft.com/office/drawing/2014/main" id="{58DBA83B-ED10-F745-9B0B-D902CB35460E}"/>
              </a:ext>
            </a:extLst>
          </p:cNvPr>
          <p:cNvGrpSpPr/>
          <p:nvPr/>
        </p:nvGrpSpPr>
        <p:grpSpPr>
          <a:xfrm>
            <a:off x="2974352" y="2473902"/>
            <a:ext cx="654672" cy="828674"/>
            <a:chOff x="2974352" y="2473902"/>
            <a:chExt cx="654672" cy="828674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7C61FCD-FD4B-13A8-79F7-127B1505B75B}"/>
                </a:ext>
              </a:extLst>
            </p:cNvPr>
            <p:cNvSpPr/>
            <p:nvPr/>
          </p:nvSpPr>
          <p:spPr>
            <a:xfrm>
              <a:off x="3068563" y="2473902"/>
              <a:ext cx="560460" cy="581024"/>
            </a:xfrm>
            <a:custGeom>
              <a:avLst/>
              <a:gdLst>
                <a:gd name="connsiteX0" fmla="*/ 78391 w 560460"/>
                <a:gd name="connsiteY0" fmla="*/ 447446 h 581024"/>
                <a:gd name="connsiteX1" fmla="*/ 0 w 560460"/>
                <a:gd name="connsiteY1" fmla="*/ 410318 h 581024"/>
                <a:gd name="connsiteX2" fmla="*/ 74686 w 560460"/>
                <a:gd name="connsiteY2" fmla="*/ 581025 h 581024"/>
                <a:gd name="connsiteX3" fmla="*/ 180356 w 560460"/>
                <a:gd name="connsiteY3" fmla="*/ 427558 h 581024"/>
                <a:gd name="connsiteX4" fmla="*/ 97507 w 560460"/>
                <a:gd name="connsiteY4" fmla="*/ 448875 h 581024"/>
                <a:gd name="connsiteX5" fmla="*/ 560461 w 560460"/>
                <a:gd name="connsiteY5" fmla="*/ 19050 h 581024"/>
                <a:gd name="connsiteX6" fmla="*/ 560461 w 560460"/>
                <a:gd name="connsiteY6" fmla="*/ 0 h 581024"/>
                <a:gd name="connsiteX7" fmla="*/ 78391 w 560460"/>
                <a:gd name="connsiteY7" fmla="*/ 447446 h 5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0460" h="581024">
                  <a:moveTo>
                    <a:pt x="78391" y="447446"/>
                  </a:moveTo>
                  <a:lnTo>
                    <a:pt x="0" y="410318"/>
                  </a:lnTo>
                  <a:cubicBezTo>
                    <a:pt x="32156" y="455190"/>
                    <a:pt x="59855" y="525265"/>
                    <a:pt x="74686" y="581025"/>
                  </a:cubicBezTo>
                  <a:cubicBezTo>
                    <a:pt x="99803" y="529085"/>
                    <a:pt x="140284" y="465525"/>
                    <a:pt x="180356" y="427558"/>
                  </a:cubicBezTo>
                  <a:lnTo>
                    <a:pt x="97507" y="448875"/>
                  </a:lnTo>
                  <a:cubicBezTo>
                    <a:pt x="148561" y="198672"/>
                    <a:pt x="340576" y="19050"/>
                    <a:pt x="560461" y="19050"/>
                  </a:cubicBezTo>
                  <a:lnTo>
                    <a:pt x="560461" y="0"/>
                  </a:lnTo>
                  <a:cubicBezTo>
                    <a:pt x="330784" y="0"/>
                    <a:pt x="130512" y="187147"/>
                    <a:pt x="78391" y="447446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3E17F3-C543-75D4-85F8-CF72F06BDDBD}"/>
                </a:ext>
              </a:extLst>
            </p:cNvPr>
            <p:cNvSpPr/>
            <p:nvPr/>
          </p:nvSpPr>
          <p:spPr>
            <a:xfrm>
              <a:off x="2974352" y="3226377"/>
              <a:ext cx="571500" cy="76200"/>
            </a:xfrm>
            <a:custGeom>
              <a:avLst/>
              <a:gdLst>
                <a:gd name="connsiteX0" fmla="*/ 533400 w 571500"/>
                <a:gd name="connsiteY0" fmla="*/ 76200 h 76200"/>
                <a:gd name="connsiteX1" fmla="*/ 38100 w 571500"/>
                <a:gd name="connsiteY1" fmla="*/ 76200 h 76200"/>
                <a:gd name="connsiteX2" fmla="*/ 0 w 571500"/>
                <a:gd name="connsiteY2" fmla="*/ 38100 h 76200"/>
                <a:gd name="connsiteX3" fmla="*/ 38100 w 571500"/>
                <a:gd name="connsiteY3" fmla="*/ 0 h 76200"/>
                <a:gd name="connsiteX4" fmla="*/ 533400 w 571500"/>
                <a:gd name="connsiteY4" fmla="*/ 0 h 76200"/>
                <a:gd name="connsiteX5" fmla="*/ 571500 w 571500"/>
                <a:gd name="connsiteY5" fmla="*/ 38100 h 76200"/>
                <a:gd name="connsiteX6" fmla="*/ 533400 w 571500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0" h="76200">
                  <a:moveTo>
                    <a:pt x="533400" y="76200"/>
                  </a:moveTo>
                  <a:lnTo>
                    <a:pt x="38100" y="76200"/>
                  </a:lnTo>
                  <a:cubicBezTo>
                    <a:pt x="17097" y="76200"/>
                    <a:pt x="0" y="59112"/>
                    <a:pt x="0" y="38100"/>
                  </a:cubicBezTo>
                  <a:cubicBezTo>
                    <a:pt x="0" y="17098"/>
                    <a:pt x="17097" y="0"/>
                    <a:pt x="38100" y="0"/>
                  </a:cubicBezTo>
                  <a:lnTo>
                    <a:pt x="533400" y="0"/>
                  </a:lnTo>
                  <a:cubicBezTo>
                    <a:pt x="554412" y="0"/>
                    <a:pt x="571500" y="17098"/>
                    <a:pt x="571500" y="38100"/>
                  </a:cubicBezTo>
                  <a:cubicBezTo>
                    <a:pt x="571500" y="59112"/>
                    <a:pt x="554412" y="76200"/>
                    <a:pt x="533400" y="76200"/>
                  </a:cubicBezTo>
                  <a:close/>
                </a:path>
              </a:pathLst>
            </a:custGeom>
            <a:solidFill>
              <a:srgbClr val="134BF2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dirty="0">
                <a:latin typeface="思源黑体 CN Bold" panose="020B0800000000000000" pitchFamily="34" charset="-122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4CBD616-9052-3E3E-8277-F59154F0FBE2}"/>
              </a:ext>
            </a:extLst>
          </p:cNvPr>
          <p:cNvSpPr/>
          <p:nvPr/>
        </p:nvSpPr>
        <p:spPr>
          <a:xfrm>
            <a:off x="5272900" y="4892458"/>
            <a:ext cx="6919100" cy="1557150"/>
          </a:xfrm>
          <a:custGeom>
            <a:avLst/>
            <a:gdLst>
              <a:gd name="connsiteX0" fmla="*/ 0 w 6919100"/>
              <a:gd name="connsiteY0" fmla="*/ 778574 h 1557150"/>
              <a:gd name="connsiteX1" fmla="*/ 1 w 6919100"/>
              <a:gd name="connsiteY1" fmla="*/ 778575 h 1557150"/>
              <a:gd name="connsiteX2" fmla="*/ 0 w 6919100"/>
              <a:gd name="connsiteY2" fmla="*/ 778575 h 1557150"/>
              <a:gd name="connsiteX3" fmla="*/ 778575 w 6919100"/>
              <a:gd name="connsiteY3" fmla="*/ 0 h 1557150"/>
              <a:gd name="connsiteX4" fmla="*/ 6919100 w 6919100"/>
              <a:gd name="connsiteY4" fmla="*/ 0 h 1557150"/>
              <a:gd name="connsiteX5" fmla="*/ 6919100 w 6919100"/>
              <a:gd name="connsiteY5" fmla="*/ 1557150 h 1557150"/>
              <a:gd name="connsiteX6" fmla="*/ 778575 w 6919100"/>
              <a:gd name="connsiteY6" fmla="*/ 1557149 h 1557150"/>
              <a:gd name="connsiteX7" fmla="*/ 15818 w 6919100"/>
              <a:gd name="connsiteY7" fmla="*/ 935484 h 1557150"/>
              <a:gd name="connsiteX8" fmla="*/ 1 w 6919100"/>
              <a:gd name="connsiteY8" fmla="*/ 778575 h 1557150"/>
              <a:gd name="connsiteX9" fmla="*/ 15818 w 6919100"/>
              <a:gd name="connsiteY9" fmla="*/ 621665 h 1557150"/>
              <a:gd name="connsiteX10" fmla="*/ 778575 w 6919100"/>
              <a:gd name="connsiteY10" fmla="*/ 0 h 15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9100" h="1557150">
                <a:moveTo>
                  <a:pt x="0" y="778574"/>
                </a:moveTo>
                <a:lnTo>
                  <a:pt x="1" y="778575"/>
                </a:lnTo>
                <a:lnTo>
                  <a:pt x="0" y="778575"/>
                </a:lnTo>
                <a:close/>
                <a:moveTo>
                  <a:pt x="778575" y="0"/>
                </a:moveTo>
                <a:lnTo>
                  <a:pt x="6919100" y="0"/>
                </a:lnTo>
                <a:lnTo>
                  <a:pt x="6919100" y="1557150"/>
                </a:lnTo>
                <a:lnTo>
                  <a:pt x="778575" y="1557149"/>
                </a:lnTo>
                <a:cubicBezTo>
                  <a:pt x="402330" y="1557149"/>
                  <a:pt x="88418" y="1290268"/>
                  <a:pt x="15818" y="935484"/>
                </a:cubicBezTo>
                <a:lnTo>
                  <a:pt x="1" y="778575"/>
                </a:lnTo>
                <a:lnTo>
                  <a:pt x="15818" y="621665"/>
                </a:lnTo>
                <a:cubicBezTo>
                  <a:pt x="88418" y="266882"/>
                  <a:pt x="402330" y="0"/>
                  <a:pt x="7785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FF856-62ED-CA60-F4FD-C3DD89B60B58}"/>
              </a:ext>
            </a:extLst>
          </p:cNvPr>
          <p:cNvSpPr txBox="1"/>
          <p:nvPr/>
        </p:nvSpPr>
        <p:spPr>
          <a:xfrm>
            <a:off x="5463039" y="1294338"/>
            <a:ext cx="1929152" cy="1334579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8800" dirty="0">
                <a:solidFill>
                  <a:schemeClr val="accent1"/>
                </a:solidFill>
                <a:latin typeface="思源黑体 CN Bold" panose="020B0800000000000000" pitchFamily="34" charset="-122"/>
                <a:ea typeface="+mj-ea"/>
              </a:rPr>
              <a:t>02.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F813EA-83AA-3D23-6BA1-4019A593EC3A}"/>
              </a:ext>
            </a:extLst>
          </p:cNvPr>
          <p:cNvSpPr txBox="1"/>
          <p:nvPr/>
        </p:nvSpPr>
        <p:spPr>
          <a:xfrm>
            <a:off x="5529909" y="2331918"/>
            <a:ext cx="3309337" cy="1039113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服务内容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351F592-6183-5C9F-85E4-F2039BBFD0BF}"/>
              </a:ext>
            </a:extLst>
          </p:cNvPr>
          <p:cNvSpPr txBox="1"/>
          <p:nvPr/>
        </p:nvSpPr>
        <p:spPr>
          <a:xfrm>
            <a:off x="5529908" y="3137096"/>
            <a:ext cx="4436505" cy="669782"/>
          </a:xfrm>
          <a:prstGeom prst="rect">
            <a:avLst/>
          </a:prstGeom>
          <a:noFill/>
          <a:effectLst/>
        </p:spPr>
        <p:txBody>
          <a:bodyPr wrap="none" lIns="114666" tIns="57332" rIns="114666" bIns="57332" rtlCol="0">
            <a:noAutofit/>
          </a:bodyPr>
          <a:lstStyle/>
          <a:p>
            <a:r>
              <a:rPr lang="en-US" sz="3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SERVICE CONTENT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57C31C9-E3E9-FF47-44B8-D032B79991CB}"/>
              </a:ext>
            </a:extLst>
          </p:cNvPr>
          <p:cNvSpPr/>
          <p:nvPr/>
        </p:nvSpPr>
        <p:spPr>
          <a:xfrm>
            <a:off x="9780361" y="229086"/>
            <a:ext cx="2464759" cy="282411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15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63388FB-DA0C-7E31-89E8-EB214864E6EA}"/>
              </a:ext>
            </a:extLst>
          </p:cNvPr>
          <p:cNvSpPr/>
          <p:nvPr/>
        </p:nvSpPr>
        <p:spPr>
          <a:xfrm>
            <a:off x="2692987" y="2081719"/>
            <a:ext cx="8759780" cy="3832696"/>
          </a:xfrm>
          <a:prstGeom prst="roundRect">
            <a:avLst>
              <a:gd name="adj" fmla="val 58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CF69917-FB30-5095-5BEA-1910957FC3FE}"/>
              </a:ext>
            </a:extLst>
          </p:cNvPr>
          <p:cNvSpPr/>
          <p:nvPr/>
        </p:nvSpPr>
        <p:spPr>
          <a:xfrm>
            <a:off x="353187" y="534559"/>
            <a:ext cx="5742813" cy="6147966"/>
          </a:xfrm>
          <a:prstGeom prst="roundRect">
            <a:avLst>
              <a:gd name="adj" fmla="val 5851"/>
            </a:avLst>
          </a:prstGeom>
          <a:solidFill>
            <a:schemeClr val="accent6"/>
          </a:solidFill>
          <a:ln>
            <a:noFill/>
          </a:ln>
          <a:effectLst>
            <a:outerShdw blurRad="241300" sx="101000" sy="101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4412F8F-9FA8-B39A-609B-5E3AFD997CCA}"/>
              </a:ext>
            </a:extLst>
          </p:cNvPr>
          <p:cNvSpPr/>
          <p:nvPr/>
        </p:nvSpPr>
        <p:spPr>
          <a:xfrm>
            <a:off x="569057" y="790875"/>
            <a:ext cx="5311073" cy="5635335"/>
          </a:xfrm>
          <a:prstGeom prst="roundRect">
            <a:avLst>
              <a:gd name="adj" fmla="val 4177"/>
            </a:avLst>
          </a:prstGeom>
          <a:ln>
            <a:noFill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FCFF6DAE-BB8B-9D41-CB35-4B253D499D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6686131" y="1441587"/>
            <a:ext cx="5505869" cy="4989389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D353678-7A06-8D38-9E1D-7F229DCF28A5}"/>
              </a:ext>
            </a:extLst>
          </p:cNvPr>
          <p:cNvSpPr/>
          <p:nvPr/>
        </p:nvSpPr>
        <p:spPr>
          <a:xfrm>
            <a:off x="9085633" y="-26126"/>
            <a:ext cx="3125821" cy="560685"/>
          </a:xfrm>
          <a:custGeom>
            <a:avLst/>
            <a:gdLst>
              <a:gd name="connsiteX0" fmla="*/ 0 w 2464759"/>
              <a:gd name="connsiteY0" fmla="*/ 0 h 282411"/>
              <a:gd name="connsiteX1" fmla="*/ 2464759 w 2464759"/>
              <a:gd name="connsiteY1" fmla="*/ 0 h 282411"/>
              <a:gd name="connsiteX2" fmla="*/ 2464759 w 2464759"/>
              <a:gd name="connsiteY2" fmla="*/ 282411 h 282411"/>
              <a:gd name="connsiteX3" fmla="*/ 372728 w 2464759"/>
              <a:gd name="connsiteY3" fmla="*/ 282411 h 282411"/>
              <a:gd name="connsiteX4" fmla="*/ 13816 w 2464759"/>
              <a:gd name="connsiteY4" fmla="*/ 44509 h 2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759" h="282411">
                <a:moveTo>
                  <a:pt x="0" y="0"/>
                </a:moveTo>
                <a:lnTo>
                  <a:pt x="2464759" y="0"/>
                </a:lnTo>
                <a:lnTo>
                  <a:pt x="2464759" y="282411"/>
                </a:lnTo>
                <a:lnTo>
                  <a:pt x="372728" y="282411"/>
                </a:lnTo>
                <a:cubicBezTo>
                  <a:pt x="211383" y="282411"/>
                  <a:pt x="72949" y="184314"/>
                  <a:pt x="13816" y="445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35EE48D-7277-674A-DB21-AD3B2E25ACE9}"/>
              </a:ext>
            </a:extLst>
          </p:cNvPr>
          <p:cNvSpPr/>
          <p:nvPr/>
        </p:nvSpPr>
        <p:spPr>
          <a:xfrm rot="5400000" flipV="1">
            <a:off x="-79285" y="5992197"/>
            <a:ext cx="945088" cy="786517"/>
          </a:xfrm>
          <a:custGeom>
            <a:avLst/>
            <a:gdLst>
              <a:gd name="connsiteX0" fmla="*/ 811988 w 888564"/>
              <a:gd name="connsiteY0" fmla="*/ 739477 h 739477"/>
              <a:gd name="connsiteX1" fmla="*/ 888564 w 888564"/>
              <a:gd name="connsiteY1" fmla="*/ 739477 h 739477"/>
              <a:gd name="connsiteX2" fmla="*/ 888564 w 888564"/>
              <a:gd name="connsiteY2" fmla="*/ 0 h 739477"/>
              <a:gd name="connsiteX3" fmla="*/ 0 w 888564"/>
              <a:gd name="connsiteY3" fmla="*/ 0 h 739477"/>
              <a:gd name="connsiteX4" fmla="*/ 21785 w 888564"/>
              <a:gd name="connsiteY4" fmla="*/ 87375 h 739477"/>
              <a:gd name="connsiteX5" fmla="*/ 811988 w 888564"/>
              <a:gd name="connsiteY5" fmla="*/ 739477 h 73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64" h="739477">
                <a:moveTo>
                  <a:pt x="811988" y="739477"/>
                </a:moveTo>
                <a:lnTo>
                  <a:pt x="888564" y="739477"/>
                </a:lnTo>
                <a:lnTo>
                  <a:pt x="888564" y="0"/>
                </a:lnTo>
                <a:lnTo>
                  <a:pt x="0" y="0"/>
                </a:lnTo>
                <a:lnTo>
                  <a:pt x="21785" y="87375"/>
                </a:lnTo>
                <a:cubicBezTo>
                  <a:pt x="151976" y="470588"/>
                  <a:pt x="456761" y="739477"/>
                  <a:pt x="811988" y="73947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6E7ED0A-B516-71F1-9C42-CFEE482EA73A}"/>
              </a:ext>
            </a:extLst>
          </p:cNvPr>
          <p:cNvSpPr txBox="1"/>
          <p:nvPr/>
        </p:nvSpPr>
        <p:spPr>
          <a:xfrm>
            <a:off x="867275" y="2883460"/>
            <a:ext cx="3933325" cy="23069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超过十余年的技术开发研究，我们有着自己独特的数据加密方法，同时采用最前沿技术进行二次处理，只有用户自身可以解开。通过事前确定用户对我们的购买需求量，然后我们购买整合设备和系统，调试成功之后，再配备给用户。这样也可以替我们节约了一部分的研发开发费用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769505-6594-2F26-3B8C-79F5E8A1F9CF}"/>
              </a:ext>
            </a:extLst>
          </p:cNvPr>
          <p:cNvSpPr txBox="1"/>
          <p:nvPr/>
        </p:nvSpPr>
        <p:spPr>
          <a:xfrm>
            <a:off x="867275" y="2337487"/>
            <a:ext cx="249299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独家的数据保密方法</a:t>
            </a:r>
            <a:endParaRPr 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B76FBA3-D914-5EB5-C28C-B9EED7BE11AC}"/>
              </a:ext>
            </a:extLst>
          </p:cNvPr>
          <p:cNvCxnSpPr>
            <a:cxnSpLocks/>
          </p:cNvCxnSpPr>
          <p:nvPr/>
        </p:nvCxnSpPr>
        <p:spPr>
          <a:xfrm>
            <a:off x="963528" y="2838537"/>
            <a:ext cx="1701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confont-10459-4814366">
            <a:extLst>
              <a:ext uri="{FF2B5EF4-FFF2-40B4-BE49-F238E27FC236}">
                <a16:creationId xmlns:a16="http://schemas.microsoft.com/office/drawing/2014/main" id="{BB5361AC-9C25-9A50-D59C-0E137706B28F}"/>
              </a:ext>
            </a:extLst>
          </p:cNvPr>
          <p:cNvSpPr/>
          <p:nvPr/>
        </p:nvSpPr>
        <p:spPr>
          <a:xfrm>
            <a:off x="975021" y="1504392"/>
            <a:ext cx="526456" cy="609685"/>
          </a:xfrm>
          <a:custGeom>
            <a:avLst/>
            <a:gdLst>
              <a:gd name="T0" fmla="*/ 1936 w 10528"/>
              <a:gd name="T1" fmla="*/ 0 h 12192"/>
              <a:gd name="T2" fmla="*/ 0 w 10528"/>
              <a:gd name="T3" fmla="*/ 9984 h 12192"/>
              <a:gd name="T4" fmla="*/ 1808 w 10528"/>
              <a:gd name="T5" fmla="*/ 11904 h 12192"/>
              <a:gd name="T6" fmla="*/ 4912 w 10528"/>
              <a:gd name="T7" fmla="*/ 11472 h 12192"/>
              <a:gd name="T8" fmla="*/ 1936 w 10528"/>
              <a:gd name="T9" fmla="*/ 11040 h 12192"/>
              <a:gd name="T10" fmla="*/ 880 w 10528"/>
              <a:gd name="T11" fmla="*/ 1936 h 12192"/>
              <a:gd name="T12" fmla="*/ 7872 w 10528"/>
              <a:gd name="T13" fmla="*/ 880 h 12192"/>
              <a:gd name="T14" fmla="*/ 8928 w 10528"/>
              <a:gd name="T15" fmla="*/ 5472 h 12192"/>
              <a:gd name="T16" fmla="*/ 9792 w 10528"/>
              <a:gd name="T17" fmla="*/ 5472 h 12192"/>
              <a:gd name="T18" fmla="*/ 7872 w 10528"/>
              <a:gd name="T19" fmla="*/ 0 h 12192"/>
              <a:gd name="T20" fmla="*/ 2400 w 10528"/>
              <a:gd name="T21" fmla="*/ 2816 h 12192"/>
              <a:gd name="T22" fmla="*/ 2400 w 10528"/>
              <a:gd name="T23" fmla="*/ 3680 h 12192"/>
              <a:gd name="T24" fmla="*/ 7776 w 10528"/>
              <a:gd name="T25" fmla="*/ 3248 h 12192"/>
              <a:gd name="T26" fmla="*/ 5472 w 10528"/>
              <a:gd name="T27" fmla="*/ 5488 h 12192"/>
              <a:gd name="T28" fmla="*/ 1968 w 10528"/>
              <a:gd name="T29" fmla="*/ 5920 h 12192"/>
              <a:gd name="T30" fmla="*/ 5456 w 10528"/>
              <a:gd name="T31" fmla="*/ 6352 h 12192"/>
              <a:gd name="T32" fmla="*/ 5888 w 10528"/>
              <a:gd name="T33" fmla="*/ 5904 h 12192"/>
              <a:gd name="T34" fmla="*/ 3712 w 10528"/>
              <a:gd name="T35" fmla="*/ 8160 h 12192"/>
              <a:gd name="T36" fmla="*/ 2032 w 10528"/>
              <a:gd name="T37" fmla="*/ 8384 h 12192"/>
              <a:gd name="T38" fmla="*/ 2416 w 10528"/>
              <a:gd name="T39" fmla="*/ 9040 h 12192"/>
              <a:gd name="T40" fmla="*/ 4096 w 10528"/>
              <a:gd name="T41" fmla="*/ 8816 h 12192"/>
              <a:gd name="T42" fmla="*/ 3712 w 10528"/>
              <a:gd name="T43" fmla="*/ 8160 h 12192"/>
              <a:gd name="T44" fmla="*/ 6576 w 10528"/>
              <a:gd name="T45" fmla="*/ 12192 h 12192"/>
              <a:gd name="T46" fmla="*/ 5872 w 10528"/>
              <a:gd name="T47" fmla="*/ 9184 h 12192"/>
              <a:gd name="T48" fmla="*/ 6768 w 10528"/>
              <a:gd name="T49" fmla="*/ 8432 h 12192"/>
              <a:gd name="T50" fmla="*/ 6736 w 10528"/>
              <a:gd name="T51" fmla="*/ 7840 h 12192"/>
              <a:gd name="T52" fmla="*/ 9648 w 10528"/>
              <a:gd name="T53" fmla="*/ 7840 h 12192"/>
              <a:gd name="T54" fmla="*/ 9616 w 10528"/>
              <a:gd name="T55" fmla="*/ 8384 h 12192"/>
              <a:gd name="T56" fmla="*/ 10512 w 10528"/>
              <a:gd name="T57" fmla="*/ 9136 h 12192"/>
              <a:gd name="T58" fmla="*/ 9824 w 10528"/>
              <a:gd name="T59" fmla="*/ 12192 h 12192"/>
              <a:gd name="T60" fmla="*/ 7920 w 10528"/>
              <a:gd name="T61" fmla="*/ 11040 h 12192"/>
              <a:gd name="T62" fmla="*/ 8464 w 10528"/>
              <a:gd name="T63" fmla="*/ 11040 h 12192"/>
              <a:gd name="T64" fmla="*/ 8736 w 10528"/>
              <a:gd name="T65" fmla="*/ 9856 h 12192"/>
              <a:gd name="T66" fmla="*/ 7584 w 10528"/>
              <a:gd name="T67" fmla="*/ 9888 h 12192"/>
              <a:gd name="T68" fmla="*/ 9072 w 10528"/>
              <a:gd name="T69" fmla="*/ 7840 h 12192"/>
              <a:gd name="T70" fmla="*/ 7344 w 10528"/>
              <a:gd name="T71" fmla="*/ 7840 h 12192"/>
              <a:gd name="T72" fmla="*/ 9088 w 10528"/>
              <a:gd name="T73" fmla="*/ 8432 h 12192"/>
              <a:gd name="T74" fmla="*/ 9072 w 10528"/>
              <a:gd name="T75" fmla="*/ 7840 h 1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28" h="12192">
                <a:moveTo>
                  <a:pt x="7872" y="0"/>
                </a:moveTo>
                <a:lnTo>
                  <a:pt x="1936" y="0"/>
                </a:lnTo>
                <a:cubicBezTo>
                  <a:pt x="864" y="0"/>
                  <a:pt x="0" y="864"/>
                  <a:pt x="0" y="1936"/>
                </a:cubicBezTo>
                <a:lnTo>
                  <a:pt x="0" y="9984"/>
                </a:lnTo>
                <a:cubicBezTo>
                  <a:pt x="0" y="10496"/>
                  <a:pt x="208" y="10976"/>
                  <a:pt x="576" y="11344"/>
                </a:cubicBezTo>
                <a:cubicBezTo>
                  <a:pt x="912" y="11680"/>
                  <a:pt x="1344" y="11872"/>
                  <a:pt x="1808" y="11904"/>
                </a:cubicBezTo>
                <a:lnTo>
                  <a:pt x="4480" y="11904"/>
                </a:lnTo>
                <a:cubicBezTo>
                  <a:pt x="4720" y="11904"/>
                  <a:pt x="4912" y="11712"/>
                  <a:pt x="4912" y="11472"/>
                </a:cubicBezTo>
                <a:cubicBezTo>
                  <a:pt x="4912" y="11232"/>
                  <a:pt x="4720" y="11040"/>
                  <a:pt x="4480" y="11040"/>
                </a:cubicBezTo>
                <a:lnTo>
                  <a:pt x="1936" y="11040"/>
                </a:lnTo>
                <a:cubicBezTo>
                  <a:pt x="1360" y="11040"/>
                  <a:pt x="880" y="10560"/>
                  <a:pt x="880" y="9984"/>
                </a:cubicBezTo>
                <a:lnTo>
                  <a:pt x="880" y="1936"/>
                </a:lnTo>
                <a:cubicBezTo>
                  <a:pt x="880" y="1360"/>
                  <a:pt x="1360" y="880"/>
                  <a:pt x="1936" y="880"/>
                </a:cubicBezTo>
                <a:lnTo>
                  <a:pt x="7872" y="880"/>
                </a:lnTo>
                <a:cubicBezTo>
                  <a:pt x="8448" y="880"/>
                  <a:pt x="8928" y="1360"/>
                  <a:pt x="8928" y="1936"/>
                </a:cubicBezTo>
                <a:lnTo>
                  <a:pt x="8928" y="5472"/>
                </a:lnTo>
                <a:cubicBezTo>
                  <a:pt x="8928" y="5712"/>
                  <a:pt x="9120" y="5904"/>
                  <a:pt x="9360" y="5904"/>
                </a:cubicBezTo>
                <a:cubicBezTo>
                  <a:pt x="9600" y="5904"/>
                  <a:pt x="9792" y="5712"/>
                  <a:pt x="9792" y="5472"/>
                </a:cubicBezTo>
                <a:lnTo>
                  <a:pt x="9792" y="1936"/>
                </a:lnTo>
                <a:cubicBezTo>
                  <a:pt x="9792" y="864"/>
                  <a:pt x="8928" y="0"/>
                  <a:pt x="7872" y="0"/>
                </a:cubicBezTo>
                <a:close/>
                <a:moveTo>
                  <a:pt x="7344" y="2816"/>
                </a:moveTo>
                <a:lnTo>
                  <a:pt x="2400" y="2816"/>
                </a:lnTo>
                <a:cubicBezTo>
                  <a:pt x="2160" y="2816"/>
                  <a:pt x="1968" y="3008"/>
                  <a:pt x="1968" y="3248"/>
                </a:cubicBezTo>
                <a:cubicBezTo>
                  <a:pt x="1968" y="3488"/>
                  <a:pt x="2160" y="3680"/>
                  <a:pt x="2400" y="3680"/>
                </a:cubicBezTo>
                <a:lnTo>
                  <a:pt x="7344" y="3680"/>
                </a:lnTo>
                <a:cubicBezTo>
                  <a:pt x="7584" y="3680"/>
                  <a:pt x="7776" y="3488"/>
                  <a:pt x="7776" y="3248"/>
                </a:cubicBezTo>
                <a:cubicBezTo>
                  <a:pt x="7792" y="3008"/>
                  <a:pt x="7600" y="2816"/>
                  <a:pt x="7344" y="2816"/>
                </a:cubicBezTo>
                <a:close/>
                <a:moveTo>
                  <a:pt x="5472" y="5488"/>
                </a:moveTo>
                <a:lnTo>
                  <a:pt x="2400" y="5488"/>
                </a:lnTo>
                <a:cubicBezTo>
                  <a:pt x="2160" y="5488"/>
                  <a:pt x="1968" y="5680"/>
                  <a:pt x="1968" y="5920"/>
                </a:cubicBezTo>
                <a:cubicBezTo>
                  <a:pt x="1968" y="6160"/>
                  <a:pt x="2160" y="6352"/>
                  <a:pt x="2400" y="6352"/>
                </a:cubicBezTo>
                <a:lnTo>
                  <a:pt x="5456" y="6352"/>
                </a:lnTo>
                <a:cubicBezTo>
                  <a:pt x="5568" y="6352"/>
                  <a:pt x="5680" y="6304"/>
                  <a:pt x="5760" y="6224"/>
                </a:cubicBezTo>
                <a:cubicBezTo>
                  <a:pt x="5840" y="6144"/>
                  <a:pt x="5888" y="6032"/>
                  <a:pt x="5888" y="5904"/>
                </a:cubicBezTo>
                <a:cubicBezTo>
                  <a:pt x="5904" y="5680"/>
                  <a:pt x="5712" y="5488"/>
                  <a:pt x="5472" y="5488"/>
                </a:cubicBezTo>
                <a:close/>
                <a:moveTo>
                  <a:pt x="3712" y="8160"/>
                </a:moveTo>
                <a:lnTo>
                  <a:pt x="2416" y="8160"/>
                </a:lnTo>
                <a:cubicBezTo>
                  <a:pt x="2256" y="8160"/>
                  <a:pt x="2112" y="8240"/>
                  <a:pt x="2032" y="8384"/>
                </a:cubicBezTo>
                <a:cubicBezTo>
                  <a:pt x="1952" y="8512"/>
                  <a:pt x="1952" y="8688"/>
                  <a:pt x="2032" y="8816"/>
                </a:cubicBezTo>
                <a:cubicBezTo>
                  <a:pt x="2112" y="8944"/>
                  <a:pt x="2256" y="9040"/>
                  <a:pt x="2416" y="9040"/>
                </a:cubicBezTo>
                <a:lnTo>
                  <a:pt x="3712" y="9040"/>
                </a:lnTo>
                <a:cubicBezTo>
                  <a:pt x="3872" y="9040"/>
                  <a:pt x="4016" y="8960"/>
                  <a:pt x="4096" y="8816"/>
                </a:cubicBezTo>
                <a:cubicBezTo>
                  <a:pt x="4176" y="8688"/>
                  <a:pt x="4176" y="8512"/>
                  <a:pt x="4096" y="8384"/>
                </a:cubicBezTo>
                <a:cubicBezTo>
                  <a:pt x="4000" y="8256"/>
                  <a:pt x="3856" y="8160"/>
                  <a:pt x="3712" y="8160"/>
                </a:cubicBezTo>
                <a:close/>
                <a:moveTo>
                  <a:pt x="9824" y="12192"/>
                </a:moveTo>
                <a:lnTo>
                  <a:pt x="6576" y="12192"/>
                </a:lnTo>
                <a:cubicBezTo>
                  <a:pt x="6176" y="12192"/>
                  <a:pt x="5872" y="11840"/>
                  <a:pt x="5872" y="11440"/>
                </a:cubicBezTo>
                <a:lnTo>
                  <a:pt x="5872" y="9184"/>
                </a:lnTo>
                <a:cubicBezTo>
                  <a:pt x="5872" y="8752"/>
                  <a:pt x="6192" y="8432"/>
                  <a:pt x="6576" y="8432"/>
                </a:cubicBezTo>
                <a:lnTo>
                  <a:pt x="6768" y="8432"/>
                </a:lnTo>
                <a:cubicBezTo>
                  <a:pt x="6768" y="8352"/>
                  <a:pt x="6736" y="8240"/>
                  <a:pt x="6736" y="8160"/>
                </a:cubicBezTo>
                <a:lnTo>
                  <a:pt x="6736" y="7840"/>
                </a:lnTo>
                <a:cubicBezTo>
                  <a:pt x="6736" y="7056"/>
                  <a:pt x="7376" y="6384"/>
                  <a:pt x="8192" y="6384"/>
                </a:cubicBezTo>
                <a:cubicBezTo>
                  <a:pt x="8976" y="6384"/>
                  <a:pt x="9648" y="7024"/>
                  <a:pt x="9648" y="7840"/>
                </a:cubicBezTo>
                <a:lnTo>
                  <a:pt x="9648" y="8112"/>
                </a:lnTo>
                <a:cubicBezTo>
                  <a:pt x="9648" y="8224"/>
                  <a:pt x="9648" y="8304"/>
                  <a:pt x="9616" y="8384"/>
                </a:cubicBezTo>
                <a:lnTo>
                  <a:pt x="9808" y="8384"/>
                </a:lnTo>
                <a:cubicBezTo>
                  <a:pt x="10208" y="8384"/>
                  <a:pt x="10512" y="8736"/>
                  <a:pt x="10512" y="9136"/>
                </a:cubicBezTo>
                <a:lnTo>
                  <a:pt x="10512" y="11392"/>
                </a:lnTo>
                <a:cubicBezTo>
                  <a:pt x="10528" y="11872"/>
                  <a:pt x="10208" y="12192"/>
                  <a:pt x="9824" y="12192"/>
                </a:cubicBezTo>
                <a:close/>
                <a:moveTo>
                  <a:pt x="7920" y="10368"/>
                </a:moveTo>
                <a:lnTo>
                  <a:pt x="7920" y="11040"/>
                </a:lnTo>
                <a:cubicBezTo>
                  <a:pt x="7920" y="11200"/>
                  <a:pt x="8032" y="11312"/>
                  <a:pt x="8192" y="11312"/>
                </a:cubicBezTo>
                <a:cubicBezTo>
                  <a:pt x="8352" y="11312"/>
                  <a:pt x="8464" y="11200"/>
                  <a:pt x="8464" y="11040"/>
                </a:cubicBezTo>
                <a:lnTo>
                  <a:pt x="8464" y="10368"/>
                </a:lnTo>
                <a:cubicBezTo>
                  <a:pt x="8624" y="10256"/>
                  <a:pt x="8736" y="10096"/>
                  <a:pt x="8736" y="9856"/>
                </a:cubicBezTo>
                <a:cubicBezTo>
                  <a:pt x="8768" y="9584"/>
                  <a:pt x="8496" y="9296"/>
                  <a:pt x="8176" y="9296"/>
                </a:cubicBezTo>
                <a:cubicBezTo>
                  <a:pt x="7856" y="9296"/>
                  <a:pt x="7584" y="9568"/>
                  <a:pt x="7584" y="9888"/>
                </a:cubicBezTo>
                <a:cubicBezTo>
                  <a:pt x="7600" y="10096"/>
                  <a:pt x="7728" y="10288"/>
                  <a:pt x="7920" y="10368"/>
                </a:cubicBezTo>
                <a:close/>
                <a:moveTo>
                  <a:pt x="9072" y="7840"/>
                </a:moveTo>
                <a:cubicBezTo>
                  <a:pt x="9072" y="7360"/>
                  <a:pt x="8672" y="6976"/>
                  <a:pt x="8208" y="6976"/>
                </a:cubicBezTo>
                <a:cubicBezTo>
                  <a:pt x="7728" y="6976"/>
                  <a:pt x="7344" y="7376"/>
                  <a:pt x="7344" y="7840"/>
                </a:cubicBezTo>
                <a:lnTo>
                  <a:pt x="7344" y="8432"/>
                </a:lnTo>
                <a:lnTo>
                  <a:pt x="9088" y="8432"/>
                </a:lnTo>
                <a:lnTo>
                  <a:pt x="9088" y="7840"/>
                </a:lnTo>
                <a:lnTo>
                  <a:pt x="9072" y="7840"/>
                </a:lnTo>
                <a:close/>
                <a:moveTo>
                  <a:pt x="9072" y="784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663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76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0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433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56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5"/>
  <p:tag name="ADJUSTMENTS" val="16.473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40;#401698;#380031;#5861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5208;#376222;#16819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5"/>
  <p:tag name="ADJUSTMENTS" val="16.4735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884;#374021;#398909;#64600;#393607;#393932;#3735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5"/>
  <p:tag name="ADJUSTMENTS" val="16.473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5"/>
  <p:tag name="ADJUSTMENTS" val="16.473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5"/>
  <p:tag name="ADJUSTMENTS" val="16.473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heme/theme1.xml><?xml version="1.0" encoding="utf-8"?>
<a:theme xmlns:a="http://schemas.openxmlformats.org/drawingml/2006/main" name="51PPT模板网   www.51pptmoban.com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4BF2"/>
      </a:accent1>
      <a:accent2>
        <a:srgbClr val="165FF2"/>
      </a:accent2>
      <a:accent3>
        <a:srgbClr val="1D8FF2"/>
      </a:accent3>
      <a:accent4>
        <a:srgbClr val="05F2F2"/>
      </a:accent4>
      <a:accent5>
        <a:srgbClr val="2F374C"/>
      </a:accent5>
      <a:accent6>
        <a:srgbClr val="F0F6FF"/>
      </a:accent6>
      <a:hlink>
        <a:srgbClr val="0563C1"/>
      </a:hlink>
      <a:folHlink>
        <a:srgbClr val="954F72"/>
      </a:folHlink>
    </a:clrScheme>
    <a:fontScheme name="字体搭配01-旁门左道">
      <a:majorFont>
        <a:latin typeface="Roboto Bold"/>
        <a:ea typeface="思源黑体 CN Bold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杂质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78BA3"/>
      </a:accent1>
      <a:accent2>
        <a:srgbClr val="7CC0D9"/>
      </a:accent2>
      <a:accent3>
        <a:srgbClr val="9591AB"/>
      </a:accent3>
      <a:accent4>
        <a:srgbClr val="F7E4EA"/>
      </a:accent4>
      <a:accent5>
        <a:srgbClr val="F0E8B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6">
      <a:majorFont>
        <a:latin typeface="Philosopher"/>
        <a:ea typeface="思源宋体 CN Heavy"/>
        <a:cs typeface=""/>
      </a:majorFont>
      <a:minorFont>
        <a:latin typeface="Philosopher"/>
        <a:ea typeface="思源宋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1097</TotalTime>
  <Words>1708</Words>
  <Application>Microsoft Office PowerPoint</Application>
  <PresentationFormat>宽屏</PresentationFormat>
  <Paragraphs>350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OPPOSans H</vt:lpstr>
      <vt:lpstr>Philosopher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思源黑体 CN Regular</vt:lpstr>
      <vt:lpstr>思源宋体 CN Heavy</vt:lpstr>
      <vt:lpstr>Arial</vt:lpstr>
      <vt:lpstr>Calibri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互联网+智能服务系统项目汇报ppt模板</dc:title>
  <dc:creator>wanna</dc:creator>
  <cp:keywords>P界达人</cp:keywords>
  <dc:description>www.51pptmoban.com</dc:description>
  <cp:lastModifiedBy>Win user</cp:lastModifiedBy>
  <cp:revision>791</cp:revision>
  <dcterms:created xsi:type="dcterms:W3CDTF">2022-05-30T13:44:58Z</dcterms:created>
  <dcterms:modified xsi:type="dcterms:W3CDTF">2022-08-28T07:35:11Z</dcterms:modified>
</cp:coreProperties>
</file>