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9" r:id="rId3"/>
    <p:sldId id="260" r:id="rId4"/>
    <p:sldId id="261" r:id="rId5"/>
    <p:sldId id="263" r:id="rId6"/>
    <p:sldId id="270" r:id="rId7"/>
    <p:sldId id="268" r:id="rId8"/>
    <p:sldId id="266" r:id="rId9"/>
    <p:sldId id="271" r:id="rId10"/>
    <p:sldId id="269" r:id="rId11"/>
    <p:sldId id="265" r:id="rId12"/>
    <p:sldId id="267" r:id="rId13"/>
    <p:sldId id="264" r:id="rId14"/>
    <p:sldId id="272" r:id="rId15"/>
    <p:sldId id="273" r:id="rId16"/>
    <p:sldId id="258" r:id="rId17"/>
    <p:sldId id="27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347" userDrawn="1">
          <p15:clr>
            <a:srgbClr val="A4A3A4"/>
          </p15:clr>
        </p15:guide>
        <p15:guide id="6" pos="7174" userDrawn="1">
          <p15:clr>
            <a:srgbClr val="A4A3A4"/>
          </p15:clr>
        </p15:guide>
        <p15:guide id="7" orient="horz" pos="39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A8A"/>
    <a:srgbClr val="5999E1"/>
    <a:srgbClr val="0C318E"/>
    <a:srgbClr val="16A6EC"/>
    <a:srgbClr val="0F92DE"/>
    <a:srgbClr val="0D0058"/>
    <a:srgbClr val="2070BF"/>
    <a:srgbClr val="C1D8F2"/>
    <a:srgbClr val="92AEE5"/>
    <a:srgbClr val="9962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26" autoAdjust="0"/>
    <p:restoredTop sz="93963" autoAdjust="0"/>
  </p:normalViewPr>
  <p:slideViewPr>
    <p:cSldViewPr snapToGrid="0" showGuides="1">
      <p:cViewPr varScale="1">
        <p:scale>
          <a:sx n="96" d="100"/>
          <a:sy n="96" d="100"/>
        </p:scale>
        <p:origin x="108" y="144"/>
      </p:cViewPr>
      <p:guideLst>
        <p:guide orient="horz" pos="2160"/>
        <p:guide pos="3840"/>
        <p:guide orient="horz" pos="3974"/>
        <p:guide pos="347"/>
        <p:guide pos="7174"/>
        <p:guide orient="horz" pos="397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730712748042407E-2"/>
          <c:y val="3.758771932258495E-2"/>
          <c:w val="0.92866743181255473"/>
          <c:h val="0.91644538561725897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>
              <a:outerShdw blurRad="50800" dist="101600" dir="2700000" algn="tl" rotWithShape="0">
                <a:schemeClr val="accent1">
                  <a:lumMod val="75000"/>
                  <a:alpha val="19000"/>
                </a:schemeClr>
              </a:outerShdw>
            </a:effectLst>
          </c:spPr>
          <c:marker>
            <c:symbol val="none"/>
          </c:marker>
          <c:cat>
            <c:numRef>
              <c:f>Sheet1!$A$2:$A$25</c:f>
              <c:numCache>
                <c:formatCode>0_);[Red]\(0\)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Sheet1!$B$2:$B$25</c:f>
              <c:numCache>
                <c:formatCode>General</c:formatCode>
                <c:ptCount val="24"/>
                <c:pt idx="0">
                  <c:v>9.1799999999999993E-2</c:v>
                </c:pt>
                <c:pt idx="1">
                  <c:v>7.5600000000000001E-2</c:v>
                </c:pt>
                <c:pt idx="2">
                  <c:v>2.9100000000000001E-2</c:v>
                </c:pt>
                <c:pt idx="3">
                  <c:v>2.8000000000000001E-2</c:v>
                </c:pt>
                <c:pt idx="4">
                  <c:v>0.12189999999999999</c:v>
                </c:pt>
                <c:pt idx="5">
                  <c:v>1.9900000000000001E-2</c:v>
                </c:pt>
                <c:pt idx="6">
                  <c:v>2.8199999999999999E-2</c:v>
                </c:pt>
                <c:pt idx="7">
                  <c:v>0.17</c:v>
                </c:pt>
                <c:pt idx="8">
                  <c:v>9.7299999999999998E-2</c:v>
                </c:pt>
                <c:pt idx="9">
                  <c:v>0.1169</c:v>
                </c:pt>
                <c:pt idx="10">
                  <c:v>0.13170000000000001</c:v>
                </c:pt>
                <c:pt idx="11">
                  <c:v>0.15970000000000001</c:v>
                </c:pt>
                <c:pt idx="12">
                  <c:v>0.17100000000000001</c:v>
                </c:pt>
                <c:pt idx="13">
                  <c:v>0.16009999999999999</c:v>
                </c:pt>
                <c:pt idx="14">
                  <c:v>0.1457</c:v>
                </c:pt>
                <c:pt idx="15">
                  <c:v>0.14630000000000001</c:v>
                </c:pt>
                <c:pt idx="16">
                  <c:v>0.15540000000000001</c:v>
                </c:pt>
                <c:pt idx="17">
                  <c:v>0.1678</c:v>
                </c:pt>
                <c:pt idx="18">
                  <c:v>0.1782</c:v>
                </c:pt>
                <c:pt idx="19">
                  <c:v>0.18690000000000001</c:v>
                </c:pt>
                <c:pt idx="20">
                  <c:v>0.18709999999999999</c:v>
                </c:pt>
                <c:pt idx="21">
                  <c:v>0.1978</c:v>
                </c:pt>
                <c:pt idx="22">
                  <c:v>0.18149999999999999</c:v>
                </c:pt>
                <c:pt idx="23">
                  <c:v>0.1401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56BF-4D3C-A3EA-DC1219D11D7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>
              <a:outerShdw blurRad="50800" dist="101600" dir="2700000" algn="tl" rotWithShape="0">
                <a:schemeClr val="accent2">
                  <a:lumMod val="75000"/>
                  <a:alpha val="26000"/>
                </a:schemeClr>
              </a:outerShdw>
            </a:effectLst>
          </c:spPr>
          <c:marker>
            <c:symbol val="none"/>
          </c:marker>
          <c:cat>
            <c:numRef>
              <c:f>Sheet1!$A$2:$A$25</c:f>
              <c:numCache>
                <c:formatCode>0_);[Red]\(0\)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Sheet1!$C$2:$C$25</c:f>
              <c:numCache>
                <c:formatCode>General</c:formatCode>
                <c:ptCount val="24"/>
                <c:pt idx="0">
                  <c:v>0.12709999999999999</c:v>
                </c:pt>
                <c:pt idx="1">
                  <c:v>8.6400000000000005E-2</c:v>
                </c:pt>
                <c:pt idx="2">
                  <c:v>8.6300000000000002E-2</c:v>
                </c:pt>
                <c:pt idx="3">
                  <c:v>7.5199999999999989E-2</c:v>
                </c:pt>
                <c:pt idx="4">
                  <c:v>6.6699999999999995E-2</c:v>
                </c:pt>
                <c:pt idx="5">
                  <c:v>7.1500000000000008E-2</c:v>
                </c:pt>
                <c:pt idx="6">
                  <c:v>0.1071</c:v>
                </c:pt>
                <c:pt idx="7">
                  <c:v>0.1318</c:v>
                </c:pt>
                <c:pt idx="8">
                  <c:v>0.16500000000000001</c:v>
                </c:pt>
                <c:pt idx="9">
                  <c:v>0.17130000000000001</c:v>
                </c:pt>
                <c:pt idx="10">
                  <c:v>0.1691</c:v>
                </c:pt>
                <c:pt idx="11">
                  <c:v>0.1875</c:v>
                </c:pt>
                <c:pt idx="12">
                  <c:v>0.2142</c:v>
                </c:pt>
                <c:pt idx="13">
                  <c:v>0.1996</c:v>
                </c:pt>
                <c:pt idx="14">
                  <c:v>0.18079999999999999</c:v>
                </c:pt>
                <c:pt idx="15">
                  <c:v>0.17169999999999999</c:v>
                </c:pt>
                <c:pt idx="16">
                  <c:v>0.19170000000000001</c:v>
                </c:pt>
                <c:pt idx="17">
                  <c:v>0.191</c:v>
                </c:pt>
                <c:pt idx="18">
                  <c:v>0.20150000000000001</c:v>
                </c:pt>
                <c:pt idx="19">
                  <c:v>0.24790000000000001</c:v>
                </c:pt>
                <c:pt idx="20">
                  <c:v>0.2387</c:v>
                </c:pt>
                <c:pt idx="21">
                  <c:v>0.2442</c:v>
                </c:pt>
                <c:pt idx="22">
                  <c:v>0.21</c:v>
                </c:pt>
                <c:pt idx="23">
                  <c:v>0.17380000000000001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56BF-4D3C-A3EA-DC1219D11D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6897135"/>
        <c:axId val="156907951"/>
      </c:lineChart>
      <c:catAx>
        <c:axId val="156897135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0">
                    <a:schemeClr val="bg1">
                      <a:alpha val="0"/>
                    </a:schemeClr>
                  </a:gs>
                  <a:gs pos="82000">
                    <a:schemeClr val="bg1">
                      <a:lumMod val="75000"/>
                      <a:alpha val="30000"/>
                    </a:schemeClr>
                  </a:gs>
                </a:gsLst>
                <a:lin ang="5400000" scaled="1"/>
              </a:gradFill>
              <a:round/>
            </a:ln>
            <a:effectLst/>
          </c:spPr>
        </c:majorGridlines>
        <c:numFmt formatCode="0_);[Red]\(0\)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6907951"/>
        <c:crosses val="autoZero"/>
        <c:auto val="1"/>
        <c:lblAlgn val="ctr"/>
        <c:lblOffset val="100"/>
        <c:noMultiLvlLbl val="0"/>
      </c:catAx>
      <c:valAx>
        <c:axId val="156907951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50000"/>
                    <a:lumOff val="50000"/>
                    <a:alpha val="98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6897135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CD5470-ED70-4023-9BA4-C39FA98C2758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0DD4B1-CF51-4455-A580-7180BA64A4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440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0DD4B1-CF51-4455-A580-7180BA64A4F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4039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0DD4B1-CF51-4455-A580-7180BA64A4F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4202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0DD4B1-CF51-4455-A580-7180BA64A4F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7727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0DD4B1-CF51-4455-A580-7180BA64A4F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7400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0DD4B1-CF51-4455-A580-7180BA64A4F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7097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0DD4B1-CF51-4455-A580-7180BA64A4F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3011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0DD4B1-CF51-4455-A580-7180BA64A4F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8724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0DD4B1-CF51-4455-A580-7180BA64A4F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1335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0DD4B1-CF51-4455-A580-7180BA64A4F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683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0DD4B1-CF51-4455-A580-7180BA64A4F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6438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0DD4B1-CF51-4455-A580-7180BA64A4F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44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0DD4B1-CF51-4455-A580-7180BA64A4F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986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0DD4B1-CF51-4455-A580-7180BA64A4F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976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0DD4B1-CF51-4455-A580-7180BA64A4F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0083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0DD4B1-CF51-4455-A580-7180BA64A4F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0524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0DD4B1-CF51-4455-A580-7180BA64A4F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4502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0DD4B1-CF51-4455-A580-7180BA64A4F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907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8311A4-BE4D-9AD9-801A-6CD953BFE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78558EA-7720-A4B9-8BA0-3EE4E41B8E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177D2D-6D83-3B1F-41A4-F9262E666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65A5D-CA5D-431C-AF06-D589399C001A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D3D4AA4-F790-3B44-668E-06B403EA0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8C138CB-EE66-C6B7-90B3-1F3B43835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44C8B-DE1B-451C-A135-4308171269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237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61F23BF-FC12-B36A-15C3-3D5F73946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65A5D-CA5D-431C-AF06-D589399C001A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7E700C9-3AF7-21EC-EA91-FC0F681F4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0C16033-8E64-3922-FD2B-82EAC3CAD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44C8B-DE1B-451C-A135-4308171269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855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19EE3B4-D206-43A5-0BD8-C3479C7DC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5D530DF-2869-027F-9669-C68F4903CD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35966F3-0D09-D07F-C658-6FEEC6C6DA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B65A5D-CA5D-431C-AF06-D589399C001A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935930-6EF1-EAD9-C5AD-3B783722D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34FC55-352E-EA86-FF5C-E17E8A9C3F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144C8B-DE1B-451C-A135-4308171269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846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10" Type="http://schemas.openxmlformats.org/officeDocument/2006/relationships/image" Target="../media/image21.svg"/><Relationship Id="rId4" Type="http://schemas.openxmlformats.org/officeDocument/2006/relationships/image" Target="../media/image15.jpeg"/><Relationship Id="rId9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17/06/relationships/model3d" Target="../media/model3d1.glb"/><Relationship Id="rId7" Type="http://schemas.microsoft.com/office/2017/06/relationships/model3d" Target="../media/model3d3.glb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17/06/relationships/model3d" Target="../media/model3d2.glb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17/06/relationships/model3d" Target="../media/model3d4.glb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免费 虫眼观建筑摄影 素材图片">
            <a:extLst>
              <a:ext uri="{FF2B5EF4-FFF2-40B4-BE49-F238E27FC236}">
                <a16:creationId xmlns:a16="http://schemas.microsoft.com/office/drawing/2014/main" id="{78489F0D-319C-406C-27AC-E11CEE698C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9637938" cy="6858000"/>
          </a:xfrm>
          <a:custGeom>
            <a:avLst/>
            <a:gdLst>
              <a:gd name="connsiteX0" fmla="*/ 9637938 w 9637938"/>
              <a:gd name="connsiteY0" fmla="*/ 0 h 6858000"/>
              <a:gd name="connsiteX1" fmla="*/ 0 w 9637938"/>
              <a:gd name="connsiteY1" fmla="*/ 0 h 6858000"/>
              <a:gd name="connsiteX2" fmla="*/ 0 w 9637938"/>
              <a:gd name="connsiteY2" fmla="*/ 6858000 h 6858000"/>
              <a:gd name="connsiteX3" fmla="*/ 9637938 w 96379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37938" h="6858000">
                <a:moveTo>
                  <a:pt x="9637938" y="0"/>
                </a:moveTo>
                <a:lnTo>
                  <a:pt x="0" y="0"/>
                </a:lnTo>
                <a:lnTo>
                  <a:pt x="0" y="6858000"/>
                </a:lnTo>
                <a:lnTo>
                  <a:pt x="9637938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28E63BE6-6140-DCF0-111F-D48342BF7D5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78000">
                <a:srgbClr val="0679CD"/>
              </a:gs>
              <a:gs pos="100000">
                <a:srgbClr val="026CC4"/>
              </a:gs>
              <a:gs pos="23000">
                <a:srgbClr val="0F92DE">
                  <a:alpha val="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·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DCF757A-0291-3A5C-F805-80C07CE9E207}"/>
              </a:ext>
            </a:extLst>
          </p:cNvPr>
          <p:cNvSpPr txBox="1"/>
          <p:nvPr/>
        </p:nvSpPr>
        <p:spPr>
          <a:xfrm>
            <a:off x="4432975" y="1257137"/>
            <a:ext cx="69557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</a:rPr>
              <a:t>商务通用工作汇报</a:t>
            </a:r>
            <a:endParaRPr lang="en-US" altLang="zh-CN" sz="6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6918C33-2987-9881-842F-14BEDE29A503}"/>
              </a:ext>
            </a:extLst>
          </p:cNvPr>
          <p:cNvSpPr txBox="1"/>
          <p:nvPr/>
        </p:nvSpPr>
        <p:spPr>
          <a:xfrm>
            <a:off x="6335306" y="2388174"/>
            <a:ext cx="35703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</a:rPr>
              <a:t>模板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919BB4D-6E10-E2A7-0A9E-0E4B8C783E6A}"/>
              </a:ext>
            </a:extLst>
          </p:cNvPr>
          <p:cNvSpPr txBox="1"/>
          <p:nvPr/>
        </p:nvSpPr>
        <p:spPr>
          <a:xfrm>
            <a:off x="10226067" y="5722129"/>
            <a:ext cx="1027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Yu Gothic UI Semibold" panose="020B0700000000000000" pitchFamily="34" charset="-128"/>
                <a:ea typeface="Yu Gothic UI Semibold" panose="020B0700000000000000" pitchFamily="34" charset="-128"/>
                <a:cs typeface="Arial" panose="020B0604020202020204" pitchFamily="34" charset="0"/>
              </a:rPr>
              <a:t>20XX</a:t>
            </a:r>
            <a:endParaRPr lang="zh-CN" altLang="en-US" sz="2800" dirty="0">
              <a:latin typeface="Yu Gothic UI Semibold" panose="020B0700000000000000" pitchFamily="34" charset="-128"/>
              <a:ea typeface="Yu Gothic UI Semibold" panose="020B07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3BBFB1B-2A15-2F5E-3DFF-B2FB80F50DF2}"/>
              </a:ext>
            </a:extLst>
          </p:cNvPr>
          <p:cNvSpPr txBox="1"/>
          <p:nvPr/>
        </p:nvSpPr>
        <p:spPr>
          <a:xfrm>
            <a:off x="5595632" y="3542952"/>
            <a:ext cx="46304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>
                <a:ea typeface="+mj-ea"/>
              </a:rPr>
              <a:t>Business genera work report PPT template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F119DF2-E581-4FF6-65C5-641D2E69D572}"/>
              </a:ext>
            </a:extLst>
          </p:cNvPr>
          <p:cNvSpPr txBox="1"/>
          <p:nvPr/>
        </p:nvSpPr>
        <p:spPr>
          <a:xfrm>
            <a:off x="5297535" y="3912284"/>
            <a:ext cx="5224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n-ea"/>
              </a:rPr>
              <a:t>商务汇报  商务总结  企业计划  个人计划  工作规划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76BA49A-C20E-CEA3-F8DD-5675D832F2AE}"/>
              </a:ext>
            </a:extLst>
          </p:cNvPr>
          <p:cNvGrpSpPr/>
          <p:nvPr/>
        </p:nvGrpSpPr>
        <p:grpSpPr>
          <a:xfrm>
            <a:off x="6356849" y="3979048"/>
            <a:ext cx="3064192" cy="215265"/>
            <a:chOff x="6356849" y="3959066"/>
            <a:chExt cx="3064192" cy="215265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E4BCBCBA-259D-A6FD-1FD5-67E1EBA04956}"/>
                </a:ext>
              </a:extLst>
            </p:cNvPr>
            <p:cNvCxnSpPr>
              <a:cxnSpLocks/>
            </p:cNvCxnSpPr>
            <p:nvPr/>
          </p:nvCxnSpPr>
          <p:spPr>
            <a:xfrm>
              <a:off x="6356849" y="3959066"/>
              <a:ext cx="0" cy="215265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6BBDD700-FCD7-1EE2-70B3-5D4019C22533}"/>
                </a:ext>
              </a:extLst>
            </p:cNvPr>
            <p:cNvCxnSpPr>
              <a:cxnSpLocks/>
            </p:cNvCxnSpPr>
            <p:nvPr/>
          </p:nvCxnSpPr>
          <p:spPr>
            <a:xfrm>
              <a:off x="7377929" y="3959066"/>
              <a:ext cx="0" cy="215265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01675E8C-F88B-FE58-1E10-FD012328EFCC}"/>
                </a:ext>
              </a:extLst>
            </p:cNvPr>
            <p:cNvCxnSpPr>
              <a:cxnSpLocks/>
            </p:cNvCxnSpPr>
            <p:nvPr/>
          </p:nvCxnSpPr>
          <p:spPr>
            <a:xfrm>
              <a:off x="8401866" y="3959066"/>
              <a:ext cx="0" cy="215265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1EB13541-34D7-D7B9-CCAF-6E73A011F2F2}"/>
                </a:ext>
              </a:extLst>
            </p:cNvPr>
            <p:cNvCxnSpPr>
              <a:cxnSpLocks/>
            </p:cNvCxnSpPr>
            <p:nvPr/>
          </p:nvCxnSpPr>
          <p:spPr>
            <a:xfrm>
              <a:off x="9421041" y="3959066"/>
              <a:ext cx="0" cy="215265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386807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2BC57EC1-1AC0-20C2-3D25-2743B46694D4}"/>
              </a:ext>
            </a:extLst>
          </p:cNvPr>
          <p:cNvSpPr/>
          <p:nvPr/>
        </p:nvSpPr>
        <p:spPr>
          <a:xfrm>
            <a:off x="3257393" y="2008050"/>
            <a:ext cx="681189" cy="681189"/>
          </a:xfrm>
          <a:prstGeom prst="ellipse">
            <a:avLst/>
          </a:prstGeom>
          <a:gradFill>
            <a:gsLst>
              <a:gs pos="83000">
                <a:schemeClr val="accent1"/>
              </a:gs>
              <a:gs pos="12000">
                <a:schemeClr val="accent2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77800" dist="101600" dir="1200000" sx="98000" sy="98000" algn="tl" rotWithShape="0">
              <a:schemeClr val="accent1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1174C3CA-F72A-AAAB-79D7-595CE4B5879C}"/>
              </a:ext>
            </a:extLst>
          </p:cNvPr>
          <p:cNvSpPr/>
          <p:nvPr/>
        </p:nvSpPr>
        <p:spPr>
          <a:xfrm>
            <a:off x="1552087" y="3368610"/>
            <a:ext cx="681189" cy="681189"/>
          </a:xfrm>
          <a:prstGeom prst="ellipse">
            <a:avLst/>
          </a:prstGeom>
          <a:gradFill>
            <a:gsLst>
              <a:gs pos="83000">
                <a:schemeClr val="accent1"/>
              </a:gs>
              <a:gs pos="12000">
                <a:schemeClr val="accent2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77800" dist="101600" dir="2700000" sx="98000" sy="98000" algn="tl" rotWithShape="0">
              <a:schemeClr val="accent1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08</a:t>
            </a:r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D8A1089C-D220-1688-3E53-6E81227858C9}"/>
              </a:ext>
            </a:extLst>
          </p:cNvPr>
          <p:cNvSpPr/>
          <p:nvPr/>
        </p:nvSpPr>
        <p:spPr>
          <a:xfrm>
            <a:off x="3257393" y="4730525"/>
            <a:ext cx="681189" cy="681189"/>
          </a:xfrm>
          <a:prstGeom prst="ellipse">
            <a:avLst/>
          </a:prstGeom>
          <a:gradFill>
            <a:gsLst>
              <a:gs pos="83000">
                <a:schemeClr val="accent1"/>
              </a:gs>
              <a:gs pos="12000">
                <a:schemeClr val="accent2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77800" dist="101600" dir="1200000" sx="98000" sy="98000" algn="tl" rotWithShape="0">
              <a:schemeClr val="accent1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07</a:t>
            </a:r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4DC14B0C-3BD8-85DD-9B9B-08CBBE4ECAC5}"/>
              </a:ext>
            </a:extLst>
          </p:cNvPr>
          <p:cNvSpPr/>
          <p:nvPr/>
        </p:nvSpPr>
        <p:spPr>
          <a:xfrm>
            <a:off x="5784171" y="2008050"/>
            <a:ext cx="681189" cy="681189"/>
          </a:xfrm>
          <a:prstGeom prst="ellipse">
            <a:avLst/>
          </a:prstGeom>
          <a:gradFill>
            <a:gsLst>
              <a:gs pos="83000">
                <a:schemeClr val="accent1"/>
              </a:gs>
              <a:gs pos="12000">
                <a:schemeClr val="accent2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77800" dist="101600" dir="1200000" sx="98000" sy="98000" algn="tl" rotWithShape="0">
              <a:schemeClr val="accent1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C02AB2B-4CA7-1074-9644-597FEA9DBDC7}"/>
              </a:ext>
            </a:extLst>
          </p:cNvPr>
          <p:cNvSpPr/>
          <p:nvPr/>
        </p:nvSpPr>
        <p:spPr>
          <a:xfrm>
            <a:off x="5784171" y="4730525"/>
            <a:ext cx="681189" cy="681189"/>
          </a:xfrm>
          <a:prstGeom prst="ellipse">
            <a:avLst/>
          </a:prstGeom>
          <a:gradFill>
            <a:gsLst>
              <a:gs pos="83000">
                <a:schemeClr val="accent1"/>
              </a:gs>
              <a:gs pos="12000">
                <a:schemeClr val="accent2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77800" dist="101600" dir="1200000" sx="98000" sy="98000" algn="tl" rotWithShape="0">
              <a:schemeClr val="accent1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06</a:t>
            </a:r>
            <a:endParaRPr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32E3FA8-3086-7940-5D5A-3CC18EF05A3D}"/>
              </a:ext>
            </a:extLst>
          </p:cNvPr>
          <p:cNvSpPr/>
          <p:nvPr/>
        </p:nvSpPr>
        <p:spPr>
          <a:xfrm>
            <a:off x="8253418" y="2008050"/>
            <a:ext cx="681189" cy="681189"/>
          </a:xfrm>
          <a:prstGeom prst="ellipse">
            <a:avLst/>
          </a:prstGeom>
          <a:gradFill>
            <a:gsLst>
              <a:gs pos="83000">
                <a:schemeClr val="accent1"/>
              </a:gs>
              <a:gs pos="12000">
                <a:schemeClr val="accent2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77800" dist="101600" dir="1200000" sx="98000" sy="98000" algn="tl" rotWithShape="0">
              <a:schemeClr val="accent1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12C1455-1281-0D73-3AB4-43578BEA0E31}"/>
              </a:ext>
            </a:extLst>
          </p:cNvPr>
          <p:cNvSpPr/>
          <p:nvPr/>
        </p:nvSpPr>
        <p:spPr>
          <a:xfrm>
            <a:off x="8253418" y="4730525"/>
            <a:ext cx="681189" cy="681189"/>
          </a:xfrm>
          <a:prstGeom prst="ellipse">
            <a:avLst/>
          </a:prstGeom>
          <a:gradFill>
            <a:gsLst>
              <a:gs pos="83000">
                <a:schemeClr val="accent1"/>
              </a:gs>
              <a:gs pos="12000">
                <a:schemeClr val="accent2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77800" dist="101600" dir="1200000" sx="98000" sy="98000" algn="tl" rotWithShape="0">
              <a:schemeClr val="accent1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A5C97F1A-2CF8-D4F5-497D-C141FEC997D6}"/>
              </a:ext>
            </a:extLst>
          </p:cNvPr>
          <p:cNvSpPr/>
          <p:nvPr/>
        </p:nvSpPr>
        <p:spPr>
          <a:xfrm>
            <a:off x="9954971" y="3368610"/>
            <a:ext cx="681189" cy="681189"/>
          </a:xfrm>
          <a:prstGeom prst="ellipse">
            <a:avLst/>
          </a:prstGeom>
          <a:gradFill>
            <a:gsLst>
              <a:gs pos="83000">
                <a:schemeClr val="accent1"/>
              </a:gs>
              <a:gs pos="12000">
                <a:schemeClr val="accent2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77800" dist="101600" dir="2700000" sx="98000" sy="98000" algn="tl" rotWithShape="0">
              <a:schemeClr val="accent1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4A90D58-7431-81BC-7FF6-196045205770}"/>
              </a:ext>
            </a:extLst>
          </p:cNvPr>
          <p:cNvSpPr/>
          <p:nvPr/>
        </p:nvSpPr>
        <p:spPr>
          <a:xfrm>
            <a:off x="2258010" y="2713230"/>
            <a:ext cx="7675849" cy="19891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482600" sx="102000" sy="102000" algn="ctr" rotWithShape="0">
              <a:schemeClr val="accent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0D99072-D6FD-C313-62F5-076461F20800}"/>
              </a:ext>
            </a:extLst>
          </p:cNvPr>
          <p:cNvSpPr txBox="1"/>
          <p:nvPr/>
        </p:nvSpPr>
        <p:spPr>
          <a:xfrm>
            <a:off x="4428523" y="3453396"/>
            <a:ext cx="333495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97000">
                      <a:schemeClr val="accent1"/>
                    </a:gs>
                  </a:gsLst>
                  <a:lin ang="3000000" scaled="0"/>
                </a:gradFill>
                <a:latin typeface="+mj-lt"/>
                <a:ea typeface="+mj-ea"/>
              </a:rPr>
              <a:t>输入内容</a:t>
            </a:r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id="{3C99BA8B-CADC-8962-891F-42CA278E3D2A}"/>
              </a:ext>
            </a:extLst>
          </p:cNvPr>
          <p:cNvSpPr/>
          <p:nvPr/>
        </p:nvSpPr>
        <p:spPr>
          <a:xfrm flipV="1">
            <a:off x="1330187" y="1763566"/>
            <a:ext cx="3891278" cy="3891279"/>
          </a:xfrm>
          <a:prstGeom prst="arc">
            <a:avLst>
              <a:gd name="adj1" fmla="val 6306653"/>
              <a:gd name="adj2" fmla="val 10116661"/>
            </a:avLst>
          </a:prstGeom>
          <a:ln w="31750">
            <a:gradFill>
              <a:gsLst>
                <a:gs pos="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弧形 12">
            <a:extLst>
              <a:ext uri="{FF2B5EF4-FFF2-40B4-BE49-F238E27FC236}">
                <a16:creationId xmlns:a16="http://schemas.microsoft.com/office/drawing/2014/main" id="{3761AFC6-74DD-9BE3-7C8C-60AF0A1937E8}"/>
              </a:ext>
            </a:extLst>
          </p:cNvPr>
          <p:cNvSpPr/>
          <p:nvPr/>
        </p:nvSpPr>
        <p:spPr>
          <a:xfrm flipH="1">
            <a:off x="6970537" y="1763566"/>
            <a:ext cx="3891278" cy="3891279"/>
          </a:xfrm>
          <a:prstGeom prst="arc">
            <a:avLst>
              <a:gd name="adj1" fmla="val 11348693"/>
              <a:gd name="adj2" fmla="val 15284940"/>
            </a:avLst>
          </a:prstGeom>
          <a:ln w="31750">
            <a:gradFill>
              <a:gsLst>
                <a:gs pos="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9C39191-5403-D316-6E4C-9CBCD2CAEECA}"/>
              </a:ext>
            </a:extLst>
          </p:cNvPr>
          <p:cNvSpPr txBox="1"/>
          <p:nvPr/>
        </p:nvSpPr>
        <p:spPr>
          <a:xfrm>
            <a:off x="466937" y="3403468"/>
            <a:ext cx="974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/>
              <a:t>输入</a:t>
            </a:r>
            <a:endParaRPr lang="en-US" altLang="zh-CN" dirty="0"/>
          </a:p>
          <a:p>
            <a:pPr algn="r"/>
            <a:r>
              <a:rPr lang="zh-CN" altLang="en-US" dirty="0"/>
              <a:t>内容</a:t>
            </a:r>
          </a:p>
        </p:txBody>
      </p:sp>
      <p:sp>
        <p:nvSpPr>
          <p:cNvPr id="22" name="弧形 21">
            <a:extLst>
              <a:ext uri="{FF2B5EF4-FFF2-40B4-BE49-F238E27FC236}">
                <a16:creationId xmlns:a16="http://schemas.microsoft.com/office/drawing/2014/main" id="{530E7642-39C1-35E2-9205-73694ABE75B1}"/>
              </a:ext>
            </a:extLst>
          </p:cNvPr>
          <p:cNvSpPr/>
          <p:nvPr/>
        </p:nvSpPr>
        <p:spPr>
          <a:xfrm rot="4721548" flipH="1">
            <a:off x="6970537" y="1763566"/>
            <a:ext cx="3891278" cy="3891279"/>
          </a:xfrm>
          <a:prstGeom prst="arc">
            <a:avLst>
              <a:gd name="adj1" fmla="val 11348693"/>
              <a:gd name="adj2" fmla="val 15284940"/>
            </a:avLst>
          </a:prstGeom>
          <a:ln w="31750">
            <a:gradFill>
              <a:gsLst>
                <a:gs pos="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id="{E34ECDF7-67ED-8C1C-53E7-14FD70AF38BC}"/>
              </a:ext>
            </a:extLst>
          </p:cNvPr>
          <p:cNvSpPr/>
          <p:nvPr/>
        </p:nvSpPr>
        <p:spPr>
          <a:xfrm rot="16394751" flipV="1">
            <a:off x="1330187" y="1763566"/>
            <a:ext cx="3891278" cy="3891279"/>
          </a:xfrm>
          <a:prstGeom prst="arc">
            <a:avLst>
              <a:gd name="adj1" fmla="val 6306653"/>
              <a:gd name="adj2" fmla="val 10764276"/>
            </a:avLst>
          </a:prstGeom>
          <a:ln w="31750">
            <a:gradFill>
              <a:gsLst>
                <a:gs pos="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23F4982-5503-4771-900C-B9F843E6C32E}"/>
              </a:ext>
            </a:extLst>
          </p:cNvPr>
          <p:cNvSpPr txBox="1"/>
          <p:nvPr/>
        </p:nvSpPr>
        <p:spPr>
          <a:xfrm>
            <a:off x="462883" y="373875"/>
            <a:ext cx="43030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latin typeface="+mj-lt"/>
                <a:ea typeface="+mj-ea"/>
              </a:rPr>
              <a:t>请在这里输入您的标题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9D83BA6-440A-CE9E-144B-88BAAAB64760}"/>
              </a:ext>
            </a:extLst>
          </p:cNvPr>
          <p:cNvSpPr txBox="1"/>
          <p:nvPr/>
        </p:nvSpPr>
        <p:spPr>
          <a:xfrm>
            <a:off x="10417356" y="3403468"/>
            <a:ext cx="974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/>
              <a:t>输入</a:t>
            </a:r>
            <a:endParaRPr lang="en-US" altLang="zh-CN" dirty="0"/>
          </a:p>
          <a:p>
            <a:pPr algn="r"/>
            <a:r>
              <a:rPr lang="zh-CN" altLang="en-US" dirty="0"/>
              <a:t>内容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68E61FA-A14C-93C5-EDE2-00B59CE21FA5}"/>
              </a:ext>
            </a:extLst>
          </p:cNvPr>
          <p:cNvSpPr txBox="1"/>
          <p:nvPr/>
        </p:nvSpPr>
        <p:spPr>
          <a:xfrm>
            <a:off x="3032671" y="1516476"/>
            <a:ext cx="1130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输入内容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676CC22-94DF-23E5-A754-EA057E62760E}"/>
              </a:ext>
            </a:extLst>
          </p:cNvPr>
          <p:cNvSpPr txBox="1"/>
          <p:nvPr/>
        </p:nvSpPr>
        <p:spPr>
          <a:xfrm>
            <a:off x="5519399" y="1516476"/>
            <a:ext cx="1130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输入内容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B1D6047-6C08-2DCC-5041-5B6438D6D548}"/>
              </a:ext>
            </a:extLst>
          </p:cNvPr>
          <p:cNvSpPr txBox="1"/>
          <p:nvPr/>
        </p:nvSpPr>
        <p:spPr>
          <a:xfrm>
            <a:off x="8006127" y="1516476"/>
            <a:ext cx="1130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输入内容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B9401D9-79D9-FEE0-0D33-2C621657CE24}"/>
              </a:ext>
            </a:extLst>
          </p:cNvPr>
          <p:cNvSpPr txBox="1"/>
          <p:nvPr/>
        </p:nvSpPr>
        <p:spPr>
          <a:xfrm>
            <a:off x="3032671" y="5556514"/>
            <a:ext cx="1130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输入内容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1CFDB7F-C22C-90F5-3DCF-2EDA8AD63C4B}"/>
              </a:ext>
            </a:extLst>
          </p:cNvPr>
          <p:cNvSpPr txBox="1"/>
          <p:nvPr/>
        </p:nvSpPr>
        <p:spPr>
          <a:xfrm>
            <a:off x="5519399" y="5556514"/>
            <a:ext cx="1130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输入内容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6817F31-1636-54E8-1603-86FAA9605592}"/>
              </a:ext>
            </a:extLst>
          </p:cNvPr>
          <p:cNvSpPr txBox="1"/>
          <p:nvPr/>
        </p:nvSpPr>
        <p:spPr>
          <a:xfrm>
            <a:off x="8006127" y="5556514"/>
            <a:ext cx="1130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输入内容</a:t>
            </a:r>
          </a:p>
        </p:txBody>
      </p:sp>
    </p:spTree>
    <p:extLst>
      <p:ext uri="{BB962C8B-B14F-4D97-AF65-F5344CB8AC3E}">
        <p14:creationId xmlns:p14="http://schemas.microsoft.com/office/powerpoint/2010/main" val="1609114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chemeClr val="accent1">
                <a:lumMod val="60000"/>
                <a:lumOff val="40000"/>
              </a:schemeClr>
            </a:gs>
            <a:gs pos="0">
              <a:schemeClr val="accent2">
                <a:lumMod val="40000"/>
                <a:lumOff val="6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îṡ1îḓe">
            <a:extLst>
              <a:ext uri="{FF2B5EF4-FFF2-40B4-BE49-F238E27FC236}">
                <a16:creationId xmlns:a16="http://schemas.microsoft.com/office/drawing/2014/main" id="{893A2DBE-7F35-719C-7C82-014DF6DD00E5}"/>
              </a:ext>
            </a:extLst>
          </p:cNvPr>
          <p:cNvGrpSpPr/>
          <p:nvPr/>
        </p:nvGrpSpPr>
        <p:grpSpPr>
          <a:xfrm>
            <a:off x="4296272" y="1464250"/>
            <a:ext cx="3554976" cy="3929500"/>
            <a:chOff x="6761135" y="1169961"/>
            <a:chExt cx="4388944" cy="4851327"/>
          </a:xfrm>
        </p:grpSpPr>
        <p:grpSp>
          <p:nvGrpSpPr>
            <p:cNvPr id="16" name="îṥḷiḑè">
              <a:extLst>
                <a:ext uri="{FF2B5EF4-FFF2-40B4-BE49-F238E27FC236}">
                  <a16:creationId xmlns:a16="http://schemas.microsoft.com/office/drawing/2014/main" id="{5BC2C3AB-1831-ECDE-8BFD-9B3096A6C4C5}"/>
                </a:ext>
              </a:extLst>
            </p:cNvPr>
            <p:cNvGrpSpPr/>
            <p:nvPr/>
          </p:nvGrpSpPr>
          <p:grpSpPr>
            <a:xfrm>
              <a:off x="6761135" y="1718886"/>
              <a:ext cx="4388944" cy="4302402"/>
              <a:chOff x="5487988" y="1541463"/>
              <a:chExt cx="2817813" cy="2762250"/>
            </a:xfrm>
          </p:grpSpPr>
          <p:sp>
            <p:nvSpPr>
              <p:cNvPr id="30" name="îsḷïďe">
                <a:extLst>
                  <a:ext uri="{FF2B5EF4-FFF2-40B4-BE49-F238E27FC236}">
                    <a16:creationId xmlns:a16="http://schemas.microsoft.com/office/drawing/2014/main" id="{DA596457-771D-9EAF-3453-84E06C5D0AE1}"/>
                  </a:ext>
                </a:extLst>
              </p:cNvPr>
              <p:cNvSpPr/>
              <p:nvPr/>
            </p:nvSpPr>
            <p:spPr bwMode="auto">
              <a:xfrm>
                <a:off x="5487988" y="1560513"/>
                <a:ext cx="2744788" cy="2743200"/>
              </a:xfrm>
              <a:custGeom>
                <a:avLst/>
                <a:gdLst/>
                <a:ahLst/>
                <a:cxnLst>
                  <a:cxn ang="0">
                    <a:pos x="0" y="604"/>
                  </a:cxn>
                  <a:cxn ang="0">
                    <a:pos x="604" y="1208"/>
                  </a:cxn>
                  <a:cxn ang="0">
                    <a:pos x="1208" y="604"/>
                  </a:cxn>
                  <a:cxn ang="0">
                    <a:pos x="604" y="0"/>
                  </a:cxn>
                  <a:cxn ang="0">
                    <a:pos x="0" y="604"/>
                  </a:cxn>
                  <a:cxn ang="0">
                    <a:pos x="72" y="604"/>
                  </a:cxn>
                  <a:cxn ang="0">
                    <a:pos x="604" y="72"/>
                  </a:cxn>
                  <a:cxn ang="0">
                    <a:pos x="1137" y="604"/>
                  </a:cxn>
                  <a:cxn ang="0">
                    <a:pos x="604" y="1136"/>
                  </a:cxn>
                  <a:cxn ang="0">
                    <a:pos x="72" y="604"/>
                  </a:cxn>
                </a:cxnLst>
                <a:rect l="0" t="0" r="r" b="b"/>
                <a:pathLst>
                  <a:path w="1208" h="1208">
                    <a:moveTo>
                      <a:pt x="0" y="604"/>
                    </a:moveTo>
                    <a:cubicBezTo>
                      <a:pt x="0" y="937"/>
                      <a:pt x="271" y="1208"/>
                      <a:pt x="604" y="1208"/>
                    </a:cubicBezTo>
                    <a:cubicBezTo>
                      <a:pt x="937" y="1208"/>
                      <a:pt x="1208" y="937"/>
                      <a:pt x="1208" y="604"/>
                    </a:cubicBezTo>
                    <a:cubicBezTo>
                      <a:pt x="1208" y="271"/>
                      <a:pt x="937" y="0"/>
                      <a:pt x="604" y="0"/>
                    </a:cubicBezTo>
                    <a:cubicBezTo>
                      <a:pt x="271" y="0"/>
                      <a:pt x="0" y="271"/>
                      <a:pt x="0" y="604"/>
                    </a:cubicBezTo>
                    <a:close/>
                    <a:moveTo>
                      <a:pt x="72" y="604"/>
                    </a:moveTo>
                    <a:cubicBezTo>
                      <a:pt x="72" y="310"/>
                      <a:pt x="311" y="72"/>
                      <a:pt x="604" y="72"/>
                    </a:cubicBezTo>
                    <a:cubicBezTo>
                      <a:pt x="898" y="72"/>
                      <a:pt x="1137" y="310"/>
                      <a:pt x="1137" y="604"/>
                    </a:cubicBezTo>
                    <a:cubicBezTo>
                      <a:pt x="1137" y="897"/>
                      <a:pt x="898" y="1136"/>
                      <a:pt x="604" y="1136"/>
                    </a:cubicBezTo>
                    <a:cubicBezTo>
                      <a:pt x="311" y="1136"/>
                      <a:pt x="72" y="897"/>
                      <a:pt x="72" y="604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ṥlîḋé">
                <a:extLst>
                  <a:ext uri="{FF2B5EF4-FFF2-40B4-BE49-F238E27FC236}">
                    <a16:creationId xmlns:a16="http://schemas.microsoft.com/office/drawing/2014/main" id="{6F8DDDFA-6375-83A3-8057-74DA0124F4F5}"/>
                  </a:ext>
                </a:extLst>
              </p:cNvPr>
              <p:cNvSpPr/>
              <p:nvPr/>
            </p:nvSpPr>
            <p:spPr bwMode="auto">
              <a:xfrm>
                <a:off x="5561013" y="1541463"/>
                <a:ext cx="2741613" cy="2740025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šļiḋê">
                <a:extLst>
                  <a:ext uri="{FF2B5EF4-FFF2-40B4-BE49-F238E27FC236}">
                    <a16:creationId xmlns:a16="http://schemas.microsoft.com/office/drawing/2014/main" id="{122BACB4-80BF-DBE1-3282-3BCF0DDCE1EC}"/>
                  </a:ext>
                </a:extLst>
              </p:cNvPr>
              <p:cNvSpPr/>
              <p:nvPr/>
            </p:nvSpPr>
            <p:spPr bwMode="auto">
              <a:xfrm>
                <a:off x="5561013" y="1541463"/>
                <a:ext cx="2744788" cy="2743200"/>
              </a:xfrm>
              <a:custGeom>
                <a:avLst/>
                <a:gdLst/>
                <a:ahLst/>
                <a:cxnLst>
                  <a:cxn ang="0">
                    <a:pos x="0" y="604"/>
                  </a:cxn>
                  <a:cxn ang="0">
                    <a:pos x="604" y="1208"/>
                  </a:cxn>
                  <a:cxn ang="0">
                    <a:pos x="1208" y="604"/>
                  </a:cxn>
                  <a:cxn ang="0">
                    <a:pos x="604" y="0"/>
                  </a:cxn>
                  <a:cxn ang="0">
                    <a:pos x="0" y="604"/>
                  </a:cxn>
                  <a:cxn ang="0">
                    <a:pos x="71" y="604"/>
                  </a:cxn>
                  <a:cxn ang="0">
                    <a:pos x="604" y="72"/>
                  </a:cxn>
                  <a:cxn ang="0">
                    <a:pos x="1136" y="604"/>
                  </a:cxn>
                  <a:cxn ang="0">
                    <a:pos x="604" y="1136"/>
                  </a:cxn>
                  <a:cxn ang="0">
                    <a:pos x="71" y="604"/>
                  </a:cxn>
                </a:cxnLst>
                <a:rect l="0" t="0" r="r" b="b"/>
                <a:pathLst>
                  <a:path w="1208" h="1208">
                    <a:moveTo>
                      <a:pt x="0" y="604"/>
                    </a:moveTo>
                    <a:cubicBezTo>
                      <a:pt x="0" y="937"/>
                      <a:pt x="271" y="1208"/>
                      <a:pt x="604" y="1208"/>
                    </a:cubicBezTo>
                    <a:cubicBezTo>
                      <a:pt x="937" y="1208"/>
                      <a:pt x="1208" y="937"/>
                      <a:pt x="1208" y="604"/>
                    </a:cubicBezTo>
                    <a:cubicBezTo>
                      <a:pt x="1208" y="271"/>
                      <a:pt x="937" y="0"/>
                      <a:pt x="604" y="0"/>
                    </a:cubicBezTo>
                    <a:cubicBezTo>
                      <a:pt x="271" y="0"/>
                      <a:pt x="0" y="271"/>
                      <a:pt x="0" y="604"/>
                    </a:cubicBezTo>
                    <a:close/>
                    <a:moveTo>
                      <a:pt x="71" y="604"/>
                    </a:moveTo>
                    <a:cubicBezTo>
                      <a:pt x="71" y="310"/>
                      <a:pt x="310" y="72"/>
                      <a:pt x="604" y="72"/>
                    </a:cubicBezTo>
                    <a:cubicBezTo>
                      <a:pt x="897" y="72"/>
                      <a:pt x="1136" y="310"/>
                      <a:pt x="1136" y="604"/>
                    </a:cubicBezTo>
                    <a:cubicBezTo>
                      <a:pt x="1136" y="897"/>
                      <a:pt x="897" y="1136"/>
                      <a:pt x="604" y="1136"/>
                    </a:cubicBezTo>
                    <a:cubicBezTo>
                      <a:pt x="310" y="1136"/>
                      <a:pt x="71" y="897"/>
                      <a:pt x="71" y="604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ṡļïḓè">
                <a:extLst>
                  <a:ext uri="{FF2B5EF4-FFF2-40B4-BE49-F238E27FC236}">
                    <a16:creationId xmlns:a16="http://schemas.microsoft.com/office/drawing/2014/main" id="{FE3A17EE-39E3-4611-0A38-A4D607B3D5D9}"/>
                  </a:ext>
                </a:extLst>
              </p:cNvPr>
              <p:cNvSpPr/>
              <p:nvPr/>
            </p:nvSpPr>
            <p:spPr bwMode="auto">
              <a:xfrm>
                <a:off x="5938838" y="1919288"/>
                <a:ext cx="1987550" cy="1985962"/>
              </a:xfrm>
              <a:custGeom>
                <a:avLst/>
                <a:gdLst/>
                <a:ahLst/>
                <a:cxnLst>
                  <a:cxn ang="0">
                    <a:pos x="0" y="437"/>
                  </a:cxn>
                  <a:cxn ang="0">
                    <a:pos x="438" y="874"/>
                  </a:cxn>
                  <a:cxn ang="0">
                    <a:pos x="875" y="437"/>
                  </a:cxn>
                  <a:cxn ang="0">
                    <a:pos x="438" y="0"/>
                  </a:cxn>
                  <a:cxn ang="0">
                    <a:pos x="0" y="437"/>
                  </a:cxn>
                  <a:cxn ang="0">
                    <a:pos x="72" y="437"/>
                  </a:cxn>
                  <a:cxn ang="0">
                    <a:pos x="438" y="71"/>
                  </a:cxn>
                  <a:cxn ang="0">
                    <a:pos x="803" y="437"/>
                  </a:cxn>
                  <a:cxn ang="0">
                    <a:pos x="438" y="802"/>
                  </a:cxn>
                  <a:cxn ang="0">
                    <a:pos x="72" y="437"/>
                  </a:cxn>
                </a:cxnLst>
                <a:rect l="0" t="0" r="r" b="b"/>
                <a:pathLst>
                  <a:path w="875" h="874">
                    <a:moveTo>
                      <a:pt x="0" y="437"/>
                    </a:moveTo>
                    <a:cubicBezTo>
                      <a:pt x="0" y="678"/>
                      <a:pt x="197" y="874"/>
                      <a:pt x="438" y="874"/>
                    </a:cubicBezTo>
                    <a:cubicBezTo>
                      <a:pt x="679" y="874"/>
                      <a:pt x="875" y="678"/>
                      <a:pt x="875" y="437"/>
                    </a:cubicBezTo>
                    <a:cubicBezTo>
                      <a:pt x="875" y="196"/>
                      <a:pt x="679" y="0"/>
                      <a:pt x="438" y="0"/>
                    </a:cubicBezTo>
                    <a:cubicBezTo>
                      <a:pt x="197" y="0"/>
                      <a:pt x="0" y="196"/>
                      <a:pt x="0" y="437"/>
                    </a:cubicBezTo>
                    <a:close/>
                    <a:moveTo>
                      <a:pt x="72" y="437"/>
                    </a:moveTo>
                    <a:cubicBezTo>
                      <a:pt x="72" y="235"/>
                      <a:pt x="236" y="71"/>
                      <a:pt x="438" y="71"/>
                    </a:cubicBezTo>
                    <a:cubicBezTo>
                      <a:pt x="639" y="71"/>
                      <a:pt x="803" y="235"/>
                      <a:pt x="803" y="437"/>
                    </a:cubicBezTo>
                    <a:cubicBezTo>
                      <a:pt x="803" y="638"/>
                      <a:pt x="639" y="802"/>
                      <a:pt x="438" y="802"/>
                    </a:cubicBezTo>
                    <a:cubicBezTo>
                      <a:pt x="236" y="802"/>
                      <a:pt x="72" y="638"/>
                      <a:pt x="72" y="437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ṥľiḑê">
                <a:extLst>
                  <a:ext uri="{FF2B5EF4-FFF2-40B4-BE49-F238E27FC236}">
                    <a16:creationId xmlns:a16="http://schemas.microsoft.com/office/drawing/2014/main" id="{DDC74DBF-DFD6-5418-E80D-DBEDF4FD50BA}"/>
                  </a:ext>
                </a:extLst>
              </p:cNvPr>
              <p:cNvSpPr/>
              <p:nvPr/>
            </p:nvSpPr>
            <p:spPr bwMode="auto">
              <a:xfrm>
                <a:off x="6318250" y="2297113"/>
                <a:ext cx="1228725" cy="1228725"/>
              </a:xfrm>
              <a:custGeom>
                <a:avLst/>
                <a:gdLst/>
                <a:ahLst/>
                <a:cxnLst>
                  <a:cxn ang="0">
                    <a:pos x="0" y="271"/>
                  </a:cxn>
                  <a:cxn ang="0">
                    <a:pos x="271" y="541"/>
                  </a:cxn>
                  <a:cxn ang="0">
                    <a:pos x="541" y="271"/>
                  </a:cxn>
                  <a:cxn ang="0">
                    <a:pos x="271" y="0"/>
                  </a:cxn>
                  <a:cxn ang="0">
                    <a:pos x="0" y="271"/>
                  </a:cxn>
                  <a:cxn ang="0">
                    <a:pos x="72" y="271"/>
                  </a:cxn>
                  <a:cxn ang="0">
                    <a:pos x="271" y="72"/>
                  </a:cxn>
                  <a:cxn ang="0">
                    <a:pos x="469" y="271"/>
                  </a:cxn>
                  <a:cxn ang="0">
                    <a:pos x="271" y="470"/>
                  </a:cxn>
                  <a:cxn ang="0">
                    <a:pos x="72" y="271"/>
                  </a:cxn>
                </a:cxnLst>
                <a:rect l="0" t="0" r="r" b="b"/>
                <a:pathLst>
                  <a:path w="541" h="541">
                    <a:moveTo>
                      <a:pt x="0" y="271"/>
                    </a:moveTo>
                    <a:cubicBezTo>
                      <a:pt x="0" y="420"/>
                      <a:pt x="122" y="541"/>
                      <a:pt x="271" y="541"/>
                    </a:cubicBezTo>
                    <a:cubicBezTo>
                      <a:pt x="420" y="541"/>
                      <a:pt x="541" y="420"/>
                      <a:pt x="541" y="271"/>
                    </a:cubicBezTo>
                    <a:cubicBezTo>
                      <a:pt x="541" y="122"/>
                      <a:pt x="420" y="0"/>
                      <a:pt x="271" y="0"/>
                    </a:cubicBezTo>
                    <a:cubicBezTo>
                      <a:pt x="122" y="0"/>
                      <a:pt x="0" y="122"/>
                      <a:pt x="0" y="271"/>
                    </a:cubicBezTo>
                    <a:close/>
                    <a:moveTo>
                      <a:pt x="72" y="271"/>
                    </a:moveTo>
                    <a:cubicBezTo>
                      <a:pt x="72" y="161"/>
                      <a:pt x="161" y="72"/>
                      <a:pt x="271" y="72"/>
                    </a:cubicBezTo>
                    <a:cubicBezTo>
                      <a:pt x="380" y="72"/>
                      <a:pt x="469" y="161"/>
                      <a:pt x="469" y="271"/>
                    </a:cubicBezTo>
                    <a:cubicBezTo>
                      <a:pt x="469" y="380"/>
                      <a:pt x="380" y="470"/>
                      <a:pt x="271" y="470"/>
                    </a:cubicBezTo>
                    <a:cubicBezTo>
                      <a:pt x="161" y="470"/>
                      <a:pt x="72" y="380"/>
                      <a:pt x="72" y="271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$ľiḋé">
                <a:extLst>
                  <a:ext uri="{FF2B5EF4-FFF2-40B4-BE49-F238E27FC236}">
                    <a16:creationId xmlns:a16="http://schemas.microsoft.com/office/drawing/2014/main" id="{E07FCA69-B667-1163-EE8B-26EEB7E63793}"/>
                  </a:ext>
                </a:extLst>
              </p:cNvPr>
              <p:cNvSpPr/>
              <p:nvPr/>
            </p:nvSpPr>
            <p:spPr bwMode="auto">
              <a:xfrm>
                <a:off x="6697663" y="2676525"/>
                <a:ext cx="469900" cy="471487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î$1íde">
              <a:extLst>
                <a:ext uri="{FF2B5EF4-FFF2-40B4-BE49-F238E27FC236}">
                  <a16:creationId xmlns:a16="http://schemas.microsoft.com/office/drawing/2014/main" id="{26C34DC9-022B-E8E2-568E-639CD6226868}"/>
                </a:ext>
              </a:extLst>
            </p:cNvPr>
            <p:cNvGrpSpPr/>
            <p:nvPr/>
          </p:nvGrpSpPr>
          <p:grpSpPr>
            <a:xfrm>
              <a:off x="9003828" y="1169961"/>
              <a:ext cx="1575076" cy="2714964"/>
              <a:chOff x="6927850" y="1189038"/>
              <a:chExt cx="1011238" cy="1743074"/>
            </a:xfrm>
          </p:grpSpPr>
          <p:sp>
            <p:nvSpPr>
              <p:cNvPr id="18" name="ïṣḻiḋê">
                <a:extLst>
                  <a:ext uri="{FF2B5EF4-FFF2-40B4-BE49-F238E27FC236}">
                    <a16:creationId xmlns:a16="http://schemas.microsoft.com/office/drawing/2014/main" id="{6C247A98-D16F-7038-27AF-201E15394395}"/>
                  </a:ext>
                </a:extLst>
              </p:cNvPr>
              <p:cNvSpPr/>
              <p:nvPr/>
            </p:nvSpPr>
            <p:spPr bwMode="auto">
              <a:xfrm>
                <a:off x="7223125" y="1189038"/>
                <a:ext cx="457200" cy="658812"/>
              </a:xfrm>
              <a:custGeom>
                <a:avLst/>
                <a:gdLst/>
                <a:ahLst/>
                <a:cxnLst>
                  <a:cxn ang="0">
                    <a:pos x="152" y="118"/>
                  </a:cxn>
                  <a:cxn ang="0">
                    <a:pos x="83" y="290"/>
                  </a:cxn>
                  <a:cxn ang="0">
                    <a:pos x="152" y="118"/>
                  </a:cxn>
                </a:cxnLst>
                <a:rect l="0" t="0" r="r" b="b"/>
                <a:pathLst>
                  <a:path w="201" h="290">
                    <a:moveTo>
                      <a:pt x="152" y="118"/>
                    </a:moveTo>
                    <a:cubicBezTo>
                      <a:pt x="201" y="6"/>
                      <a:pt x="0" y="0"/>
                      <a:pt x="83" y="290"/>
                    </a:cubicBezTo>
                    <a:lnTo>
                      <a:pt x="152" y="1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$liḋe">
                <a:extLst>
                  <a:ext uri="{FF2B5EF4-FFF2-40B4-BE49-F238E27FC236}">
                    <a16:creationId xmlns:a16="http://schemas.microsoft.com/office/drawing/2014/main" id="{937C1CCC-427A-1955-C5AE-CC5FE602E3A9}"/>
                  </a:ext>
                </a:extLst>
              </p:cNvPr>
              <p:cNvSpPr/>
              <p:nvPr/>
            </p:nvSpPr>
            <p:spPr bwMode="auto">
              <a:xfrm>
                <a:off x="7351713" y="1279526"/>
                <a:ext cx="242888" cy="568325"/>
              </a:xfrm>
              <a:custGeom>
                <a:avLst/>
                <a:gdLst/>
                <a:ahLst/>
                <a:cxnLst>
                  <a:cxn ang="0">
                    <a:pos x="96" y="78"/>
                  </a:cxn>
                  <a:cxn ang="0">
                    <a:pos x="97" y="74"/>
                  </a:cxn>
                  <a:cxn ang="0">
                    <a:pos x="100" y="63"/>
                  </a:cxn>
                  <a:cxn ang="0">
                    <a:pos x="101" y="45"/>
                  </a:cxn>
                  <a:cxn ang="0">
                    <a:pos x="95" y="25"/>
                  </a:cxn>
                  <a:cxn ang="0">
                    <a:pos x="76" y="12"/>
                  </a:cxn>
                  <a:cxn ang="0">
                    <a:pos x="51" y="19"/>
                  </a:cxn>
                  <a:cxn ang="0">
                    <a:pos x="19" y="71"/>
                  </a:cxn>
                  <a:cxn ang="0">
                    <a:pos x="14" y="104"/>
                  </a:cxn>
                  <a:cxn ang="0">
                    <a:pos x="13" y="136"/>
                  </a:cxn>
                  <a:cxn ang="0">
                    <a:pos x="15" y="166"/>
                  </a:cxn>
                  <a:cxn ang="0">
                    <a:pos x="18" y="194"/>
                  </a:cxn>
                  <a:cxn ang="0">
                    <a:pos x="21" y="217"/>
                  </a:cxn>
                  <a:cxn ang="0">
                    <a:pos x="25" y="234"/>
                  </a:cxn>
                  <a:cxn ang="0">
                    <a:pos x="27" y="250"/>
                  </a:cxn>
                  <a:cxn ang="0">
                    <a:pos x="22" y="235"/>
                  </a:cxn>
                  <a:cxn ang="0">
                    <a:pos x="17" y="218"/>
                  </a:cxn>
                  <a:cxn ang="0">
                    <a:pos x="10" y="195"/>
                  </a:cxn>
                  <a:cxn ang="0">
                    <a:pos x="5" y="168"/>
                  </a:cxn>
                  <a:cxn ang="0">
                    <a:pos x="1" y="137"/>
                  </a:cxn>
                  <a:cxn ang="0">
                    <a:pos x="1" y="103"/>
                  </a:cxn>
                  <a:cxn ang="0">
                    <a:pos x="6" y="68"/>
                  </a:cxn>
                  <a:cxn ang="0">
                    <a:pos x="20" y="35"/>
                  </a:cxn>
                  <a:cxn ang="0">
                    <a:pos x="44" y="9"/>
                  </a:cxn>
                  <a:cxn ang="0">
                    <a:pos x="78" y="2"/>
                  </a:cxn>
                  <a:cxn ang="0">
                    <a:pos x="102" y="21"/>
                  </a:cxn>
                  <a:cxn ang="0">
                    <a:pos x="106" y="45"/>
                  </a:cxn>
                  <a:cxn ang="0">
                    <a:pos x="103" y="64"/>
                  </a:cxn>
                  <a:cxn ang="0">
                    <a:pos x="98" y="74"/>
                  </a:cxn>
                  <a:cxn ang="0">
                    <a:pos x="96" y="78"/>
                  </a:cxn>
                </a:cxnLst>
                <a:rect l="0" t="0" r="r" b="b"/>
                <a:pathLst>
                  <a:path w="107" h="250">
                    <a:moveTo>
                      <a:pt x="96" y="78"/>
                    </a:moveTo>
                    <a:cubicBezTo>
                      <a:pt x="96" y="78"/>
                      <a:pt x="97" y="77"/>
                      <a:pt x="97" y="74"/>
                    </a:cubicBezTo>
                    <a:cubicBezTo>
                      <a:pt x="98" y="72"/>
                      <a:pt x="99" y="68"/>
                      <a:pt x="100" y="63"/>
                    </a:cubicBezTo>
                    <a:cubicBezTo>
                      <a:pt x="101" y="58"/>
                      <a:pt x="102" y="52"/>
                      <a:pt x="101" y="45"/>
                    </a:cubicBezTo>
                    <a:cubicBezTo>
                      <a:pt x="101" y="39"/>
                      <a:pt x="99" y="31"/>
                      <a:pt x="95" y="25"/>
                    </a:cubicBezTo>
                    <a:cubicBezTo>
                      <a:pt x="91" y="18"/>
                      <a:pt x="84" y="13"/>
                      <a:pt x="76" y="12"/>
                    </a:cubicBezTo>
                    <a:cubicBezTo>
                      <a:pt x="68" y="11"/>
                      <a:pt x="59" y="13"/>
                      <a:pt x="51" y="19"/>
                    </a:cubicBezTo>
                    <a:cubicBezTo>
                      <a:pt x="35" y="30"/>
                      <a:pt x="25" y="50"/>
                      <a:pt x="19" y="71"/>
                    </a:cubicBezTo>
                    <a:cubicBezTo>
                      <a:pt x="17" y="82"/>
                      <a:pt x="15" y="93"/>
                      <a:pt x="14" y="104"/>
                    </a:cubicBezTo>
                    <a:cubicBezTo>
                      <a:pt x="13" y="115"/>
                      <a:pt x="13" y="126"/>
                      <a:pt x="13" y="136"/>
                    </a:cubicBezTo>
                    <a:cubicBezTo>
                      <a:pt x="14" y="147"/>
                      <a:pt x="14" y="157"/>
                      <a:pt x="15" y="166"/>
                    </a:cubicBezTo>
                    <a:cubicBezTo>
                      <a:pt x="15" y="176"/>
                      <a:pt x="17" y="185"/>
                      <a:pt x="18" y="194"/>
                    </a:cubicBezTo>
                    <a:cubicBezTo>
                      <a:pt x="19" y="202"/>
                      <a:pt x="20" y="210"/>
                      <a:pt x="21" y="217"/>
                    </a:cubicBezTo>
                    <a:cubicBezTo>
                      <a:pt x="22" y="224"/>
                      <a:pt x="24" y="229"/>
                      <a:pt x="25" y="234"/>
                    </a:cubicBezTo>
                    <a:cubicBezTo>
                      <a:pt x="26" y="244"/>
                      <a:pt x="27" y="250"/>
                      <a:pt x="27" y="250"/>
                    </a:cubicBezTo>
                    <a:cubicBezTo>
                      <a:pt x="27" y="250"/>
                      <a:pt x="25" y="245"/>
                      <a:pt x="22" y="235"/>
                    </a:cubicBezTo>
                    <a:cubicBezTo>
                      <a:pt x="21" y="230"/>
                      <a:pt x="18" y="225"/>
                      <a:pt x="17" y="218"/>
                    </a:cubicBezTo>
                    <a:cubicBezTo>
                      <a:pt x="15" y="211"/>
                      <a:pt x="12" y="204"/>
                      <a:pt x="10" y="195"/>
                    </a:cubicBezTo>
                    <a:cubicBezTo>
                      <a:pt x="9" y="187"/>
                      <a:pt x="6" y="178"/>
                      <a:pt x="5" y="168"/>
                    </a:cubicBezTo>
                    <a:cubicBezTo>
                      <a:pt x="3" y="158"/>
                      <a:pt x="2" y="147"/>
                      <a:pt x="1" y="137"/>
                    </a:cubicBezTo>
                    <a:cubicBezTo>
                      <a:pt x="1" y="126"/>
                      <a:pt x="0" y="114"/>
                      <a:pt x="1" y="103"/>
                    </a:cubicBezTo>
                    <a:cubicBezTo>
                      <a:pt x="2" y="91"/>
                      <a:pt x="4" y="80"/>
                      <a:pt x="6" y="68"/>
                    </a:cubicBezTo>
                    <a:cubicBezTo>
                      <a:pt x="9" y="56"/>
                      <a:pt x="14" y="45"/>
                      <a:pt x="20" y="35"/>
                    </a:cubicBezTo>
                    <a:cubicBezTo>
                      <a:pt x="26" y="24"/>
                      <a:pt x="34" y="15"/>
                      <a:pt x="44" y="9"/>
                    </a:cubicBezTo>
                    <a:cubicBezTo>
                      <a:pt x="54" y="2"/>
                      <a:pt x="67" y="0"/>
                      <a:pt x="78" y="2"/>
                    </a:cubicBezTo>
                    <a:cubicBezTo>
                      <a:pt x="89" y="5"/>
                      <a:pt x="98" y="13"/>
                      <a:pt x="102" y="21"/>
                    </a:cubicBezTo>
                    <a:cubicBezTo>
                      <a:pt x="106" y="30"/>
                      <a:pt x="107" y="38"/>
                      <a:pt x="106" y="45"/>
                    </a:cubicBezTo>
                    <a:cubicBezTo>
                      <a:pt x="106" y="53"/>
                      <a:pt x="104" y="59"/>
                      <a:pt x="103" y="64"/>
                    </a:cubicBezTo>
                    <a:cubicBezTo>
                      <a:pt x="101" y="69"/>
                      <a:pt x="99" y="72"/>
                      <a:pt x="98" y="74"/>
                    </a:cubicBezTo>
                    <a:cubicBezTo>
                      <a:pt x="97" y="77"/>
                      <a:pt x="96" y="78"/>
                      <a:pt x="96" y="78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ṥḻíḍé">
                <a:extLst>
                  <a:ext uri="{FF2B5EF4-FFF2-40B4-BE49-F238E27FC236}">
                    <a16:creationId xmlns:a16="http://schemas.microsoft.com/office/drawing/2014/main" id="{9A76F3DC-08D8-2A45-C73E-CBE8F531F243}"/>
                  </a:ext>
                </a:extLst>
              </p:cNvPr>
              <p:cNvSpPr/>
              <p:nvPr/>
            </p:nvSpPr>
            <p:spPr bwMode="auto">
              <a:xfrm>
                <a:off x="7426325" y="1258888"/>
                <a:ext cx="512763" cy="584200"/>
              </a:xfrm>
              <a:custGeom>
                <a:avLst/>
                <a:gdLst/>
                <a:ahLst/>
                <a:cxnLst>
                  <a:cxn ang="0">
                    <a:pos x="69" y="87"/>
                  </a:cxn>
                  <a:cxn ang="0">
                    <a:pos x="0" y="249"/>
                  </a:cxn>
                  <a:cxn ang="0">
                    <a:pos x="69" y="87"/>
                  </a:cxn>
                </a:cxnLst>
                <a:rect l="0" t="0" r="r" b="b"/>
                <a:pathLst>
                  <a:path w="226" h="257">
                    <a:moveTo>
                      <a:pt x="69" y="87"/>
                    </a:moveTo>
                    <a:cubicBezTo>
                      <a:pt x="187" y="0"/>
                      <a:pt x="226" y="257"/>
                      <a:pt x="0" y="249"/>
                    </a:cubicBezTo>
                    <a:lnTo>
                      <a:pt x="69" y="8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ṧľíḍè">
                <a:extLst>
                  <a:ext uri="{FF2B5EF4-FFF2-40B4-BE49-F238E27FC236}">
                    <a16:creationId xmlns:a16="http://schemas.microsoft.com/office/drawing/2014/main" id="{AC5714F3-3814-8894-2CF6-0421F55D5188}"/>
                  </a:ext>
                </a:extLst>
              </p:cNvPr>
              <p:cNvSpPr/>
              <p:nvPr/>
            </p:nvSpPr>
            <p:spPr bwMode="auto">
              <a:xfrm>
                <a:off x="7426325" y="1406525"/>
                <a:ext cx="392113" cy="422275"/>
              </a:xfrm>
              <a:custGeom>
                <a:avLst/>
                <a:gdLst/>
                <a:ahLst/>
                <a:cxnLst>
                  <a:cxn ang="0">
                    <a:pos x="69" y="22"/>
                  </a:cxn>
                  <a:cxn ang="0">
                    <a:pos x="72" y="19"/>
                  </a:cxn>
                  <a:cxn ang="0">
                    <a:pos x="81" y="12"/>
                  </a:cxn>
                  <a:cxn ang="0">
                    <a:pos x="89" y="8"/>
                  </a:cxn>
                  <a:cxn ang="0">
                    <a:pos x="98" y="4"/>
                  </a:cxn>
                  <a:cxn ang="0">
                    <a:pos x="109" y="1"/>
                  </a:cxn>
                  <a:cxn ang="0">
                    <a:pos x="122" y="1"/>
                  </a:cxn>
                  <a:cxn ang="0">
                    <a:pos x="149" y="14"/>
                  </a:cxn>
                  <a:cxn ang="0">
                    <a:pos x="166" y="42"/>
                  </a:cxn>
                  <a:cxn ang="0">
                    <a:pos x="160" y="112"/>
                  </a:cxn>
                  <a:cxn ang="0">
                    <a:pos x="141" y="142"/>
                  </a:cxn>
                  <a:cxn ang="0">
                    <a:pos x="114" y="164"/>
                  </a:cxn>
                  <a:cxn ang="0">
                    <a:pos x="85" y="177"/>
                  </a:cxn>
                  <a:cxn ang="0">
                    <a:pos x="57" y="184"/>
                  </a:cxn>
                  <a:cxn ang="0">
                    <a:pos x="34" y="186"/>
                  </a:cxn>
                  <a:cxn ang="0">
                    <a:pos x="16" y="186"/>
                  </a:cxn>
                  <a:cxn ang="0">
                    <a:pos x="0" y="184"/>
                  </a:cxn>
                  <a:cxn ang="0">
                    <a:pos x="15" y="183"/>
                  </a:cxn>
                  <a:cxn ang="0">
                    <a:pos x="33" y="181"/>
                  </a:cxn>
                  <a:cxn ang="0">
                    <a:pos x="56" y="176"/>
                  </a:cxn>
                  <a:cxn ang="0">
                    <a:pos x="81" y="168"/>
                  </a:cxn>
                  <a:cxn ang="0">
                    <a:pos x="107" y="154"/>
                  </a:cxn>
                  <a:cxn ang="0">
                    <a:pos x="148" y="106"/>
                  </a:cxn>
                  <a:cxn ang="0">
                    <a:pos x="155" y="45"/>
                  </a:cxn>
                  <a:cxn ang="0">
                    <a:pos x="142" y="21"/>
                  </a:cxn>
                  <a:cxn ang="0">
                    <a:pos x="121" y="9"/>
                  </a:cxn>
                  <a:cxn ang="0">
                    <a:pos x="99" y="9"/>
                  </a:cxn>
                  <a:cxn ang="0">
                    <a:pos x="90" y="12"/>
                  </a:cxn>
                  <a:cxn ang="0">
                    <a:pos x="83" y="15"/>
                  </a:cxn>
                  <a:cxn ang="0">
                    <a:pos x="72" y="20"/>
                  </a:cxn>
                  <a:cxn ang="0">
                    <a:pos x="69" y="22"/>
                  </a:cxn>
                </a:cxnLst>
                <a:rect l="0" t="0" r="r" b="b"/>
                <a:pathLst>
                  <a:path w="173" h="186">
                    <a:moveTo>
                      <a:pt x="69" y="22"/>
                    </a:moveTo>
                    <a:cubicBezTo>
                      <a:pt x="69" y="22"/>
                      <a:pt x="70" y="21"/>
                      <a:pt x="72" y="19"/>
                    </a:cubicBezTo>
                    <a:cubicBezTo>
                      <a:pt x="74" y="18"/>
                      <a:pt x="77" y="15"/>
                      <a:pt x="81" y="12"/>
                    </a:cubicBezTo>
                    <a:cubicBezTo>
                      <a:pt x="84" y="11"/>
                      <a:pt x="86" y="10"/>
                      <a:pt x="89" y="8"/>
                    </a:cubicBezTo>
                    <a:cubicBezTo>
                      <a:pt x="91" y="7"/>
                      <a:pt x="95" y="6"/>
                      <a:pt x="98" y="4"/>
                    </a:cubicBezTo>
                    <a:cubicBezTo>
                      <a:pt x="101" y="3"/>
                      <a:pt x="105" y="2"/>
                      <a:pt x="109" y="1"/>
                    </a:cubicBezTo>
                    <a:cubicBezTo>
                      <a:pt x="113" y="1"/>
                      <a:pt x="118" y="0"/>
                      <a:pt x="122" y="1"/>
                    </a:cubicBezTo>
                    <a:cubicBezTo>
                      <a:pt x="131" y="2"/>
                      <a:pt x="141" y="6"/>
                      <a:pt x="149" y="14"/>
                    </a:cubicBezTo>
                    <a:cubicBezTo>
                      <a:pt x="157" y="21"/>
                      <a:pt x="163" y="31"/>
                      <a:pt x="166" y="42"/>
                    </a:cubicBezTo>
                    <a:cubicBezTo>
                      <a:pt x="173" y="64"/>
                      <a:pt x="171" y="90"/>
                      <a:pt x="160" y="112"/>
                    </a:cubicBezTo>
                    <a:cubicBezTo>
                      <a:pt x="155" y="123"/>
                      <a:pt x="149" y="133"/>
                      <a:pt x="141" y="142"/>
                    </a:cubicBezTo>
                    <a:cubicBezTo>
                      <a:pt x="133" y="151"/>
                      <a:pt x="123" y="158"/>
                      <a:pt x="114" y="164"/>
                    </a:cubicBezTo>
                    <a:cubicBezTo>
                      <a:pt x="104" y="170"/>
                      <a:pt x="94" y="174"/>
                      <a:pt x="85" y="177"/>
                    </a:cubicBezTo>
                    <a:cubicBezTo>
                      <a:pt x="75" y="180"/>
                      <a:pt x="66" y="182"/>
                      <a:pt x="57" y="184"/>
                    </a:cubicBezTo>
                    <a:cubicBezTo>
                      <a:pt x="49" y="185"/>
                      <a:pt x="41" y="186"/>
                      <a:pt x="34" y="186"/>
                    </a:cubicBezTo>
                    <a:cubicBezTo>
                      <a:pt x="27" y="186"/>
                      <a:pt x="21" y="186"/>
                      <a:pt x="16" y="186"/>
                    </a:cubicBezTo>
                    <a:cubicBezTo>
                      <a:pt x="5" y="185"/>
                      <a:pt x="0" y="184"/>
                      <a:pt x="0" y="184"/>
                    </a:cubicBezTo>
                    <a:cubicBezTo>
                      <a:pt x="0" y="184"/>
                      <a:pt x="6" y="184"/>
                      <a:pt x="15" y="183"/>
                    </a:cubicBezTo>
                    <a:cubicBezTo>
                      <a:pt x="20" y="183"/>
                      <a:pt x="26" y="182"/>
                      <a:pt x="33" y="181"/>
                    </a:cubicBezTo>
                    <a:cubicBezTo>
                      <a:pt x="40" y="180"/>
                      <a:pt x="48" y="178"/>
                      <a:pt x="56" y="176"/>
                    </a:cubicBezTo>
                    <a:cubicBezTo>
                      <a:pt x="64" y="174"/>
                      <a:pt x="73" y="172"/>
                      <a:pt x="81" y="168"/>
                    </a:cubicBezTo>
                    <a:cubicBezTo>
                      <a:pt x="90" y="164"/>
                      <a:pt x="99" y="159"/>
                      <a:pt x="107" y="154"/>
                    </a:cubicBezTo>
                    <a:cubicBezTo>
                      <a:pt x="124" y="142"/>
                      <a:pt x="140" y="126"/>
                      <a:pt x="148" y="106"/>
                    </a:cubicBezTo>
                    <a:cubicBezTo>
                      <a:pt x="157" y="87"/>
                      <a:pt x="159" y="65"/>
                      <a:pt x="155" y="45"/>
                    </a:cubicBezTo>
                    <a:cubicBezTo>
                      <a:pt x="152" y="36"/>
                      <a:pt x="148" y="27"/>
                      <a:pt x="142" y="21"/>
                    </a:cubicBezTo>
                    <a:cubicBezTo>
                      <a:pt x="136" y="14"/>
                      <a:pt x="129" y="10"/>
                      <a:pt x="121" y="9"/>
                    </a:cubicBezTo>
                    <a:cubicBezTo>
                      <a:pt x="113" y="7"/>
                      <a:pt x="106" y="8"/>
                      <a:pt x="99" y="9"/>
                    </a:cubicBezTo>
                    <a:cubicBezTo>
                      <a:pt x="96" y="10"/>
                      <a:pt x="93" y="11"/>
                      <a:pt x="90" y="12"/>
                    </a:cubicBezTo>
                    <a:cubicBezTo>
                      <a:pt x="87" y="13"/>
                      <a:pt x="85" y="14"/>
                      <a:pt x="83" y="15"/>
                    </a:cubicBezTo>
                    <a:cubicBezTo>
                      <a:pt x="78" y="17"/>
                      <a:pt x="75" y="19"/>
                      <a:pt x="72" y="20"/>
                    </a:cubicBezTo>
                    <a:cubicBezTo>
                      <a:pt x="70" y="21"/>
                      <a:pt x="69" y="22"/>
                      <a:pt x="69" y="2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ṩḻíḋe">
                <a:extLst>
                  <a:ext uri="{FF2B5EF4-FFF2-40B4-BE49-F238E27FC236}">
                    <a16:creationId xmlns:a16="http://schemas.microsoft.com/office/drawing/2014/main" id="{1B6AC7B6-DFF4-2ED2-A647-41D6C0F101AB}"/>
                  </a:ext>
                </a:extLst>
              </p:cNvPr>
              <p:cNvSpPr/>
              <p:nvPr/>
            </p:nvSpPr>
            <p:spPr bwMode="auto">
              <a:xfrm>
                <a:off x="6927850" y="2581275"/>
                <a:ext cx="180975" cy="350837"/>
              </a:xfrm>
              <a:custGeom>
                <a:avLst/>
                <a:gdLst/>
                <a:ahLst/>
                <a:cxnLst>
                  <a:cxn ang="0">
                    <a:pos x="79" y="10"/>
                  </a:cxn>
                  <a:cxn ang="0">
                    <a:pos x="7" y="153"/>
                  </a:cxn>
                  <a:cxn ang="0">
                    <a:pos x="3" y="154"/>
                  </a:cxn>
                  <a:cxn ang="0">
                    <a:pos x="1" y="150"/>
                  </a:cxn>
                  <a:cxn ang="0">
                    <a:pos x="56" y="0"/>
                  </a:cxn>
                  <a:cxn ang="0">
                    <a:pos x="79" y="10"/>
                  </a:cxn>
                </a:cxnLst>
                <a:rect l="0" t="0" r="r" b="b"/>
                <a:pathLst>
                  <a:path w="79" h="155">
                    <a:moveTo>
                      <a:pt x="79" y="10"/>
                    </a:moveTo>
                    <a:cubicBezTo>
                      <a:pt x="7" y="153"/>
                      <a:pt x="7" y="153"/>
                      <a:pt x="7" y="153"/>
                    </a:cubicBezTo>
                    <a:cubicBezTo>
                      <a:pt x="6" y="154"/>
                      <a:pt x="4" y="155"/>
                      <a:pt x="3" y="154"/>
                    </a:cubicBezTo>
                    <a:cubicBezTo>
                      <a:pt x="1" y="154"/>
                      <a:pt x="0" y="152"/>
                      <a:pt x="1" y="150"/>
                    </a:cubicBezTo>
                    <a:cubicBezTo>
                      <a:pt x="56" y="0"/>
                      <a:pt x="56" y="0"/>
                      <a:pt x="56" y="0"/>
                    </a:cubicBezTo>
                    <a:lnTo>
                      <a:pt x="79" y="1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85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ṡļiḋé">
                <a:extLst>
                  <a:ext uri="{FF2B5EF4-FFF2-40B4-BE49-F238E27FC236}">
                    <a16:creationId xmlns:a16="http://schemas.microsoft.com/office/drawing/2014/main" id="{0E90A162-A257-36F0-CBC8-D3E8B48D428D}"/>
                  </a:ext>
                </a:extLst>
              </p:cNvPr>
              <p:cNvSpPr/>
              <p:nvPr/>
            </p:nvSpPr>
            <p:spPr bwMode="auto">
              <a:xfrm>
                <a:off x="7069138" y="1225551"/>
                <a:ext cx="473075" cy="608012"/>
              </a:xfrm>
              <a:custGeom>
                <a:avLst/>
                <a:gdLst/>
                <a:ahLst/>
                <a:cxnLst>
                  <a:cxn ang="0">
                    <a:pos x="208" y="96"/>
                  </a:cxn>
                  <a:cxn ang="0">
                    <a:pos x="137" y="268"/>
                  </a:cxn>
                  <a:cxn ang="0">
                    <a:pos x="208" y="96"/>
                  </a:cxn>
                </a:cxnLst>
                <a:rect l="0" t="0" r="r" b="b"/>
                <a:pathLst>
                  <a:path w="208" h="268">
                    <a:moveTo>
                      <a:pt x="208" y="96"/>
                    </a:moveTo>
                    <a:cubicBezTo>
                      <a:pt x="206" y="0"/>
                      <a:pt x="0" y="56"/>
                      <a:pt x="137" y="268"/>
                    </a:cubicBezTo>
                    <a:lnTo>
                      <a:pt x="208" y="9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s1ïḓè">
                <a:extLst>
                  <a:ext uri="{FF2B5EF4-FFF2-40B4-BE49-F238E27FC236}">
                    <a16:creationId xmlns:a16="http://schemas.microsoft.com/office/drawing/2014/main" id="{FCBE8A01-9C6B-29D2-6077-A214B4250E6A}"/>
                  </a:ext>
                </a:extLst>
              </p:cNvPr>
              <p:cNvSpPr/>
              <p:nvPr/>
            </p:nvSpPr>
            <p:spPr bwMode="auto">
              <a:xfrm>
                <a:off x="7024688" y="2139950"/>
                <a:ext cx="311150" cy="517525"/>
              </a:xfrm>
              <a:custGeom>
                <a:avLst/>
                <a:gdLst/>
                <a:ahLst/>
                <a:cxnLst>
                  <a:cxn ang="0">
                    <a:pos x="85" y="166"/>
                  </a:cxn>
                  <a:cxn ang="0">
                    <a:pos x="62" y="199"/>
                  </a:cxn>
                  <a:cxn ang="0">
                    <a:pos x="48" y="212"/>
                  </a:cxn>
                  <a:cxn ang="0">
                    <a:pos x="1" y="192"/>
                  </a:cxn>
                  <a:cxn ang="0">
                    <a:pos x="0" y="172"/>
                  </a:cxn>
                  <a:cxn ang="0">
                    <a:pos x="9" y="133"/>
                  </a:cxn>
                  <a:cxn ang="0">
                    <a:pos x="74" y="0"/>
                  </a:cxn>
                  <a:cxn ang="0">
                    <a:pos x="137" y="27"/>
                  </a:cxn>
                  <a:cxn ang="0">
                    <a:pos x="85" y="166"/>
                  </a:cxn>
                </a:cxnLst>
                <a:rect l="0" t="0" r="r" b="b"/>
                <a:pathLst>
                  <a:path w="137" h="228">
                    <a:moveTo>
                      <a:pt x="85" y="166"/>
                    </a:moveTo>
                    <a:cubicBezTo>
                      <a:pt x="80" y="179"/>
                      <a:pt x="72" y="190"/>
                      <a:pt x="62" y="199"/>
                    </a:cubicBezTo>
                    <a:cubicBezTo>
                      <a:pt x="48" y="212"/>
                      <a:pt x="48" y="212"/>
                      <a:pt x="48" y="212"/>
                    </a:cubicBezTo>
                    <a:cubicBezTo>
                      <a:pt x="30" y="228"/>
                      <a:pt x="1" y="215"/>
                      <a:pt x="1" y="192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0" y="159"/>
                      <a:pt x="3" y="145"/>
                      <a:pt x="9" y="133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137" y="27"/>
                      <a:pt x="137" y="27"/>
                      <a:pt x="137" y="27"/>
                    </a:cubicBezTo>
                    <a:lnTo>
                      <a:pt x="85" y="166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85000">
                    <a:schemeClr val="bg1">
                      <a:lumMod val="50000"/>
                    </a:schemeClr>
                  </a:gs>
                </a:gsLst>
                <a:lin ang="120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ṡlíďe">
                <a:extLst>
                  <a:ext uri="{FF2B5EF4-FFF2-40B4-BE49-F238E27FC236}">
                    <a16:creationId xmlns:a16="http://schemas.microsoft.com/office/drawing/2014/main" id="{EF5D0210-72D3-EB7B-2380-9D7448B9CDB9}"/>
                  </a:ext>
                </a:extLst>
              </p:cNvPr>
              <p:cNvSpPr/>
              <p:nvPr/>
            </p:nvSpPr>
            <p:spPr bwMode="auto">
              <a:xfrm>
                <a:off x="7259638" y="1322388"/>
                <a:ext cx="282575" cy="511175"/>
              </a:xfrm>
              <a:custGeom>
                <a:avLst/>
                <a:gdLst/>
                <a:ahLst/>
                <a:cxnLst>
                  <a:cxn ang="0">
                    <a:pos x="124" y="53"/>
                  </a:cxn>
                  <a:cxn ang="0">
                    <a:pos x="123" y="49"/>
                  </a:cxn>
                  <a:cxn ang="0">
                    <a:pos x="120" y="39"/>
                  </a:cxn>
                  <a:cxn ang="0">
                    <a:pos x="112" y="25"/>
                  </a:cxn>
                  <a:cxn ang="0">
                    <a:pos x="96" y="15"/>
                  </a:cxn>
                  <a:cxn ang="0">
                    <a:pos x="48" y="22"/>
                  </a:cxn>
                  <a:cxn ang="0">
                    <a:pos x="16" y="68"/>
                  </a:cxn>
                  <a:cxn ang="0">
                    <a:pos x="13" y="97"/>
                  </a:cxn>
                  <a:cxn ang="0">
                    <a:pos x="16" y="126"/>
                  </a:cxn>
                  <a:cxn ang="0">
                    <a:pos x="22" y="153"/>
                  </a:cxn>
                  <a:cxn ang="0">
                    <a:pos x="31" y="177"/>
                  </a:cxn>
                  <a:cxn ang="0">
                    <a:pos x="47" y="212"/>
                  </a:cxn>
                  <a:cxn ang="0">
                    <a:pos x="53" y="225"/>
                  </a:cxn>
                  <a:cxn ang="0">
                    <a:pos x="45" y="213"/>
                  </a:cxn>
                  <a:cxn ang="0">
                    <a:pos x="35" y="199"/>
                  </a:cxn>
                  <a:cxn ang="0">
                    <a:pos x="24" y="180"/>
                  </a:cxn>
                  <a:cxn ang="0">
                    <a:pos x="13" y="157"/>
                  </a:cxn>
                  <a:cxn ang="0">
                    <a:pos x="4" y="129"/>
                  </a:cxn>
                  <a:cxn ang="0">
                    <a:pos x="0" y="98"/>
                  </a:cxn>
                  <a:cxn ang="0">
                    <a:pos x="3" y="65"/>
                  </a:cxn>
                  <a:cxn ang="0">
                    <a:pos x="18" y="34"/>
                  </a:cxn>
                  <a:cxn ang="0">
                    <a:pos x="42" y="12"/>
                  </a:cxn>
                  <a:cxn ang="0">
                    <a:pos x="99" y="8"/>
                  </a:cxn>
                  <a:cxn ang="0">
                    <a:pos x="116" y="22"/>
                  </a:cxn>
                  <a:cxn ang="0">
                    <a:pos x="123" y="38"/>
                  </a:cxn>
                  <a:cxn ang="0">
                    <a:pos x="124" y="49"/>
                  </a:cxn>
                  <a:cxn ang="0">
                    <a:pos x="124" y="53"/>
                  </a:cxn>
                </a:cxnLst>
                <a:rect l="0" t="0" r="r" b="b"/>
                <a:pathLst>
                  <a:path w="124" h="225">
                    <a:moveTo>
                      <a:pt x="124" y="53"/>
                    </a:moveTo>
                    <a:cubicBezTo>
                      <a:pt x="124" y="53"/>
                      <a:pt x="123" y="52"/>
                      <a:pt x="123" y="49"/>
                    </a:cubicBezTo>
                    <a:cubicBezTo>
                      <a:pt x="123" y="47"/>
                      <a:pt x="122" y="43"/>
                      <a:pt x="120" y="39"/>
                    </a:cubicBezTo>
                    <a:cubicBezTo>
                      <a:pt x="119" y="35"/>
                      <a:pt x="116" y="30"/>
                      <a:pt x="112" y="25"/>
                    </a:cubicBezTo>
                    <a:cubicBezTo>
                      <a:pt x="108" y="21"/>
                      <a:pt x="102" y="17"/>
                      <a:pt x="96" y="15"/>
                    </a:cubicBezTo>
                    <a:cubicBezTo>
                      <a:pt x="82" y="10"/>
                      <a:pt x="63" y="13"/>
                      <a:pt x="48" y="22"/>
                    </a:cubicBezTo>
                    <a:cubicBezTo>
                      <a:pt x="33" y="32"/>
                      <a:pt x="21" y="49"/>
                      <a:pt x="16" y="68"/>
                    </a:cubicBezTo>
                    <a:cubicBezTo>
                      <a:pt x="14" y="77"/>
                      <a:pt x="13" y="88"/>
                      <a:pt x="13" y="97"/>
                    </a:cubicBezTo>
                    <a:cubicBezTo>
                      <a:pt x="13" y="107"/>
                      <a:pt x="14" y="117"/>
                      <a:pt x="16" y="126"/>
                    </a:cubicBezTo>
                    <a:cubicBezTo>
                      <a:pt x="17" y="136"/>
                      <a:pt x="20" y="145"/>
                      <a:pt x="22" y="153"/>
                    </a:cubicBezTo>
                    <a:cubicBezTo>
                      <a:pt x="25" y="162"/>
                      <a:pt x="28" y="170"/>
                      <a:pt x="31" y="177"/>
                    </a:cubicBezTo>
                    <a:cubicBezTo>
                      <a:pt x="37" y="192"/>
                      <a:pt x="42" y="204"/>
                      <a:pt x="47" y="212"/>
                    </a:cubicBezTo>
                    <a:cubicBezTo>
                      <a:pt x="51" y="220"/>
                      <a:pt x="53" y="225"/>
                      <a:pt x="53" y="225"/>
                    </a:cubicBezTo>
                    <a:cubicBezTo>
                      <a:pt x="53" y="225"/>
                      <a:pt x="50" y="221"/>
                      <a:pt x="45" y="213"/>
                    </a:cubicBezTo>
                    <a:cubicBezTo>
                      <a:pt x="42" y="209"/>
                      <a:pt x="39" y="205"/>
                      <a:pt x="35" y="199"/>
                    </a:cubicBezTo>
                    <a:cubicBezTo>
                      <a:pt x="32" y="194"/>
                      <a:pt x="28" y="188"/>
                      <a:pt x="24" y="180"/>
                    </a:cubicBezTo>
                    <a:cubicBezTo>
                      <a:pt x="20" y="173"/>
                      <a:pt x="17" y="165"/>
                      <a:pt x="13" y="157"/>
                    </a:cubicBezTo>
                    <a:cubicBezTo>
                      <a:pt x="10" y="148"/>
                      <a:pt x="6" y="139"/>
                      <a:pt x="4" y="129"/>
                    </a:cubicBezTo>
                    <a:cubicBezTo>
                      <a:pt x="2" y="119"/>
                      <a:pt x="0" y="108"/>
                      <a:pt x="0" y="98"/>
                    </a:cubicBezTo>
                    <a:cubicBezTo>
                      <a:pt x="0" y="87"/>
                      <a:pt x="0" y="75"/>
                      <a:pt x="3" y="65"/>
                    </a:cubicBezTo>
                    <a:cubicBezTo>
                      <a:pt x="6" y="54"/>
                      <a:pt x="11" y="43"/>
                      <a:pt x="18" y="34"/>
                    </a:cubicBezTo>
                    <a:cubicBezTo>
                      <a:pt x="24" y="25"/>
                      <a:pt x="33" y="18"/>
                      <a:pt x="42" y="12"/>
                    </a:cubicBezTo>
                    <a:cubicBezTo>
                      <a:pt x="61" y="1"/>
                      <a:pt x="83" y="0"/>
                      <a:pt x="99" y="8"/>
                    </a:cubicBezTo>
                    <a:cubicBezTo>
                      <a:pt x="106" y="11"/>
                      <a:pt x="112" y="17"/>
                      <a:pt x="116" y="22"/>
                    </a:cubicBezTo>
                    <a:cubicBezTo>
                      <a:pt x="120" y="28"/>
                      <a:pt x="122" y="34"/>
                      <a:pt x="123" y="38"/>
                    </a:cubicBezTo>
                    <a:cubicBezTo>
                      <a:pt x="124" y="43"/>
                      <a:pt x="124" y="47"/>
                      <a:pt x="124" y="49"/>
                    </a:cubicBezTo>
                    <a:cubicBezTo>
                      <a:pt x="124" y="52"/>
                      <a:pt x="124" y="53"/>
                      <a:pt x="124" y="5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Sḷïḋè">
                <a:extLst>
                  <a:ext uri="{FF2B5EF4-FFF2-40B4-BE49-F238E27FC236}">
                    <a16:creationId xmlns:a16="http://schemas.microsoft.com/office/drawing/2014/main" id="{CDCEE071-76B5-4A02-53D4-3F2A1F7339D9}"/>
                  </a:ext>
                </a:extLst>
              </p:cNvPr>
              <p:cNvSpPr/>
              <p:nvPr/>
            </p:nvSpPr>
            <p:spPr bwMode="auto">
              <a:xfrm>
                <a:off x="7185025" y="1416050"/>
                <a:ext cx="430213" cy="819150"/>
              </a:xfrm>
              <a:custGeom>
                <a:avLst/>
                <a:gdLst/>
                <a:ahLst/>
                <a:cxnLst>
                  <a:cxn ang="0">
                    <a:pos x="187" y="15"/>
                  </a:cxn>
                  <a:cxn ang="0">
                    <a:pos x="187" y="15"/>
                  </a:cxn>
                  <a:cxn ang="0">
                    <a:pos x="178" y="3"/>
                  </a:cxn>
                  <a:cxn ang="0">
                    <a:pos x="162" y="4"/>
                  </a:cxn>
                  <a:cxn ang="0">
                    <a:pos x="3" y="319"/>
                  </a:cxn>
                  <a:cxn ang="0">
                    <a:pos x="28" y="349"/>
                  </a:cxn>
                  <a:cxn ang="0">
                    <a:pos x="66" y="346"/>
                  </a:cxn>
                  <a:cxn ang="0">
                    <a:pos x="187" y="15"/>
                  </a:cxn>
                </a:cxnLst>
                <a:rect l="0" t="0" r="r" b="b"/>
                <a:pathLst>
                  <a:path w="189" h="361">
                    <a:moveTo>
                      <a:pt x="187" y="15"/>
                    </a:moveTo>
                    <a:cubicBezTo>
                      <a:pt x="187" y="15"/>
                      <a:pt x="187" y="15"/>
                      <a:pt x="187" y="15"/>
                    </a:cubicBezTo>
                    <a:cubicBezTo>
                      <a:pt x="189" y="11"/>
                      <a:pt x="184" y="6"/>
                      <a:pt x="178" y="3"/>
                    </a:cubicBezTo>
                    <a:cubicBezTo>
                      <a:pt x="171" y="0"/>
                      <a:pt x="164" y="0"/>
                      <a:pt x="162" y="4"/>
                    </a:cubicBezTo>
                    <a:cubicBezTo>
                      <a:pt x="3" y="319"/>
                      <a:pt x="3" y="319"/>
                      <a:pt x="3" y="319"/>
                    </a:cubicBezTo>
                    <a:cubicBezTo>
                      <a:pt x="3" y="319"/>
                      <a:pt x="0" y="337"/>
                      <a:pt x="28" y="349"/>
                    </a:cubicBezTo>
                    <a:cubicBezTo>
                      <a:pt x="55" y="361"/>
                      <a:pt x="66" y="346"/>
                      <a:pt x="66" y="346"/>
                    </a:cubicBezTo>
                    <a:lnTo>
                      <a:pt x="187" y="1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85000">
                    <a:schemeClr val="tx1">
                      <a:lumMod val="65000"/>
                      <a:lumOff val="35000"/>
                    </a:schemeClr>
                  </a:gs>
                </a:gsLst>
                <a:lin ang="120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ṩlîḍê">
                <a:extLst>
                  <a:ext uri="{FF2B5EF4-FFF2-40B4-BE49-F238E27FC236}">
                    <a16:creationId xmlns:a16="http://schemas.microsoft.com/office/drawing/2014/main" id="{5F001581-B7A7-B42A-0588-1081C096AC1E}"/>
                  </a:ext>
                </a:extLst>
              </p:cNvPr>
              <p:cNvSpPr/>
              <p:nvPr/>
            </p:nvSpPr>
            <p:spPr bwMode="auto">
              <a:xfrm>
                <a:off x="7415213" y="1433513"/>
                <a:ext cx="396875" cy="457200"/>
              </a:xfrm>
              <a:custGeom>
                <a:avLst/>
                <a:gdLst/>
                <a:ahLst/>
                <a:cxnLst>
                  <a:cxn ang="0">
                    <a:pos x="73" y="16"/>
                  </a:cxn>
                  <a:cxn ang="0">
                    <a:pos x="0" y="184"/>
                  </a:cxn>
                  <a:cxn ang="0">
                    <a:pos x="73" y="16"/>
                  </a:cxn>
                </a:cxnLst>
                <a:rect l="0" t="0" r="r" b="b"/>
                <a:pathLst>
                  <a:path w="175" h="201">
                    <a:moveTo>
                      <a:pt x="73" y="16"/>
                    </a:moveTo>
                    <a:cubicBezTo>
                      <a:pt x="175" y="0"/>
                      <a:pt x="115" y="201"/>
                      <a:pt x="0" y="184"/>
                    </a:cubicBezTo>
                    <a:lnTo>
                      <a:pt x="73" y="1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ṧ1iḓê">
                <a:extLst>
                  <a:ext uri="{FF2B5EF4-FFF2-40B4-BE49-F238E27FC236}">
                    <a16:creationId xmlns:a16="http://schemas.microsoft.com/office/drawing/2014/main" id="{4C4BE4C8-5AC4-F151-B1BC-9CC7B3D13C2B}"/>
                  </a:ext>
                </a:extLst>
              </p:cNvPr>
              <p:cNvSpPr/>
              <p:nvPr/>
            </p:nvSpPr>
            <p:spPr bwMode="auto">
              <a:xfrm>
                <a:off x="7415213" y="1465263"/>
                <a:ext cx="296863" cy="393700"/>
              </a:xfrm>
              <a:custGeom>
                <a:avLst/>
                <a:gdLst/>
                <a:ahLst/>
                <a:cxnLst>
                  <a:cxn ang="0">
                    <a:pos x="73" y="2"/>
                  </a:cxn>
                  <a:cxn ang="0">
                    <a:pos x="76" y="1"/>
                  </a:cxn>
                  <a:cxn ang="0">
                    <a:pos x="85" y="0"/>
                  </a:cxn>
                  <a:cxn ang="0">
                    <a:pos x="99" y="1"/>
                  </a:cxn>
                  <a:cxn ang="0">
                    <a:pos x="116" y="10"/>
                  </a:cxn>
                  <a:cxn ang="0">
                    <a:pos x="128" y="30"/>
                  </a:cxn>
                  <a:cxn ang="0">
                    <a:pos x="131" y="54"/>
                  </a:cxn>
                  <a:cxn ang="0">
                    <a:pos x="117" y="106"/>
                  </a:cxn>
                  <a:cxn ang="0">
                    <a:pos x="102" y="128"/>
                  </a:cxn>
                  <a:cxn ang="0">
                    <a:pos x="84" y="147"/>
                  </a:cxn>
                  <a:cxn ang="0">
                    <a:pos x="64" y="161"/>
                  </a:cxn>
                  <a:cxn ang="0">
                    <a:pos x="44" y="170"/>
                  </a:cxn>
                  <a:cxn ang="0">
                    <a:pos x="26" y="173"/>
                  </a:cxn>
                  <a:cxn ang="0">
                    <a:pos x="12" y="172"/>
                  </a:cxn>
                  <a:cxn ang="0">
                    <a:pos x="3" y="171"/>
                  </a:cxn>
                  <a:cxn ang="0">
                    <a:pos x="0" y="170"/>
                  </a:cxn>
                  <a:cxn ang="0">
                    <a:pos x="12" y="170"/>
                  </a:cxn>
                  <a:cxn ang="0">
                    <a:pos x="25" y="168"/>
                  </a:cxn>
                  <a:cxn ang="0">
                    <a:pos x="41" y="162"/>
                  </a:cxn>
                  <a:cxn ang="0">
                    <a:pos x="59" y="153"/>
                  </a:cxn>
                  <a:cxn ang="0">
                    <a:pos x="76" y="139"/>
                  </a:cxn>
                  <a:cxn ang="0">
                    <a:pos x="105" y="99"/>
                  </a:cxn>
                  <a:cxn ang="0">
                    <a:pos x="119" y="54"/>
                  </a:cxn>
                  <a:cxn ang="0">
                    <a:pos x="118" y="32"/>
                  </a:cxn>
                  <a:cxn ang="0">
                    <a:pos x="111" y="15"/>
                  </a:cxn>
                  <a:cxn ang="0">
                    <a:pos x="98" y="6"/>
                  </a:cxn>
                  <a:cxn ang="0">
                    <a:pos x="85" y="3"/>
                  </a:cxn>
                  <a:cxn ang="0">
                    <a:pos x="77" y="2"/>
                  </a:cxn>
                  <a:cxn ang="0">
                    <a:pos x="73" y="2"/>
                  </a:cxn>
                </a:cxnLst>
                <a:rect l="0" t="0" r="r" b="b"/>
                <a:pathLst>
                  <a:path w="131" h="173">
                    <a:moveTo>
                      <a:pt x="73" y="2"/>
                    </a:moveTo>
                    <a:cubicBezTo>
                      <a:pt x="73" y="2"/>
                      <a:pt x="74" y="2"/>
                      <a:pt x="76" y="1"/>
                    </a:cubicBezTo>
                    <a:cubicBezTo>
                      <a:pt x="78" y="1"/>
                      <a:pt x="81" y="0"/>
                      <a:pt x="85" y="0"/>
                    </a:cubicBezTo>
                    <a:cubicBezTo>
                      <a:pt x="89" y="0"/>
                      <a:pt x="94" y="0"/>
                      <a:pt x="99" y="1"/>
                    </a:cubicBezTo>
                    <a:cubicBezTo>
                      <a:pt x="105" y="2"/>
                      <a:pt x="111" y="5"/>
                      <a:pt x="116" y="10"/>
                    </a:cubicBezTo>
                    <a:cubicBezTo>
                      <a:pt x="122" y="15"/>
                      <a:pt x="126" y="22"/>
                      <a:pt x="128" y="30"/>
                    </a:cubicBezTo>
                    <a:cubicBezTo>
                      <a:pt x="130" y="37"/>
                      <a:pt x="131" y="46"/>
                      <a:pt x="131" y="54"/>
                    </a:cubicBezTo>
                    <a:cubicBezTo>
                      <a:pt x="130" y="72"/>
                      <a:pt x="125" y="89"/>
                      <a:pt x="117" y="106"/>
                    </a:cubicBezTo>
                    <a:cubicBezTo>
                      <a:pt x="112" y="114"/>
                      <a:pt x="108" y="121"/>
                      <a:pt x="102" y="128"/>
                    </a:cubicBezTo>
                    <a:cubicBezTo>
                      <a:pt x="97" y="136"/>
                      <a:pt x="91" y="142"/>
                      <a:pt x="84" y="147"/>
                    </a:cubicBezTo>
                    <a:cubicBezTo>
                      <a:pt x="78" y="153"/>
                      <a:pt x="71" y="158"/>
                      <a:pt x="64" y="161"/>
                    </a:cubicBezTo>
                    <a:cubicBezTo>
                      <a:pt x="57" y="165"/>
                      <a:pt x="50" y="168"/>
                      <a:pt x="44" y="170"/>
                    </a:cubicBezTo>
                    <a:cubicBezTo>
                      <a:pt x="37" y="171"/>
                      <a:pt x="31" y="172"/>
                      <a:pt x="26" y="173"/>
                    </a:cubicBezTo>
                    <a:cubicBezTo>
                      <a:pt x="20" y="173"/>
                      <a:pt x="16" y="172"/>
                      <a:pt x="12" y="172"/>
                    </a:cubicBezTo>
                    <a:cubicBezTo>
                      <a:pt x="8" y="172"/>
                      <a:pt x="5" y="171"/>
                      <a:pt x="3" y="171"/>
                    </a:cubicBezTo>
                    <a:cubicBezTo>
                      <a:pt x="1" y="170"/>
                      <a:pt x="0" y="170"/>
                      <a:pt x="0" y="170"/>
                    </a:cubicBezTo>
                    <a:cubicBezTo>
                      <a:pt x="0" y="170"/>
                      <a:pt x="4" y="170"/>
                      <a:pt x="12" y="170"/>
                    </a:cubicBezTo>
                    <a:cubicBezTo>
                      <a:pt x="16" y="169"/>
                      <a:pt x="20" y="169"/>
                      <a:pt x="25" y="168"/>
                    </a:cubicBezTo>
                    <a:cubicBezTo>
                      <a:pt x="30" y="167"/>
                      <a:pt x="36" y="165"/>
                      <a:pt x="41" y="162"/>
                    </a:cubicBezTo>
                    <a:cubicBezTo>
                      <a:pt x="47" y="160"/>
                      <a:pt x="53" y="157"/>
                      <a:pt x="59" y="153"/>
                    </a:cubicBezTo>
                    <a:cubicBezTo>
                      <a:pt x="65" y="149"/>
                      <a:pt x="71" y="144"/>
                      <a:pt x="76" y="139"/>
                    </a:cubicBezTo>
                    <a:cubicBezTo>
                      <a:pt x="87" y="128"/>
                      <a:pt x="97" y="114"/>
                      <a:pt x="105" y="99"/>
                    </a:cubicBezTo>
                    <a:cubicBezTo>
                      <a:pt x="112" y="85"/>
                      <a:pt x="117" y="69"/>
                      <a:pt x="119" y="54"/>
                    </a:cubicBezTo>
                    <a:cubicBezTo>
                      <a:pt x="119" y="46"/>
                      <a:pt x="120" y="39"/>
                      <a:pt x="118" y="32"/>
                    </a:cubicBezTo>
                    <a:cubicBezTo>
                      <a:pt x="117" y="25"/>
                      <a:pt x="114" y="20"/>
                      <a:pt x="111" y="15"/>
                    </a:cubicBezTo>
                    <a:cubicBezTo>
                      <a:pt x="107" y="11"/>
                      <a:pt x="102" y="8"/>
                      <a:pt x="98" y="6"/>
                    </a:cubicBezTo>
                    <a:cubicBezTo>
                      <a:pt x="93" y="4"/>
                      <a:pt x="89" y="3"/>
                      <a:pt x="85" y="3"/>
                    </a:cubicBezTo>
                    <a:cubicBezTo>
                      <a:pt x="82" y="2"/>
                      <a:pt x="79" y="2"/>
                      <a:pt x="77" y="2"/>
                    </a:cubicBezTo>
                    <a:cubicBezTo>
                      <a:pt x="74" y="2"/>
                      <a:pt x="73" y="2"/>
                      <a:pt x="73" y="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sliḍe">
                <a:extLst>
                  <a:ext uri="{FF2B5EF4-FFF2-40B4-BE49-F238E27FC236}">
                    <a16:creationId xmlns:a16="http://schemas.microsoft.com/office/drawing/2014/main" id="{D9509B93-3D10-EEA3-8B3B-6F6913884A62}"/>
                  </a:ext>
                </a:extLst>
              </p:cNvPr>
              <p:cNvSpPr/>
              <p:nvPr/>
            </p:nvSpPr>
            <p:spPr bwMode="auto">
              <a:xfrm>
                <a:off x="7191375" y="2139950"/>
                <a:ext cx="144463" cy="825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2"/>
                  </a:cxn>
                  <a:cxn ang="0">
                    <a:pos x="8" y="16"/>
                  </a:cxn>
                  <a:cxn ang="0">
                    <a:pos x="13" y="21"/>
                  </a:cxn>
                  <a:cxn ang="0">
                    <a:pos x="19" y="25"/>
                  </a:cxn>
                  <a:cxn ang="0">
                    <a:pos x="25" y="28"/>
                  </a:cxn>
                  <a:cxn ang="0">
                    <a:pos x="32" y="31"/>
                  </a:cxn>
                  <a:cxn ang="0">
                    <a:pos x="39" y="33"/>
                  </a:cxn>
                  <a:cxn ang="0">
                    <a:pos x="46" y="33"/>
                  </a:cxn>
                  <a:cxn ang="0">
                    <a:pos x="52" y="32"/>
                  </a:cxn>
                  <a:cxn ang="0">
                    <a:pos x="63" y="27"/>
                  </a:cxn>
                  <a:cxn ang="0">
                    <a:pos x="61" y="30"/>
                  </a:cxn>
                  <a:cxn ang="0">
                    <a:pos x="53" y="34"/>
                  </a:cxn>
                  <a:cxn ang="0">
                    <a:pos x="46" y="36"/>
                  </a:cxn>
                  <a:cxn ang="0">
                    <a:pos x="39" y="35"/>
                  </a:cxn>
                  <a:cxn ang="0">
                    <a:pos x="31" y="34"/>
                  </a:cxn>
                  <a:cxn ang="0">
                    <a:pos x="24" y="31"/>
                  </a:cxn>
                  <a:cxn ang="0">
                    <a:pos x="17" y="28"/>
                  </a:cxn>
                  <a:cxn ang="0">
                    <a:pos x="11" y="23"/>
                  </a:cxn>
                  <a:cxn ang="0">
                    <a:pos x="6" y="18"/>
                  </a:cxn>
                  <a:cxn ang="0">
                    <a:pos x="2" y="13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63" h="36">
                    <a:moveTo>
                      <a:pt x="0" y="0"/>
                    </a:moveTo>
                    <a:cubicBezTo>
                      <a:pt x="0" y="0"/>
                      <a:pt x="0" y="5"/>
                      <a:pt x="4" y="12"/>
                    </a:cubicBezTo>
                    <a:cubicBezTo>
                      <a:pt x="5" y="13"/>
                      <a:pt x="6" y="15"/>
                      <a:pt x="8" y="16"/>
                    </a:cubicBezTo>
                    <a:cubicBezTo>
                      <a:pt x="9" y="18"/>
                      <a:pt x="11" y="20"/>
                      <a:pt x="13" y="21"/>
                    </a:cubicBezTo>
                    <a:cubicBezTo>
                      <a:pt x="14" y="22"/>
                      <a:pt x="16" y="24"/>
                      <a:pt x="19" y="25"/>
                    </a:cubicBezTo>
                    <a:cubicBezTo>
                      <a:pt x="21" y="26"/>
                      <a:pt x="23" y="27"/>
                      <a:pt x="25" y="28"/>
                    </a:cubicBezTo>
                    <a:cubicBezTo>
                      <a:pt x="28" y="29"/>
                      <a:pt x="30" y="30"/>
                      <a:pt x="32" y="31"/>
                    </a:cubicBezTo>
                    <a:cubicBezTo>
                      <a:pt x="35" y="32"/>
                      <a:pt x="37" y="32"/>
                      <a:pt x="39" y="33"/>
                    </a:cubicBezTo>
                    <a:cubicBezTo>
                      <a:pt x="42" y="33"/>
                      <a:pt x="44" y="33"/>
                      <a:pt x="46" y="33"/>
                    </a:cubicBezTo>
                    <a:cubicBezTo>
                      <a:pt x="48" y="33"/>
                      <a:pt x="50" y="33"/>
                      <a:pt x="52" y="32"/>
                    </a:cubicBezTo>
                    <a:cubicBezTo>
                      <a:pt x="60" y="31"/>
                      <a:pt x="63" y="27"/>
                      <a:pt x="63" y="27"/>
                    </a:cubicBezTo>
                    <a:cubicBezTo>
                      <a:pt x="63" y="27"/>
                      <a:pt x="63" y="28"/>
                      <a:pt x="61" y="30"/>
                    </a:cubicBezTo>
                    <a:cubicBezTo>
                      <a:pt x="59" y="31"/>
                      <a:pt x="56" y="33"/>
                      <a:pt x="53" y="34"/>
                    </a:cubicBezTo>
                    <a:cubicBezTo>
                      <a:pt x="51" y="35"/>
                      <a:pt x="49" y="36"/>
                      <a:pt x="46" y="36"/>
                    </a:cubicBezTo>
                    <a:cubicBezTo>
                      <a:pt x="44" y="36"/>
                      <a:pt x="41" y="36"/>
                      <a:pt x="39" y="35"/>
                    </a:cubicBezTo>
                    <a:cubicBezTo>
                      <a:pt x="36" y="35"/>
                      <a:pt x="34" y="35"/>
                      <a:pt x="31" y="34"/>
                    </a:cubicBezTo>
                    <a:cubicBezTo>
                      <a:pt x="29" y="33"/>
                      <a:pt x="26" y="32"/>
                      <a:pt x="24" y="31"/>
                    </a:cubicBezTo>
                    <a:cubicBezTo>
                      <a:pt x="22" y="30"/>
                      <a:pt x="19" y="29"/>
                      <a:pt x="17" y="28"/>
                    </a:cubicBezTo>
                    <a:cubicBezTo>
                      <a:pt x="15" y="27"/>
                      <a:pt x="13" y="25"/>
                      <a:pt x="11" y="23"/>
                    </a:cubicBezTo>
                    <a:cubicBezTo>
                      <a:pt x="9" y="22"/>
                      <a:pt x="7" y="20"/>
                      <a:pt x="6" y="18"/>
                    </a:cubicBezTo>
                    <a:cubicBezTo>
                      <a:pt x="4" y="16"/>
                      <a:pt x="3" y="14"/>
                      <a:pt x="2" y="13"/>
                    </a:cubicBezTo>
                    <a:cubicBezTo>
                      <a:pt x="0" y="9"/>
                      <a:pt x="0" y="6"/>
                      <a:pt x="0" y="3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4" name="îs1ïḍe">
            <a:extLst>
              <a:ext uri="{FF2B5EF4-FFF2-40B4-BE49-F238E27FC236}">
                <a16:creationId xmlns:a16="http://schemas.microsoft.com/office/drawing/2014/main" id="{BB109D37-5095-7FC1-CB78-A189467CCE00}"/>
              </a:ext>
            </a:extLst>
          </p:cNvPr>
          <p:cNvSpPr/>
          <p:nvPr/>
        </p:nvSpPr>
        <p:spPr bwMode="auto">
          <a:xfrm>
            <a:off x="3538265" y="2354420"/>
            <a:ext cx="387493" cy="390592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iṡļïḍe">
            <a:extLst>
              <a:ext uri="{FF2B5EF4-FFF2-40B4-BE49-F238E27FC236}">
                <a16:creationId xmlns:a16="http://schemas.microsoft.com/office/drawing/2014/main" id="{AE0D86F4-FC78-5954-7EA5-16F91DAB470A}"/>
              </a:ext>
            </a:extLst>
          </p:cNvPr>
          <p:cNvSpPr txBox="1"/>
          <p:nvPr/>
        </p:nvSpPr>
        <p:spPr bwMode="auto">
          <a:xfrm>
            <a:off x="773802" y="2169676"/>
            <a:ext cx="2693252" cy="352772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lnSpcReduction="10000"/>
          </a:bodyPr>
          <a:lstStyle/>
          <a:p>
            <a:pPr algn="r"/>
            <a:r>
              <a:rPr lang="zh-CN" altLang="en-US" b="1" dirty="0"/>
              <a:t>输入标题</a:t>
            </a:r>
            <a:endParaRPr lang="id-ID" altLang="zh-CN" b="1" dirty="0"/>
          </a:p>
        </p:txBody>
      </p:sp>
      <p:sp>
        <p:nvSpPr>
          <p:cNvPr id="7" name="íṩḷiďê">
            <a:extLst>
              <a:ext uri="{FF2B5EF4-FFF2-40B4-BE49-F238E27FC236}">
                <a16:creationId xmlns:a16="http://schemas.microsoft.com/office/drawing/2014/main" id="{02EB7918-28A7-C222-1EE4-A17B4B319AAC}"/>
              </a:ext>
            </a:extLst>
          </p:cNvPr>
          <p:cNvSpPr/>
          <p:nvPr/>
        </p:nvSpPr>
        <p:spPr bwMode="auto">
          <a:xfrm>
            <a:off x="3538265" y="4022237"/>
            <a:ext cx="387493" cy="390592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íšļíḓê">
            <a:extLst>
              <a:ext uri="{FF2B5EF4-FFF2-40B4-BE49-F238E27FC236}">
                <a16:creationId xmlns:a16="http://schemas.microsoft.com/office/drawing/2014/main" id="{F0A11F02-5269-1F25-DA0F-845339CCB592}"/>
              </a:ext>
            </a:extLst>
          </p:cNvPr>
          <p:cNvSpPr txBox="1"/>
          <p:nvPr/>
        </p:nvSpPr>
        <p:spPr bwMode="auto">
          <a:xfrm>
            <a:off x="773802" y="3837493"/>
            <a:ext cx="2693252" cy="352772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lnSpcReduction="10000"/>
          </a:bodyPr>
          <a:lstStyle/>
          <a:p>
            <a:pPr algn="r"/>
            <a:r>
              <a:rPr lang="zh-CN" altLang="en-US" b="1" dirty="0"/>
              <a:t>输入标题</a:t>
            </a:r>
            <a:endParaRPr lang="id-ID" altLang="zh-CN" b="1" dirty="0"/>
          </a:p>
        </p:txBody>
      </p:sp>
      <p:sp>
        <p:nvSpPr>
          <p:cNvPr id="10" name="íS1iḍe">
            <a:extLst>
              <a:ext uri="{FF2B5EF4-FFF2-40B4-BE49-F238E27FC236}">
                <a16:creationId xmlns:a16="http://schemas.microsoft.com/office/drawing/2014/main" id="{DF772B38-0BAF-AFBF-1101-9ACA666F686C}"/>
              </a:ext>
            </a:extLst>
          </p:cNvPr>
          <p:cNvSpPr/>
          <p:nvPr/>
        </p:nvSpPr>
        <p:spPr bwMode="auto">
          <a:xfrm>
            <a:off x="8266242" y="2354420"/>
            <a:ext cx="387493" cy="390592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íşľïdè">
            <a:extLst>
              <a:ext uri="{FF2B5EF4-FFF2-40B4-BE49-F238E27FC236}">
                <a16:creationId xmlns:a16="http://schemas.microsoft.com/office/drawing/2014/main" id="{1949157C-00DF-86B2-2102-AABA33356898}"/>
              </a:ext>
            </a:extLst>
          </p:cNvPr>
          <p:cNvSpPr txBox="1"/>
          <p:nvPr/>
        </p:nvSpPr>
        <p:spPr bwMode="auto">
          <a:xfrm>
            <a:off x="7133359" y="2203142"/>
            <a:ext cx="2693252" cy="352772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lnSpcReduction="10000"/>
          </a:bodyPr>
          <a:lstStyle/>
          <a:p>
            <a:pPr algn="r"/>
            <a:r>
              <a:rPr lang="zh-CN" altLang="en-US" b="1" dirty="0"/>
              <a:t>输入标题</a:t>
            </a:r>
            <a:endParaRPr lang="id-ID" altLang="zh-CN" b="1" dirty="0"/>
          </a:p>
        </p:txBody>
      </p:sp>
      <p:sp>
        <p:nvSpPr>
          <p:cNvPr id="13" name="íṡ1iḑé">
            <a:extLst>
              <a:ext uri="{FF2B5EF4-FFF2-40B4-BE49-F238E27FC236}">
                <a16:creationId xmlns:a16="http://schemas.microsoft.com/office/drawing/2014/main" id="{87CAFB53-29A7-A970-3C0A-C741B8C4EC1E}"/>
              </a:ext>
            </a:extLst>
          </p:cNvPr>
          <p:cNvSpPr/>
          <p:nvPr/>
        </p:nvSpPr>
        <p:spPr bwMode="auto">
          <a:xfrm>
            <a:off x="8266242" y="4022237"/>
            <a:ext cx="387493" cy="390592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îšḷïdé">
            <a:extLst>
              <a:ext uri="{FF2B5EF4-FFF2-40B4-BE49-F238E27FC236}">
                <a16:creationId xmlns:a16="http://schemas.microsoft.com/office/drawing/2014/main" id="{DB7DC5B8-80F2-C567-7D87-545BB72180F4}"/>
              </a:ext>
            </a:extLst>
          </p:cNvPr>
          <p:cNvSpPr txBox="1"/>
          <p:nvPr/>
        </p:nvSpPr>
        <p:spPr bwMode="auto">
          <a:xfrm>
            <a:off x="8724946" y="3837493"/>
            <a:ext cx="2693252" cy="352772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lnSpcReduction="10000"/>
          </a:bodyPr>
          <a:lstStyle/>
          <a:p>
            <a:r>
              <a:rPr lang="zh-CN" altLang="en-US" b="1" dirty="0"/>
              <a:t>输入标题</a:t>
            </a:r>
            <a:endParaRPr lang="id-ID" altLang="zh-CN" b="1" dirty="0"/>
          </a:p>
        </p:txBody>
      </p:sp>
      <p:sp>
        <p:nvSpPr>
          <p:cNvPr id="37" name="iṡļïḍe">
            <a:extLst>
              <a:ext uri="{FF2B5EF4-FFF2-40B4-BE49-F238E27FC236}">
                <a16:creationId xmlns:a16="http://schemas.microsoft.com/office/drawing/2014/main" id="{D1CA0294-AFBB-89D4-3826-D6E98DECDA41}"/>
              </a:ext>
            </a:extLst>
          </p:cNvPr>
          <p:cNvSpPr txBox="1"/>
          <p:nvPr/>
        </p:nvSpPr>
        <p:spPr bwMode="auto">
          <a:xfrm>
            <a:off x="2103863" y="2745012"/>
            <a:ext cx="1394179" cy="352772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Autofit/>
          </a:bodyPr>
          <a:lstStyle/>
          <a:p>
            <a:pPr algn="r"/>
            <a:endParaRPr lang="id-ID" altLang="zh-CN" sz="1200" b="1" dirty="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97E21B0-69CC-3630-FCE0-98D9B32ED195}"/>
              </a:ext>
            </a:extLst>
          </p:cNvPr>
          <p:cNvSpPr txBox="1"/>
          <p:nvPr/>
        </p:nvSpPr>
        <p:spPr>
          <a:xfrm>
            <a:off x="1560759" y="2500409"/>
            <a:ext cx="1914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200" b="1" dirty="0"/>
              <a:t>Enter a title,</a:t>
            </a:r>
          </a:p>
          <a:p>
            <a:pPr algn="r"/>
            <a:r>
              <a:rPr lang="en-US" altLang="zh-CN" sz="1200" b="1" dirty="0"/>
              <a:t>copy and paste the font</a:t>
            </a:r>
            <a:endParaRPr lang="id-ID" altLang="zh-CN" sz="1200" b="1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317E60A-D68D-1110-F73D-4910A74F52AA}"/>
              </a:ext>
            </a:extLst>
          </p:cNvPr>
          <p:cNvSpPr txBox="1"/>
          <p:nvPr/>
        </p:nvSpPr>
        <p:spPr>
          <a:xfrm>
            <a:off x="1560759" y="4176734"/>
            <a:ext cx="1914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200" b="1" dirty="0"/>
              <a:t>Enter a title,</a:t>
            </a:r>
          </a:p>
          <a:p>
            <a:pPr algn="r"/>
            <a:r>
              <a:rPr lang="en-US" altLang="zh-CN" sz="1200" b="1" dirty="0"/>
              <a:t>copy and paste the font</a:t>
            </a:r>
            <a:endParaRPr lang="id-ID" altLang="zh-CN" sz="1200" b="1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8894294-0859-886E-C7D5-0D4083FFFD84}"/>
              </a:ext>
            </a:extLst>
          </p:cNvPr>
          <p:cNvSpPr txBox="1"/>
          <p:nvPr/>
        </p:nvSpPr>
        <p:spPr>
          <a:xfrm>
            <a:off x="8737907" y="2500409"/>
            <a:ext cx="19143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Enter a title,</a:t>
            </a:r>
          </a:p>
          <a:p>
            <a:r>
              <a:rPr lang="en-US" altLang="zh-CN" sz="1200" b="1" dirty="0"/>
              <a:t>copy and paste the font</a:t>
            </a:r>
            <a:endParaRPr lang="id-ID" altLang="zh-CN" sz="1200" b="1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348310A-ECCC-7C18-5063-0B27B0A52F6B}"/>
              </a:ext>
            </a:extLst>
          </p:cNvPr>
          <p:cNvSpPr txBox="1"/>
          <p:nvPr/>
        </p:nvSpPr>
        <p:spPr>
          <a:xfrm>
            <a:off x="8737907" y="4162303"/>
            <a:ext cx="19143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Enter a title,</a:t>
            </a:r>
          </a:p>
          <a:p>
            <a:r>
              <a:rPr lang="en-US" altLang="zh-CN" sz="1200" b="1" dirty="0"/>
              <a:t>copy and paste the font</a:t>
            </a:r>
            <a:endParaRPr lang="id-ID" altLang="zh-CN" sz="1200" b="1" dirty="0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506389E-BA34-461F-E267-48342768B7CD}"/>
              </a:ext>
            </a:extLst>
          </p:cNvPr>
          <p:cNvSpPr txBox="1"/>
          <p:nvPr/>
        </p:nvSpPr>
        <p:spPr>
          <a:xfrm>
            <a:off x="446095" y="209401"/>
            <a:ext cx="435450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j-lt"/>
                <a:ea typeface="+mj-ea"/>
              </a:rPr>
              <a:t>请在这里输入您的标题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1284705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2F57DE80-E940-7612-B2CE-77FB79AFC00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9150532"/>
              </p:ext>
            </p:extLst>
          </p:nvPr>
        </p:nvGraphicFramePr>
        <p:xfrm>
          <a:off x="550863" y="1057275"/>
          <a:ext cx="10837862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530586F2-1C33-AB19-A77C-C3DDEAE44F59}"/>
              </a:ext>
            </a:extLst>
          </p:cNvPr>
          <p:cNvSpPr txBox="1"/>
          <p:nvPr/>
        </p:nvSpPr>
        <p:spPr>
          <a:xfrm>
            <a:off x="462883" y="373875"/>
            <a:ext cx="43030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latin typeface="+mj-lt"/>
                <a:ea typeface="+mj-ea"/>
              </a:rPr>
              <a:t>请在这里输入您的标题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2921295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2B4E650-ECFE-D9FE-F804-1A91612A7D0C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gradFill>
            <a:gsLst>
              <a:gs pos="78000">
                <a:schemeClr val="accent1"/>
              </a:gs>
              <a:gs pos="12000">
                <a:schemeClr val="accent2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AD7CF4E-740F-6657-8F23-E64C24A1B2C8}"/>
              </a:ext>
            </a:extLst>
          </p:cNvPr>
          <p:cNvSpPr/>
          <p:nvPr/>
        </p:nvSpPr>
        <p:spPr>
          <a:xfrm>
            <a:off x="-3489960" y="1737474"/>
            <a:ext cx="15134092" cy="3383051"/>
          </a:xfrm>
          <a:prstGeom prst="roundRect">
            <a:avLst>
              <a:gd name="adj" fmla="val 50000"/>
            </a:avLst>
          </a:prstGeom>
          <a:gradFill>
            <a:gsLst>
              <a:gs pos="20000">
                <a:schemeClr val="bg1">
                  <a:alpha val="0"/>
                </a:schemeClr>
              </a:gs>
              <a:gs pos="100000">
                <a:schemeClr val="bg1">
                  <a:alpha val="45000"/>
                </a:schemeClr>
              </a:gs>
            </a:gsLst>
            <a:lin ang="0" scaled="1"/>
          </a:gradFill>
          <a:ln w="15875">
            <a:gradFill flip="none" rotWithShape="1">
              <a:gsLst>
                <a:gs pos="44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  <a:scene3d>
            <a:camera prst="orthographicFront"/>
            <a:lightRig rig="contrasting" dir="t">
              <a:rot lat="0" lon="0" rev="7200000"/>
            </a:lightRig>
          </a:scene3d>
          <a:sp3d>
            <a:bevelT w="82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4E8E618-669C-7F30-18B2-93990CC9ACEB}"/>
              </a:ext>
            </a:extLst>
          </p:cNvPr>
          <p:cNvSpPr txBox="1"/>
          <p:nvPr/>
        </p:nvSpPr>
        <p:spPr>
          <a:xfrm>
            <a:off x="4605935" y="2426539"/>
            <a:ext cx="615335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dirty="0">
                <a:solidFill>
                  <a:schemeClr val="bg1"/>
                </a:solidFill>
                <a:latin typeface="+mj-ea"/>
                <a:ea typeface="+mj-ea"/>
              </a:rPr>
              <a:t>输入内容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0CD3F4-863C-F7CA-04EA-4A0C8A7D030C}"/>
              </a:ext>
            </a:extLst>
          </p:cNvPr>
          <p:cNvSpPr txBox="1"/>
          <p:nvPr/>
        </p:nvSpPr>
        <p:spPr>
          <a:xfrm>
            <a:off x="-27004" y="-633369"/>
            <a:ext cx="2711798" cy="90178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contrasting" dir="t">
                <a:rot lat="0" lon="0" rev="1800000"/>
              </a:lightRig>
            </a:scene3d>
            <a:sp3d extrusionH="57150">
              <a:bevelT w="101600" h="101600"/>
            </a:sp3d>
          </a:bodyPr>
          <a:lstStyle/>
          <a:p>
            <a:r>
              <a:rPr lang="en-US" altLang="zh-CN" sz="560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2700000" scaled="1"/>
                  <a:tileRect/>
                </a:gradFill>
                <a:effectLst>
                  <a:reflection blurRad="50800" stA="77000" endPos="11000" dir="5400000" sy="-100000" algn="bl" rotWithShape="0"/>
                </a:effectLst>
                <a:latin typeface="Facon" pitchFamily="2" charset="0"/>
              </a:rPr>
              <a:t>4</a:t>
            </a:r>
            <a:endParaRPr lang="zh-CN" altLang="en-US" sz="56000" dirty="0">
              <a:gradFill flip="none" rotWithShape="1">
                <a:gsLst>
                  <a:gs pos="0">
                    <a:schemeClr val="bg1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effectLst>
                <a:reflection blurRad="50800" stA="77000" endPos="11000" dir="5400000" sy="-100000" algn="bl" rotWithShape="0"/>
              </a:effectLst>
              <a:latin typeface="Facon" pitchFamily="2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974ACE3-802F-A0B1-D043-DA18E948E8C7}"/>
              </a:ext>
            </a:extLst>
          </p:cNvPr>
          <p:cNvSpPr txBox="1"/>
          <p:nvPr/>
        </p:nvSpPr>
        <p:spPr>
          <a:xfrm>
            <a:off x="4696143" y="4281121"/>
            <a:ext cx="414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alpha val="37000"/>
                  </a:schemeClr>
                </a:solidFill>
              </a:rPr>
              <a:t>ACTIVITY LAYOUT</a:t>
            </a:r>
            <a:endParaRPr lang="zh-CN" altLang="en-US" sz="2400" dirty="0">
              <a:solidFill>
                <a:schemeClr val="bg1">
                  <a:alpha val="37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131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ïSḻídé">
            <a:extLst>
              <a:ext uri="{FF2B5EF4-FFF2-40B4-BE49-F238E27FC236}">
                <a16:creationId xmlns:a16="http://schemas.microsoft.com/office/drawing/2014/main" id="{965BDDBC-FA5B-ED36-E2DB-12CA078C0A55}"/>
              </a:ext>
            </a:extLst>
          </p:cNvPr>
          <p:cNvGrpSpPr/>
          <p:nvPr/>
        </p:nvGrpSpPr>
        <p:grpSpPr>
          <a:xfrm>
            <a:off x="1904420" y="3006124"/>
            <a:ext cx="8536553" cy="2995871"/>
            <a:chOff x="1856795" y="2567974"/>
            <a:chExt cx="8536553" cy="2995871"/>
          </a:xfrm>
        </p:grpSpPr>
        <p:grpSp>
          <p:nvGrpSpPr>
            <p:cNvPr id="36" name="i$ḻíḍê">
              <a:extLst>
                <a:ext uri="{FF2B5EF4-FFF2-40B4-BE49-F238E27FC236}">
                  <a16:creationId xmlns:a16="http://schemas.microsoft.com/office/drawing/2014/main" id="{E3FC45E0-FAFF-B2BC-5B52-3E172CC5D409}"/>
                </a:ext>
              </a:extLst>
            </p:cNvPr>
            <p:cNvGrpSpPr/>
            <p:nvPr/>
          </p:nvGrpSpPr>
          <p:grpSpPr>
            <a:xfrm>
              <a:off x="5444674" y="3834775"/>
              <a:ext cx="1628397" cy="1284394"/>
              <a:chOff x="4097338" y="2217738"/>
              <a:chExt cx="1139825" cy="1274763"/>
            </a:xfrm>
            <a:solidFill>
              <a:schemeClr val="bg1">
                <a:lumMod val="85000"/>
              </a:schemeClr>
            </a:solidFill>
          </p:grpSpPr>
          <p:sp>
            <p:nvSpPr>
              <p:cNvPr id="207" name="iṩľiḋè">
                <a:extLst>
                  <a:ext uri="{FF2B5EF4-FFF2-40B4-BE49-F238E27FC236}">
                    <a16:creationId xmlns:a16="http://schemas.microsoft.com/office/drawing/2014/main" id="{2494EB35-A48F-5770-38DE-04F46F1B6862}"/>
                  </a:ext>
                </a:extLst>
              </p:cNvPr>
              <p:cNvSpPr/>
              <p:nvPr/>
            </p:nvSpPr>
            <p:spPr bwMode="auto">
              <a:xfrm>
                <a:off x="5102225" y="3086100"/>
                <a:ext cx="120650" cy="233363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8" name="ïṥ1îḓe">
                <a:extLst>
                  <a:ext uri="{FF2B5EF4-FFF2-40B4-BE49-F238E27FC236}">
                    <a16:creationId xmlns:a16="http://schemas.microsoft.com/office/drawing/2014/main" id="{611FC045-9537-2511-01F1-C4B09ED7C806}"/>
                  </a:ext>
                </a:extLst>
              </p:cNvPr>
              <p:cNvSpPr/>
              <p:nvPr/>
            </p:nvSpPr>
            <p:spPr bwMode="auto">
              <a:xfrm>
                <a:off x="4097338" y="2217738"/>
                <a:ext cx="1139825" cy="1274763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</p:grpSp>
        <p:grpSp>
          <p:nvGrpSpPr>
            <p:cNvPr id="37" name="iŝļidê">
              <a:extLst>
                <a:ext uri="{FF2B5EF4-FFF2-40B4-BE49-F238E27FC236}">
                  <a16:creationId xmlns:a16="http://schemas.microsoft.com/office/drawing/2014/main" id="{58254998-460A-2D8E-4291-D33002A96E91}"/>
                </a:ext>
              </a:extLst>
            </p:cNvPr>
            <p:cNvGrpSpPr/>
            <p:nvPr/>
          </p:nvGrpSpPr>
          <p:grpSpPr>
            <a:xfrm>
              <a:off x="3920619" y="4295441"/>
              <a:ext cx="1113575" cy="1268404"/>
              <a:chOff x="3030538" y="2674938"/>
              <a:chExt cx="779463" cy="1258888"/>
            </a:xfrm>
            <a:solidFill>
              <a:schemeClr val="bg1">
                <a:lumMod val="85000"/>
              </a:schemeClr>
            </a:solidFill>
          </p:grpSpPr>
          <p:sp>
            <p:nvSpPr>
              <p:cNvPr id="205" name="ïŝḻïdê">
                <a:extLst>
                  <a:ext uri="{FF2B5EF4-FFF2-40B4-BE49-F238E27FC236}">
                    <a16:creationId xmlns:a16="http://schemas.microsoft.com/office/drawing/2014/main" id="{FC2E4DA5-2D3A-B450-D26A-D6CE8A88E0C4}"/>
                  </a:ext>
                </a:extLst>
              </p:cNvPr>
              <p:cNvSpPr/>
              <p:nvPr/>
            </p:nvSpPr>
            <p:spPr bwMode="auto">
              <a:xfrm>
                <a:off x="3541713" y="2881313"/>
                <a:ext cx="39688" cy="317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6" name="ïṥ1îḓe">
                <a:extLst>
                  <a:ext uri="{FF2B5EF4-FFF2-40B4-BE49-F238E27FC236}">
                    <a16:creationId xmlns:a16="http://schemas.microsoft.com/office/drawing/2014/main" id="{867CCA0B-141A-FA79-2090-CAB3A9D377A0}"/>
                  </a:ext>
                </a:extLst>
              </p:cNvPr>
              <p:cNvSpPr/>
              <p:nvPr/>
            </p:nvSpPr>
            <p:spPr bwMode="auto">
              <a:xfrm>
                <a:off x="3030538" y="2674938"/>
                <a:ext cx="779463" cy="1258888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38" name="ïṧļiḍè">
              <a:extLst>
                <a:ext uri="{FF2B5EF4-FFF2-40B4-BE49-F238E27FC236}">
                  <a16:creationId xmlns:a16="http://schemas.microsoft.com/office/drawing/2014/main" id="{0590CFE5-1062-BDEE-8613-A5761BF054E2}"/>
                </a:ext>
              </a:extLst>
            </p:cNvPr>
            <p:cNvGrpSpPr/>
            <p:nvPr/>
          </p:nvGrpSpPr>
          <p:grpSpPr>
            <a:xfrm>
              <a:off x="1856795" y="2567974"/>
              <a:ext cx="3701375" cy="1818631"/>
              <a:chOff x="1585913" y="960438"/>
              <a:chExt cx="2590800" cy="1804987"/>
            </a:xfrm>
            <a:solidFill>
              <a:schemeClr val="bg1">
                <a:lumMod val="85000"/>
              </a:schemeClr>
            </a:solidFill>
          </p:grpSpPr>
          <p:sp>
            <p:nvSpPr>
              <p:cNvPr id="142" name="ïṡlîḑê">
                <a:extLst>
                  <a:ext uri="{FF2B5EF4-FFF2-40B4-BE49-F238E27FC236}">
                    <a16:creationId xmlns:a16="http://schemas.microsoft.com/office/drawing/2014/main" id="{A3F4493B-D61C-C8E4-23B7-810BBFBA3A32}"/>
                  </a:ext>
                </a:extLst>
              </p:cNvPr>
              <p:cNvSpPr/>
              <p:nvPr/>
            </p:nvSpPr>
            <p:spPr bwMode="auto">
              <a:xfrm>
                <a:off x="3359150" y="2703513"/>
                <a:ext cx="12700" cy="14288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îṥ1íḋè">
                <a:extLst>
                  <a:ext uri="{FF2B5EF4-FFF2-40B4-BE49-F238E27FC236}">
                    <a16:creationId xmlns:a16="http://schemas.microsoft.com/office/drawing/2014/main" id="{8394EA93-8D68-FC00-7E5E-F4B2EFFC2D14}"/>
                  </a:ext>
                </a:extLst>
              </p:cNvPr>
              <p:cNvSpPr/>
              <p:nvPr/>
            </p:nvSpPr>
            <p:spPr bwMode="auto">
              <a:xfrm>
                <a:off x="3989388" y="1552575"/>
                <a:ext cx="169863" cy="77788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iṡliḓè">
                <a:extLst>
                  <a:ext uri="{FF2B5EF4-FFF2-40B4-BE49-F238E27FC236}">
                    <a16:creationId xmlns:a16="http://schemas.microsoft.com/office/drawing/2014/main" id="{4F09AA4B-03BB-2E15-295A-C48F2D3C1166}"/>
                  </a:ext>
                </a:extLst>
              </p:cNvPr>
              <p:cNvSpPr/>
              <p:nvPr/>
            </p:nvSpPr>
            <p:spPr bwMode="auto">
              <a:xfrm>
                <a:off x="2971800" y="2487613"/>
                <a:ext cx="174625" cy="60325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ïslíḑe">
                <a:extLst>
                  <a:ext uri="{FF2B5EF4-FFF2-40B4-BE49-F238E27FC236}">
                    <a16:creationId xmlns:a16="http://schemas.microsoft.com/office/drawing/2014/main" id="{9125B4FA-4A65-391E-23EB-E26A7451E731}"/>
                  </a:ext>
                </a:extLst>
              </p:cNvPr>
              <p:cNvSpPr/>
              <p:nvPr/>
            </p:nvSpPr>
            <p:spPr bwMode="auto">
              <a:xfrm>
                <a:off x="2995613" y="2509838"/>
                <a:ext cx="9525" cy="1111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îṡḷîḑé">
                <a:extLst>
                  <a:ext uri="{FF2B5EF4-FFF2-40B4-BE49-F238E27FC236}">
                    <a16:creationId xmlns:a16="http://schemas.microsoft.com/office/drawing/2014/main" id="{1EEAA80A-FBB4-A475-6A86-212755448CF3}"/>
                  </a:ext>
                </a:extLst>
              </p:cNvPr>
              <p:cNvSpPr/>
              <p:nvPr/>
            </p:nvSpPr>
            <p:spPr bwMode="auto">
              <a:xfrm>
                <a:off x="3082925" y="2568575"/>
                <a:ext cx="28575" cy="14288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7" name="îṩḷídê">
                <a:extLst>
                  <a:ext uri="{FF2B5EF4-FFF2-40B4-BE49-F238E27FC236}">
                    <a16:creationId xmlns:a16="http://schemas.microsoft.com/office/drawing/2014/main" id="{AE74ABA1-36B1-59BA-0E0E-E0F36BF80AF8}"/>
                  </a:ext>
                </a:extLst>
              </p:cNvPr>
              <p:cNvSpPr/>
              <p:nvPr/>
            </p:nvSpPr>
            <p:spPr bwMode="auto">
              <a:xfrm>
                <a:off x="3267075" y="2568575"/>
                <a:ext cx="23813" cy="9525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8" name="i$1ide">
                <a:extLst>
                  <a:ext uri="{FF2B5EF4-FFF2-40B4-BE49-F238E27FC236}">
                    <a16:creationId xmlns:a16="http://schemas.microsoft.com/office/drawing/2014/main" id="{93E20EF9-5BD0-AB33-A7E7-503ECF509FBF}"/>
                  </a:ext>
                </a:extLst>
              </p:cNvPr>
              <p:cNvSpPr/>
              <p:nvPr/>
            </p:nvSpPr>
            <p:spPr bwMode="auto">
              <a:xfrm>
                <a:off x="3146425" y="2543175"/>
                <a:ext cx="100013" cy="39688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9" name="iṣľîďé">
                <a:extLst>
                  <a:ext uri="{FF2B5EF4-FFF2-40B4-BE49-F238E27FC236}">
                    <a16:creationId xmlns:a16="http://schemas.microsoft.com/office/drawing/2014/main" id="{5CA2A32C-3284-9142-217C-C2D30138BBE3}"/>
                  </a:ext>
                </a:extLst>
              </p:cNvPr>
              <p:cNvSpPr/>
              <p:nvPr/>
            </p:nvSpPr>
            <p:spPr bwMode="auto">
              <a:xfrm>
                <a:off x="3076575" y="2455863"/>
                <a:ext cx="9525" cy="111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îṧḷïďé">
                <a:extLst>
                  <a:ext uri="{FF2B5EF4-FFF2-40B4-BE49-F238E27FC236}">
                    <a16:creationId xmlns:a16="http://schemas.microsoft.com/office/drawing/2014/main" id="{0C173048-E56B-EAFE-6208-0C7365F34CF3}"/>
                  </a:ext>
                </a:extLst>
              </p:cNvPr>
              <p:cNvSpPr/>
              <p:nvPr/>
            </p:nvSpPr>
            <p:spPr bwMode="auto">
              <a:xfrm>
                <a:off x="3068638" y="2422525"/>
                <a:ext cx="14288" cy="476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1" name="îṥḷiďe">
                <a:extLst>
                  <a:ext uri="{FF2B5EF4-FFF2-40B4-BE49-F238E27FC236}">
                    <a16:creationId xmlns:a16="http://schemas.microsoft.com/office/drawing/2014/main" id="{92CEB5C9-80CD-61C6-E95C-FDCD395FE234}"/>
                  </a:ext>
                </a:extLst>
              </p:cNvPr>
              <p:cNvSpPr/>
              <p:nvPr/>
            </p:nvSpPr>
            <p:spPr bwMode="auto">
              <a:xfrm>
                <a:off x="3094038" y="2428875"/>
                <a:ext cx="4763" cy="6350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2" name="išḻíďé">
                <a:extLst>
                  <a:ext uri="{FF2B5EF4-FFF2-40B4-BE49-F238E27FC236}">
                    <a16:creationId xmlns:a16="http://schemas.microsoft.com/office/drawing/2014/main" id="{6E84EB7A-4E1F-18CE-3AFA-52F9D3C4BFA0}"/>
                  </a:ext>
                </a:extLst>
              </p:cNvPr>
              <p:cNvSpPr/>
              <p:nvPr/>
            </p:nvSpPr>
            <p:spPr bwMode="auto">
              <a:xfrm>
                <a:off x="3154363" y="2517775"/>
                <a:ext cx="11113" cy="793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3" name="ïṧlídé">
                <a:extLst>
                  <a:ext uri="{FF2B5EF4-FFF2-40B4-BE49-F238E27FC236}">
                    <a16:creationId xmlns:a16="http://schemas.microsoft.com/office/drawing/2014/main" id="{52E0D91A-530D-8AE4-DB94-434D50628812}"/>
                  </a:ext>
                </a:extLst>
              </p:cNvPr>
              <p:cNvSpPr/>
              <p:nvPr/>
            </p:nvSpPr>
            <p:spPr bwMode="auto">
              <a:xfrm>
                <a:off x="2301875" y="1979613"/>
                <a:ext cx="966788" cy="473075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4" name="íṥ1iḋê">
                <a:extLst>
                  <a:ext uri="{FF2B5EF4-FFF2-40B4-BE49-F238E27FC236}">
                    <a16:creationId xmlns:a16="http://schemas.microsoft.com/office/drawing/2014/main" id="{464264D4-60C1-67D2-FB25-052167A8E1F2}"/>
                  </a:ext>
                </a:extLst>
              </p:cNvPr>
              <p:cNvSpPr/>
              <p:nvPr/>
            </p:nvSpPr>
            <p:spPr bwMode="auto">
              <a:xfrm>
                <a:off x="2030413" y="1400175"/>
                <a:ext cx="1425575" cy="736600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5" name="îsľïdê">
                <a:extLst>
                  <a:ext uri="{FF2B5EF4-FFF2-40B4-BE49-F238E27FC236}">
                    <a16:creationId xmlns:a16="http://schemas.microsoft.com/office/drawing/2014/main" id="{12EE03AF-90F2-894D-3B0B-7B9370766251}"/>
                  </a:ext>
                </a:extLst>
              </p:cNvPr>
              <p:cNvSpPr/>
              <p:nvPr/>
            </p:nvSpPr>
            <p:spPr bwMode="auto">
              <a:xfrm>
                <a:off x="1585913" y="1417638"/>
                <a:ext cx="623888" cy="457200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6" name="ïṧļïḑé">
                <a:extLst>
                  <a:ext uri="{FF2B5EF4-FFF2-40B4-BE49-F238E27FC236}">
                    <a16:creationId xmlns:a16="http://schemas.microsoft.com/office/drawing/2014/main" id="{13C4B5D1-B3D3-82FD-03C2-E593DE1098DC}"/>
                  </a:ext>
                </a:extLst>
              </p:cNvPr>
              <p:cNvSpPr/>
              <p:nvPr/>
            </p:nvSpPr>
            <p:spPr bwMode="auto">
              <a:xfrm>
                <a:off x="2149475" y="1820863"/>
                <a:ext cx="28575" cy="38100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7" name="išlïde">
                <a:extLst>
                  <a:ext uri="{FF2B5EF4-FFF2-40B4-BE49-F238E27FC236}">
                    <a16:creationId xmlns:a16="http://schemas.microsoft.com/office/drawing/2014/main" id="{18BD7FCF-0D91-5F7F-D21C-F18929E463BF}"/>
                  </a:ext>
                </a:extLst>
              </p:cNvPr>
              <p:cNvSpPr/>
              <p:nvPr/>
            </p:nvSpPr>
            <p:spPr bwMode="auto">
              <a:xfrm>
                <a:off x="2105025" y="1776413"/>
                <a:ext cx="30163" cy="46038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8" name="iŝḷîḓe">
                <a:extLst>
                  <a:ext uri="{FF2B5EF4-FFF2-40B4-BE49-F238E27FC236}">
                    <a16:creationId xmlns:a16="http://schemas.microsoft.com/office/drawing/2014/main" id="{5F535791-9074-4FD3-F87B-99B08DBD024D}"/>
                  </a:ext>
                </a:extLst>
              </p:cNvPr>
              <p:cNvSpPr/>
              <p:nvPr/>
            </p:nvSpPr>
            <p:spPr bwMode="auto">
              <a:xfrm>
                <a:off x="2389188" y="1335088"/>
                <a:ext cx="307975" cy="161925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9" name="ísḷiḍè">
                <a:extLst>
                  <a:ext uri="{FF2B5EF4-FFF2-40B4-BE49-F238E27FC236}">
                    <a16:creationId xmlns:a16="http://schemas.microsoft.com/office/drawing/2014/main" id="{B6CD582F-9E0C-7543-1D20-6B5E9C380EC7}"/>
                  </a:ext>
                </a:extLst>
              </p:cNvPr>
              <p:cNvSpPr/>
              <p:nvPr/>
            </p:nvSpPr>
            <p:spPr bwMode="auto">
              <a:xfrm>
                <a:off x="2274888" y="1309688"/>
                <a:ext cx="173038" cy="114300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0" name="îṩlïḑê">
                <a:extLst>
                  <a:ext uri="{FF2B5EF4-FFF2-40B4-BE49-F238E27FC236}">
                    <a16:creationId xmlns:a16="http://schemas.microsoft.com/office/drawing/2014/main" id="{152631A6-F39C-2238-D005-11AB5FAACAD4}"/>
                  </a:ext>
                </a:extLst>
              </p:cNvPr>
              <p:cNvSpPr/>
              <p:nvPr/>
            </p:nvSpPr>
            <p:spPr bwMode="auto">
              <a:xfrm>
                <a:off x="2413000" y="1228725"/>
                <a:ext cx="204788" cy="87313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1" name="ï$ḷiḍe">
                <a:extLst>
                  <a:ext uri="{FF2B5EF4-FFF2-40B4-BE49-F238E27FC236}">
                    <a16:creationId xmlns:a16="http://schemas.microsoft.com/office/drawing/2014/main" id="{7695EEEE-6B12-1A2B-2C4B-5C6E3B1A8C47}"/>
                  </a:ext>
                </a:extLst>
              </p:cNvPr>
              <p:cNvSpPr/>
              <p:nvPr/>
            </p:nvSpPr>
            <p:spPr bwMode="auto">
              <a:xfrm>
                <a:off x="2382838" y="1260475"/>
                <a:ext cx="28575" cy="20638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2" name="iṧ1îḋe">
                <a:extLst>
                  <a:ext uri="{FF2B5EF4-FFF2-40B4-BE49-F238E27FC236}">
                    <a16:creationId xmlns:a16="http://schemas.microsoft.com/office/drawing/2014/main" id="{0835A72F-29BC-2A10-5916-D49A14384221}"/>
                  </a:ext>
                </a:extLst>
              </p:cNvPr>
              <p:cNvSpPr/>
              <p:nvPr/>
            </p:nvSpPr>
            <p:spPr bwMode="auto">
              <a:xfrm>
                <a:off x="2457450" y="1230313"/>
                <a:ext cx="22225" cy="7938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3" name="íṣľïdé">
                <a:extLst>
                  <a:ext uri="{FF2B5EF4-FFF2-40B4-BE49-F238E27FC236}">
                    <a16:creationId xmlns:a16="http://schemas.microsoft.com/office/drawing/2014/main" id="{BD4A59A1-36C9-F3BE-54E2-BCEF022B507D}"/>
                  </a:ext>
                </a:extLst>
              </p:cNvPr>
              <p:cNvSpPr/>
              <p:nvPr/>
            </p:nvSpPr>
            <p:spPr bwMode="auto">
              <a:xfrm>
                <a:off x="2324100" y="1203325"/>
                <a:ext cx="117475" cy="6508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4" name="išľiḍê">
                <a:extLst>
                  <a:ext uri="{FF2B5EF4-FFF2-40B4-BE49-F238E27FC236}">
                    <a16:creationId xmlns:a16="http://schemas.microsoft.com/office/drawing/2014/main" id="{42DE715A-4917-E137-43B6-B42164F3EBBF}"/>
                  </a:ext>
                </a:extLst>
              </p:cNvPr>
              <p:cNvSpPr/>
              <p:nvPr/>
            </p:nvSpPr>
            <p:spPr bwMode="auto">
              <a:xfrm>
                <a:off x="2481263" y="1162050"/>
                <a:ext cx="66675" cy="20638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5" name="išľíḍe">
                <a:extLst>
                  <a:ext uri="{FF2B5EF4-FFF2-40B4-BE49-F238E27FC236}">
                    <a16:creationId xmlns:a16="http://schemas.microsoft.com/office/drawing/2014/main" id="{9B88A09A-4AA8-D12A-ABE0-28DF89F4E4FB}"/>
                  </a:ext>
                </a:extLst>
              </p:cNvPr>
              <p:cNvSpPr/>
              <p:nvPr/>
            </p:nvSpPr>
            <p:spPr bwMode="auto">
              <a:xfrm>
                <a:off x="2482850" y="1185863"/>
                <a:ext cx="58738" cy="30163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6" name="íślíďê">
                <a:extLst>
                  <a:ext uri="{FF2B5EF4-FFF2-40B4-BE49-F238E27FC236}">
                    <a16:creationId xmlns:a16="http://schemas.microsoft.com/office/drawing/2014/main" id="{3017D514-5483-735A-C75E-9D9761236E9A}"/>
                  </a:ext>
                </a:extLst>
              </p:cNvPr>
              <p:cNvSpPr/>
              <p:nvPr/>
            </p:nvSpPr>
            <p:spPr bwMode="auto">
              <a:xfrm>
                <a:off x="2454275" y="1181100"/>
                <a:ext cx="20638" cy="22225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7" name="íşlîḑê">
                <a:extLst>
                  <a:ext uri="{FF2B5EF4-FFF2-40B4-BE49-F238E27FC236}">
                    <a16:creationId xmlns:a16="http://schemas.microsoft.com/office/drawing/2014/main" id="{587EC9BD-E4D8-A6F8-A6F5-D965F0745642}"/>
                  </a:ext>
                </a:extLst>
              </p:cNvPr>
              <p:cNvSpPr/>
              <p:nvPr/>
            </p:nvSpPr>
            <p:spPr bwMode="auto">
              <a:xfrm>
                <a:off x="2671763" y="1335088"/>
                <a:ext cx="100013" cy="80963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8" name="išḻîḓé">
                <a:extLst>
                  <a:ext uri="{FF2B5EF4-FFF2-40B4-BE49-F238E27FC236}">
                    <a16:creationId xmlns:a16="http://schemas.microsoft.com/office/drawing/2014/main" id="{191047CC-FADE-24A9-8D31-690E43BE385A}"/>
                  </a:ext>
                </a:extLst>
              </p:cNvPr>
              <p:cNvSpPr/>
              <p:nvPr/>
            </p:nvSpPr>
            <p:spPr bwMode="auto">
              <a:xfrm>
                <a:off x="2636838" y="1236663"/>
                <a:ext cx="111125" cy="60325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9" name="ïŝľïḑé">
                <a:extLst>
                  <a:ext uri="{FF2B5EF4-FFF2-40B4-BE49-F238E27FC236}">
                    <a16:creationId xmlns:a16="http://schemas.microsoft.com/office/drawing/2014/main" id="{036EC3CA-777D-2369-D9B4-37CD5DCACA6F}"/>
                  </a:ext>
                </a:extLst>
              </p:cNvPr>
              <p:cNvSpPr/>
              <p:nvPr/>
            </p:nvSpPr>
            <p:spPr bwMode="auto">
              <a:xfrm>
                <a:off x="2720975" y="1462088"/>
                <a:ext cx="65088" cy="38100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0" name="îṥḷïdé">
                <a:extLst>
                  <a:ext uri="{FF2B5EF4-FFF2-40B4-BE49-F238E27FC236}">
                    <a16:creationId xmlns:a16="http://schemas.microsoft.com/office/drawing/2014/main" id="{25B0D948-F49B-BC66-CE07-025759BB71EE}"/>
                  </a:ext>
                </a:extLst>
              </p:cNvPr>
              <p:cNvSpPr/>
              <p:nvPr/>
            </p:nvSpPr>
            <p:spPr bwMode="auto">
              <a:xfrm>
                <a:off x="2784475" y="1323975"/>
                <a:ext cx="85725" cy="69850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1" name="îšľiḋê">
                <a:extLst>
                  <a:ext uri="{FF2B5EF4-FFF2-40B4-BE49-F238E27FC236}">
                    <a16:creationId xmlns:a16="http://schemas.microsoft.com/office/drawing/2014/main" id="{61DF28AE-C3E4-E380-9BA1-D19059294A65}"/>
                  </a:ext>
                </a:extLst>
              </p:cNvPr>
              <p:cNvSpPr/>
              <p:nvPr/>
            </p:nvSpPr>
            <p:spPr bwMode="auto">
              <a:xfrm>
                <a:off x="2608263" y="1198563"/>
                <a:ext cx="28575" cy="23813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2" name="ïsļîḍe">
                <a:extLst>
                  <a:ext uri="{FF2B5EF4-FFF2-40B4-BE49-F238E27FC236}">
                    <a16:creationId xmlns:a16="http://schemas.microsoft.com/office/drawing/2014/main" id="{AFEC3E3E-87E8-7925-53A5-099021CE39A5}"/>
                  </a:ext>
                </a:extLst>
              </p:cNvPr>
              <p:cNvSpPr/>
              <p:nvPr/>
            </p:nvSpPr>
            <p:spPr bwMode="auto">
              <a:xfrm>
                <a:off x="2625725" y="1277938"/>
                <a:ext cx="19050" cy="1587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3" name="íṩlíḋé">
                <a:extLst>
                  <a:ext uri="{FF2B5EF4-FFF2-40B4-BE49-F238E27FC236}">
                    <a16:creationId xmlns:a16="http://schemas.microsoft.com/office/drawing/2014/main" id="{55563228-55D9-07FA-1632-83B39E913413}"/>
                  </a:ext>
                </a:extLst>
              </p:cNvPr>
              <p:cNvSpPr/>
              <p:nvPr/>
            </p:nvSpPr>
            <p:spPr bwMode="auto">
              <a:xfrm>
                <a:off x="2614613" y="1139825"/>
                <a:ext cx="109538" cy="57150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4" name="iṣ1îḍé">
                <a:extLst>
                  <a:ext uri="{FF2B5EF4-FFF2-40B4-BE49-F238E27FC236}">
                    <a16:creationId xmlns:a16="http://schemas.microsoft.com/office/drawing/2014/main" id="{49631815-D2C9-1BCA-1495-EF28C52C528D}"/>
                  </a:ext>
                </a:extLst>
              </p:cNvPr>
              <p:cNvSpPr/>
              <p:nvPr/>
            </p:nvSpPr>
            <p:spPr bwMode="auto">
              <a:xfrm>
                <a:off x="2657475" y="1189038"/>
                <a:ext cx="30163" cy="9525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5" name="îṥḷîḓè">
                <a:extLst>
                  <a:ext uri="{FF2B5EF4-FFF2-40B4-BE49-F238E27FC236}">
                    <a16:creationId xmlns:a16="http://schemas.microsoft.com/office/drawing/2014/main" id="{AC9DC24D-A79F-52B0-B379-02E420070F49}"/>
                  </a:ext>
                </a:extLst>
              </p:cNvPr>
              <p:cNvSpPr/>
              <p:nvPr/>
            </p:nvSpPr>
            <p:spPr bwMode="auto">
              <a:xfrm>
                <a:off x="2765425" y="1223963"/>
                <a:ext cx="287338" cy="90488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6" name="iṣḻîdé">
                <a:extLst>
                  <a:ext uri="{FF2B5EF4-FFF2-40B4-BE49-F238E27FC236}">
                    <a16:creationId xmlns:a16="http://schemas.microsoft.com/office/drawing/2014/main" id="{A71792E1-DF33-2DC1-4A2D-CF02E81D6D92}"/>
                  </a:ext>
                </a:extLst>
              </p:cNvPr>
              <p:cNvSpPr/>
              <p:nvPr/>
            </p:nvSpPr>
            <p:spPr bwMode="auto">
              <a:xfrm>
                <a:off x="2768600" y="1271588"/>
                <a:ext cx="49213" cy="38100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7" name="îSļïḑé">
                <a:extLst>
                  <a:ext uri="{FF2B5EF4-FFF2-40B4-BE49-F238E27FC236}">
                    <a16:creationId xmlns:a16="http://schemas.microsoft.com/office/drawing/2014/main" id="{B95EDE9E-CC89-CBAE-C584-5CDC922E78FA}"/>
                  </a:ext>
                </a:extLst>
              </p:cNvPr>
              <p:cNvSpPr/>
              <p:nvPr/>
            </p:nvSpPr>
            <p:spPr bwMode="auto">
              <a:xfrm>
                <a:off x="2774950" y="1198563"/>
                <a:ext cx="46038" cy="1270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8" name="iślíḍe">
                <a:extLst>
                  <a:ext uri="{FF2B5EF4-FFF2-40B4-BE49-F238E27FC236}">
                    <a16:creationId xmlns:a16="http://schemas.microsoft.com/office/drawing/2014/main" id="{90742756-650C-E10D-4FD1-AA05EA7D4BD8}"/>
                  </a:ext>
                </a:extLst>
              </p:cNvPr>
              <p:cNvSpPr/>
              <p:nvPr/>
            </p:nvSpPr>
            <p:spPr bwMode="auto">
              <a:xfrm>
                <a:off x="2740025" y="1154113"/>
                <a:ext cx="53975" cy="44450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9" name="ísľiḓè">
                <a:extLst>
                  <a:ext uri="{FF2B5EF4-FFF2-40B4-BE49-F238E27FC236}">
                    <a16:creationId xmlns:a16="http://schemas.microsoft.com/office/drawing/2014/main" id="{37AB8C96-EF57-A948-F792-579E5C2AE402}"/>
                  </a:ext>
                </a:extLst>
              </p:cNvPr>
              <p:cNvSpPr/>
              <p:nvPr/>
            </p:nvSpPr>
            <p:spPr bwMode="auto">
              <a:xfrm>
                <a:off x="2719388" y="1114425"/>
                <a:ext cx="20638" cy="1270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0" name="íşľîḋê">
                <a:extLst>
                  <a:ext uri="{FF2B5EF4-FFF2-40B4-BE49-F238E27FC236}">
                    <a16:creationId xmlns:a16="http://schemas.microsoft.com/office/drawing/2014/main" id="{7E681E8F-B13F-1AB2-5626-0DFECD8BC3D0}"/>
                  </a:ext>
                </a:extLst>
              </p:cNvPr>
              <p:cNvSpPr/>
              <p:nvPr/>
            </p:nvSpPr>
            <p:spPr bwMode="auto">
              <a:xfrm>
                <a:off x="2776538" y="1062038"/>
                <a:ext cx="184150" cy="123825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1" name="iṡľíḍê">
                <a:extLst>
                  <a:ext uri="{FF2B5EF4-FFF2-40B4-BE49-F238E27FC236}">
                    <a16:creationId xmlns:a16="http://schemas.microsoft.com/office/drawing/2014/main" id="{0746B421-4B21-13B3-8AA0-1E59F24ACC3A}"/>
                  </a:ext>
                </a:extLst>
              </p:cNvPr>
              <p:cNvSpPr/>
              <p:nvPr/>
            </p:nvSpPr>
            <p:spPr bwMode="auto">
              <a:xfrm>
                <a:off x="2925763" y="1574800"/>
                <a:ext cx="117475" cy="74613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2" name="iŝľîďe">
                <a:extLst>
                  <a:ext uri="{FF2B5EF4-FFF2-40B4-BE49-F238E27FC236}">
                    <a16:creationId xmlns:a16="http://schemas.microsoft.com/office/drawing/2014/main" id="{747F8B74-B7CC-4CA9-FC91-C21927779015}"/>
                  </a:ext>
                </a:extLst>
              </p:cNvPr>
              <p:cNvSpPr/>
              <p:nvPr/>
            </p:nvSpPr>
            <p:spPr bwMode="auto">
              <a:xfrm>
                <a:off x="3094038" y="1500188"/>
                <a:ext cx="36513" cy="36513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3" name="is1îḑe">
                <a:extLst>
                  <a:ext uri="{FF2B5EF4-FFF2-40B4-BE49-F238E27FC236}">
                    <a16:creationId xmlns:a16="http://schemas.microsoft.com/office/drawing/2014/main" id="{41D1BB21-D61F-E763-1C60-51E4CCD56043}"/>
                  </a:ext>
                </a:extLst>
              </p:cNvPr>
              <p:cNvSpPr/>
              <p:nvPr/>
            </p:nvSpPr>
            <p:spPr bwMode="auto">
              <a:xfrm>
                <a:off x="2984500" y="1652588"/>
                <a:ext cx="30163" cy="23813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4" name="íṩ1îdé">
                <a:extLst>
                  <a:ext uri="{FF2B5EF4-FFF2-40B4-BE49-F238E27FC236}">
                    <a16:creationId xmlns:a16="http://schemas.microsoft.com/office/drawing/2014/main" id="{DA0E5891-46B1-FE95-D2EC-FE6FBF6F8566}"/>
                  </a:ext>
                </a:extLst>
              </p:cNvPr>
              <p:cNvSpPr/>
              <p:nvPr/>
            </p:nvSpPr>
            <p:spPr bwMode="auto">
              <a:xfrm>
                <a:off x="3032125" y="1336675"/>
                <a:ext cx="79375" cy="33338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5" name="iSḻîde">
                <a:extLst>
                  <a:ext uri="{FF2B5EF4-FFF2-40B4-BE49-F238E27FC236}">
                    <a16:creationId xmlns:a16="http://schemas.microsoft.com/office/drawing/2014/main" id="{346BBE9D-3899-C84E-D30B-ADF20B12E323}"/>
                  </a:ext>
                </a:extLst>
              </p:cNvPr>
              <p:cNvSpPr/>
              <p:nvPr/>
            </p:nvSpPr>
            <p:spPr bwMode="auto">
              <a:xfrm>
                <a:off x="3040063" y="1666875"/>
                <a:ext cx="17463" cy="20638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6" name="íṧḷïḓè">
                <a:extLst>
                  <a:ext uri="{FF2B5EF4-FFF2-40B4-BE49-F238E27FC236}">
                    <a16:creationId xmlns:a16="http://schemas.microsoft.com/office/drawing/2014/main" id="{4517B37B-6384-54D2-D6B0-1BE06A2C1502}"/>
                  </a:ext>
                </a:extLst>
              </p:cNvPr>
              <p:cNvSpPr/>
              <p:nvPr/>
            </p:nvSpPr>
            <p:spPr bwMode="auto">
              <a:xfrm>
                <a:off x="3136900" y="1509713"/>
                <a:ext cx="19050" cy="11113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7" name="iṧḻídé">
                <a:extLst>
                  <a:ext uri="{FF2B5EF4-FFF2-40B4-BE49-F238E27FC236}">
                    <a16:creationId xmlns:a16="http://schemas.microsoft.com/office/drawing/2014/main" id="{97FE0CE5-D2C7-1AF1-7428-7BFDF66CCDD8}"/>
                  </a:ext>
                </a:extLst>
              </p:cNvPr>
              <p:cNvSpPr/>
              <p:nvPr/>
            </p:nvSpPr>
            <p:spPr bwMode="auto">
              <a:xfrm>
                <a:off x="3052763" y="1476375"/>
                <a:ext cx="20638" cy="12700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8" name="ïş1idé">
                <a:extLst>
                  <a:ext uri="{FF2B5EF4-FFF2-40B4-BE49-F238E27FC236}">
                    <a16:creationId xmlns:a16="http://schemas.microsoft.com/office/drawing/2014/main" id="{1E692312-5EF6-A5BB-AC0F-52B141870103}"/>
                  </a:ext>
                </a:extLst>
              </p:cNvPr>
              <p:cNvSpPr/>
              <p:nvPr/>
            </p:nvSpPr>
            <p:spPr bwMode="auto">
              <a:xfrm>
                <a:off x="2876550" y="1335088"/>
                <a:ext cx="482600" cy="347663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9" name="íšľíḋê">
                <a:extLst>
                  <a:ext uri="{FF2B5EF4-FFF2-40B4-BE49-F238E27FC236}">
                    <a16:creationId xmlns:a16="http://schemas.microsoft.com/office/drawing/2014/main" id="{BDB7105F-054A-DB74-40B8-E0F849F8480F}"/>
                  </a:ext>
                </a:extLst>
              </p:cNvPr>
              <p:cNvSpPr/>
              <p:nvPr/>
            </p:nvSpPr>
            <p:spPr bwMode="auto">
              <a:xfrm>
                <a:off x="3073400" y="1635125"/>
                <a:ext cx="14288" cy="12700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0" name="îŝlîḋè">
                <a:extLst>
                  <a:ext uri="{FF2B5EF4-FFF2-40B4-BE49-F238E27FC236}">
                    <a16:creationId xmlns:a16="http://schemas.microsoft.com/office/drawing/2014/main" id="{C417221A-36CF-238E-6B46-F9C43D35EE62}"/>
                  </a:ext>
                </a:extLst>
              </p:cNvPr>
              <p:cNvSpPr/>
              <p:nvPr/>
            </p:nvSpPr>
            <p:spPr bwMode="auto">
              <a:xfrm>
                <a:off x="2974975" y="1568450"/>
                <a:ext cx="12700" cy="12700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1" name="ïṣļíḋe">
                <a:extLst>
                  <a:ext uri="{FF2B5EF4-FFF2-40B4-BE49-F238E27FC236}">
                    <a16:creationId xmlns:a16="http://schemas.microsoft.com/office/drawing/2014/main" id="{9AD65B9C-99FE-8173-E176-388ED2D2D008}"/>
                  </a:ext>
                </a:extLst>
              </p:cNvPr>
              <p:cNvSpPr/>
              <p:nvPr/>
            </p:nvSpPr>
            <p:spPr bwMode="auto">
              <a:xfrm>
                <a:off x="2847975" y="985838"/>
                <a:ext cx="514350" cy="269875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2" name="íśľïḋê">
                <a:extLst>
                  <a:ext uri="{FF2B5EF4-FFF2-40B4-BE49-F238E27FC236}">
                    <a16:creationId xmlns:a16="http://schemas.microsoft.com/office/drawing/2014/main" id="{00593108-6B74-4A51-DBFE-7B7558A78FAA}"/>
                  </a:ext>
                </a:extLst>
              </p:cNvPr>
              <p:cNvSpPr/>
              <p:nvPr/>
            </p:nvSpPr>
            <p:spPr bwMode="auto">
              <a:xfrm>
                <a:off x="3170238" y="960438"/>
                <a:ext cx="1006475" cy="765175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3" name="iSľíḓe">
                <a:extLst>
                  <a:ext uri="{FF2B5EF4-FFF2-40B4-BE49-F238E27FC236}">
                    <a16:creationId xmlns:a16="http://schemas.microsoft.com/office/drawing/2014/main" id="{DD8D24BE-2354-50C3-0FDE-8296016D9719}"/>
                  </a:ext>
                </a:extLst>
              </p:cNvPr>
              <p:cNvSpPr/>
              <p:nvPr/>
            </p:nvSpPr>
            <p:spPr bwMode="auto">
              <a:xfrm>
                <a:off x="3470275" y="1443038"/>
                <a:ext cx="47625" cy="31750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4" name="îšḻiḋe">
                <a:extLst>
                  <a:ext uri="{FF2B5EF4-FFF2-40B4-BE49-F238E27FC236}">
                    <a16:creationId xmlns:a16="http://schemas.microsoft.com/office/drawing/2014/main" id="{5693F85F-EE91-958E-7250-937E6363C3D4}"/>
                  </a:ext>
                </a:extLst>
              </p:cNvPr>
              <p:cNvSpPr/>
              <p:nvPr/>
            </p:nvSpPr>
            <p:spPr bwMode="auto">
              <a:xfrm>
                <a:off x="4070350" y="1277938"/>
                <a:ext cx="26988" cy="15875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5" name="îşľïde">
                <a:extLst>
                  <a:ext uri="{FF2B5EF4-FFF2-40B4-BE49-F238E27FC236}">
                    <a16:creationId xmlns:a16="http://schemas.microsoft.com/office/drawing/2014/main" id="{C168EFEE-3437-B200-1055-B72125AD9015}"/>
                  </a:ext>
                </a:extLst>
              </p:cNvPr>
              <p:cNvSpPr/>
              <p:nvPr/>
            </p:nvSpPr>
            <p:spPr bwMode="auto">
              <a:xfrm>
                <a:off x="3397250" y="1928813"/>
                <a:ext cx="109538" cy="106363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6" name="ïṣļîḍé">
                <a:extLst>
                  <a:ext uri="{FF2B5EF4-FFF2-40B4-BE49-F238E27FC236}">
                    <a16:creationId xmlns:a16="http://schemas.microsoft.com/office/drawing/2014/main" id="{0FB39A16-9C70-B35E-8C3D-7F72A578CA79}"/>
                  </a:ext>
                </a:extLst>
              </p:cNvPr>
              <p:cNvSpPr/>
              <p:nvPr/>
            </p:nvSpPr>
            <p:spPr bwMode="auto">
              <a:xfrm>
                <a:off x="2427288" y="2314575"/>
                <a:ext cx="671513" cy="450850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7" name="iṩḷïḓê">
                <a:extLst>
                  <a:ext uri="{FF2B5EF4-FFF2-40B4-BE49-F238E27FC236}">
                    <a16:creationId xmlns:a16="http://schemas.microsoft.com/office/drawing/2014/main" id="{DC15479D-B3DA-5FA2-4F00-C360920A3B06}"/>
                  </a:ext>
                </a:extLst>
              </p:cNvPr>
              <p:cNvSpPr/>
              <p:nvPr/>
            </p:nvSpPr>
            <p:spPr bwMode="auto">
              <a:xfrm>
                <a:off x="3016250" y="1895475"/>
                <a:ext cx="20638" cy="9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8" name="íṣļîḋè">
                <a:extLst>
                  <a:ext uri="{FF2B5EF4-FFF2-40B4-BE49-F238E27FC236}">
                    <a16:creationId xmlns:a16="http://schemas.microsoft.com/office/drawing/2014/main" id="{811CBB0E-3387-129E-2504-2E84701574CB}"/>
                  </a:ext>
                </a:extLst>
              </p:cNvPr>
              <p:cNvSpPr/>
              <p:nvPr/>
            </p:nvSpPr>
            <p:spPr bwMode="auto">
              <a:xfrm>
                <a:off x="2239963" y="1951038"/>
                <a:ext cx="79375" cy="5080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9" name="íśḻidè">
                <a:extLst>
                  <a:ext uri="{FF2B5EF4-FFF2-40B4-BE49-F238E27FC236}">
                    <a16:creationId xmlns:a16="http://schemas.microsoft.com/office/drawing/2014/main" id="{95615212-C0D0-8978-346B-870BDE62685F}"/>
                  </a:ext>
                </a:extLst>
              </p:cNvPr>
              <p:cNvSpPr/>
              <p:nvPr/>
            </p:nvSpPr>
            <p:spPr bwMode="auto">
              <a:xfrm>
                <a:off x="2162175" y="1876425"/>
                <a:ext cx="28575" cy="39688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0" name="íŝľíḓè">
                <a:extLst>
                  <a:ext uri="{FF2B5EF4-FFF2-40B4-BE49-F238E27FC236}">
                    <a16:creationId xmlns:a16="http://schemas.microsoft.com/office/drawing/2014/main" id="{E10473A9-3549-2E3C-97D3-95BAA6732A43}"/>
                  </a:ext>
                </a:extLst>
              </p:cNvPr>
              <p:cNvSpPr/>
              <p:nvPr/>
            </p:nvSpPr>
            <p:spPr bwMode="auto">
              <a:xfrm>
                <a:off x="1803400" y="1787525"/>
                <a:ext cx="34925" cy="23813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1" name="îṥlíḓé">
                <a:extLst>
                  <a:ext uri="{FF2B5EF4-FFF2-40B4-BE49-F238E27FC236}">
                    <a16:creationId xmlns:a16="http://schemas.microsoft.com/office/drawing/2014/main" id="{70405E49-92C8-3163-6376-D9C837EB3D1C}"/>
                  </a:ext>
                </a:extLst>
              </p:cNvPr>
              <p:cNvSpPr/>
              <p:nvPr/>
            </p:nvSpPr>
            <p:spPr bwMode="auto">
              <a:xfrm>
                <a:off x="3311525" y="1963738"/>
                <a:ext cx="42863" cy="22225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2" name="iṩļïḋè">
                <a:extLst>
                  <a:ext uri="{FF2B5EF4-FFF2-40B4-BE49-F238E27FC236}">
                    <a16:creationId xmlns:a16="http://schemas.microsoft.com/office/drawing/2014/main" id="{8D4C5A68-6D8F-AE97-CF3F-6CE13399ACCC}"/>
                  </a:ext>
                </a:extLst>
              </p:cNvPr>
              <p:cNvSpPr/>
              <p:nvPr/>
            </p:nvSpPr>
            <p:spPr bwMode="auto">
              <a:xfrm>
                <a:off x="3314700" y="2030413"/>
                <a:ext cx="31750" cy="206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3" name="íṥliďé">
                <a:extLst>
                  <a:ext uri="{FF2B5EF4-FFF2-40B4-BE49-F238E27FC236}">
                    <a16:creationId xmlns:a16="http://schemas.microsoft.com/office/drawing/2014/main" id="{F2250BB3-E22D-5331-B9E6-D255FD00DAE6}"/>
                  </a:ext>
                </a:extLst>
              </p:cNvPr>
              <p:cNvSpPr/>
              <p:nvPr/>
            </p:nvSpPr>
            <p:spPr bwMode="auto">
              <a:xfrm>
                <a:off x="3362325" y="2030413"/>
                <a:ext cx="22225" cy="26988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4" name="îSḷiḍê">
                <a:extLst>
                  <a:ext uri="{FF2B5EF4-FFF2-40B4-BE49-F238E27FC236}">
                    <a16:creationId xmlns:a16="http://schemas.microsoft.com/office/drawing/2014/main" id="{E3131EF6-9782-2D8B-5DFB-13E241ABD6CF}"/>
                  </a:ext>
                </a:extLst>
              </p:cNvPr>
              <p:cNvSpPr/>
              <p:nvPr/>
            </p:nvSpPr>
            <p:spPr bwMode="auto">
              <a:xfrm>
                <a:off x="1593850" y="1724025"/>
                <a:ext cx="26988" cy="12700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39" name="íṡļíḋê">
              <a:extLst>
                <a:ext uri="{FF2B5EF4-FFF2-40B4-BE49-F238E27FC236}">
                  <a16:creationId xmlns:a16="http://schemas.microsoft.com/office/drawing/2014/main" id="{8DACB487-1E54-8620-4B3B-6EC71CAC10DB}"/>
                </a:ext>
              </a:extLst>
            </p:cNvPr>
            <p:cNvGrpSpPr/>
            <p:nvPr/>
          </p:nvGrpSpPr>
          <p:grpSpPr>
            <a:xfrm>
              <a:off x="5619294" y="2697535"/>
              <a:ext cx="982027" cy="1164437"/>
              <a:chOff x="4219575" y="1089025"/>
              <a:chExt cx="687388" cy="1155701"/>
            </a:xfrm>
            <a:solidFill>
              <a:schemeClr val="bg1">
                <a:lumMod val="85000"/>
              </a:schemeClr>
            </a:solidFill>
          </p:grpSpPr>
          <p:sp>
            <p:nvSpPr>
              <p:cNvPr id="127" name="iṧľiḋé">
                <a:extLst>
                  <a:ext uri="{FF2B5EF4-FFF2-40B4-BE49-F238E27FC236}">
                    <a16:creationId xmlns:a16="http://schemas.microsoft.com/office/drawing/2014/main" id="{9430E0E4-DF86-391D-3330-9030C6F6B31B}"/>
                  </a:ext>
                </a:extLst>
              </p:cNvPr>
              <p:cNvSpPr/>
              <p:nvPr/>
            </p:nvSpPr>
            <p:spPr bwMode="auto">
              <a:xfrm>
                <a:off x="4568825" y="1816100"/>
                <a:ext cx="26988" cy="39688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128" name="íśliďe">
                <a:extLst>
                  <a:ext uri="{FF2B5EF4-FFF2-40B4-BE49-F238E27FC236}">
                    <a16:creationId xmlns:a16="http://schemas.microsoft.com/office/drawing/2014/main" id="{AFF2825C-297B-5F5A-8525-851C335931FE}"/>
                  </a:ext>
                </a:extLst>
              </p:cNvPr>
              <p:cNvGrpSpPr/>
              <p:nvPr/>
            </p:nvGrpSpPr>
            <p:grpSpPr>
              <a:xfrm>
                <a:off x="4219575" y="1089025"/>
                <a:ext cx="687388" cy="1155701"/>
                <a:chOff x="4219575" y="1089025"/>
                <a:chExt cx="687388" cy="1155701"/>
              </a:xfrm>
              <a:grpFill/>
            </p:grpSpPr>
            <p:sp>
              <p:nvSpPr>
                <p:cNvPr id="129" name="iṧḷíḋe">
                  <a:extLst>
                    <a:ext uri="{FF2B5EF4-FFF2-40B4-BE49-F238E27FC236}">
                      <a16:creationId xmlns:a16="http://schemas.microsoft.com/office/drawing/2014/main" id="{4638089F-2706-6AFC-BE4B-07EB5948E6CD}"/>
                    </a:ext>
                  </a:extLst>
                </p:cNvPr>
                <p:cNvSpPr/>
                <p:nvPr/>
              </p:nvSpPr>
              <p:spPr bwMode="auto">
                <a:xfrm>
                  <a:off x="4230688" y="1782763"/>
                  <a:ext cx="646113" cy="461963"/>
                </a:xfrm>
                <a:custGeom>
                  <a:avLst/>
                  <a:gdLst/>
                  <a:ahLst/>
                  <a:cxnLst>
                    <a:cxn ang="0">
                      <a:pos x="473" y="233"/>
                    </a:cxn>
                    <a:cxn ang="0">
                      <a:pos x="470" y="273"/>
                    </a:cxn>
                    <a:cxn ang="0">
                      <a:pos x="427" y="274"/>
                    </a:cxn>
                    <a:cxn ang="0">
                      <a:pos x="401" y="283"/>
                    </a:cxn>
                    <a:cxn ang="0">
                      <a:pos x="403" y="303"/>
                    </a:cxn>
                    <a:cxn ang="0">
                      <a:pos x="413" y="322"/>
                    </a:cxn>
                    <a:cxn ang="0">
                      <a:pos x="401" y="319"/>
                    </a:cxn>
                    <a:cxn ang="0">
                      <a:pos x="397" y="336"/>
                    </a:cxn>
                    <a:cxn ang="0">
                      <a:pos x="382" y="315"/>
                    </a:cxn>
                    <a:cxn ang="0">
                      <a:pos x="358" y="278"/>
                    </a:cxn>
                    <a:cxn ang="0">
                      <a:pos x="329" y="238"/>
                    </a:cxn>
                    <a:cxn ang="0">
                      <a:pos x="289" y="213"/>
                    </a:cxn>
                    <a:cxn ang="0">
                      <a:pos x="270" y="212"/>
                    </a:cxn>
                    <a:cxn ang="0">
                      <a:pos x="289" y="244"/>
                    </a:cxn>
                    <a:cxn ang="0">
                      <a:pos x="315" y="264"/>
                    </a:cxn>
                    <a:cxn ang="0">
                      <a:pos x="330" y="283"/>
                    </a:cxn>
                    <a:cxn ang="0">
                      <a:pos x="323" y="305"/>
                    </a:cxn>
                    <a:cxn ang="0">
                      <a:pos x="316" y="303"/>
                    </a:cxn>
                    <a:cxn ang="0">
                      <a:pos x="291" y="273"/>
                    </a:cxn>
                    <a:cxn ang="0">
                      <a:pos x="229" y="223"/>
                    </a:cxn>
                    <a:cxn ang="0">
                      <a:pos x="168" y="237"/>
                    </a:cxn>
                    <a:cxn ang="0">
                      <a:pos x="135" y="272"/>
                    </a:cxn>
                    <a:cxn ang="0">
                      <a:pos x="101" y="326"/>
                    </a:cxn>
                    <a:cxn ang="0">
                      <a:pos x="72" y="338"/>
                    </a:cxn>
                    <a:cxn ang="0">
                      <a:pos x="10" y="334"/>
                    </a:cxn>
                    <a:cxn ang="0">
                      <a:pos x="0" y="306"/>
                    </a:cxn>
                    <a:cxn ang="0">
                      <a:pos x="4" y="246"/>
                    </a:cxn>
                    <a:cxn ang="0">
                      <a:pos x="48" y="235"/>
                    </a:cxn>
                    <a:cxn ang="0">
                      <a:pos x="89" y="240"/>
                    </a:cxn>
                    <a:cxn ang="0">
                      <a:pos x="105" y="206"/>
                    </a:cxn>
                    <a:cxn ang="0">
                      <a:pos x="103" y="193"/>
                    </a:cxn>
                    <a:cxn ang="0">
                      <a:pos x="60" y="163"/>
                    </a:cxn>
                    <a:cxn ang="0">
                      <a:pos x="88" y="157"/>
                    </a:cxn>
                    <a:cxn ang="0">
                      <a:pos x="96" y="143"/>
                    </a:cxn>
                    <a:cxn ang="0">
                      <a:pos x="114" y="145"/>
                    </a:cxn>
                    <a:cxn ang="0">
                      <a:pos x="147" y="118"/>
                    </a:cxn>
                    <a:cxn ang="0">
                      <a:pos x="176" y="89"/>
                    </a:cxn>
                    <a:cxn ang="0">
                      <a:pos x="208" y="73"/>
                    </a:cxn>
                    <a:cxn ang="0">
                      <a:pos x="225" y="54"/>
                    </a:cxn>
                    <a:cxn ang="0">
                      <a:pos x="245" y="5"/>
                    </a:cxn>
                    <a:cxn ang="0">
                      <a:pos x="251" y="25"/>
                    </a:cxn>
                    <a:cxn ang="0">
                      <a:pos x="240" y="54"/>
                    </a:cxn>
                    <a:cxn ang="0">
                      <a:pos x="254" y="66"/>
                    </a:cxn>
                    <a:cxn ang="0">
                      <a:pos x="289" y="68"/>
                    </a:cxn>
                    <a:cxn ang="0">
                      <a:pos x="333" y="50"/>
                    </a:cxn>
                    <a:cxn ang="0">
                      <a:pos x="378" y="55"/>
                    </a:cxn>
                    <a:cxn ang="0">
                      <a:pos x="408" y="95"/>
                    </a:cxn>
                    <a:cxn ang="0">
                      <a:pos x="399" y="153"/>
                    </a:cxn>
                    <a:cxn ang="0">
                      <a:pos x="470" y="180"/>
                    </a:cxn>
                    <a:cxn ang="0">
                      <a:pos x="474" y="204"/>
                    </a:cxn>
                    <a:cxn ang="0">
                      <a:pos x="476" y="216"/>
                    </a:cxn>
                  </a:cxnLst>
                  <a:rect l="0" t="0" r="r" b="b"/>
                  <a:pathLst>
                    <a:path w="485" h="347">
                      <a:moveTo>
                        <a:pt x="476" y="216"/>
                      </a:moveTo>
                      <a:cubicBezTo>
                        <a:pt x="474" y="223"/>
                        <a:pt x="475" y="219"/>
                        <a:pt x="473" y="222"/>
                      </a:cubicBezTo>
                      <a:cubicBezTo>
                        <a:pt x="473" y="233"/>
                        <a:pt x="473" y="233"/>
                        <a:pt x="473" y="233"/>
                      </a:cubicBezTo>
                      <a:cubicBezTo>
                        <a:pt x="469" y="238"/>
                        <a:pt x="461" y="246"/>
                        <a:pt x="461" y="253"/>
                      </a:cubicBezTo>
                      <a:cubicBezTo>
                        <a:pt x="461" y="261"/>
                        <a:pt x="473" y="268"/>
                        <a:pt x="476" y="272"/>
                      </a:cubicBezTo>
                      <a:cubicBezTo>
                        <a:pt x="474" y="273"/>
                        <a:pt x="472" y="273"/>
                        <a:pt x="470" y="273"/>
                      </a:cubicBezTo>
                      <a:cubicBezTo>
                        <a:pt x="466" y="275"/>
                        <a:pt x="463" y="273"/>
                        <a:pt x="459" y="275"/>
                      </a:cubicBezTo>
                      <a:cubicBezTo>
                        <a:pt x="453" y="277"/>
                        <a:pt x="452" y="283"/>
                        <a:pt x="446" y="283"/>
                      </a:cubicBezTo>
                      <a:cubicBezTo>
                        <a:pt x="439" y="283"/>
                        <a:pt x="435" y="274"/>
                        <a:pt x="427" y="274"/>
                      </a:cubicBezTo>
                      <a:cubicBezTo>
                        <a:pt x="420" y="274"/>
                        <a:pt x="419" y="278"/>
                        <a:pt x="413" y="280"/>
                      </a:cubicBezTo>
                      <a:cubicBezTo>
                        <a:pt x="414" y="284"/>
                        <a:pt x="414" y="286"/>
                        <a:pt x="413" y="290"/>
                      </a:cubicBezTo>
                      <a:cubicBezTo>
                        <a:pt x="406" y="290"/>
                        <a:pt x="405" y="283"/>
                        <a:pt x="401" y="283"/>
                      </a:cubicBezTo>
                      <a:cubicBezTo>
                        <a:pt x="399" y="283"/>
                        <a:pt x="397" y="286"/>
                        <a:pt x="397" y="288"/>
                      </a:cubicBezTo>
                      <a:cubicBezTo>
                        <a:pt x="405" y="298"/>
                        <a:pt x="405" y="298"/>
                        <a:pt x="405" y="298"/>
                      </a:cubicBezTo>
                      <a:cubicBezTo>
                        <a:pt x="405" y="300"/>
                        <a:pt x="403" y="302"/>
                        <a:pt x="403" y="303"/>
                      </a:cubicBezTo>
                      <a:cubicBezTo>
                        <a:pt x="403" y="304"/>
                        <a:pt x="415" y="315"/>
                        <a:pt x="419" y="315"/>
                      </a:cubicBezTo>
                      <a:cubicBezTo>
                        <a:pt x="419" y="317"/>
                        <a:pt x="420" y="318"/>
                        <a:pt x="420" y="319"/>
                      </a:cubicBezTo>
                      <a:cubicBezTo>
                        <a:pt x="418" y="321"/>
                        <a:pt x="414" y="319"/>
                        <a:pt x="413" y="322"/>
                      </a:cubicBezTo>
                      <a:cubicBezTo>
                        <a:pt x="412" y="322"/>
                        <a:pt x="412" y="322"/>
                        <a:pt x="412" y="322"/>
                      </a:cubicBezTo>
                      <a:cubicBezTo>
                        <a:pt x="407" y="321"/>
                        <a:pt x="403" y="317"/>
                        <a:pt x="401" y="315"/>
                      </a:cubicBezTo>
                      <a:cubicBezTo>
                        <a:pt x="401" y="319"/>
                        <a:pt x="401" y="319"/>
                        <a:pt x="401" y="319"/>
                      </a:cubicBezTo>
                      <a:cubicBezTo>
                        <a:pt x="402" y="321"/>
                        <a:pt x="403" y="323"/>
                        <a:pt x="403" y="326"/>
                      </a:cubicBezTo>
                      <a:cubicBezTo>
                        <a:pt x="403" y="329"/>
                        <a:pt x="399" y="334"/>
                        <a:pt x="403" y="336"/>
                      </a:cubicBezTo>
                      <a:cubicBezTo>
                        <a:pt x="401" y="336"/>
                        <a:pt x="397" y="336"/>
                        <a:pt x="397" y="336"/>
                      </a:cubicBezTo>
                      <a:cubicBezTo>
                        <a:pt x="390" y="336"/>
                        <a:pt x="384" y="329"/>
                        <a:pt x="384" y="322"/>
                      </a:cubicBezTo>
                      <a:cubicBezTo>
                        <a:pt x="384" y="319"/>
                        <a:pt x="388" y="317"/>
                        <a:pt x="390" y="315"/>
                      </a:cubicBezTo>
                      <a:cubicBezTo>
                        <a:pt x="387" y="315"/>
                        <a:pt x="385" y="315"/>
                        <a:pt x="382" y="315"/>
                      </a:cubicBezTo>
                      <a:cubicBezTo>
                        <a:pt x="380" y="315"/>
                        <a:pt x="379" y="311"/>
                        <a:pt x="379" y="310"/>
                      </a:cubicBezTo>
                      <a:cubicBezTo>
                        <a:pt x="378" y="304"/>
                        <a:pt x="374" y="300"/>
                        <a:pt x="370" y="296"/>
                      </a:cubicBezTo>
                      <a:cubicBezTo>
                        <a:pt x="365" y="291"/>
                        <a:pt x="358" y="287"/>
                        <a:pt x="358" y="278"/>
                      </a:cubicBezTo>
                      <a:cubicBezTo>
                        <a:pt x="358" y="272"/>
                        <a:pt x="358" y="270"/>
                        <a:pt x="358" y="266"/>
                      </a:cubicBezTo>
                      <a:cubicBezTo>
                        <a:pt x="358" y="260"/>
                        <a:pt x="348" y="251"/>
                        <a:pt x="342" y="248"/>
                      </a:cubicBezTo>
                      <a:cubicBezTo>
                        <a:pt x="336" y="245"/>
                        <a:pt x="329" y="244"/>
                        <a:pt x="329" y="238"/>
                      </a:cubicBezTo>
                      <a:cubicBezTo>
                        <a:pt x="326" y="238"/>
                        <a:pt x="325" y="238"/>
                        <a:pt x="323" y="238"/>
                      </a:cubicBezTo>
                      <a:cubicBezTo>
                        <a:pt x="313" y="238"/>
                        <a:pt x="302" y="223"/>
                        <a:pt x="302" y="213"/>
                      </a:cubicBezTo>
                      <a:cubicBezTo>
                        <a:pt x="297" y="213"/>
                        <a:pt x="293" y="213"/>
                        <a:pt x="289" y="213"/>
                      </a:cubicBezTo>
                      <a:cubicBezTo>
                        <a:pt x="283" y="213"/>
                        <a:pt x="285" y="204"/>
                        <a:pt x="283" y="201"/>
                      </a:cubicBezTo>
                      <a:cubicBezTo>
                        <a:pt x="278" y="204"/>
                        <a:pt x="268" y="204"/>
                        <a:pt x="268" y="209"/>
                      </a:cubicBezTo>
                      <a:cubicBezTo>
                        <a:pt x="268" y="210"/>
                        <a:pt x="270" y="212"/>
                        <a:pt x="270" y="212"/>
                      </a:cubicBezTo>
                      <a:cubicBezTo>
                        <a:pt x="270" y="214"/>
                        <a:pt x="269" y="217"/>
                        <a:pt x="269" y="220"/>
                      </a:cubicBezTo>
                      <a:cubicBezTo>
                        <a:pt x="269" y="226"/>
                        <a:pt x="273" y="229"/>
                        <a:pt x="278" y="231"/>
                      </a:cubicBezTo>
                      <a:cubicBezTo>
                        <a:pt x="285" y="233"/>
                        <a:pt x="288" y="240"/>
                        <a:pt x="289" y="244"/>
                      </a:cubicBezTo>
                      <a:cubicBezTo>
                        <a:pt x="291" y="250"/>
                        <a:pt x="294" y="257"/>
                        <a:pt x="298" y="259"/>
                      </a:cubicBezTo>
                      <a:cubicBezTo>
                        <a:pt x="304" y="262"/>
                        <a:pt x="309" y="260"/>
                        <a:pt x="315" y="260"/>
                      </a:cubicBezTo>
                      <a:cubicBezTo>
                        <a:pt x="315" y="261"/>
                        <a:pt x="315" y="263"/>
                        <a:pt x="315" y="264"/>
                      </a:cubicBezTo>
                      <a:cubicBezTo>
                        <a:pt x="313" y="269"/>
                        <a:pt x="323" y="271"/>
                        <a:pt x="326" y="272"/>
                      </a:cubicBezTo>
                      <a:cubicBezTo>
                        <a:pt x="335" y="277"/>
                        <a:pt x="345" y="280"/>
                        <a:pt x="344" y="290"/>
                      </a:cubicBezTo>
                      <a:cubicBezTo>
                        <a:pt x="340" y="289"/>
                        <a:pt x="337" y="283"/>
                        <a:pt x="330" y="283"/>
                      </a:cubicBezTo>
                      <a:cubicBezTo>
                        <a:pt x="325" y="283"/>
                        <a:pt x="320" y="286"/>
                        <a:pt x="320" y="290"/>
                      </a:cubicBezTo>
                      <a:cubicBezTo>
                        <a:pt x="320" y="296"/>
                        <a:pt x="328" y="297"/>
                        <a:pt x="328" y="303"/>
                      </a:cubicBezTo>
                      <a:cubicBezTo>
                        <a:pt x="328" y="305"/>
                        <a:pt x="323" y="305"/>
                        <a:pt x="323" y="305"/>
                      </a:cubicBezTo>
                      <a:cubicBezTo>
                        <a:pt x="319" y="309"/>
                        <a:pt x="319" y="318"/>
                        <a:pt x="313" y="318"/>
                      </a:cubicBezTo>
                      <a:cubicBezTo>
                        <a:pt x="310" y="318"/>
                        <a:pt x="308" y="317"/>
                        <a:pt x="308" y="315"/>
                      </a:cubicBezTo>
                      <a:cubicBezTo>
                        <a:pt x="314" y="315"/>
                        <a:pt x="316" y="309"/>
                        <a:pt x="316" y="303"/>
                      </a:cubicBezTo>
                      <a:cubicBezTo>
                        <a:pt x="316" y="297"/>
                        <a:pt x="312" y="295"/>
                        <a:pt x="311" y="291"/>
                      </a:cubicBezTo>
                      <a:cubicBezTo>
                        <a:pt x="310" y="291"/>
                        <a:pt x="300" y="281"/>
                        <a:pt x="299" y="278"/>
                      </a:cubicBezTo>
                      <a:cubicBezTo>
                        <a:pt x="297" y="278"/>
                        <a:pt x="291" y="276"/>
                        <a:pt x="291" y="273"/>
                      </a:cubicBezTo>
                      <a:cubicBezTo>
                        <a:pt x="277" y="270"/>
                        <a:pt x="274" y="266"/>
                        <a:pt x="266" y="259"/>
                      </a:cubicBezTo>
                      <a:cubicBezTo>
                        <a:pt x="263" y="256"/>
                        <a:pt x="257" y="254"/>
                        <a:pt x="256" y="251"/>
                      </a:cubicBezTo>
                      <a:cubicBezTo>
                        <a:pt x="248" y="241"/>
                        <a:pt x="245" y="223"/>
                        <a:pt x="229" y="223"/>
                      </a:cubicBezTo>
                      <a:cubicBezTo>
                        <a:pt x="221" y="223"/>
                        <a:pt x="220" y="228"/>
                        <a:pt x="216" y="230"/>
                      </a:cubicBezTo>
                      <a:cubicBezTo>
                        <a:pt x="208" y="234"/>
                        <a:pt x="202" y="242"/>
                        <a:pt x="192" y="242"/>
                      </a:cubicBezTo>
                      <a:cubicBezTo>
                        <a:pt x="183" y="242"/>
                        <a:pt x="177" y="237"/>
                        <a:pt x="168" y="237"/>
                      </a:cubicBezTo>
                      <a:cubicBezTo>
                        <a:pt x="161" y="237"/>
                        <a:pt x="154" y="242"/>
                        <a:pt x="154" y="248"/>
                      </a:cubicBezTo>
                      <a:cubicBezTo>
                        <a:pt x="157" y="258"/>
                        <a:pt x="157" y="258"/>
                        <a:pt x="157" y="258"/>
                      </a:cubicBezTo>
                      <a:cubicBezTo>
                        <a:pt x="154" y="267"/>
                        <a:pt x="144" y="270"/>
                        <a:pt x="135" y="272"/>
                      </a:cubicBezTo>
                      <a:cubicBezTo>
                        <a:pt x="127" y="274"/>
                        <a:pt x="114" y="292"/>
                        <a:pt x="114" y="302"/>
                      </a:cubicBezTo>
                      <a:cubicBezTo>
                        <a:pt x="114" y="305"/>
                        <a:pt x="117" y="306"/>
                        <a:pt x="119" y="307"/>
                      </a:cubicBezTo>
                      <a:cubicBezTo>
                        <a:pt x="113" y="316"/>
                        <a:pt x="110" y="321"/>
                        <a:pt x="101" y="326"/>
                      </a:cubicBezTo>
                      <a:cubicBezTo>
                        <a:pt x="96" y="328"/>
                        <a:pt x="95" y="340"/>
                        <a:pt x="86" y="337"/>
                      </a:cubicBezTo>
                      <a:cubicBezTo>
                        <a:pt x="86" y="337"/>
                        <a:pt x="86" y="337"/>
                        <a:pt x="86" y="337"/>
                      </a:cubicBezTo>
                      <a:cubicBezTo>
                        <a:pt x="82" y="336"/>
                        <a:pt x="75" y="338"/>
                        <a:pt x="72" y="338"/>
                      </a:cubicBezTo>
                      <a:cubicBezTo>
                        <a:pt x="62" y="338"/>
                        <a:pt x="56" y="347"/>
                        <a:pt x="46" y="347"/>
                      </a:cubicBezTo>
                      <a:cubicBezTo>
                        <a:pt x="40" y="347"/>
                        <a:pt x="39" y="331"/>
                        <a:pt x="29" y="331"/>
                      </a:cubicBezTo>
                      <a:cubicBezTo>
                        <a:pt x="22" y="331"/>
                        <a:pt x="17" y="334"/>
                        <a:pt x="10" y="334"/>
                      </a:cubicBezTo>
                      <a:cubicBezTo>
                        <a:pt x="8" y="334"/>
                        <a:pt x="7" y="332"/>
                        <a:pt x="7" y="330"/>
                      </a:cubicBezTo>
                      <a:cubicBezTo>
                        <a:pt x="7" y="321"/>
                        <a:pt x="7" y="318"/>
                        <a:pt x="7" y="313"/>
                      </a:cubicBezTo>
                      <a:cubicBezTo>
                        <a:pt x="3" y="313"/>
                        <a:pt x="0" y="310"/>
                        <a:pt x="0" y="306"/>
                      </a:cubicBezTo>
                      <a:cubicBezTo>
                        <a:pt x="0" y="301"/>
                        <a:pt x="4" y="299"/>
                        <a:pt x="4" y="296"/>
                      </a:cubicBezTo>
                      <a:cubicBezTo>
                        <a:pt x="4" y="285"/>
                        <a:pt x="8" y="274"/>
                        <a:pt x="8" y="262"/>
                      </a:cubicBezTo>
                      <a:cubicBezTo>
                        <a:pt x="8" y="256"/>
                        <a:pt x="4" y="250"/>
                        <a:pt x="4" y="246"/>
                      </a:cubicBezTo>
                      <a:cubicBezTo>
                        <a:pt x="4" y="243"/>
                        <a:pt x="19" y="234"/>
                        <a:pt x="21" y="234"/>
                      </a:cubicBezTo>
                      <a:cubicBezTo>
                        <a:pt x="23" y="234"/>
                        <a:pt x="25" y="236"/>
                        <a:pt x="28" y="235"/>
                      </a:cubicBezTo>
                      <a:cubicBezTo>
                        <a:pt x="48" y="235"/>
                        <a:pt x="48" y="235"/>
                        <a:pt x="48" y="235"/>
                      </a:cubicBezTo>
                      <a:cubicBezTo>
                        <a:pt x="49" y="237"/>
                        <a:pt x="53" y="238"/>
                        <a:pt x="55" y="238"/>
                      </a:cubicBezTo>
                      <a:cubicBezTo>
                        <a:pt x="76" y="238"/>
                        <a:pt x="76" y="238"/>
                        <a:pt x="76" y="238"/>
                      </a:cubicBezTo>
                      <a:cubicBezTo>
                        <a:pt x="82" y="237"/>
                        <a:pt x="84" y="240"/>
                        <a:pt x="89" y="240"/>
                      </a:cubicBezTo>
                      <a:cubicBezTo>
                        <a:pt x="92" y="240"/>
                        <a:pt x="98" y="238"/>
                        <a:pt x="100" y="238"/>
                      </a:cubicBezTo>
                      <a:cubicBezTo>
                        <a:pt x="100" y="229"/>
                        <a:pt x="105" y="226"/>
                        <a:pt x="105" y="218"/>
                      </a:cubicBezTo>
                      <a:cubicBezTo>
                        <a:pt x="105" y="216"/>
                        <a:pt x="105" y="208"/>
                        <a:pt x="105" y="206"/>
                      </a:cubicBezTo>
                      <a:cubicBezTo>
                        <a:pt x="104" y="206"/>
                        <a:pt x="104" y="206"/>
                        <a:pt x="104" y="206"/>
                      </a:cubicBezTo>
                      <a:cubicBezTo>
                        <a:pt x="105" y="205"/>
                        <a:pt x="106" y="201"/>
                        <a:pt x="106" y="200"/>
                      </a:cubicBezTo>
                      <a:cubicBezTo>
                        <a:pt x="106" y="196"/>
                        <a:pt x="103" y="197"/>
                        <a:pt x="103" y="193"/>
                      </a:cubicBezTo>
                      <a:cubicBezTo>
                        <a:pt x="94" y="193"/>
                        <a:pt x="92" y="185"/>
                        <a:pt x="92" y="178"/>
                      </a:cubicBezTo>
                      <a:cubicBezTo>
                        <a:pt x="89" y="178"/>
                        <a:pt x="89" y="175"/>
                        <a:pt x="87" y="175"/>
                      </a:cubicBezTo>
                      <a:cubicBezTo>
                        <a:pt x="79" y="173"/>
                        <a:pt x="60" y="169"/>
                        <a:pt x="60" y="163"/>
                      </a:cubicBezTo>
                      <a:cubicBezTo>
                        <a:pt x="60" y="163"/>
                        <a:pt x="60" y="161"/>
                        <a:pt x="60" y="161"/>
                      </a:cubicBezTo>
                      <a:cubicBezTo>
                        <a:pt x="60" y="157"/>
                        <a:pt x="72" y="154"/>
                        <a:pt x="76" y="153"/>
                      </a:cubicBezTo>
                      <a:cubicBezTo>
                        <a:pt x="78" y="156"/>
                        <a:pt x="85" y="157"/>
                        <a:pt x="88" y="157"/>
                      </a:cubicBezTo>
                      <a:cubicBezTo>
                        <a:pt x="92" y="157"/>
                        <a:pt x="97" y="156"/>
                        <a:pt x="98" y="155"/>
                      </a:cubicBezTo>
                      <a:cubicBezTo>
                        <a:pt x="98" y="152"/>
                        <a:pt x="98" y="152"/>
                        <a:pt x="98" y="152"/>
                      </a:cubicBezTo>
                      <a:cubicBezTo>
                        <a:pt x="95" y="151"/>
                        <a:pt x="97" y="145"/>
                        <a:pt x="96" y="143"/>
                      </a:cubicBezTo>
                      <a:cubicBezTo>
                        <a:pt x="96" y="140"/>
                        <a:pt x="96" y="140"/>
                        <a:pt x="96" y="140"/>
                      </a:cubicBezTo>
                      <a:cubicBezTo>
                        <a:pt x="101" y="140"/>
                        <a:pt x="101" y="140"/>
                        <a:pt x="101" y="140"/>
                      </a:cubicBezTo>
                      <a:cubicBezTo>
                        <a:pt x="104" y="143"/>
                        <a:pt x="109" y="145"/>
                        <a:pt x="114" y="145"/>
                      </a:cubicBezTo>
                      <a:cubicBezTo>
                        <a:pt x="117" y="145"/>
                        <a:pt x="120" y="142"/>
                        <a:pt x="121" y="139"/>
                      </a:cubicBezTo>
                      <a:cubicBezTo>
                        <a:pt x="135" y="139"/>
                        <a:pt x="138" y="129"/>
                        <a:pt x="141" y="119"/>
                      </a:cubicBezTo>
                      <a:cubicBezTo>
                        <a:pt x="143" y="119"/>
                        <a:pt x="145" y="118"/>
                        <a:pt x="147" y="118"/>
                      </a:cubicBezTo>
                      <a:cubicBezTo>
                        <a:pt x="150" y="117"/>
                        <a:pt x="167" y="110"/>
                        <a:pt x="169" y="108"/>
                      </a:cubicBezTo>
                      <a:cubicBezTo>
                        <a:pt x="173" y="104"/>
                        <a:pt x="171" y="99"/>
                        <a:pt x="171" y="94"/>
                      </a:cubicBezTo>
                      <a:cubicBezTo>
                        <a:pt x="171" y="92"/>
                        <a:pt x="175" y="89"/>
                        <a:pt x="176" y="89"/>
                      </a:cubicBezTo>
                      <a:cubicBezTo>
                        <a:pt x="182" y="83"/>
                        <a:pt x="188" y="76"/>
                        <a:pt x="198" y="76"/>
                      </a:cubicBezTo>
                      <a:cubicBezTo>
                        <a:pt x="204" y="76"/>
                        <a:pt x="201" y="77"/>
                        <a:pt x="204" y="76"/>
                      </a:cubicBezTo>
                      <a:cubicBezTo>
                        <a:pt x="206" y="77"/>
                        <a:pt x="207" y="74"/>
                        <a:pt x="208" y="73"/>
                      </a:cubicBezTo>
                      <a:cubicBezTo>
                        <a:pt x="211" y="70"/>
                        <a:pt x="215" y="72"/>
                        <a:pt x="219" y="72"/>
                      </a:cubicBezTo>
                      <a:cubicBezTo>
                        <a:pt x="221" y="72"/>
                        <a:pt x="229" y="68"/>
                        <a:pt x="229" y="65"/>
                      </a:cubicBezTo>
                      <a:cubicBezTo>
                        <a:pt x="229" y="63"/>
                        <a:pt x="225" y="54"/>
                        <a:pt x="225" y="54"/>
                      </a:cubicBezTo>
                      <a:cubicBezTo>
                        <a:pt x="224" y="42"/>
                        <a:pt x="217" y="38"/>
                        <a:pt x="217" y="28"/>
                      </a:cubicBezTo>
                      <a:cubicBezTo>
                        <a:pt x="217" y="9"/>
                        <a:pt x="234" y="8"/>
                        <a:pt x="245" y="0"/>
                      </a:cubicBezTo>
                      <a:cubicBezTo>
                        <a:pt x="245" y="5"/>
                        <a:pt x="245" y="5"/>
                        <a:pt x="245" y="5"/>
                      </a:cubicBezTo>
                      <a:cubicBezTo>
                        <a:pt x="243" y="10"/>
                        <a:pt x="242" y="12"/>
                        <a:pt x="242" y="17"/>
                      </a:cubicBezTo>
                      <a:cubicBezTo>
                        <a:pt x="242" y="21"/>
                        <a:pt x="247" y="22"/>
                        <a:pt x="251" y="22"/>
                      </a:cubicBezTo>
                      <a:cubicBezTo>
                        <a:pt x="251" y="23"/>
                        <a:pt x="251" y="24"/>
                        <a:pt x="251" y="25"/>
                      </a:cubicBezTo>
                      <a:cubicBezTo>
                        <a:pt x="251" y="27"/>
                        <a:pt x="247" y="28"/>
                        <a:pt x="245" y="29"/>
                      </a:cubicBezTo>
                      <a:cubicBezTo>
                        <a:pt x="241" y="34"/>
                        <a:pt x="236" y="38"/>
                        <a:pt x="236" y="46"/>
                      </a:cubicBezTo>
                      <a:cubicBezTo>
                        <a:pt x="236" y="50"/>
                        <a:pt x="238" y="53"/>
                        <a:pt x="240" y="54"/>
                      </a:cubicBezTo>
                      <a:cubicBezTo>
                        <a:pt x="240" y="56"/>
                        <a:pt x="241" y="57"/>
                        <a:pt x="240" y="59"/>
                      </a:cubicBezTo>
                      <a:cubicBezTo>
                        <a:pt x="245" y="59"/>
                        <a:pt x="247" y="60"/>
                        <a:pt x="251" y="60"/>
                      </a:cubicBezTo>
                      <a:cubicBezTo>
                        <a:pt x="252" y="63"/>
                        <a:pt x="253" y="66"/>
                        <a:pt x="254" y="66"/>
                      </a:cubicBezTo>
                      <a:cubicBezTo>
                        <a:pt x="266" y="66"/>
                        <a:pt x="274" y="56"/>
                        <a:pt x="285" y="57"/>
                      </a:cubicBezTo>
                      <a:cubicBezTo>
                        <a:pt x="284" y="59"/>
                        <a:pt x="282" y="60"/>
                        <a:pt x="282" y="62"/>
                      </a:cubicBezTo>
                      <a:cubicBezTo>
                        <a:pt x="282" y="63"/>
                        <a:pt x="289" y="68"/>
                        <a:pt x="289" y="68"/>
                      </a:cubicBezTo>
                      <a:cubicBezTo>
                        <a:pt x="294" y="68"/>
                        <a:pt x="295" y="65"/>
                        <a:pt x="297" y="64"/>
                      </a:cubicBezTo>
                      <a:cubicBezTo>
                        <a:pt x="304" y="60"/>
                        <a:pt x="310" y="62"/>
                        <a:pt x="317" y="59"/>
                      </a:cubicBezTo>
                      <a:cubicBezTo>
                        <a:pt x="321" y="57"/>
                        <a:pt x="328" y="50"/>
                        <a:pt x="333" y="50"/>
                      </a:cubicBezTo>
                      <a:cubicBezTo>
                        <a:pt x="339" y="50"/>
                        <a:pt x="345" y="51"/>
                        <a:pt x="348" y="52"/>
                      </a:cubicBezTo>
                      <a:cubicBezTo>
                        <a:pt x="347" y="54"/>
                        <a:pt x="346" y="56"/>
                        <a:pt x="346" y="57"/>
                      </a:cubicBezTo>
                      <a:cubicBezTo>
                        <a:pt x="358" y="57"/>
                        <a:pt x="370" y="55"/>
                        <a:pt x="378" y="55"/>
                      </a:cubicBezTo>
                      <a:cubicBezTo>
                        <a:pt x="386" y="55"/>
                        <a:pt x="392" y="54"/>
                        <a:pt x="401" y="54"/>
                      </a:cubicBezTo>
                      <a:cubicBezTo>
                        <a:pt x="410" y="54"/>
                        <a:pt x="414" y="70"/>
                        <a:pt x="414" y="80"/>
                      </a:cubicBezTo>
                      <a:cubicBezTo>
                        <a:pt x="414" y="86"/>
                        <a:pt x="408" y="89"/>
                        <a:pt x="408" y="95"/>
                      </a:cubicBezTo>
                      <a:cubicBezTo>
                        <a:pt x="408" y="104"/>
                        <a:pt x="416" y="110"/>
                        <a:pt x="416" y="118"/>
                      </a:cubicBezTo>
                      <a:cubicBezTo>
                        <a:pt x="416" y="123"/>
                        <a:pt x="408" y="125"/>
                        <a:pt x="406" y="128"/>
                      </a:cubicBezTo>
                      <a:cubicBezTo>
                        <a:pt x="401" y="136"/>
                        <a:pt x="399" y="143"/>
                        <a:pt x="399" y="153"/>
                      </a:cubicBezTo>
                      <a:cubicBezTo>
                        <a:pt x="399" y="166"/>
                        <a:pt x="408" y="163"/>
                        <a:pt x="418" y="163"/>
                      </a:cubicBezTo>
                      <a:cubicBezTo>
                        <a:pt x="432" y="163"/>
                        <a:pt x="439" y="157"/>
                        <a:pt x="450" y="157"/>
                      </a:cubicBezTo>
                      <a:cubicBezTo>
                        <a:pt x="461" y="157"/>
                        <a:pt x="459" y="180"/>
                        <a:pt x="470" y="180"/>
                      </a:cubicBezTo>
                      <a:cubicBezTo>
                        <a:pt x="470" y="198"/>
                        <a:pt x="470" y="198"/>
                        <a:pt x="470" y="198"/>
                      </a:cubicBezTo>
                      <a:cubicBezTo>
                        <a:pt x="470" y="200"/>
                        <a:pt x="471" y="201"/>
                        <a:pt x="472" y="201"/>
                      </a:cubicBezTo>
                      <a:cubicBezTo>
                        <a:pt x="474" y="204"/>
                        <a:pt x="474" y="204"/>
                        <a:pt x="474" y="204"/>
                      </a:cubicBezTo>
                      <a:cubicBezTo>
                        <a:pt x="476" y="204"/>
                        <a:pt x="482" y="202"/>
                        <a:pt x="485" y="201"/>
                      </a:cubicBezTo>
                      <a:cubicBezTo>
                        <a:pt x="485" y="204"/>
                        <a:pt x="485" y="206"/>
                        <a:pt x="485" y="208"/>
                      </a:cubicBezTo>
                      <a:cubicBezTo>
                        <a:pt x="481" y="209"/>
                        <a:pt x="476" y="211"/>
                        <a:pt x="476" y="2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0" name="îşḷïḍé">
                  <a:extLst>
                    <a:ext uri="{FF2B5EF4-FFF2-40B4-BE49-F238E27FC236}">
                      <a16:creationId xmlns:a16="http://schemas.microsoft.com/office/drawing/2014/main" id="{B867159E-B33B-E105-4D7C-D5433070D9FA}"/>
                    </a:ext>
                  </a:extLst>
                </p:cNvPr>
                <p:cNvSpPr/>
                <p:nvPr/>
              </p:nvSpPr>
              <p:spPr bwMode="auto">
                <a:xfrm>
                  <a:off x="4470400" y="1416050"/>
                  <a:ext cx="436563" cy="423863"/>
                </a:xfrm>
                <a:custGeom>
                  <a:avLst/>
                  <a:gdLst/>
                  <a:ahLst/>
                  <a:cxnLst>
                    <a:cxn ang="0">
                      <a:pos x="66" y="236"/>
                    </a:cxn>
                    <a:cxn ang="0">
                      <a:pos x="4" y="254"/>
                    </a:cxn>
                    <a:cxn ang="0">
                      <a:pos x="12" y="241"/>
                    </a:cxn>
                    <a:cxn ang="0">
                      <a:pos x="8" y="231"/>
                    </a:cxn>
                    <a:cxn ang="0">
                      <a:pos x="10" y="190"/>
                    </a:cxn>
                    <a:cxn ang="0">
                      <a:pos x="55" y="163"/>
                    </a:cxn>
                    <a:cxn ang="0">
                      <a:pos x="85" y="129"/>
                    </a:cxn>
                    <a:cxn ang="0">
                      <a:pos x="97" y="102"/>
                    </a:cxn>
                    <a:cxn ang="0">
                      <a:pos x="142" y="55"/>
                    </a:cxn>
                    <a:cxn ang="0">
                      <a:pos x="124" y="57"/>
                    </a:cxn>
                    <a:cxn ang="0">
                      <a:pos x="124" y="49"/>
                    </a:cxn>
                    <a:cxn ang="0">
                      <a:pos x="132" y="44"/>
                    </a:cxn>
                    <a:cxn ang="0">
                      <a:pos x="148" y="57"/>
                    </a:cxn>
                    <a:cxn ang="0">
                      <a:pos x="149" y="45"/>
                    </a:cxn>
                    <a:cxn ang="0">
                      <a:pos x="168" y="37"/>
                    </a:cxn>
                    <a:cxn ang="0">
                      <a:pos x="183" y="28"/>
                    </a:cxn>
                    <a:cxn ang="0">
                      <a:pos x="199" y="21"/>
                    </a:cxn>
                    <a:cxn ang="0">
                      <a:pos x="221" y="17"/>
                    </a:cxn>
                    <a:cxn ang="0">
                      <a:pos x="223" y="5"/>
                    </a:cxn>
                    <a:cxn ang="0">
                      <a:pos x="256" y="6"/>
                    </a:cxn>
                    <a:cxn ang="0">
                      <a:pos x="266" y="7"/>
                    </a:cxn>
                    <a:cxn ang="0">
                      <a:pos x="285" y="2"/>
                    </a:cxn>
                    <a:cxn ang="0">
                      <a:pos x="296" y="6"/>
                    </a:cxn>
                    <a:cxn ang="0">
                      <a:pos x="293" y="24"/>
                    </a:cxn>
                    <a:cxn ang="0">
                      <a:pos x="315" y="32"/>
                    </a:cxn>
                    <a:cxn ang="0">
                      <a:pos x="309" y="72"/>
                    </a:cxn>
                    <a:cxn ang="0">
                      <a:pos x="310" y="113"/>
                    </a:cxn>
                    <a:cxn ang="0">
                      <a:pos x="318" y="148"/>
                    </a:cxn>
                    <a:cxn ang="0">
                      <a:pos x="327" y="172"/>
                    </a:cxn>
                    <a:cxn ang="0">
                      <a:pos x="255" y="224"/>
                    </a:cxn>
                    <a:cxn ang="0">
                      <a:pos x="218" y="225"/>
                    </a:cxn>
                    <a:cxn ang="0">
                      <a:pos x="206" y="200"/>
                    </a:cxn>
                    <a:cxn ang="0">
                      <a:pos x="197" y="174"/>
                    </a:cxn>
                    <a:cxn ang="0">
                      <a:pos x="254" y="130"/>
                    </a:cxn>
                    <a:cxn ang="0">
                      <a:pos x="202" y="135"/>
                    </a:cxn>
                    <a:cxn ang="0">
                      <a:pos x="172" y="169"/>
                    </a:cxn>
                    <a:cxn ang="0">
                      <a:pos x="146" y="201"/>
                    </a:cxn>
                    <a:cxn ang="0">
                      <a:pos x="150" y="218"/>
                    </a:cxn>
                    <a:cxn ang="0">
                      <a:pos x="152" y="253"/>
                    </a:cxn>
                    <a:cxn ang="0">
                      <a:pos x="146" y="283"/>
                    </a:cxn>
                    <a:cxn ang="0">
                      <a:pos x="121" y="304"/>
                    </a:cxn>
                    <a:cxn ang="0">
                      <a:pos x="90" y="297"/>
                    </a:cxn>
                    <a:cxn ang="0">
                      <a:pos x="82" y="269"/>
                    </a:cxn>
                    <a:cxn ang="0">
                      <a:pos x="76" y="245"/>
                    </a:cxn>
                  </a:cxnLst>
                  <a:rect l="0" t="0" r="r" b="b"/>
                  <a:pathLst>
                    <a:path w="327" h="318">
                      <a:moveTo>
                        <a:pt x="76" y="247"/>
                      </a:moveTo>
                      <a:cubicBezTo>
                        <a:pt x="70" y="245"/>
                        <a:pt x="69" y="241"/>
                        <a:pt x="66" y="236"/>
                      </a:cubicBezTo>
                      <a:cubicBezTo>
                        <a:pt x="57" y="249"/>
                        <a:pt x="43" y="266"/>
                        <a:pt x="24" y="266"/>
                      </a:cubicBezTo>
                      <a:cubicBezTo>
                        <a:pt x="22" y="266"/>
                        <a:pt x="4" y="256"/>
                        <a:pt x="4" y="254"/>
                      </a:cubicBezTo>
                      <a:cubicBezTo>
                        <a:pt x="4" y="250"/>
                        <a:pt x="10" y="248"/>
                        <a:pt x="12" y="247"/>
                      </a:cubicBezTo>
                      <a:cubicBezTo>
                        <a:pt x="12" y="241"/>
                        <a:pt x="12" y="241"/>
                        <a:pt x="12" y="241"/>
                      </a:cubicBezTo>
                      <a:cubicBezTo>
                        <a:pt x="6" y="241"/>
                        <a:pt x="6" y="241"/>
                        <a:pt x="0" y="243"/>
                      </a:cubicBezTo>
                      <a:cubicBezTo>
                        <a:pt x="0" y="240"/>
                        <a:pt x="5" y="234"/>
                        <a:pt x="8" y="231"/>
                      </a:cubicBezTo>
                      <a:cubicBezTo>
                        <a:pt x="1" y="223"/>
                        <a:pt x="0" y="212"/>
                        <a:pt x="0" y="200"/>
                      </a:cubicBezTo>
                      <a:cubicBezTo>
                        <a:pt x="0" y="193"/>
                        <a:pt x="7" y="194"/>
                        <a:pt x="10" y="190"/>
                      </a:cubicBezTo>
                      <a:cubicBezTo>
                        <a:pt x="15" y="182"/>
                        <a:pt x="20" y="177"/>
                        <a:pt x="30" y="174"/>
                      </a:cubicBezTo>
                      <a:cubicBezTo>
                        <a:pt x="38" y="172"/>
                        <a:pt x="39" y="162"/>
                        <a:pt x="55" y="163"/>
                      </a:cubicBezTo>
                      <a:cubicBezTo>
                        <a:pt x="50" y="162"/>
                        <a:pt x="49" y="161"/>
                        <a:pt x="45" y="160"/>
                      </a:cubicBezTo>
                      <a:cubicBezTo>
                        <a:pt x="64" y="155"/>
                        <a:pt x="71" y="140"/>
                        <a:pt x="85" y="129"/>
                      </a:cubicBezTo>
                      <a:cubicBezTo>
                        <a:pt x="90" y="126"/>
                        <a:pt x="89" y="112"/>
                        <a:pt x="93" y="112"/>
                      </a:cubicBezTo>
                      <a:cubicBezTo>
                        <a:pt x="93" y="112"/>
                        <a:pt x="97" y="102"/>
                        <a:pt x="97" y="102"/>
                      </a:cubicBezTo>
                      <a:cubicBezTo>
                        <a:pt x="102" y="93"/>
                        <a:pt x="109" y="87"/>
                        <a:pt x="118" y="83"/>
                      </a:cubicBezTo>
                      <a:cubicBezTo>
                        <a:pt x="127" y="80"/>
                        <a:pt x="139" y="65"/>
                        <a:pt x="142" y="55"/>
                      </a:cubicBezTo>
                      <a:cubicBezTo>
                        <a:pt x="131" y="58"/>
                        <a:pt x="126" y="63"/>
                        <a:pt x="116" y="63"/>
                      </a:cubicBezTo>
                      <a:cubicBezTo>
                        <a:pt x="118" y="60"/>
                        <a:pt x="123" y="58"/>
                        <a:pt x="124" y="57"/>
                      </a:cubicBezTo>
                      <a:cubicBezTo>
                        <a:pt x="122" y="57"/>
                        <a:pt x="118" y="56"/>
                        <a:pt x="118" y="56"/>
                      </a:cubicBezTo>
                      <a:cubicBezTo>
                        <a:pt x="119" y="51"/>
                        <a:pt x="121" y="49"/>
                        <a:pt x="124" y="49"/>
                      </a:cubicBezTo>
                      <a:cubicBezTo>
                        <a:pt x="126" y="49"/>
                        <a:pt x="127" y="50"/>
                        <a:pt x="128" y="50"/>
                      </a:cubicBezTo>
                      <a:cubicBezTo>
                        <a:pt x="129" y="47"/>
                        <a:pt x="131" y="46"/>
                        <a:pt x="132" y="44"/>
                      </a:cubicBezTo>
                      <a:cubicBezTo>
                        <a:pt x="134" y="47"/>
                        <a:pt x="135" y="49"/>
                        <a:pt x="133" y="52"/>
                      </a:cubicBezTo>
                      <a:cubicBezTo>
                        <a:pt x="140" y="52"/>
                        <a:pt x="142" y="57"/>
                        <a:pt x="148" y="57"/>
                      </a:cubicBezTo>
                      <a:cubicBezTo>
                        <a:pt x="150" y="57"/>
                        <a:pt x="155" y="46"/>
                        <a:pt x="156" y="46"/>
                      </a:cubicBezTo>
                      <a:cubicBezTo>
                        <a:pt x="153" y="45"/>
                        <a:pt x="153" y="44"/>
                        <a:pt x="149" y="45"/>
                      </a:cubicBezTo>
                      <a:cubicBezTo>
                        <a:pt x="151" y="41"/>
                        <a:pt x="154" y="38"/>
                        <a:pt x="159" y="38"/>
                      </a:cubicBezTo>
                      <a:cubicBezTo>
                        <a:pt x="162" y="38"/>
                        <a:pt x="165" y="39"/>
                        <a:pt x="168" y="37"/>
                      </a:cubicBezTo>
                      <a:cubicBezTo>
                        <a:pt x="165" y="35"/>
                        <a:pt x="166" y="35"/>
                        <a:pt x="164" y="33"/>
                      </a:cubicBezTo>
                      <a:cubicBezTo>
                        <a:pt x="169" y="29"/>
                        <a:pt x="176" y="29"/>
                        <a:pt x="183" y="28"/>
                      </a:cubicBezTo>
                      <a:cubicBezTo>
                        <a:pt x="183" y="33"/>
                        <a:pt x="183" y="33"/>
                        <a:pt x="183" y="33"/>
                      </a:cubicBezTo>
                      <a:cubicBezTo>
                        <a:pt x="189" y="32"/>
                        <a:pt x="190" y="22"/>
                        <a:pt x="199" y="21"/>
                      </a:cubicBezTo>
                      <a:cubicBezTo>
                        <a:pt x="199" y="29"/>
                        <a:pt x="199" y="29"/>
                        <a:pt x="199" y="29"/>
                      </a:cubicBezTo>
                      <a:cubicBezTo>
                        <a:pt x="205" y="18"/>
                        <a:pt x="213" y="21"/>
                        <a:pt x="221" y="17"/>
                      </a:cubicBezTo>
                      <a:cubicBezTo>
                        <a:pt x="217" y="15"/>
                        <a:pt x="214" y="14"/>
                        <a:pt x="214" y="11"/>
                      </a:cubicBezTo>
                      <a:cubicBezTo>
                        <a:pt x="214" y="9"/>
                        <a:pt x="222" y="7"/>
                        <a:pt x="223" y="5"/>
                      </a:cubicBezTo>
                      <a:cubicBezTo>
                        <a:pt x="226" y="8"/>
                        <a:pt x="228" y="11"/>
                        <a:pt x="232" y="11"/>
                      </a:cubicBezTo>
                      <a:cubicBezTo>
                        <a:pt x="239" y="11"/>
                        <a:pt x="256" y="0"/>
                        <a:pt x="256" y="6"/>
                      </a:cubicBezTo>
                      <a:cubicBezTo>
                        <a:pt x="256" y="12"/>
                        <a:pt x="248" y="14"/>
                        <a:pt x="247" y="20"/>
                      </a:cubicBezTo>
                      <a:cubicBezTo>
                        <a:pt x="255" y="21"/>
                        <a:pt x="258" y="11"/>
                        <a:pt x="266" y="7"/>
                      </a:cubicBezTo>
                      <a:cubicBezTo>
                        <a:pt x="267" y="10"/>
                        <a:pt x="267" y="12"/>
                        <a:pt x="268" y="15"/>
                      </a:cubicBezTo>
                      <a:cubicBezTo>
                        <a:pt x="274" y="9"/>
                        <a:pt x="277" y="7"/>
                        <a:pt x="285" y="2"/>
                      </a:cubicBezTo>
                      <a:cubicBezTo>
                        <a:pt x="285" y="8"/>
                        <a:pt x="284" y="12"/>
                        <a:pt x="289" y="13"/>
                      </a:cubicBezTo>
                      <a:cubicBezTo>
                        <a:pt x="290" y="9"/>
                        <a:pt x="292" y="6"/>
                        <a:pt x="296" y="6"/>
                      </a:cubicBezTo>
                      <a:cubicBezTo>
                        <a:pt x="298" y="6"/>
                        <a:pt x="307" y="11"/>
                        <a:pt x="311" y="13"/>
                      </a:cubicBezTo>
                      <a:cubicBezTo>
                        <a:pt x="307" y="24"/>
                        <a:pt x="303" y="20"/>
                        <a:pt x="293" y="24"/>
                      </a:cubicBezTo>
                      <a:cubicBezTo>
                        <a:pt x="298" y="27"/>
                        <a:pt x="301" y="28"/>
                        <a:pt x="301" y="30"/>
                      </a:cubicBezTo>
                      <a:cubicBezTo>
                        <a:pt x="305" y="31"/>
                        <a:pt x="314" y="32"/>
                        <a:pt x="315" y="32"/>
                      </a:cubicBezTo>
                      <a:cubicBezTo>
                        <a:pt x="309" y="36"/>
                        <a:pt x="293" y="44"/>
                        <a:pt x="293" y="55"/>
                      </a:cubicBezTo>
                      <a:cubicBezTo>
                        <a:pt x="293" y="63"/>
                        <a:pt x="309" y="62"/>
                        <a:pt x="309" y="72"/>
                      </a:cubicBezTo>
                      <a:cubicBezTo>
                        <a:pt x="309" y="80"/>
                        <a:pt x="301" y="83"/>
                        <a:pt x="301" y="91"/>
                      </a:cubicBezTo>
                      <a:cubicBezTo>
                        <a:pt x="301" y="99"/>
                        <a:pt x="310" y="104"/>
                        <a:pt x="310" y="113"/>
                      </a:cubicBezTo>
                      <a:cubicBezTo>
                        <a:pt x="310" y="118"/>
                        <a:pt x="305" y="121"/>
                        <a:pt x="305" y="126"/>
                      </a:cubicBezTo>
                      <a:cubicBezTo>
                        <a:pt x="305" y="136"/>
                        <a:pt x="318" y="138"/>
                        <a:pt x="318" y="148"/>
                      </a:cubicBezTo>
                      <a:cubicBezTo>
                        <a:pt x="318" y="151"/>
                        <a:pt x="314" y="153"/>
                        <a:pt x="313" y="154"/>
                      </a:cubicBezTo>
                      <a:cubicBezTo>
                        <a:pt x="317" y="161"/>
                        <a:pt x="327" y="163"/>
                        <a:pt x="327" y="172"/>
                      </a:cubicBezTo>
                      <a:cubicBezTo>
                        <a:pt x="327" y="187"/>
                        <a:pt x="297" y="203"/>
                        <a:pt x="288" y="215"/>
                      </a:cubicBezTo>
                      <a:cubicBezTo>
                        <a:pt x="283" y="224"/>
                        <a:pt x="263" y="226"/>
                        <a:pt x="255" y="224"/>
                      </a:cubicBezTo>
                      <a:cubicBezTo>
                        <a:pt x="246" y="227"/>
                        <a:pt x="236" y="231"/>
                        <a:pt x="228" y="231"/>
                      </a:cubicBezTo>
                      <a:cubicBezTo>
                        <a:pt x="222" y="231"/>
                        <a:pt x="218" y="230"/>
                        <a:pt x="218" y="225"/>
                      </a:cubicBezTo>
                      <a:cubicBezTo>
                        <a:pt x="209" y="225"/>
                        <a:pt x="199" y="219"/>
                        <a:pt x="199" y="210"/>
                      </a:cubicBezTo>
                      <a:cubicBezTo>
                        <a:pt x="199" y="205"/>
                        <a:pt x="204" y="202"/>
                        <a:pt x="206" y="200"/>
                      </a:cubicBezTo>
                      <a:cubicBezTo>
                        <a:pt x="201" y="198"/>
                        <a:pt x="197" y="188"/>
                        <a:pt x="197" y="183"/>
                      </a:cubicBezTo>
                      <a:cubicBezTo>
                        <a:pt x="197" y="180"/>
                        <a:pt x="198" y="178"/>
                        <a:pt x="197" y="174"/>
                      </a:cubicBezTo>
                      <a:cubicBezTo>
                        <a:pt x="216" y="174"/>
                        <a:pt x="225" y="150"/>
                        <a:pt x="237" y="144"/>
                      </a:cubicBezTo>
                      <a:cubicBezTo>
                        <a:pt x="243" y="140"/>
                        <a:pt x="254" y="138"/>
                        <a:pt x="254" y="130"/>
                      </a:cubicBezTo>
                      <a:cubicBezTo>
                        <a:pt x="254" y="119"/>
                        <a:pt x="239" y="117"/>
                        <a:pt x="228" y="117"/>
                      </a:cubicBezTo>
                      <a:cubicBezTo>
                        <a:pt x="213" y="117"/>
                        <a:pt x="202" y="122"/>
                        <a:pt x="202" y="135"/>
                      </a:cubicBezTo>
                      <a:cubicBezTo>
                        <a:pt x="202" y="140"/>
                        <a:pt x="203" y="142"/>
                        <a:pt x="202" y="145"/>
                      </a:cubicBezTo>
                      <a:cubicBezTo>
                        <a:pt x="202" y="155"/>
                        <a:pt x="181" y="164"/>
                        <a:pt x="172" y="169"/>
                      </a:cubicBezTo>
                      <a:cubicBezTo>
                        <a:pt x="165" y="174"/>
                        <a:pt x="157" y="175"/>
                        <a:pt x="152" y="183"/>
                      </a:cubicBezTo>
                      <a:cubicBezTo>
                        <a:pt x="149" y="189"/>
                        <a:pt x="153" y="198"/>
                        <a:pt x="146" y="201"/>
                      </a:cubicBezTo>
                      <a:cubicBezTo>
                        <a:pt x="146" y="210"/>
                        <a:pt x="146" y="210"/>
                        <a:pt x="146" y="210"/>
                      </a:cubicBezTo>
                      <a:cubicBezTo>
                        <a:pt x="149" y="212"/>
                        <a:pt x="150" y="215"/>
                        <a:pt x="150" y="218"/>
                      </a:cubicBezTo>
                      <a:cubicBezTo>
                        <a:pt x="158" y="219"/>
                        <a:pt x="170" y="227"/>
                        <a:pt x="170" y="235"/>
                      </a:cubicBezTo>
                      <a:cubicBezTo>
                        <a:pt x="170" y="242"/>
                        <a:pt x="157" y="253"/>
                        <a:pt x="152" y="253"/>
                      </a:cubicBezTo>
                      <a:cubicBezTo>
                        <a:pt x="143" y="253"/>
                        <a:pt x="140" y="266"/>
                        <a:pt x="140" y="275"/>
                      </a:cubicBezTo>
                      <a:cubicBezTo>
                        <a:pt x="140" y="280"/>
                        <a:pt x="144" y="282"/>
                        <a:pt x="146" y="283"/>
                      </a:cubicBezTo>
                      <a:cubicBezTo>
                        <a:pt x="145" y="294"/>
                        <a:pt x="135" y="295"/>
                        <a:pt x="133" y="304"/>
                      </a:cubicBezTo>
                      <a:cubicBezTo>
                        <a:pt x="127" y="304"/>
                        <a:pt x="125" y="304"/>
                        <a:pt x="121" y="304"/>
                      </a:cubicBezTo>
                      <a:cubicBezTo>
                        <a:pt x="114" y="304"/>
                        <a:pt x="111" y="318"/>
                        <a:pt x="100" y="318"/>
                      </a:cubicBezTo>
                      <a:cubicBezTo>
                        <a:pt x="97" y="318"/>
                        <a:pt x="90" y="299"/>
                        <a:pt x="90" y="297"/>
                      </a:cubicBezTo>
                      <a:cubicBezTo>
                        <a:pt x="90" y="296"/>
                        <a:pt x="91" y="294"/>
                        <a:pt x="91" y="293"/>
                      </a:cubicBezTo>
                      <a:cubicBezTo>
                        <a:pt x="84" y="285"/>
                        <a:pt x="85" y="279"/>
                        <a:pt x="82" y="269"/>
                      </a:cubicBezTo>
                      <a:cubicBezTo>
                        <a:pt x="79" y="263"/>
                        <a:pt x="73" y="261"/>
                        <a:pt x="73" y="253"/>
                      </a:cubicBezTo>
                      <a:cubicBezTo>
                        <a:pt x="73" y="250"/>
                        <a:pt x="75" y="246"/>
                        <a:pt x="76" y="245"/>
                      </a:cubicBezTo>
                      <a:lnTo>
                        <a:pt x="76" y="24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1" name="ïṥ1îḓé">
                  <a:extLst>
                    <a:ext uri="{FF2B5EF4-FFF2-40B4-BE49-F238E27FC236}">
                      <a16:creationId xmlns:a16="http://schemas.microsoft.com/office/drawing/2014/main" id="{9EC7093B-0D21-E52E-950B-08FA7A4DA192}"/>
                    </a:ext>
                  </a:extLst>
                </p:cNvPr>
                <p:cNvSpPr/>
                <p:nvPr/>
              </p:nvSpPr>
              <p:spPr bwMode="auto">
                <a:xfrm>
                  <a:off x="4559300" y="1109663"/>
                  <a:ext cx="234950" cy="128588"/>
                </a:xfrm>
                <a:custGeom>
                  <a:avLst/>
                  <a:gdLst/>
                  <a:ahLst/>
                  <a:cxnLst>
                    <a:cxn ang="0">
                      <a:pos x="148" y="79"/>
                    </a:cxn>
                    <a:cxn ang="0">
                      <a:pos x="148" y="71"/>
                    </a:cxn>
                    <a:cxn ang="0">
                      <a:pos x="128" y="71"/>
                    </a:cxn>
                    <a:cxn ang="0">
                      <a:pos x="135" y="58"/>
                    </a:cxn>
                    <a:cxn ang="0">
                      <a:pos x="126" y="46"/>
                    </a:cxn>
                    <a:cxn ang="0">
                      <a:pos x="132" y="45"/>
                    </a:cxn>
                    <a:cxn ang="0">
                      <a:pos x="121" y="38"/>
                    </a:cxn>
                    <a:cxn ang="0">
                      <a:pos x="97" y="69"/>
                    </a:cxn>
                    <a:cxn ang="0">
                      <a:pos x="90" y="73"/>
                    </a:cxn>
                    <a:cxn ang="0">
                      <a:pos x="78" y="97"/>
                    </a:cxn>
                    <a:cxn ang="0">
                      <a:pos x="43" y="69"/>
                    </a:cxn>
                    <a:cxn ang="0">
                      <a:pos x="60" y="70"/>
                    </a:cxn>
                    <a:cxn ang="0">
                      <a:pos x="74" y="66"/>
                    </a:cxn>
                    <a:cxn ang="0">
                      <a:pos x="54" y="64"/>
                    </a:cxn>
                    <a:cxn ang="0">
                      <a:pos x="38" y="58"/>
                    </a:cxn>
                    <a:cxn ang="0">
                      <a:pos x="50" y="54"/>
                    </a:cxn>
                    <a:cxn ang="0">
                      <a:pos x="72" y="43"/>
                    </a:cxn>
                    <a:cxn ang="0">
                      <a:pos x="61" y="43"/>
                    </a:cxn>
                    <a:cxn ang="0">
                      <a:pos x="54" y="39"/>
                    </a:cxn>
                    <a:cxn ang="0">
                      <a:pos x="51" y="39"/>
                    </a:cxn>
                    <a:cxn ang="0">
                      <a:pos x="38" y="51"/>
                    </a:cxn>
                    <a:cxn ang="0">
                      <a:pos x="23" y="44"/>
                    </a:cxn>
                    <a:cxn ang="0">
                      <a:pos x="27" y="43"/>
                    </a:cxn>
                    <a:cxn ang="0">
                      <a:pos x="15" y="28"/>
                    </a:cxn>
                    <a:cxn ang="0">
                      <a:pos x="11" y="26"/>
                    </a:cxn>
                    <a:cxn ang="0">
                      <a:pos x="0" y="16"/>
                    </a:cxn>
                    <a:cxn ang="0">
                      <a:pos x="16" y="5"/>
                    </a:cxn>
                    <a:cxn ang="0">
                      <a:pos x="38" y="7"/>
                    </a:cxn>
                    <a:cxn ang="0">
                      <a:pos x="32" y="13"/>
                    </a:cxn>
                    <a:cxn ang="0">
                      <a:pos x="44" y="20"/>
                    </a:cxn>
                    <a:cxn ang="0">
                      <a:pos x="41" y="14"/>
                    </a:cxn>
                    <a:cxn ang="0">
                      <a:pos x="49" y="7"/>
                    </a:cxn>
                    <a:cxn ang="0">
                      <a:pos x="68" y="26"/>
                    </a:cxn>
                    <a:cxn ang="0">
                      <a:pos x="63" y="7"/>
                    </a:cxn>
                    <a:cxn ang="0">
                      <a:pos x="72" y="0"/>
                    </a:cxn>
                    <a:cxn ang="0">
                      <a:pos x="90" y="9"/>
                    </a:cxn>
                    <a:cxn ang="0">
                      <a:pos x="88" y="18"/>
                    </a:cxn>
                    <a:cxn ang="0">
                      <a:pos x="96" y="12"/>
                    </a:cxn>
                    <a:cxn ang="0">
                      <a:pos x="102" y="23"/>
                    </a:cxn>
                    <a:cxn ang="0">
                      <a:pos x="106" y="23"/>
                    </a:cxn>
                    <a:cxn ang="0">
                      <a:pos x="141" y="41"/>
                    </a:cxn>
                    <a:cxn ang="0">
                      <a:pos x="137" y="42"/>
                    </a:cxn>
                    <a:cxn ang="0">
                      <a:pos x="145" y="42"/>
                    </a:cxn>
                    <a:cxn ang="0">
                      <a:pos x="145" y="49"/>
                    </a:cxn>
                    <a:cxn ang="0">
                      <a:pos x="159" y="49"/>
                    </a:cxn>
                    <a:cxn ang="0">
                      <a:pos x="176" y="64"/>
                    </a:cxn>
                    <a:cxn ang="0">
                      <a:pos x="148" y="79"/>
                    </a:cxn>
                  </a:cxnLst>
                  <a:rect l="0" t="0" r="r" b="b"/>
                  <a:pathLst>
                    <a:path w="176" h="97">
                      <a:moveTo>
                        <a:pt x="148" y="79"/>
                      </a:moveTo>
                      <a:cubicBezTo>
                        <a:pt x="147" y="76"/>
                        <a:pt x="147" y="74"/>
                        <a:pt x="148" y="71"/>
                      </a:cubicBezTo>
                      <a:cubicBezTo>
                        <a:pt x="143" y="71"/>
                        <a:pt x="134" y="71"/>
                        <a:pt x="128" y="71"/>
                      </a:cubicBezTo>
                      <a:cubicBezTo>
                        <a:pt x="129" y="63"/>
                        <a:pt x="134" y="65"/>
                        <a:pt x="135" y="58"/>
                      </a:cubicBezTo>
                      <a:cubicBezTo>
                        <a:pt x="132" y="57"/>
                        <a:pt x="128" y="49"/>
                        <a:pt x="126" y="46"/>
                      </a:cubicBezTo>
                      <a:cubicBezTo>
                        <a:pt x="128" y="45"/>
                        <a:pt x="130" y="45"/>
                        <a:pt x="132" y="45"/>
                      </a:cubicBezTo>
                      <a:cubicBezTo>
                        <a:pt x="125" y="44"/>
                        <a:pt x="121" y="38"/>
                        <a:pt x="121" y="38"/>
                      </a:cubicBezTo>
                      <a:cubicBezTo>
                        <a:pt x="106" y="38"/>
                        <a:pt x="102" y="58"/>
                        <a:pt x="97" y="69"/>
                      </a:cubicBezTo>
                      <a:cubicBezTo>
                        <a:pt x="96" y="72"/>
                        <a:pt x="93" y="71"/>
                        <a:pt x="90" y="73"/>
                      </a:cubicBezTo>
                      <a:cubicBezTo>
                        <a:pt x="83" y="79"/>
                        <a:pt x="84" y="91"/>
                        <a:pt x="78" y="97"/>
                      </a:cubicBezTo>
                      <a:cubicBezTo>
                        <a:pt x="67" y="90"/>
                        <a:pt x="43" y="84"/>
                        <a:pt x="43" y="69"/>
                      </a:cubicBezTo>
                      <a:cubicBezTo>
                        <a:pt x="49" y="68"/>
                        <a:pt x="60" y="70"/>
                        <a:pt x="60" y="70"/>
                      </a:cubicBezTo>
                      <a:cubicBezTo>
                        <a:pt x="64" y="66"/>
                        <a:pt x="69" y="67"/>
                        <a:pt x="74" y="66"/>
                      </a:cubicBezTo>
                      <a:cubicBezTo>
                        <a:pt x="72" y="64"/>
                        <a:pt x="57" y="64"/>
                        <a:pt x="54" y="64"/>
                      </a:cubicBezTo>
                      <a:cubicBezTo>
                        <a:pt x="49" y="64"/>
                        <a:pt x="38" y="69"/>
                        <a:pt x="38" y="58"/>
                      </a:cubicBezTo>
                      <a:cubicBezTo>
                        <a:pt x="38" y="54"/>
                        <a:pt x="48" y="54"/>
                        <a:pt x="50" y="54"/>
                      </a:cubicBezTo>
                      <a:cubicBezTo>
                        <a:pt x="56" y="52"/>
                        <a:pt x="68" y="47"/>
                        <a:pt x="72" y="43"/>
                      </a:cubicBezTo>
                      <a:cubicBezTo>
                        <a:pt x="66" y="43"/>
                        <a:pt x="63" y="43"/>
                        <a:pt x="61" y="43"/>
                      </a:cubicBezTo>
                      <a:cubicBezTo>
                        <a:pt x="60" y="43"/>
                        <a:pt x="56" y="40"/>
                        <a:pt x="54" y="39"/>
                      </a:cubicBezTo>
                      <a:cubicBezTo>
                        <a:pt x="53" y="39"/>
                        <a:pt x="52" y="39"/>
                        <a:pt x="51" y="39"/>
                      </a:cubicBezTo>
                      <a:cubicBezTo>
                        <a:pt x="47" y="41"/>
                        <a:pt x="47" y="51"/>
                        <a:pt x="38" y="51"/>
                      </a:cubicBezTo>
                      <a:cubicBezTo>
                        <a:pt x="31" y="51"/>
                        <a:pt x="26" y="48"/>
                        <a:pt x="23" y="44"/>
                      </a:cubicBezTo>
                      <a:cubicBezTo>
                        <a:pt x="25" y="43"/>
                        <a:pt x="26" y="43"/>
                        <a:pt x="27" y="43"/>
                      </a:cubicBezTo>
                      <a:cubicBezTo>
                        <a:pt x="19" y="39"/>
                        <a:pt x="13" y="35"/>
                        <a:pt x="15" y="28"/>
                      </a:cubicBezTo>
                      <a:cubicBezTo>
                        <a:pt x="13" y="28"/>
                        <a:pt x="12" y="26"/>
                        <a:pt x="11" y="26"/>
                      </a:cubicBezTo>
                      <a:cubicBezTo>
                        <a:pt x="8" y="26"/>
                        <a:pt x="3" y="19"/>
                        <a:pt x="0" y="16"/>
                      </a:cubicBezTo>
                      <a:cubicBezTo>
                        <a:pt x="2" y="14"/>
                        <a:pt x="11" y="5"/>
                        <a:pt x="16" y="5"/>
                      </a:cubicBezTo>
                      <a:cubicBezTo>
                        <a:pt x="23" y="5"/>
                        <a:pt x="27" y="5"/>
                        <a:pt x="38" y="7"/>
                      </a:cubicBezTo>
                      <a:cubicBezTo>
                        <a:pt x="35" y="10"/>
                        <a:pt x="34" y="11"/>
                        <a:pt x="32" y="13"/>
                      </a:cubicBezTo>
                      <a:cubicBezTo>
                        <a:pt x="37" y="17"/>
                        <a:pt x="41" y="17"/>
                        <a:pt x="44" y="20"/>
                      </a:cubicBezTo>
                      <a:cubicBezTo>
                        <a:pt x="42" y="19"/>
                        <a:pt x="41" y="17"/>
                        <a:pt x="41" y="14"/>
                      </a:cubicBezTo>
                      <a:cubicBezTo>
                        <a:pt x="41" y="10"/>
                        <a:pt x="45" y="7"/>
                        <a:pt x="49" y="7"/>
                      </a:cubicBezTo>
                      <a:cubicBezTo>
                        <a:pt x="60" y="7"/>
                        <a:pt x="57" y="22"/>
                        <a:pt x="68" y="26"/>
                      </a:cubicBezTo>
                      <a:cubicBezTo>
                        <a:pt x="66" y="19"/>
                        <a:pt x="63" y="15"/>
                        <a:pt x="63" y="7"/>
                      </a:cubicBezTo>
                      <a:cubicBezTo>
                        <a:pt x="63" y="0"/>
                        <a:pt x="66" y="0"/>
                        <a:pt x="72" y="0"/>
                      </a:cubicBezTo>
                      <a:cubicBezTo>
                        <a:pt x="78" y="0"/>
                        <a:pt x="90" y="4"/>
                        <a:pt x="90" y="9"/>
                      </a:cubicBezTo>
                      <a:cubicBezTo>
                        <a:pt x="90" y="12"/>
                        <a:pt x="88" y="15"/>
                        <a:pt x="88" y="18"/>
                      </a:cubicBezTo>
                      <a:cubicBezTo>
                        <a:pt x="92" y="16"/>
                        <a:pt x="93" y="12"/>
                        <a:pt x="96" y="12"/>
                      </a:cubicBezTo>
                      <a:cubicBezTo>
                        <a:pt x="103" y="12"/>
                        <a:pt x="102" y="19"/>
                        <a:pt x="102" y="23"/>
                      </a:cubicBezTo>
                      <a:cubicBezTo>
                        <a:pt x="103" y="23"/>
                        <a:pt x="105" y="23"/>
                        <a:pt x="106" y="23"/>
                      </a:cubicBezTo>
                      <a:cubicBezTo>
                        <a:pt x="113" y="23"/>
                        <a:pt x="137" y="36"/>
                        <a:pt x="141" y="41"/>
                      </a:cubicBezTo>
                      <a:cubicBezTo>
                        <a:pt x="140" y="42"/>
                        <a:pt x="138" y="42"/>
                        <a:pt x="137" y="42"/>
                      </a:cubicBezTo>
                      <a:cubicBezTo>
                        <a:pt x="140" y="43"/>
                        <a:pt x="142" y="42"/>
                        <a:pt x="145" y="42"/>
                      </a:cubicBezTo>
                      <a:cubicBezTo>
                        <a:pt x="146" y="44"/>
                        <a:pt x="146" y="47"/>
                        <a:pt x="145" y="49"/>
                      </a:cubicBezTo>
                      <a:cubicBezTo>
                        <a:pt x="151" y="49"/>
                        <a:pt x="154" y="49"/>
                        <a:pt x="159" y="49"/>
                      </a:cubicBezTo>
                      <a:cubicBezTo>
                        <a:pt x="159" y="62"/>
                        <a:pt x="172" y="59"/>
                        <a:pt x="176" y="64"/>
                      </a:cubicBezTo>
                      <a:cubicBezTo>
                        <a:pt x="164" y="68"/>
                        <a:pt x="159" y="76"/>
                        <a:pt x="148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2" name="isḷïḓé">
                  <a:extLst>
                    <a:ext uri="{FF2B5EF4-FFF2-40B4-BE49-F238E27FC236}">
                      <a16:creationId xmlns:a16="http://schemas.microsoft.com/office/drawing/2014/main" id="{264E1DC8-73BE-3A0E-00A1-3A604E5F39ED}"/>
                    </a:ext>
                  </a:extLst>
                </p:cNvPr>
                <p:cNvSpPr/>
                <p:nvPr/>
              </p:nvSpPr>
              <p:spPr bwMode="auto">
                <a:xfrm>
                  <a:off x="4683125" y="1089025"/>
                  <a:ext cx="150813" cy="55563"/>
                </a:xfrm>
                <a:custGeom>
                  <a:avLst/>
                  <a:gdLst/>
                  <a:ahLst/>
                  <a:cxnLst>
                    <a:cxn ang="0">
                      <a:pos x="114" y="19"/>
                    </a:cxn>
                    <a:cxn ang="0">
                      <a:pos x="69" y="41"/>
                    </a:cxn>
                    <a:cxn ang="0">
                      <a:pos x="54" y="34"/>
                    </a:cxn>
                    <a:cxn ang="0">
                      <a:pos x="28" y="34"/>
                    </a:cxn>
                    <a:cxn ang="0">
                      <a:pos x="23" y="26"/>
                    </a:cxn>
                    <a:cxn ang="0">
                      <a:pos x="32" y="26"/>
                    </a:cxn>
                    <a:cxn ang="0">
                      <a:pos x="43" y="24"/>
                    </a:cxn>
                    <a:cxn ang="0">
                      <a:pos x="22" y="23"/>
                    </a:cxn>
                    <a:cxn ang="0">
                      <a:pos x="6" y="18"/>
                    </a:cxn>
                    <a:cxn ang="0">
                      <a:pos x="0" y="7"/>
                    </a:cxn>
                    <a:cxn ang="0">
                      <a:pos x="6" y="7"/>
                    </a:cxn>
                    <a:cxn ang="0">
                      <a:pos x="15" y="8"/>
                    </a:cxn>
                    <a:cxn ang="0">
                      <a:pos x="15" y="6"/>
                    </a:cxn>
                    <a:cxn ang="0">
                      <a:pos x="23" y="6"/>
                    </a:cxn>
                    <a:cxn ang="0">
                      <a:pos x="21" y="2"/>
                    </a:cxn>
                    <a:cxn ang="0">
                      <a:pos x="33" y="2"/>
                    </a:cxn>
                    <a:cxn ang="0">
                      <a:pos x="51" y="11"/>
                    </a:cxn>
                    <a:cxn ang="0">
                      <a:pos x="62" y="0"/>
                    </a:cxn>
                    <a:cxn ang="0">
                      <a:pos x="67" y="0"/>
                    </a:cxn>
                    <a:cxn ang="0">
                      <a:pos x="67" y="12"/>
                    </a:cxn>
                    <a:cxn ang="0">
                      <a:pos x="80" y="7"/>
                    </a:cxn>
                    <a:cxn ang="0">
                      <a:pos x="95" y="7"/>
                    </a:cxn>
                    <a:cxn ang="0">
                      <a:pos x="114" y="19"/>
                    </a:cxn>
                  </a:cxnLst>
                  <a:rect l="0" t="0" r="r" b="b"/>
                  <a:pathLst>
                    <a:path w="114" h="41">
                      <a:moveTo>
                        <a:pt x="114" y="19"/>
                      </a:moveTo>
                      <a:cubicBezTo>
                        <a:pt x="104" y="26"/>
                        <a:pt x="82" y="41"/>
                        <a:pt x="69" y="41"/>
                      </a:cubicBezTo>
                      <a:cubicBezTo>
                        <a:pt x="61" y="41"/>
                        <a:pt x="57" y="39"/>
                        <a:pt x="54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5" y="32"/>
                        <a:pt x="23" y="30"/>
                        <a:pt x="23" y="26"/>
                      </a:cubicBezTo>
                      <a:cubicBezTo>
                        <a:pt x="26" y="26"/>
                        <a:pt x="31" y="26"/>
                        <a:pt x="32" y="26"/>
                      </a:cubicBezTo>
                      <a:cubicBezTo>
                        <a:pt x="36" y="25"/>
                        <a:pt x="40" y="25"/>
                        <a:pt x="43" y="24"/>
                      </a:cubicBezTo>
                      <a:cubicBezTo>
                        <a:pt x="41" y="24"/>
                        <a:pt x="23" y="23"/>
                        <a:pt x="22" y="23"/>
                      </a:cubicBezTo>
                      <a:cubicBezTo>
                        <a:pt x="14" y="23"/>
                        <a:pt x="6" y="28"/>
                        <a:pt x="6" y="18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9" y="9"/>
                        <a:pt x="13" y="10"/>
                        <a:pt x="15" y="8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6" y="4"/>
                        <a:pt x="48" y="11"/>
                        <a:pt x="51" y="11"/>
                      </a:cubicBezTo>
                      <a:cubicBezTo>
                        <a:pt x="56" y="11"/>
                        <a:pt x="59" y="2"/>
                        <a:pt x="62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6"/>
                        <a:pt x="66" y="8"/>
                        <a:pt x="67" y="12"/>
                      </a:cubicBezTo>
                      <a:cubicBezTo>
                        <a:pt x="71" y="12"/>
                        <a:pt x="73" y="7"/>
                        <a:pt x="80" y="7"/>
                      </a:cubicBezTo>
                      <a:cubicBezTo>
                        <a:pt x="91" y="7"/>
                        <a:pt x="88" y="7"/>
                        <a:pt x="95" y="7"/>
                      </a:cubicBezTo>
                      <a:cubicBezTo>
                        <a:pt x="103" y="7"/>
                        <a:pt x="112" y="14"/>
                        <a:pt x="1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3" name="íṣ1íḋe">
                  <a:extLst>
                    <a:ext uri="{FF2B5EF4-FFF2-40B4-BE49-F238E27FC236}">
                      <a16:creationId xmlns:a16="http://schemas.microsoft.com/office/drawing/2014/main" id="{D95FE1D7-B2BB-6D01-85B9-835FDBEC0701}"/>
                    </a:ext>
                  </a:extLst>
                </p:cNvPr>
                <p:cNvSpPr/>
                <p:nvPr/>
              </p:nvSpPr>
              <p:spPr bwMode="auto">
                <a:xfrm>
                  <a:off x="4219575" y="1841500"/>
                  <a:ext cx="73025" cy="87313"/>
                </a:xfrm>
                <a:custGeom>
                  <a:avLst/>
                  <a:gdLst/>
                  <a:ahLst/>
                  <a:cxnLst>
                    <a:cxn ang="0">
                      <a:pos x="9" y="19"/>
                    </a:cxn>
                    <a:cxn ang="0">
                      <a:pos x="22" y="14"/>
                    </a:cxn>
                    <a:cxn ang="0">
                      <a:pos x="19" y="8"/>
                    </a:cxn>
                    <a:cxn ang="0">
                      <a:pos x="32" y="0"/>
                    </a:cxn>
                    <a:cxn ang="0">
                      <a:pos x="40" y="0"/>
                    </a:cxn>
                    <a:cxn ang="0">
                      <a:pos x="55" y="18"/>
                    </a:cxn>
                    <a:cxn ang="0">
                      <a:pos x="47" y="24"/>
                    </a:cxn>
                    <a:cxn ang="0">
                      <a:pos x="47" y="39"/>
                    </a:cxn>
                    <a:cxn ang="0">
                      <a:pos x="47" y="52"/>
                    </a:cxn>
                    <a:cxn ang="0">
                      <a:pos x="35" y="54"/>
                    </a:cxn>
                    <a:cxn ang="0">
                      <a:pos x="19" y="64"/>
                    </a:cxn>
                    <a:cxn ang="0">
                      <a:pos x="11" y="65"/>
                    </a:cxn>
                    <a:cxn ang="0">
                      <a:pos x="0" y="55"/>
                    </a:cxn>
                    <a:cxn ang="0">
                      <a:pos x="13" y="33"/>
                    </a:cxn>
                    <a:cxn ang="0">
                      <a:pos x="4" y="23"/>
                    </a:cxn>
                    <a:cxn ang="0">
                      <a:pos x="9" y="19"/>
                    </a:cxn>
                  </a:cxnLst>
                  <a:rect l="0" t="0" r="r" b="b"/>
                  <a:pathLst>
                    <a:path w="55" h="65">
                      <a:moveTo>
                        <a:pt x="9" y="19"/>
                      </a:moveTo>
                      <a:cubicBezTo>
                        <a:pt x="12" y="19"/>
                        <a:pt x="19" y="16"/>
                        <a:pt x="22" y="14"/>
                      </a:cubicBezTo>
                      <a:cubicBezTo>
                        <a:pt x="20" y="11"/>
                        <a:pt x="19" y="10"/>
                        <a:pt x="19" y="8"/>
                      </a:cubicBezTo>
                      <a:cubicBezTo>
                        <a:pt x="19" y="5"/>
                        <a:pt x="28" y="0"/>
                        <a:pt x="32" y="0"/>
                      </a:cubicBezTo>
                      <a:cubicBezTo>
                        <a:pt x="35" y="0"/>
                        <a:pt x="37" y="0"/>
                        <a:pt x="40" y="0"/>
                      </a:cubicBezTo>
                      <a:cubicBezTo>
                        <a:pt x="50" y="0"/>
                        <a:pt x="55" y="10"/>
                        <a:pt x="55" y="18"/>
                      </a:cubicBezTo>
                      <a:cubicBezTo>
                        <a:pt x="55" y="21"/>
                        <a:pt x="47" y="21"/>
                        <a:pt x="47" y="24"/>
                      </a:cubicBezTo>
                      <a:cubicBezTo>
                        <a:pt x="47" y="27"/>
                        <a:pt x="47" y="39"/>
                        <a:pt x="47" y="39"/>
                      </a:cubicBezTo>
                      <a:cubicBezTo>
                        <a:pt x="47" y="43"/>
                        <a:pt x="50" y="48"/>
                        <a:pt x="47" y="52"/>
                      </a:cubicBezTo>
                      <a:cubicBezTo>
                        <a:pt x="44" y="54"/>
                        <a:pt x="40" y="54"/>
                        <a:pt x="35" y="54"/>
                      </a:cubicBezTo>
                      <a:cubicBezTo>
                        <a:pt x="28" y="54"/>
                        <a:pt x="23" y="61"/>
                        <a:pt x="19" y="64"/>
                      </a:cubicBezTo>
                      <a:cubicBezTo>
                        <a:pt x="17" y="65"/>
                        <a:pt x="13" y="65"/>
                        <a:pt x="11" y="65"/>
                      </a:cubicBezTo>
                      <a:cubicBezTo>
                        <a:pt x="6" y="65"/>
                        <a:pt x="0" y="60"/>
                        <a:pt x="0" y="55"/>
                      </a:cubicBezTo>
                      <a:cubicBezTo>
                        <a:pt x="0" y="44"/>
                        <a:pt x="11" y="43"/>
                        <a:pt x="13" y="33"/>
                      </a:cubicBezTo>
                      <a:cubicBezTo>
                        <a:pt x="8" y="30"/>
                        <a:pt x="4" y="28"/>
                        <a:pt x="4" y="23"/>
                      </a:cubicBezTo>
                      <a:cubicBezTo>
                        <a:pt x="4" y="18"/>
                        <a:pt x="8" y="19"/>
                        <a:pt x="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4" name="íS1ïḓè">
                  <a:extLst>
                    <a:ext uri="{FF2B5EF4-FFF2-40B4-BE49-F238E27FC236}">
                      <a16:creationId xmlns:a16="http://schemas.microsoft.com/office/drawing/2014/main" id="{FC2C92E1-1D50-897C-5765-7599D3BF9434}"/>
                    </a:ext>
                  </a:extLst>
                </p:cNvPr>
                <p:cNvSpPr/>
                <p:nvPr/>
              </p:nvSpPr>
              <p:spPr bwMode="auto">
                <a:xfrm>
                  <a:off x="4276725" y="1758950"/>
                  <a:ext cx="139700" cy="203200"/>
                </a:xfrm>
                <a:custGeom>
                  <a:avLst/>
                  <a:gdLst/>
                  <a:ahLst/>
                  <a:cxnLst>
                    <a:cxn ang="0">
                      <a:pos x="96" y="102"/>
                    </a:cxn>
                    <a:cxn ang="0">
                      <a:pos x="91" y="128"/>
                    </a:cxn>
                    <a:cxn ang="0">
                      <a:pos x="100" y="133"/>
                    </a:cxn>
                    <a:cxn ang="0">
                      <a:pos x="70" y="139"/>
                    </a:cxn>
                    <a:cxn ang="0">
                      <a:pos x="39" y="141"/>
                    </a:cxn>
                    <a:cxn ang="0">
                      <a:pos x="26" y="148"/>
                    </a:cxn>
                    <a:cxn ang="0">
                      <a:pos x="16" y="152"/>
                    </a:cxn>
                    <a:cxn ang="0">
                      <a:pos x="32" y="133"/>
                    </a:cxn>
                    <a:cxn ang="0">
                      <a:pos x="46" y="124"/>
                    </a:cxn>
                    <a:cxn ang="0">
                      <a:pos x="26" y="123"/>
                    </a:cxn>
                    <a:cxn ang="0">
                      <a:pos x="19" y="123"/>
                    </a:cxn>
                    <a:cxn ang="0">
                      <a:pos x="28" y="96"/>
                    </a:cxn>
                    <a:cxn ang="0">
                      <a:pos x="48" y="81"/>
                    </a:cxn>
                    <a:cxn ang="0">
                      <a:pos x="40" y="70"/>
                    </a:cxn>
                    <a:cxn ang="0">
                      <a:pos x="26" y="72"/>
                    </a:cxn>
                    <a:cxn ang="0">
                      <a:pos x="23" y="59"/>
                    </a:cxn>
                    <a:cxn ang="0">
                      <a:pos x="16" y="49"/>
                    </a:cxn>
                    <a:cxn ang="0">
                      <a:pos x="12" y="55"/>
                    </a:cxn>
                    <a:cxn ang="0">
                      <a:pos x="14" y="45"/>
                    </a:cxn>
                    <a:cxn ang="0">
                      <a:pos x="8" y="38"/>
                    </a:cxn>
                    <a:cxn ang="0">
                      <a:pos x="11" y="29"/>
                    </a:cxn>
                    <a:cxn ang="0">
                      <a:pos x="8" y="20"/>
                    </a:cxn>
                    <a:cxn ang="0">
                      <a:pos x="12" y="21"/>
                    </a:cxn>
                    <a:cxn ang="0">
                      <a:pos x="16" y="14"/>
                    </a:cxn>
                    <a:cxn ang="0">
                      <a:pos x="25" y="0"/>
                    </a:cxn>
                    <a:cxn ang="0">
                      <a:pos x="42" y="4"/>
                    </a:cxn>
                    <a:cxn ang="0">
                      <a:pos x="33" y="19"/>
                    </a:cxn>
                    <a:cxn ang="0">
                      <a:pos x="47" y="46"/>
                    </a:cxn>
                    <a:cxn ang="0">
                      <a:pos x="53" y="50"/>
                    </a:cxn>
                    <a:cxn ang="0">
                      <a:pos x="84" y="89"/>
                    </a:cxn>
                    <a:cxn ang="0">
                      <a:pos x="87" y="102"/>
                    </a:cxn>
                    <a:cxn ang="0">
                      <a:pos x="92" y="102"/>
                    </a:cxn>
                  </a:cxnLst>
                  <a:rect l="0" t="0" r="r" b="b"/>
                  <a:pathLst>
                    <a:path w="105" h="152">
                      <a:moveTo>
                        <a:pt x="90" y="103"/>
                      </a:moveTo>
                      <a:cubicBezTo>
                        <a:pt x="93" y="101"/>
                        <a:pt x="92" y="102"/>
                        <a:pt x="96" y="102"/>
                      </a:cubicBezTo>
                      <a:cubicBezTo>
                        <a:pt x="101" y="102"/>
                        <a:pt x="105" y="106"/>
                        <a:pt x="105" y="110"/>
                      </a:cubicBezTo>
                      <a:cubicBezTo>
                        <a:pt x="105" y="118"/>
                        <a:pt x="94" y="122"/>
                        <a:pt x="91" y="128"/>
                      </a:cubicBezTo>
                      <a:cubicBezTo>
                        <a:pt x="95" y="129"/>
                        <a:pt x="97" y="130"/>
                        <a:pt x="100" y="130"/>
                      </a:cubicBezTo>
                      <a:cubicBezTo>
                        <a:pt x="100" y="133"/>
                        <a:pt x="100" y="133"/>
                        <a:pt x="100" y="133"/>
                      </a:cubicBezTo>
                      <a:cubicBezTo>
                        <a:pt x="96" y="137"/>
                        <a:pt x="93" y="139"/>
                        <a:pt x="87" y="139"/>
                      </a:cubicBezTo>
                      <a:cubicBezTo>
                        <a:pt x="82" y="139"/>
                        <a:pt x="72" y="139"/>
                        <a:pt x="70" y="139"/>
                      </a:cubicBezTo>
                      <a:cubicBezTo>
                        <a:pt x="65" y="139"/>
                        <a:pt x="53" y="143"/>
                        <a:pt x="47" y="143"/>
                      </a:cubicBezTo>
                      <a:cubicBezTo>
                        <a:pt x="44" y="143"/>
                        <a:pt x="42" y="141"/>
                        <a:pt x="39" y="141"/>
                      </a:cubicBezTo>
                      <a:cubicBezTo>
                        <a:pt x="34" y="141"/>
                        <a:pt x="32" y="144"/>
                        <a:pt x="32" y="148"/>
                      </a:cubicBezTo>
                      <a:cubicBezTo>
                        <a:pt x="26" y="148"/>
                        <a:pt x="26" y="148"/>
                        <a:pt x="26" y="148"/>
                      </a:cubicBezTo>
                      <a:cubicBezTo>
                        <a:pt x="23" y="148"/>
                        <a:pt x="21" y="150"/>
                        <a:pt x="19" y="152"/>
                      </a:cubicBezTo>
                      <a:cubicBezTo>
                        <a:pt x="16" y="152"/>
                        <a:pt x="16" y="152"/>
                        <a:pt x="16" y="152"/>
                      </a:cubicBezTo>
                      <a:cubicBezTo>
                        <a:pt x="16" y="149"/>
                        <a:pt x="16" y="149"/>
                        <a:pt x="16" y="149"/>
                      </a:cubicBezTo>
                      <a:cubicBezTo>
                        <a:pt x="17" y="147"/>
                        <a:pt x="30" y="133"/>
                        <a:pt x="32" y="133"/>
                      </a:cubicBezTo>
                      <a:cubicBezTo>
                        <a:pt x="38" y="131"/>
                        <a:pt x="47" y="133"/>
                        <a:pt x="47" y="127"/>
                      </a:cubicBezTo>
                      <a:cubicBezTo>
                        <a:pt x="47" y="126"/>
                        <a:pt x="46" y="125"/>
                        <a:pt x="46" y="124"/>
                      </a:cubicBezTo>
                      <a:cubicBezTo>
                        <a:pt x="44" y="126"/>
                        <a:pt x="41" y="128"/>
                        <a:pt x="38" y="128"/>
                      </a:cubicBezTo>
                      <a:cubicBezTo>
                        <a:pt x="32" y="128"/>
                        <a:pt x="30" y="123"/>
                        <a:pt x="26" y="123"/>
                      </a:cubicBezTo>
                      <a:cubicBezTo>
                        <a:pt x="23" y="123"/>
                        <a:pt x="23" y="125"/>
                        <a:pt x="21" y="125"/>
                      </a:cubicBezTo>
                      <a:cubicBezTo>
                        <a:pt x="20" y="125"/>
                        <a:pt x="19" y="124"/>
                        <a:pt x="19" y="123"/>
                      </a:cubicBezTo>
                      <a:cubicBezTo>
                        <a:pt x="19" y="116"/>
                        <a:pt x="31" y="116"/>
                        <a:pt x="31" y="109"/>
                      </a:cubicBezTo>
                      <a:cubicBezTo>
                        <a:pt x="31" y="103"/>
                        <a:pt x="28" y="101"/>
                        <a:pt x="28" y="96"/>
                      </a:cubicBezTo>
                      <a:cubicBezTo>
                        <a:pt x="36" y="96"/>
                        <a:pt x="45" y="92"/>
                        <a:pt x="48" y="88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3" y="82"/>
                        <a:pt x="37" y="81"/>
                        <a:pt x="37" y="77"/>
                      </a:cubicBezTo>
                      <a:cubicBezTo>
                        <a:pt x="37" y="73"/>
                        <a:pt x="39" y="72"/>
                        <a:pt x="40" y="70"/>
                      </a:cubicBezTo>
                      <a:cubicBezTo>
                        <a:pt x="39" y="70"/>
                        <a:pt x="38" y="70"/>
                        <a:pt x="36" y="70"/>
                      </a:cubicBezTo>
                      <a:cubicBezTo>
                        <a:pt x="32" y="70"/>
                        <a:pt x="30" y="72"/>
                        <a:pt x="26" y="72"/>
                      </a:cubicBezTo>
                      <a:cubicBezTo>
                        <a:pt x="22" y="72"/>
                        <a:pt x="19" y="72"/>
                        <a:pt x="19" y="69"/>
                      </a:cubicBezTo>
                      <a:cubicBezTo>
                        <a:pt x="19" y="65"/>
                        <a:pt x="23" y="63"/>
                        <a:pt x="23" y="59"/>
                      </a:cubicBezTo>
                      <a:cubicBezTo>
                        <a:pt x="23" y="55"/>
                        <a:pt x="22" y="55"/>
                        <a:pt x="23" y="51"/>
                      </a:cubicBezTo>
                      <a:cubicBezTo>
                        <a:pt x="20" y="51"/>
                        <a:pt x="17" y="50"/>
                        <a:pt x="16" y="49"/>
                      </a:cubicBezTo>
                      <a:cubicBezTo>
                        <a:pt x="14" y="52"/>
                        <a:pt x="15" y="54"/>
                        <a:pt x="16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2" y="52"/>
                        <a:pt x="12" y="51"/>
                        <a:pt x="12" y="48"/>
                      </a:cubicBezTo>
                      <a:cubicBezTo>
                        <a:pt x="12" y="47"/>
                        <a:pt x="13" y="46"/>
                        <a:pt x="14" y="45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2" y="41"/>
                        <a:pt x="8" y="40"/>
                        <a:pt x="8" y="38"/>
                      </a:cubicBezTo>
                      <a:cubicBezTo>
                        <a:pt x="8" y="36"/>
                        <a:pt x="11" y="32"/>
                        <a:pt x="11" y="32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4" y="27"/>
                        <a:pt x="0" y="26"/>
                        <a:pt x="0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3"/>
                        <a:pt x="10" y="24"/>
                        <a:pt x="11" y="24"/>
                      </a:cubicBezTo>
                      <a:cubicBezTo>
                        <a:pt x="12" y="24"/>
                        <a:pt x="12" y="22"/>
                        <a:pt x="12" y="21"/>
                      </a:cubicBezTo>
                      <a:cubicBezTo>
                        <a:pt x="12" y="21"/>
                        <a:pt x="10" y="20"/>
                        <a:pt x="10" y="19"/>
                      </a:cubicBezTo>
                      <a:cubicBezTo>
                        <a:pt x="10" y="15"/>
                        <a:pt x="13" y="14"/>
                        <a:pt x="16" y="14"/>
                      </a:cubicBezTo>
                      <a:cubicBezTo>
                        <a:pt x="16" y="10"/>
                        <a:pt x="18" y="8"/>
                        <a:pt x="18" y="6"/>
                      </a:cubicBezTo>
                      <a:cubicBezTo>
                        <a:pt x="18" y="4"/>
                        <a:pt x="23" y="0"/>
                        <a:pt x="25" y="0"/>
                      </a:cubicBezTo>
                      <a:cubicBezTo>
                        <a:pt x="30" y="0"/>
                        <a:pt x="35" y="0"/>
                        <a:pt x="38" y="0"/>
                      </a:cubicBezTo>
                      <a:cubicBezTo>
                        <a:pt x="40" y="0"/>
                        <a:pt x="42" y="3"/>
                        <a:pt x="42" y="4"/>
                      </a:cubicBezTo>
                      <a:cubicBezTo>
                        <a:pt x="42" y="10"/>
                        <a:pt x="33" y="10"/>
                        <a:pt x="31" y="16"/>
                      </a:cubicBezTo>
                      <a:cubicBezTo>
                        <a:pt x="31" y="17"/>
                        <a:pt x="32" y="18"/>
                        <a:pt x="33" y="19"/>
                      </a:cubicBezTo>
                      <a:cubicBezTo>
                        <a:pt x="59" y="19"/>
                        <a:pt x="59" y="19"/>
                        <a:pt x="59" y="19"/>
                      </a:cubicBezTo>
                      <a:cubicBezTo>
                        <a:pt x="60" y="32"/>
                        <a:pt x="47" y="37"/>
                        <a:pt x="47" y="46"/>
                      </a:cubicBezTo>
                      <a:cubicBezTo>
                        <a:pt x="45" y="47"/>
                        <a:pt x="44" y="48"/>
                        <a:pt x="43" y="50"/>
                      </a:cubicBezTo>
                      <a:cubicBezTo>
                        <a:pt x="48" y="51"/>
                        <a:pt x="50" y="49"/>
                        <a:pt x="53" y="50"/>
                      </a:cubicBezTo>
                      <a:cubicBezTo>
                        <a:pt x="62" y="53"/>
                        <a:pt x="60" y="63"/>
                        <a:pt x="66" y="69"/>
                      </a:cubicBezTo>
                      <a:cubicBezTo>
                        <a:pt x="73" y="76"/>
                        <a:pt x="84" y="79"/>
                        <a:pt x="84" y="89"/>
                      </a:cubicBezTo>
                      <a:cubicBezTo>
                        <a:pt x="84" y="93"/>
                        <a:pt x="89" y="95"/>
                        <a:pt x="89" y="99"/>
                      </a:cubicBezTo>
                      <a:cubicBezTo>
                        <a:pt x="89" y="100"/>
                        <a:pt x="88" y="101"/>
                        <a:pt x="87" y="102"/>
                      </a:cubicBezTo>
                      <a:cubicBezTo>
                        <a:pt x="87" y="105"/>
                        <a:pt x="87" y="105"/>
                        <a:pt x="87" y="105"/>
                      </a:cubicBezTo>
                      <a:cubicBezTo>
                        <a:pt x="90" y="104"/>
                        <a:pt x="90" y="103"/>
                        <a:pt x="92" y="102"/>
                      </a:cubicBezTo>
                      <a:lnTo>
                        <a:pt x="90" y="10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5" name="îşliḑê">
                  <a:extLst>
                    <a:ext uri="{FF2B5EF4-FFF2-40B4-BE49-F238E27FC236}">
                      <a16:creationId xmlns:a16="http://schemas.microsoft.com/office/drawing/2014/main" id="{769E0915-F129-8C2A-62C2-D80AF5A0B6D2}"/>
                    </a:ext>
                  </a:extLst>
                </p:cNvPr>
                <p:cNvSpPr/>
                <p:nvPr/>
              </p:nvSpPr>
              <p:spPr bwMode="auto">
                <a:xfrm>
                  <a:off x="4592638" y="2203450"/>
                  <a:ext cx="46038" cy="30163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0" y="8"/>
                    </a:cxn>
                    <a:cxn ang="0">
                      <a:pos x="7" y="10"/>
                    </a:cxn>
                    <a:cxn ang="0">
                      <a:pos x="27" y="21"/>
                    </a:cxn>
                    <a:cxn ang="0">
                      <a:pos x="30" y="23"/>
                    </a:cxn>
                    <a:cxn ang="0">
                      <a:pos x="33" y="20"/>
                    </a:cxn>
                    <a:cxn ang="0">
                      <a:pos x="31" y="13"/>
                    </a:cxn>
                    <a:cxn ang="0">
                      <a:pos x="33" y="8"/>
                    </a:cxn>
                    <a:cxn ang="0">
                      <a:pos x="35" y="3"/>
                    </a:cxn>
                    <a:cxn ang="0">
                      <a:pos x="20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35" h="23">
                      <a:moveTo>
                        <a:pt x="0" y="5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10"/>
                        <a:pt x="5" y="10"/>
                        <a:pt x="7" y="10"/>
                      </a:cubicBezTo>
                      <a:cubicBezTo>
                        <a:pt x="14" y="12"/>
                        <a:pt x="19" y="20"/>
                        <a:pt x="27" y="21"/>
                      </a:cubicBezTo>
                      <a:cubicBezTo>
                        <a:pt x="27" y="23"/>
                        <a:pt x="29" y="23"/>
                        <a:pt x="30" y="23"/>
                      </a:cubicBezTo>
                      <a:cubicBezTo>
                        <a:pt x="32" y="23"/>
                        <a:pt x="33" y="21"/>
                        <a:pt x="33" y="20"/>
                      </a:cubicBezTo>
                      <a:cubicBezTo>
                        <a:pt x="33" y="17"/>
                        <a:pt x="31" y="16"/>
                        <a:pt x="31" y="13"/>
                      </a:cubicBezTo>
                      <a:cubicBezTo>
                        <a:pt x="31" y="11"/>
                        <a:pt x="33" y="8"/>
                        <a:pt x="33" y="8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28" y="2"/>
                        <a:pt x="25" y="6"/>
                        <a:pt x="20" y="6"/>
                      </a:cubicBezTo>
                      <a:cubicBezTo>
                        <a:pt x="14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6" name="ïṧļiḍê">
                  <a:extLst>
                    <a:ext uri="{FF2B5EF4-FFF2-40B4-BE49-F238E27FC236}">
                      <a16:creationId xmlns:a16="http://schemas.microsoft.com/office/drawing/2014/main" id="{C27C4DF2-526D-805D-D481-5E30F8F3AACD}"/>
                    </a:ext>
                  </a:extLst>
                </p:cNvPr>
                <p:cNvSpPr/>
                <p:nvPr/>
              </p:nvSpPr>
              <p:spPr bwMode="auto">
                <a:xfrm>
                  <a:off x="4527550" y="2111375"/>
                  <a:ext cx="15875" cy="30163"/>
                </a:xfrm>
                <a:custGeom>
                  <a:avLst/>
                  <a:gdLst/>
                  <a:ahLst/>
                  <a:cxnLst>
                    <a:cxn ang="0">
                      <a:pos x="3" y="5"/>
                    </a:cxn>
                    <a:cxn ang="0">
                      <a:pos x="10" y="0"/>
                    </a:cxn>
                    <a:cxn ang="0">
                      <a:pos x="12" y="5"/>
                    </a:cxn>
                    <a:cxn ang="0">
                      <a:pos x="8" y="23"/>
                    </a:cxn>
                    <a:cxn ang="0">
                      <a:pos x="0" y="6"/>
                    </a:cxn>
                    <a:cxn ang="0">
                      <a:pos x="3" y="5"/>
                    </a:cxn>
                  </a:cxnLst>
                  <a:rect l="0" t="0" r="r" b="b"/>
                  <a:pathLst>
                    <a:path w="12" h="23">
                      <a:moveTo>
                        <a:pt x="3" y="5"/>
                      </a:moveTo>
                      <a:cubicBezTo>
                        <a:pt x="6" y="5"/>
                        <a:pt x="8" y="1"/>
                        <a:pt x="10" y="0"/>
                      </a:cubicBezTo>
                      <a:cubicBezTo>
                        <a:pt x="10" y="3"/>
                        <a:pt x="11" y="5"/>
                        <a:pt x="12" y="5"/>
                      </a:cubicBezTo>
                      <a:cubicBezTo>
                        <a:pt x="11" y="11"/>
                        <a:pt x="10" y="20"/>
                        <a:pt x="8" y="23"/>
                      </a:cubicBezTo>
                      <a:cubicBezTo>
                        <a:pt x="4" y="22"/>
                        <a:pt x="2" y="9"/>
                        <a:pt x="0" y="6"/>
                      </a:cubicBezTo>
                      <a:cubicBezTo>
                        <a:pt x="1" y="6"/>
                        <a:pt x="2" y="5"/>
                        <a:pt x="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7" name="ïṥḻïďe">
                  <a:extLst>
                    <a:ext uri="{FF2B5EF4-FFF2-40B4-BE49-F238E27FC236}">
                      <a16:creationId xmlns:a16="http://schemas.microsoft.com/office/drawing/2014/main" id="{174F8C70-900B-7E1F-C574-5047C4792B17}"/>
                    </a:ext>
                  </a:extLst>
                </p:cNvPr>
                <p:cNvSpPr/>
                <p:nvPr/>
              </p:nvSpPr>
              <p:spPr bwMode="auto">
                <a:xfrm>
                  <a:off x="4524375" y="2144713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5" y="15"/>
                    </a:cxn>
                    <a:cxn ang="0">
                      <a:pos x="0" y="6"/>
                    </a:cxn>
                    <a:cxn ang="0">
                      <a:pos x="9" y="0"/>
                    </a:cxn>
                    <a:cxn ang="0">
                      <a:pos x="15" y="3"/>
                    </a:cxn>
                    <a:cxn ang="0">
                      <a:pos x="18" y="21"/>
                    </a:cxn>
                    <a:cxn ang="0">
                      <a:pos x="6" y="33"/>
                    </a:cxn>
                    <a:cxn ang="0">
                      <a:pos x="2" y="24"/>
                    </a:cxn>
                    <a:cxn ang="0">
                      <a:pos x="5" y="15"/>
                    </a:cxn>
                  </a:cxnLst>
                  <a:rect l="0" t="0" r="r" b="b"/>
                  <a:pathLst>
                    <a:path w="19" h="33">
                      <a:moveTo>
                        <a:pt x="5" y="15"/>
                      </a:moveTo>
                      <a:cubicBezTo>
                        <a:pt x="5" y="12"/>
                        <a:pt x="1" y="9"/>
                        <a:pt x="0" y="6"/>
                      </a:cubicBezTo>
                      <a:cubicBezTo>
                        <a:pt x="5" y="4"/>
                        <a:pt x="5" y="0"/>
                        <a:pt x="9" y="0"/>
                      </a:cubicBezTo>
                      <a:cubicBezTo>
                        <a:pt x="13" y="0"/>
                        <a:pt x="14" y="3"/>
                        <a:pt x="15" y="3"/>
                      </a:cubicBezTo>
                      <a:cubicBezTo>
                        <a:pt x="19" y="10"/>
                        <a:pt x="18" y="14"/>
                        <a:pt x="18" y="21"/>
                      </a:cubicBezTo>
                      <a:cubicBezTo>
                        <a:pt x="18" y="27"/>
                        <a:pt x="10" y="33"/>
                        <a:pt x="6" y="33"/>
                      </a:cubicBezTo>
                      <a:cubicBezTo>
                        <a:pt x="2" y="33"/>
                        <a:pt x="2" y="27"/>
                        <a:pt x="2" y="24"/>
                      </a:cubicBezTo>
                      <a:cubicBezTo>
                        <a:pt x="2" y="20"/>
                        <a:pt x="5" y="18"/>
                        <a:pt x="5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8" name="ïṡ1iďé">
                  <a:extLst>
                    <a:ext uri="{FF2B5EF4-FFF2-40B4-BE49-F238E27FC236}">
                      <a16:creationId xmlns:a16="http://schemas.microsoft.com/office/drawing/2014/main" id="{10BF2C07-E6C1-8EF9-9912-C626937B6754}"/>
                    </a:ext>
                  </a:extLst>
                </p:cNvPr>
                <p:cNvSpPr/>
                <p:nvPr/>
              </p:nvSpPr>
              <p:spPr bwMode="auto">
                <a:xfrm>
                  <a:off x="4429125" y="2171700"/>
                  <a:ext cx="12700" cy="9525"/>
                </a:xfrm>
                <a:custGeom>
                  <a:avLst/>
                  <a:gdLst/>
                  <a:ahLst/>
                  <a:cxnLst>
                    <a:cxn ang="0">
                      <a:pos x="9" y="5"/>
                    </a:cxn>
                    <a:cxn ang="0">
                      <a:pos x="6" y="7"/>
                    </a:cxn>
                    <a:cxn ang="0">
                      <a:pos x="0" y="3"/>
                    </a:cxn>
                    <a:cxn ang="0">
                      <a:pos x="7" y="0"/>
                    </a:cxn>
                    <a:cxn ang="0">
                      <a:pos x="9" y="5"/>
                    </a:cxn>
                  </a:cxnLst>
                  <a:rect l="0" t="0" r="r" b="b"/>
                  <a:pathLst>
                    <a:path w="9" h="7">
                      <a:moveTo>
                        <a:pt x="9" y="5"/>
                      </a:moveTo>
                      <a:cubicBezTo>
                        <a:pt x="9" y="6"/>
                        <a:pt x="7" y="7"/>
                        <a:pt x="6" y="7"/>
                      </a:cubicBezTo>
                      <a:cubicBezTo>
                        <a:pt x="4" y="7"/>
                        <a:pt x="1" y="3"/>
                        <a:pt x="0" y="3"/>
                      </a:cubicBezTo>
                      <a:cubicBezTo>
                        <a:pt x="3" y="2"/>
                        <a:pt x="5" y="0"/>
                        <a:pt x="7" y="0"/>
                      </a:cubicBezTo>
                      <a:cubicBezTo>
                        <a:pt x="7" y="1"/>
                        <a:pt x="9" y="3"/>
                        <a:pt x="9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9" name="isḷïḑè">
                  <a:extLst>
                    <a:ext uri="{FF2B5EF4-FFF2-40B4-BE49-F238E27FC236}">
                      <a16:creationId xmlns:a16="http://schemas.microsoft.com/office/drawing/2014/main" id="{96C890C2-5BA2-A87A-3502-363CBA69AC04}"/>
                    </a:ext>
                  </a:extLst>
                </p:cNvPr>
                <p:cNvSpPr/>
                <p:nvPr/>
              </p:nvSpPr>
              <p:spPr bwMode="auto">
                <a:xfrm>
                  <a:off x="4551363" y="1833563"/>
                  <a:ext cx="15875" cy="19050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0" y="5"/>
                    </a:cxn>
                    <a:cxn ang="0">
                      <a:pos x="0" y="0"/>
                    </a:cxn>
                    <a:cxn ang="0">
                      <a:pos x="9" y="0"/>
                    </a:cxn>
                    <a:cxn ang="0">
                      <a:pos x="12" y="9"/>
                    </a:cxn>
                    <a:cxn ang="0">
                      <a:pos x="11" y="14"/>
                    </a:cxn>
                    <a:cxn ang="0">
                      <a:pos x="11" y="10"/>
                    </a:cxn>
                  </a:cxnLst>
                  <a:rect l="0" t="0" r="r" b="b"/>
                  <a:pathLst>
                    <a:path w="12" h="14">
                      <a:moveTo>
                        <a:pt x="11" y="10"/>
                      </a:moveTo>
                      <a:cubicBezTo>
                        <a:pt x="5" y="10"/>
                        <a:pt x="0" y="9"/>
                        <a:pt x="0" y="5"/>
                      </a:cubicBez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6"/>
                        <a:pt x="12" y="5"/>
                        <a:pt x="12" y="9"/>
                      </a:cubicBezTo>
                      <a:cubicBezTo>
                        <a:pt x="12" y="13"/>
                        <a:pt x="11" y="12"/>
                        <a:pt x="11" y="14"/>
                      </a:cubicBezTo>
                      <a:cubicBezTo>
                        <a:pt x="11" y="13"/>
                        <a:pt x="11" y="12"/>
                        <a:pt x="11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0" name="îşḷîdê">
                  <a:extLst>
                    <a:ext uri="{FF2B5EF4-FFF2-40B4-BE49-F238E27FC236}">
                      <a16:creationId xmlns:a16="http://schemas.microsoft.com/office/drawing/2014/main" id="{112908F5-DD8E-F967-14D8-932246E3594C}"/>
                    </a:ext>
                  </a:extLst>
                </p:cNvPr>
                <p:cNvSpPr/>
                <p:nvPr/>
              </p:nvSpPr>
              <p:spPr bwMode="auto">
                <a:xfrm>
                  <a:off x="4684713" y="1773238"/>
                  <a:ext cx="15875" cy="23813"/>
                </a:xfrm>
                <a:custGeom>
                  <a:avLst/>
                  <a:gdLst/>
                  <a:ahLst/>
                  <a:cxnLst>
                    <a:cxn ang="0">
                      <a:pos x="8" y="6"/>
                    </a:cxn>
                    <a:cxn ang="0">
                      <a:pos x="1" y="17"/>
                    </a:cxn>
                    <a:cxn ang="0">
                      <a:pos x="1" y="11"/>
                    </a:cxn>
                    <a:cxn ang="0">
                      <a:pos x="11" y="0"/>
                    </a:cxn>
                    <a:cxn ang="0">
                      <a:pos x="8" y="6"/>
                    </a:cxn>
                  </a:cxnLst>
                  <a:rect l="0" t="0" r="r" b="b"/>
                  <a:pathLst>
                    <a:path w="11" h="17">
                      <a:moveTo>
                        <a:pt x="8" y="6"/>
                      </a:moveTo>
                      <a:cubicBezTo>
                        <a:pt x="8" y="11"/>
                        <a:pt x="4" y="13"/>
                        <a:pt x="1" y="17"/>
                      </a:cubicBezTo>
                      <a:cubicBezTo>
                        <a:pt x="0" y="15"/>
                        <a:pt x="1" y="14"/>
                        <a:pt x="1" y="11"/>
                      </a:cubicBezTo>
                      <a:cubicBezTo>
                        <a:pt x="1" y="9"/>
                        <a:pt x="3" y="1"/>
                        <a:pt x="11" y="0"/>
                      </a:cubicBezTo>
                      <a:cubicBezTo>
                        <a:pt x="10" y="2"/>
                        <a:pt x="8" y="4"/>
                        <a:pt x="8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1" name="ísļïdê">
                  <a:extLst>
                    <a:ext uri="{FF2B5EF4-FFF2-40B4-BE49-F238E27FC236}">
                      <a16:creationId xmlns:a16="http://schemas.microsoft.com/office/drawing/2014/main" id="{C9E85A36-C332-D17C-13B9-573C0004C6F9}"/>
                    </a:ext>
                  </a:extLst>
                </p:cNvPr>
                <p:cNvSpPr/>
                <p:nvPr/>
              </p:nvSpPr>
              <p:spPr bwMode="auto">
                <a:xfrm>
                  <a:off x="4746625" y="1744663"/>
                  <a:ext cx="20638" cy="26988"/>
                </a:xfrm>
                <a:custGeom>
                  <a:avLst/>
                  <a:gdLst/>
                  <a:ahLst/>
                  <a:cxnLst>
                    <a:cxn ang="0">
                      <a:pos x="12" y="10"/>
                    </a:cxn>
                    <a:cxn ang="0">
                      <a:pos x="12" y="16"/>
                    </a:cxn>
                    <a:cxn ang="0">
                      <a:pos x="5" y="20"/>
                    </a:cxn>
                    <a:cxn ang="0">
                      <a:pos x="0" y="13"/>
                    </a:cxn>
                    <a:cxn ang="0">
                      <a:pos x="10" y="10"/>
                    </a:cxn>
                    <a:cxn ang="0">
                      <a:pos x="7" y="5"/>
                    </a:cxn>
                    <a:cxn ang="0">
                      <a:pos x="11" y="0"/>
                    </a:cxn>
                    <a:cxn ang="0">
                      <a:pos x="16" y="5"/>
                    </a:cxn>
                    <a:cxn ang="0">
                      <a:pos x="12" y="10"/>
                    </a:cxn>
                  </a:cxnLst>
                  <a:rect l="0" t="0" r="r" b="b"/>
                  <a:pathLst>
                    <a:path w="16" h="20">
                      <a:moveTo>
                        <a:pt x="12" y="10"/>
                      </a:moveTo>
                      <a:cubicBezTo>
                        <a:pt x="12" y="12"/>
                        <a:pt x="12" y="14"/>
                        <a:pt x="12" y="16"/>
                      </a:cubicBezTo>
                      <a:cubicBezTo>
                        <a:pt x="12" y="17"/>
                        <a:pt x="6" y="20"/>
                        <a:pt x="5" y="20"/>
                      </a:cubicBezTo>
                      <a:cubicBezTo>
                        <a:pt x="1" y="20"/>
                        <a:pt x="0" y="16"/>
                        <a:pt x="0" y="13"/>
                      </a:cubicBezTo>
                      <a:cubicBezTo>
                        <a:pt x="4" y="13"/>
                        <a:pt x="6" y="10"/>
                        <a:pt x="10" y="10"/>
                      </a:cubicBezTo>
                      <a:cubicBezTo>
                        <a:pt x="9" y="8"/>
                        <a:pt x="7" y="7"/>
                        <a:pt x="7" y="5"/>
                      </a:cubicBezTo>
                      <a:cubicBezTo>
                        <a:pt x="7" y="2"/>
                        <a:pt x="11" y="0"/>
                        <a:pt x="11" y="0"/>
                      </a:cubicBezTo>
                      <a:cubicBezTo>
                        <a:pt x="13" y="3"/>
                        <a:pt x="14" y="4"/>
                        <a:pt x="16" y="5"/>
                      </a:cubicBezTo>
                      <a:cubicBezTo>
                        <a:pt x="15" y="7"/>
                        <a:pt x="13" y="10"/>
                        <a:pt x="12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40" name="ïṣḷíďé">
              <a:extLst>
                <a:ext uri="{FF2B5EF4-FFF2-40B4-BE49-F238E27FC236}">
                  <a16:creationId xmlns:a16="http://schemas.microsoft.com/office/drawing/2014/main" id="{0FCFD46F-558D-3850-D864-27311531229A}"/>
                </a:ext>
              </a:extLst>
            </p:cNvPr>
            <p:cNvGrpSpPr/>
            <p:nvPr/>
          </p:nvGrpSpPr>
          <p:grpSpPr>
            <a:xfrm>
              <a:off x="8556306" y="4501778"/>
              <a:ext cx="1381189" cy="850935"/>
              <a:chOff x="6275388" y="2879725"/>
              <a:chExt cx="966788" cy="844551"/>
            </a:xfrm>
            <a:solidFill>
              <a:schemeClr val="bg1">
                <a:lumMod val="85000"/>
              </a:schemeClr>
            </a:solidFill>
          </p:grpSpPr>
          <p:sp>
            <p:nvSpPr>
              <p:cNvPr id="109" name="iṡliḑé">
                <a:extLst>
                  <a:ext uri="{FF2B5EF4-FFF2-40B4-BE49-F238E27FC236}">
                    <a16:creationId xmlns:a16="http://schemas.microsoft.com/office/drawing/2014/main" id="{FDEEF412-A40F-782B-D8B1-D9734ECA587B}"/>
                  </a:ext>
                </a:extLst>
              </p:cNvPr>
              <p:cNvSpPr/>
              <p:nvPr/>
            </p:nvSpPr>
            <p:spPr bwMode="auto">
              <a:xfrm>
                <a:off x="6567488" y="2879725"/>
                <a:ext cx="339725" cy="1762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110" name="îSlïdê">
                <a:extLst>
                  <a:ext uri="{FF2B5EF4-FFF2-40B4-BE49-F238E27FC236}">
                    <a16:creationId xmlns:a16="http://schemas.microsoft.com/office/drawing/2014/main" id="{6F2DCEB8-4385-FE89-3662-69BD367DA182}"/>
                  </a:ext>
                </a:extLst>
              </p:cNvPr>
              <p:cNvGrpSpPr/>
              <p:nvPr/>
            </p:nvGrpSpPr>
            <p:grpSpPr>
              <a:xfrm>
                <a:off x="6275388" y="2917825"/>
                <a:ext cx="966788" cy="806451"/>
                <a:chOff x="6275388" y="2917825"/>
                <a:chExt cx="966788" cy="806451"/>
              </a:xfrm>
              <a:grpFill/>
            </p:grpSpPr>
            <p:sp>
              <p:nvSpPr>
                <p:cNvPr id="111" name="iṩ1ïďè">
                  <a:extLst>
                    <a:ext uri="{FF2B5EF4-FFF2-40B4-BE49-F238E27FC236}">
                      <a16:creationId xmlns:a16="http://schemas.microsoft.com/office/drawing/2014/main" id="{DA45D73F-51AA-7B15-C845-0ADCB665389A}"/>
                    </a:ext>
                  </a:extLst>
                </p:cNvPr>
                <p:cNvSpPr/>
                <p:nvPr/>
              </p:nvSpPr>
              <p:spPr bwMode="auto">
                <a:xfrm>
                  <a:off x="6623050" y="2968625"/>
                  <a:ext cx="11113" cy="2540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8" y="5"/>
                    </a:cxn>
                    <a:cxn ang="0">
                      <a:pos x="5" y="9"/>
                    </a:cxn>
                    <a:cxn ang="0">
                      <a:pos x="2" y="19"/>
                    </a:cxn>
                    <a:cxn ang="0">
                      <a:pos x="0" y="15"/>
                    </a:cxn>
                    <a:cxn ang="0">
                      <a:pos x="4" y="8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8" h="19">
                      <a:moveTo>
                        <a:pt x="7" y="0"/>
                      </a:moveTo>
                      <a:cubicBezTo>
                        <a:pt x="7" y="4"/>
                        <a:pt x="8" y="2"/>
                        <a:pt x="8" y="5"/>
                      </a:cubicBezTo>
                      <a:cubicBezTo>
                        <a:pt x="8" y="8"/>
                        <a:pt x="7" y="9"/>
                        <a:pt x="5" y="9"/>
                      </a:cubicBezTo>
                      <a:cubicBezTo>
                        <a:pt x="5" y="14"/>
                        <a:pt x="6" y="19"/>
                        <a:pt x="2" y="19"/>
                      </a:cubicBezTo>
                      <a:cubicBezTo>
                        <a:pt x="1" y="19"/>
                        <a:pt x="0" y="16"/>
                        <a:pt x="0" y="15"/>
                      </a:cubicBezTo>
                      <a:cubicBezTo>
                        <a:pt x="0" y="11"/>
                        <a:pt x="4" y="10"/>
                        <a:pt x="4" y="8"/>
                      </a:cubicBezTo>
                      <a:cubicBezTo>
                        <a:pt x="4" y="4"/>
                        <a:pt x="3" y="0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íṥḻîdè">
                  <a:extLst>
                    <a:ext uri="{FF2B5EF4-FFF2-40B4-BE49-F238E27FC236}">
                      <a16:creationId xmlns:a16="http://schemas.microsoft.com/office/drawing/2014/main" id="{4BCEBB31-EB56-E325-75E0-001C517A34B2}"/>
                    </a:ext>
                  </a:extLst>
                </p:cNvPr>
                <p:cNvSpPr/>
                <p:nvPr/>
              </p:nvSpPr>
              <p:spPr bwMode="auto">
                <a:xfrm>
                  <a:off x="6867525" y="2944813"/>
                  <a:ext cx="65088" cy="38100"/>
                </a:xfrm>
                <a:custGeom>
                  <a:avLst/>
                  <a:gdLst/>
                  <a:ahLst/>
                  <a:cxnLst>
                    <a:cxn ang="0">
                      <a:pos x="13" y="27"/>
                    </a:cxn>
                    <a:cxn ang="0">
                      <a:pos x="0" y="18"/>
                    </a:cxn>
                    <a:cxn ang="0">
                      <a:pos x="13" y="18"/>
                    </a:cxn>
                    <a:cxn ang="0">
                      <a:pos x="18" y="17"/>
                    </a:cxn>
                    <a:cxn ang="0">
                      <a:pos x="35" y="13"/>
                    </a:cxn>
                    <a:cxn ang="0">
                      <a:pos x="45" y="0"/>
                    </a:cxn>
                    <a:cxn ang="0">
                      <a:pos x="49" y="7"/>
                    </a:cxn>
                    <a:cxn ang="0">
                      <a:pos x="40" y="22"/>
                    </a:cxn>
                    <a:cxn ang="0">
                      <a:pos x="19" y="29"/>
                    </a:cxn>
                    <a:cxn ang="0">
                      <a:pos x="11" y="25"/>
                    </a:cxn>
                    <a:cxn ang="0">
                      <a:pos x="13" y="27"/>
                    </a:cxn>
                  </a:cxnLst>
                  <a:rect l="0" t="0" r="r" b="b"/>
                  <a:pathLst>
                    <a:path w="49" h="29">
                      <a:moveTo>
                        <a:pt x="13" y="27"/>
                      </a:moveTo>
                      <a:cubicBezTo>
                        <a:pt x="9" y="22"/>
                        <a:pt x="1" y="24"/>
                        <a:pt x="0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8" y="17"/>
                        <a:pt x="18" y="17"/>
                      </a:cubicBezTo>
                      <a:cubicBezTo>
                        <a:pt x="25" y="14"/>
                        <a:pt x="31" y="15"/>
                        <a:pt x="35" y="13"/>
                      </a:cubicBezTo>
                      <a:cubicBezTo>
                        <a:pt x="41" y="10"/>
                        <a:pt x="39" y="0"/>
                        <a:pt x="45" y="0"/>
                      </a:cubicBezTo>
                      <a:cubicBezTo>
                        <a:pt x="48" y="0"/>
                        <a:pt x="49" y="4"/>
                        <a:pt x="49" y="7"/>
                      </a:cubicBezTo>
                      <a:cubicBezTo>
                        <a:pt x="49" y="16"/>
                        <a:pt x="40" y="14"/>
                        <a:pt x="40" y="22"/>
                      </a:cubicBezTo>
                      <a:cubicBezTo>
                        <a:pt x="32" y="24"/>
                        <a:pt x="28" y="29"/>
                        <a:pt x="19" y="29"/>
                      </a:cubicBezTo>
                      <a:cubicBezTo>
                        <a:pt x="17" y="29"/>
                        <a:pt x="11" y="26"/>
                        <a:pt x="11" y="25"/>
                      </a:cubicBezTo>
                      <a:lnTo>
                        <a:pt x="13" y="2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íş1iḑè">
                  <a:extLst>
                    <a:ext uri="{FF2B5EF4-FFF2-40B4-BE49-F238E27FC236}">
                      <a16:creationId xmlns:a16="http://schemas.microsoft.com/office/drawing/2014/main" id="{D9BF4802-B80A-7486-EC8A-0C390D7FE88B}"/>
                    </a:ext>
                  </a:extLst>
                </p:cNvPr>
                <p:cNvSpPr/>
                <p:nvPr/>
              </p:nvSpPr>
              <p:spPr bwMode="auto">
                <a:xfrm>
                  <a:off x="6911975" y="2917825"/>
                  <a:ext cx="34925" cy="34925"/>
                </a:xfrm>
                <a:custGeom>
                  <a:avLst/>
                  <a:gdLst/>
                  <a:ahLst/>
                  <a:cxnLst>
                    <a:cxn ang="0">
                      <a:pos x="23" y="25"/>
                    </a:cxn>
                    <a:cxn ang="0">
                      <a:pos x="19" y="17"/>
                    </a:cxn>
                    <a:cxn ang="0">
                      <a:pos x="8" y="6"/>
                    </a:cxn>
                    <a:cxn ang="0">
                      <a:pos x="0" y="0"/>
                    </a:cxn>
                    <a:cxn ang="0">
                      <a:pos x="18" y="13"/>
                    </a:cxn>
                    <a:cxn ang="0">
                      <a:pos x="26" y="22"/>
                    </a:cxn>
                    <a:cxn ang="0">
                      <a:pos x="26" y="25"/>
                    </a:cxn>
                    <a:cxn ang="0">
                      <a:pos x="23" y="25"/>
                    </a:cxn>
                  </a:cxnLst>
                  <a:rect l="0" t="0" r="r" b="b"/>
                  <a:pathLst>
                    <a:path w="26" h="26">
                      <a:moveTo>
                        <a:pt x="23" y="25"/>
                      </a:moveTo>
                      <a:cubicBezTo>
                        <a:pt x="18" y="24"/>
                        <a:pt x="18" y="21"/>
                        <a:pt x="19" y="17"/>
                      </a:cubicBezTo>
                      <a:cubicBezTo>
                        <a:pt x="13" y="14"/>
                        <a:pt x="14" y="9"/>
                        <a:pt x="8" y="6"/>
                      </a:cubicBezTo>
                      <a:cubicBezTo>
                        <a:pt x="5" y="4"/>
                        <a:pt x="2" y="4"/>
                        <a:pt x="0" y="0"/>
                      </a:cubicBezTo>
                      <a:cubicBezTo>
                        <a:pt x="9" y="3"/>
                        <a:pt x="13" y="8"/>
                        <a:pt x="18" y="13"/>
                      </a:cubicBezTo>
                      <a:cubicBezTo>
                        <a:pt x="21" y="17"/>
                        <a:pt x="26" y="16"/>
                        <a:pt x="26" y="22"/>
                      </a:cubicBezTo>
                      <a:cubicBezTo>
                        <a:pt x="26" y="23"/>
                        <a:pt x="26" y="24"/>
                        <a:pt x="26" y="25"/>
                      </a:cubicBezTo>
                      <a:cubicBezTo>
                        <a:pt x="25" y="25"/>
                        <a:pt x="24" y="26"/>
                        <a:pt x="23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4" name="i$ļiḑê">
                  <a:extLst>
                    <a:ext uri="{FF2B5EF4-FFF2-40B4-BE49-F238E27FC236}">
                      <a16:creationId xmlns:a16="http://schemas.microsoft.com/office/drawing/2014/main" id="{121ABA86-BB92-D113-3BE3-34C2F5720639}"/>
                    </a:ext>
                  </a:extLst>
                </p:cNvPr>
                <p:cNvSpPr/>
                <p:nvPr/>
              </p:nvSpPr>
              <p:spPr bwMode="auto">
                <a:xfrm>
                  <a:off x="6972300" y="2967038"/>
                  <a:ext cx="17463" cy="20638"/>
                </a:xfrm>
                <a:custGeom>
                  <a:avLst/>
                  <a:gdLst/>
                  <a:ahLst/>
                  <a:cxnLst>
                    <a:cxn ang="0">
                      <a:pos x="7" y="9"/>
                    </a:cxn>
                    <a:cxn ang="0">
                      <a:pos x="1" y="0"/>
                    </a:cxn>
                    <a:cxn ang="0">
                      <a:pos x="13" y="12"/>
                    </a:cxn>
                    <a:cxn ang="0">
                      <a:pos x="10" y="16"/>
                    </a:cxn>
                    <a:cxn ang="0">
                      <a:pos x="7" y="13"/>
                    </a:cxn>
                    <a:cxn ang="0">
                      <a:pos x="7" y="9"/>
                    </a:cxn>
                  </a:cxnLst>
                  <a:rect l="0" t="0" r="r" b="b"/>
                  <a:pathLst>
                    <a:path w="13" h="16">
                      <a:moveTo>
                        <a:pt x="7" y="9"/>
                      </a:moveTo>
                      <a:cubicBezTo>
                        <a:pt x="2" y="9"/>
                        <a:pt x="0" y="4"/>
                        <a:pt x="1" y="0"/>
                      </a:cubicBezTo>
                      <a:cubicBezTo>
                        <a:pt x="4" y="1"/>
                        <a:pt x="13" y="11"/>
                        <a:pt x="13" y="12"/>
                      </a:cubicBezTo>
                      <a:cubicBezTo>
                        <a:pt x="13" y="14"/>
                        <a:pt x="11" y="16"/>
                        <a:pt x="10" y="16"/>
                      </a:cubicBezTo>
                      <a:cubicBezTo>
                        <a:pt x="9" y="16"/>
                        <a:pt x="7" y="14"/>
                        <a:pt x="7" y="13"/>
                      </a:cubicBezTo>
                      <a:cubicBezTo>
                        <a:pt x="7" y="12"/>
                        <a:pt x="7" y="11"/>
                        <a:pt x="7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5" name="îSliďé">
                  <a:extLst>
                    <a:ext uri="{FF2B5EF4-FFF2-40B4-BE49-F238E27FC236}">
                      <a16:creationId xmlns:a16="http://schemas.microsoft.com/office/drawing/2014/main" id="{2FDC8DE4-B947-8B90-9310-D3196C7F35AD}"/>
                    </a:ext>
                  </a:extLst>
                </p:cNvPr>
                <p:cNvSpPr/>
                <p:nvPr/>
              </p:nvSpPr>
              <p:spPr bwMode="auto">
                <a:xfrm>
                  <a:off x="7086600" y="3046413"/>
                  <a:ext cx="9525" cy="11113"/>
                </a:xfrm>
                <a:custGeom>
                  <a:avLst/>
                  <a:gdLst/>
                  <a:ahLst/>
                  <a:cxnLst>
                    <a:cxn ang="0">
                      <a:pos x="7" y="6"/>
                    </a:cxn>
                    <a:cxn ang="0">
                      <a:pos x="7" y="9"/>
                    </a:cxn>
                    <a:cxn ang="0">
                      <a:pos x="0" y="0"/>
                    </a:cxn>
                    <a:cxn ang="0">
                      <a:pos x="7" y="6"/>
                    </a:cxn>
                  </a:cxnLst>
                  <a:rect l="0" t="0" r="r" b="b"/>
                  <a:pathLst>
                    <a:path w="7" h="9">
                      <a:moveTo>
                        <a:pt x="7" y="6"/>
                      </a:moveTo>
                      <a:cubicBezTo>
                        <a:pt x="7" y="7"/>
                        <a:pt x="7" y="8"/>
                        <a:pt x="7" y="9"/>
                      </a:cubicBezTo>
                      <a:cubicBezTo>
                        <a:pt x="3" y="9"/>
                        <a:pt x="0" y="2"/>
                        <a:pt x="0" y="0"/>
                      </a:cubicBezTo>
                      <a:cubicBezTo>
                        <a:pt x="4" y="2"/>
                        <a:pt x="7" y="3"/>
                        <a:pt x="7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6" name="íšļïḓe">
                  <a:extLst>
                    <a:ext uri="{FF2B5EF4-FFF2-40B4-BE49-F238E27FC236}">
                      <a16:creationId xmlns:a16="http://schemas.microsoft.com/office/drawing/2014/main" id="{DA3CC91E-AEEF-A248-9EBA-8EF947C40697}"/>
                    </a:ext>
                  </a:extLst>
                </p:cNvPr>
                <p:cNvSpPr/>
                <p:nvPr/>
              </p:nvSpPr>
              <p:spPr bwMode="auto">
                <a:xfrm>
                  <a:off x="7061200" y="3036888"/>
                  <a:ext cx="20638" cy="9525"/>
                </a:xfrm>
                <a:custGeom>
                  <a:avLst/>
                  <a:gdLst/>
                  <a:ahLst/>
                  <a:cxnLst>
                    <a:cxn ang="0">
                      <a:pos x="15" y="6"/>
                    </a:cxn>
                    <a:cxn ang="0">
                      <a:pos x="12" y="7"/>
                    </a:cxn>
                    <a:cxn ang="0">
                      <a:pos x="0" y="0"/>
                    </a:cxn>
                    <a:cxn ang="0">
                      <a:pos x="15" y="6"/>
                    </a:cxn>
                  </a:cxnLst>
                  <a:rect l="0" t="0" r="r" b="b"/>
                  <a:pathLst>
                    <a:path w="15" h="7">
                      <a:moveTo>
                        <a:pt x="15" y="6"/>
                      </a:moveTo>
                      <a:cubicBezTo>
                        <a:pt x="14" y="6"/>
                        <a:pt x="13" y="7"/>
                        <a:pt x="12" y="7"/>
                      </a:cubicBezTo>
                      <a:cubicBezTo>
                        <a:pt x="7" y="7"/>
                        <a:pt x="0" y="5"/>
                        <a:pt x="0" y="0"/>
                      </a:cubicBezTo>
                      <a:cubicBezTo>
                        <a:pt x="7" y="0"/>
                        <a:pt x="11" y="1"/>
                        <a:pt x="15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7" name="iṥḻíḋè">
                  <a:extLst>
                    <a:ext uri="{FF2B5EF4-FFF2-40B4-BE49-F238E27FC236}">
                      <a16:creationId xmlns:a16="http://schemas.microsoft.com/office/drawing/2014/main" id="{7772F912-EF1C-6EB0-5747-FFBBD745EE30}"/>
                    </a:ext>
                  </a:extLst>
                </p:cNvPr>
                <p:cNvSpPr/>
                <p:nvPr/>
              </p:nvSpPr>
              <p:spPr bwMode="auto">
                <a:xfrm>
                  <a:off x="7064375" y="3013075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3" y="14"/>
                    </a:cxn>
                    <a:cxn ang="0">
                      <a:pos x="0" y="0"/>
                    </a:cxn>
                    <a:cxn ang="0">
                      <a:pos x="13" y="14"/>
                    </a:cxn>
                  </a:cxnLst>
                  <a:rect l="0" t="0" r="r" b="b"/>
                  <a:pathLst>
                    <a:path w="13" h="14">
                      <a:moveTo>
                        <a:pt x="13" y="14"/>
                      </a:moveTo>
                      <a:cubicBezTo>
                        <a:pt x="9" y="14"/>
                        <a:pt x="1" y="3"/>
                        <a:pt x="0" y="0"/>
                      </a:cubicBezTo>
                      <a:cubicBezTo>
                        <a:pt x="6" y="3"/>
                        <a:pt x="11" y="7"/>
                        <a:pt x="13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8" name="ïṣ1iḑe">
                  <a:extLst>
                    <a:ext uri="{FF2B5EF4-FFF2-40B4-BE49-F238E27FC236}">
                      <a16:creationId xmlns:a16="http://schemas.microsoft.com/office/drawing/2014/main" id="{92AB85C4-FFA2-56AF-9CF7-AC956024B47E}"/>
                    </a:ext>
                  </a:extLst>
                </p:cNvPr>
                <p:cNvSpPr/>
                <p:nvPr/>
              </p:nvSpPr>
              <p:spPr bwMode="auto">
                <a:xfrm>
                  <a:off x="7027863" y="2998788"/>
                  <a:ext cx="23813" cy="142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7" y="9"/>
                    </a:cxn>
                    <a:cxn ang="0">
                      <a:pos x="14" y="10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7" h="10">
                      <a:moveTo>
                        <a:pt x="2" y="0"/>
                      </a:moveTo>
                      <a:cubicBezTo>
                        <a:pt x="6" y="2"/>
                        <a:pt x="15" y="5"/>
                        <a:pt x="17" y="9"/>
                      </a:cubicBezTo>
                      <a:cubicBezTo>
                        <a:pt x="17" y="9"/>
                        <a:pt x="15" y="10"/>
                        <a:pt x="14" y="10"/>
                      </a:cubicBezTo>
                      <a:cubicBezTo>
                        <a:pt x="10" y="10"/>
                        <a:pt x="0" y="6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9" name="ïşḷïdè">
                  <a:extLst>
                    <a:ext uri="{FF2B5EF4-FFF2-40B4-BE49-F238E27FC236}">
                      <a16:creationId xmlns:a16="http://schemas.microsoft.com/office/drawing/2014/main" id="{224910BF-7FFA-F285-0723-247CC4E754F4}"/>
                    </a:ext>
                  </a:extLst>
                </p:cNvPr>
                <p:cNvSpPr/>
                <p:nvPr/>
              </p:nvSpPr>
              <p:spPr bwMode="auto">
                <a:xfrm>
                  <a:off x="7002463" y="2984500"/>
                  <a:ext cx="14288" cy="79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" y="6"/>
                    </a:cxn>
                    <a:cxn ang="0">
                      <a:pos x="7" y="6"/>
                    </a:cxn>
                    <a:cxn ang="0">
                      <a:pos x="0" y="2"/>
                    </a:cxn>
                    <a:cxn ang="0">
                      <a:pos x="3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cubicBezTo>
                        <a:pt x="5" y="3"/>
                        <a:pt x="8" y="2"/>
                        <a:pt x="11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3" y="2"/>
                        <a:pt x="3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0" name="iSḻíḍê">
                  <a:extLst>
                    <a:ext uri="{FF2B5EF4-FFF2-40B4-BE49-F238E27FC236}">
                      <a16:creationId xmlns:a16="http://schemas.microsoft.com/office/drawing/2014/main" id="{8AC007D9-028C-8973-B20E-DAF47D5F3C90}"/>
                    </a:ext>
                  </a:extLst>
                </p:cNvPr>
                <p:cNvSpPr/>
                <p:nvPr/>
              </p:nvSpPr>
              <p:spPr bwMode="auto">
                <a:xfrm>
                  <a:off x="6800850" y="3594100"/>
                  <a:ext cx="63500" cy="65088"/>
                </a:xfrm>
                <a:custGeom>
                  <a:avLst/>
                  <a:gdLst/>
                  <a:ahLst/>
                  <a:cxnLst>
                    <a:cxn ang="0">
                      <a:pos x="24" y="7"/>
                    </a:cxn>
                    <a:cxn ang="0">
                      <a:pos x="43" y="3"/>
                    </a:cxn>
                    <a:cxn ang="0">
                      <a:pos x="48" y="16"/>
                    </a:cxn>
                    <a:cxn ang="0">
                      <a:pos x="27" y="49"/>
                    </a:cxn>
                    <a:cxn ang="0">
                      <a:pos x="0" y="7"/>
                    </a:cxn>
                    <a:cxn ang="0">
                      <a:pos x="24" y="7"/>
                    </a:cxn>
                  </a:cxnLst>
                  <a:rect l="0" t="0" r="r" b="b"/>
                  <a:pathLst>
                    <a:path w="48" h="49">
                      <a:moveTo>
                        <a:pt x="24" y="7"/>
                      </a:moveTo>
                      <a:cubicBezTo>
                        <a:pt x="30" y="7"/>
                        <a:pt x="37" y="5"/>
                        <a:pt x="43" y="3"/>
                      </a:cubicBezTo>
                      <a:cubicBezTo>
                        <a:pt x="45" y="8"/>
                        <a:pt x="48" y="11"/>
                        <a:pt x="48" y="16"/>
                      </a:cubicBezTo>
                      <a:cubicBezTo>
                        <a:pt x="48" y="26"/>
                        <a:pt x="36" y="49"/>
                        <a:pt x="27" y="49"/>
                      </a:cubicBezTo>
                      <a:cubicBezTo>
                        <a:pt x="14" y="49"/>
                        <a:pt x="0" y="16"/>
                        <a:pt x="0" y="7"/>
                      </a:cubicBezTo>
                      <a:cubicBezTo>
                        <a:pt x="0" y="0"/>
                        <a:pt x="24" y="7"/>
                        <a:pt x="24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1" name="isļíḍe">
                  <a:extLst>
                    <a:ext uri="{FF2B5EF4-FFF2-40B4-BE49-F238E27FC236}">
                      <a16:creationId xmlns:a16="http://schemas.microsoft.com/office/drawing/2014/main" id="{7844791F-EEC2-1E09-D3EA-E9225465D8D8}"/>
                    </a:ext>
                  </a:extLst>
                </p:cNvPr>
                <p:cNvSpPr/>
                <p:nvPr/>
              </p:nvSpPr>
              <p:spPr bwMode="auto">
                <a:xfrm>
                  <a:off x="6275388" y="3057525"/>
                  <a:ext cx="676275" cy="509588"/>
                </a:xfrm>
                <a:custGeom>
                  <a:avLst/>
                  <a:gdLst/>
                  <a:ahLst/>
                  <a:cxnLst>
                    <a:cxn ang="0">
                      <a:pos x="508" y="232"/>
                    </a:cxn>
                    <a:cxn ang="0">
                      <a:pos x="501" y="272"/>
                    </a:cxn>
                    <a:cxn ang="0">
                      <a:pos x="478" y="312"/>
                    </a:cxn>
                    <a:cxn ang="0">
                      <a:pos x="465" y="351"/>
                    </a:cxn>
                    <a:cxn ang="0">
                      <a:pos x="398" y="370"/>
                    </a:cxn>
                    <a:cxn ang="0">
                      <a:pos x="335" y="350"/>
                    </a:cxn>
                    <a:cxn ang="0">
                      <a:pos x="329" y="330"/>
                    </a:cxn>
                    <a:cxn ang="0">
                      <a:pos x="314" y="333"/>
                    </a:cxn>
                    <a:cxn ang="0">
                      <a:pos x="313" y="315"/>
                    </a:cxn>
                    <a:cxn ang="0">
                      <a:pos x="301" y="329"/>
                    </a:cxn>
                    <a:cxn ang="0">
                      <a:pos x="310" y="292"/>
                    </a:cxn>
                    <a:cxn ang="0">
                      <a:pos x="278" y="315"/>
                    </a:cxn>
                    <a:cxn ang="0">
                      <a:pos x="214" y="276"/>
                    </a:cxn>
                    <a:cxn ang="0">
                      <a:pos x="131" y="308"/>
                    </a:cxn>
                    <a:cxn ang="0">
                      <a:pos x="93" y="311"/>
                    </a:cxn>
                    <a:cxn ang="0">
                      <a:pos x="22" y="310"/>
                    </a:cxn>
                    <a:cxn ang="0">
                      <a:pos x="23" y="262"/>
                    </a:cxn>
                    <a:cxn ang="0">
                      <a:pos x="2" y="204"/>
                    </a:cxn>
                    <a:cxn ang="0">
                      <a:pos x="9" y="204"/>
                    </a:cxn>
                    <a:cxn ang="0">
                      <a:pos x="3" y="176"/>
                    </a:cxn>
                    <a:cxn ang="0">
                      <a:pos x="8" y="145"/>
                    </a:cxn>
                    <a:cxn ang="0">
                      <a:pos x="32" y="132"/>
                    </a:cxn>
                    <a:cxn ang="0">
                      <a:pos x="114" y="95"/>
                    </a:cxn>
                    <a:cxn ang="0">
                      <a:pos x="119" y="76"/>
                    </a:cxn>
                    <a:cxn ang="0">
                      <a:pos x="131" y="71"/>
                    </a:cxn>
                    <a:cxn ang="0">
                      <a:pos x="150" y="50"/>
                    </a:cxn>
                    <a:cxn ang="0">
                      <a:pos x="187" y="58"/>
                    </a:cxn>
                    <a:cxn ang="0">
                      <a:pos x="203" y="56"/>
                    </a:cxn>
                    <a:cxn ang="0">
                      <a:pos x="211" y="30"/>
                    </a:cxn>
                    <a:cxn ang="0">
                      <a:pos x="244" y="17"/>
                    </a:cxn>
                    <a:cxn ang="0">
                      <a:pos x="276" y="19"/>
                    </a:cxn>
                    <a:cxn ang="0">
                      <a:pos x="297" y="23"/>
                    </a:cxn>
                    <a:cxn ang="0">
                      <a:pos x="281" y="54"/>
                    </a:cxn>
                    <a:cxn ang="0">
                      <a:pos x="295" y="68"/>
                    </a:cxn>
                    <a:cxn ang="0">
                      <a:pos x="341" y="90"/>
                    </a:cxn>
                    <a:cxn ang="0">
                      <a:pos x="359" y="15"/>
                    </a:cxn>
                    <a:cxn ang="0">
                      <a:pos x="381" y="28"/>
                    </a:cxn>
                    <a:cxn ang="0">
                      <a:pos x="400" y="50"/>
                    </a:cxn>
                    <a:cxn ang="0">
                      <a:pos x="419" y="104"/>
                    </a:cxn>
                    <a:cxn ang="0">
                      <a:pos x="457" y="146"/>
                    </a:cxn>
                    <a:cxn ang="0">
                      <a:pos x="497" y="185"/>
                    </a:cxn>
                  </a:cxnLst>
                  <a:rect l="0" t="0" r="r" b="b"/>
                  <a:pathLst>
                    <a:path w="508" h="383">
                      <a:moveTo>
                        <a:pt x="496" y="186"/>
                      </a:moveTo>
                      <a:cubicBezTo>
                        <a:pt x="503" y="195"/>
                        <a:pt x="508" y="219"/>
                        <a:pt x="508" y="232"/>
                      </a:cubicBezTo>
                      <a:cubicBezTo>
                        <a:pt x="508" y="242"/>
                        <a:pt x="505" y="256"/>
                        <a:pt x="501" y="260"/>
                      </a:cubicBezTo>
                      <a:cubicBezTo>
                        <a:pt x="501" y="272"/>
                        <a:pt x="501" y="272"/>
                        <a:pt x="501" y="272"/>
                      </a:cubicBezTo>
                      <a:cubicBezTo>
                        <a:pt x="499" y="276"/>
                        <a:pt x="500" y="277"/>
                        <a:pt x="498" y="281"/>
                      </a:cubicBezTo>
                      <a:cubicBezTo>
                        <a:pt x="490" y="293"/>
                        <a:pt x="482" y="298"/>
                        <a:pt x="478" y="312"/>
                      </a:cubicBezTo>
                      <a:cubicBezTo>
                        <a:pt x="474" y="322"/>
                        <a:pt x="465" y="336"/>
                        <a:pt x="465" y="352"/>
                      </a:cubicBezTo>
                      <a:cubicBezTo>
                        <a:pt x="465" y="351"/>
                        <a:pt x="465" y="351"/>
                        <a:pt x="465" y="351"/>
                      </a:cubicBezTo>
                      <a:cubicBezTo>
                        <a:pt x="460" y="371"/>
                        <a:pt x="424" y="362"/>
                        <a:pt x="420" y="383"/>
                      </a:cubicBezTo>
                      <a:cubicBezTo>
                        <a:pt x="417" y="382"/>
                        <a:pt x="399" y="372"/>
                        <a:pt x="398" y="370"/>
                      </a:cubicBezTo>
                      <a:cubicBezTo>
                        <a:pt x="388" y="371"/>
                        <a:pt x="392" y="379"/>
                        <a:pt x="381" y="379"/>
                      </a:cubicBezTo>
                      <a:cubicBezTo>
                        <a:pt x="363" y="379"/>
                        <a:pt x="335" y="368"/>
                        <a:pt x="335" y="350"/>
                      </a:cubicBezTo>
                      <a:cubicBezTo>
                        <a:pt x="335" y="343"/>
                        <a:pt x="329" y="338"/>
                        <a:pt x="329" y="332"/>
                      </a:cubicBezTo>
                      <a:cubicBezTo>
                        <a:pt x="329" y="332"/>
                        <a:pt x="329" y="330"/>
                        <a:pt x="329" y="330"/>
                      </a:cubicBezTo>
                      <a:cubicBezTo>
                        <a:pt x="325" y="332"/>
                        <a:pt x="323" y="332"/>
                        <a:pt x="320" y="333"/>
                      </a:cubicBezTo>
                      <a:cubicBezTo>
                        <a:pt x="314" y="333"/>
                        <a:pt x="314" y="333"/>
                        <a:pt x="314" y="333"/>
                      </a:cubicBezTo>
                      <a:cubicBezTo>
                        <a:pt x="316" y="330"/>
                        <a:pt x="318" y="328"/>
                        <a:pt x="318" y="323"/>
                      </a:cubicBezTo>
                      <a:cubicBezTo>
                        <a:pt x="318" y="318"/>
                        <a:pt x="315" y="316"/>
                        <a:pt x="313" y="315"/>
                      </a:cubicBezTo>
                      <a:cubicBezTo>
                        <a:pt x="313" y="316"/>
                        <a:pt x="312" y="318"/>
                        <a:pt x="312" y="319"/>
                      </a:cubicBezTo>
                      <a:cubicBezTo>
                        <a:pt x="308" y="321"/>
                        <a:pt x="308" y="329"/>
                        <a:pt x="301" y="329"/>
                      </a:cubicBezTo>
                      <a:cubicBezTo>
                        <a:pt x="299" y="329"/>
                        <a:pt x="297" y="326"/>
                        <a:pt x="297" y="324"/>
                      </a:cubicBezTo>
                      <a:cubicBezTo>
                        <a:pt x="308" y="322"/>
                        <a:pt x="310" y="299"/>
                        <a:pt x="310" y="292"/>
                      </a:cubicBezTo>
                      <a:cubicBezTo>
                        <a:pt x="302" y="300"/>
                        <a:pt x="291" y="323"/>
                        <a:pt x="281" y="323"/>
                      </a:cubicBezTo>
                      <a:cubicBezTo>
                        <a:pt x="276" y="323"/>
                        <a:pt x="278" y="315"/>
                        <a:pt x="278" y="315"/>
                      </a:cubicBezTo>
                      <a:cubicBezTo>
                        <a:pt x="275" y="315"/>
                        <a:pt x="265" y="294"/>
                        <a:pt x="262" y="289"/>
                      </a:cubicBezTo>
                      <a:cubicBezTo>
                        <a:pt x="254" y="280"/>
                        <a:pt x="228" y="276"/>
                        <a:pt x="214" y="276"/>
                      </a:cubicBezTo>
                      <a:cubicBezTo>
                        <a:pt x="198" y="276"/>
                        <a:pt x="195" y="283"/>
                        <a:pt x="185" y="286"/>
                      </a:cubicBezTo>
                      <a:cubicBezTo>
                        <a:pt x="163" y="293"/>
                        <a:pt x="135" y="285"/>
                        <a:pt x="131" y="308"/>
                      </a:cubicBezTo>
                      <a:cubicBezTo>
                        <a:pt x="122" y="309"/>
                        <a:pt x="115" y="311"/>
                        <a:pt x="105" y="311"/>
                      </a:cubicBezTo>
                      <a:cubicBezTo>
                        <a:pt x="98" y="307"/>
                        <a:pt x="98" y="311"/>
                        <a:pt x="93" y="311"/>
                      </a:cubicBezTo>
                      <a:cubicBezTo>
                        <a:pt x="77" y="311"/>
                        <a:pt x="71" y="326"/>
                        <a:pt x="51" y="326"/>
                      </a:cubicBezTo>
                      <a:cubicBezTo>
                        <a:pt x="43" y="326"/>
                        <a:pt x="22" y="316"/>
                        <a:pt x="22" y="310"/>
                      </a:cubicBezTo>
                      <a:cubicBezTo>
                        <a:pt x="22" y="303"/>
                        <a:pt x="32" y="300"/>
                        <a:pt x="32" y="290"/>
                      </a:cubicBezTo>
                      <a:cubicBezTo>
                        <a:pt x="32" y="277"/>
                        <a:pt x="26" y="270"/>
                        <a:pt x="23" y="262"/>
                      </a:cubicBezTo>
                      <a:cubicBezTo>
                        <a:pt x="18" y="243"/>
                        <a:pt x="17" y="237"/>
                        <a:pt x="11" y="220"/>
                      </a:cubicBezTo>
                      <a:cubicBezTo>
                        <a:pt x="9" y="213"/>
                        <a:pt x="0" y="211"/>
                        <a:pt x="2" y="204"/>
                      </a:cubicBezTo>
                      <a:cubicBezTo>
                        <a:pt x="3" y="202"/>
                        <a:pt x="3" y="201"/>
                        <a:pt x="5" y="198"/>
                      </a:cubicBezTo>
                      <a:cubicBezTo>
                        <a:pt x="6" y="201"/>
                        <a:pt x="7" y="203"/>
                        <a:pt x="9" y="204"/>
                      </a:cubicBezTo>
                      <a:cubicBezTo>
                        <a:pt x="10" y="202"/>
                        <a:pt x="9" y="201"/>
                        <a:pt x="9" y="198"/>
                      </a:cubicBezTo>
                      <a:cubicBezTo>
                        <a:pt x="9" y="192"/>
                        <a:pt x="3" y="187"/>
                        <a:pt x="3" y="176"/>
                      </a:cubicBezTo>
                      <a:cubicBezTo>
                        <a:pt x="3" y="162"/>
                        <a:pt x="3" y="161"/>
                        <a:pt x="3" y="150"/>
                      </a:cubicBezTo>
                      <a:cubicBezTo>
                        <a:pt x="3" y="146"/>
                        <a:pt x="7" y="146"/>
                        <a:pt x="8" y="145"/>
                      </a:cubicBezTo>
                      <a:cubicBezTo>
                        <a:pt x="9" y="146"/>
                        <a:pt x="9" y="148"/>
                        <a:pt x="9" y="149"/>
                      </a:cubicBezTo>
                      <a:cubicBezTo>
                        <a:pt x="17" y="148"/>
                        <a:pt x="27" y="137"/>
                        <a:pt x="32" y="132"/>
                      </a:cubicBezTo>
                      <a:cubicBezTo>
                        <a:pt x="37" y="127"/>
                        <a:pt x="53" y="126"/>
                        <a:pt x="62" y="125"/>
                      </a:cubicBezTo>
                      <a:cubicBezTo>
                        <a:pt x="78" y="122"/>
                        <a:pt x="114" y="110"/>
                        <a:pt x="114" y="95"/>
                      </a:cubicBezTo>
                      <a:cubicBezTo>
                        <a:pt x="114" y="92"/>
                        <a:pt x="114" y="90"/>
                        <a:pt x="114" y="87"/>
                      </a:cubicBezTo>
                      <a:cubicBezTo>
                        <a:pt x="114" y="83"/>
                        <a:pt x="115" y="79"/>
                        <a:pt x="119" y="76"/>
                      </a:cubicBezTo>
                      <a:cubicBezTo>
                        <a:pt x="122" y="80"/>
                        <a:pt x="124" y="82"/>
                        <a:pt x="126" y="85"/>
                      </a:cubicBezTo>
                      <a:cubicBezTo>
                        <a:pt x="131" y="82"/>
                        <a:pt x="129" y="75"/>
                        <a:pt x="131" y="71"/>
                      </a:cubicBezTo>
                      <a:cubicBezTo>
                        <a:pt x="134" y="72"/>
                        <a:pt x="137" y="74"/>
                        <a:pt x="140" y="74"/>
                      </a:cubicBezTo>
                      <a:cubicBezTo>
                        <a:pt x="140" y="62"/>
                        <a:pt x="149" y="60"/>
                        <a:pt x="150" y="50"/>
                      </a:cubicBezTo>
                      <a:cubicBezTo>
                        <a:pt x="162" y="50"/>
                        <a:pt x="164" y="41"/>
                        <a:pt x="173" y="41"/>
                      </a:cubicBezTo>
                      <a:cubicBezTo>
                        <a:pt x="181" y="41"/>
                        <a:pt x="186" y="50"/>
                        <a:pt x="187" y="58"/>
                      </a:cubicBezTo>
                      <a:cubicBezTo>
                        <a:pt x="189" y="55"/>
                        <a:pt x="192" y="53"/>
                        <a:pt x="196" y="53"/>
                      </a:cubicBezTo>
                      <a:cubicBezTo>
                        <a:pt x="198" y="53"/>
                        <a:pt x="202" y="56"/>
                        <a:pt x="203" y="56"/>
                      </a:cubicBezTo>
                      <a:cubicBezTo>
                        <a:pt x="205" y="52"/>
                        <a:pt x="204" y="49"/>
                        <a:pt x="204" y="45"/>
                      </a:cubicBezTo>
                      <a:cubicBezTo>
                        <a:pt x="204" y="39"/>
                        <a:pt x="211" y="36"/>
                        <a:pt x="211" y="30"/>
                      </a:cubicBezTo>
                      <a:cubicBezTo>
                        <a:pt x="211" y="24"/>
                        <a:pt x="228" y="20"/>
                        <a:pt x="236" y="20"/>
                      </a:cubicBezTo>
                      <a:cubicBezTo>
                        <a:pt x="239" y="20"/>
                        <a:pt x="243" y="17"/>
                        <a:pt x="244" y="17"/>
                      </a:cubicBezTo>
                      <a:cubicBezTo>
                        <a:pt x="241" y="13"/>
                        <a:pt x="237" y="11"/>
                        <a:pt x="236" y="7"/>
                      </a:cubicBezTo>
                      <a:cubicBezTo>
                        <a:pt x="251" y="13"/>
                        <a:pt x="260" y="19"/>
                        <a:pt x="276" y="19"/>
                      </a:cubicBezTo>
                      <a:cubicBezTo>
                        <a:pt x="281" y="19"/>
                        <a:pt x="283" y="15"/>
                        <a:pt x="288" y="15"/>
                      </a:cubicBezTo>
                      <a:cubicBezTo>
                        <a:pt x="291" y="15"/>
                        <a:pt x="297" y="20"/>
                        <a:pt x="297" y="23"/>
                      </a:cubicBezTo>
                      <a:cubicBezTo>
                        <a:pt x="297" y="29"/>
                        <a:pt x="290" y="30"/>
                        <a:pt x="287" y="32"/>
                      </a:cubicBezTo>
                      <a:cubicBezTo>
                        <a:pt x="281" y="54"/>
                        <a:pt x="281" y="54"/>
                        <a:pt x="281" y="54"/>
                      </a:cubicBezTo>
                      <a:cubicBezTo>
                        <a:pt x="281" y="58"/>
                        <a:pt x="288" y="57"/>
                        <a:pt x="290" y="59"/>
                      </a:cubicBezTo>
                      <a:cubicBezTo>
                        <a:pt x="293" y="60"/>
                        <a:pt x="293" y="67"/>
                        <a:pt x="295" y="68"/>
                      </a:cubicBezTo>
                      <a:cubicBezTo>
                        <a:pt x="306" y="72"/>
                        <a:pt x="313" y="74"/>
                        <a:pt x="324" y="79"/>
                      </a:cubicBezTo>
                      <a:cubicBezTo>
                        <a:pt x="330" y="81"/>
                        <a:pt x="333" y="90"/>
                        <a:pt x="341" y="90"/>
                      </a:cubicBezTo>
                      <a:cubicBezTo>
                        <a:pt x="355" y="90"/>
                        <a:pt x="357" y="64"/>
                        <a:pt x="359" y="54"/>
                      </a:cubicBezTo>
                      <a:cubicBezTo>
                        <a:pt x="359" y="15"/>
                        <a:pt x="359" y="15"/>
                        <a:pt x="359" y="15"/>
                      </a:cubicBezTo>
                      <a:cubicBezTo>
                        <a:pt x="366" y="9"/>
                        <a:pt x="364" y="4"/>
                        <a:pt x="372" y="0"/>
                      </a:cubicBezTo>
                      <a:cubicBezTo>
                        <a:pt x="373" y="11"/>
                        <a:pt x="379" y="19"/>
                        <a:pt x="381" y="28"/>
                      </a:cubicBezTo>
                      <a:cubicBezTo>
                        <a:pt x="383" y="34"/>
                        <a:pt x="381" y="42"/>
                        <a:pt x="386" y="45"/>
                      </a:cubicBezTo>
                      <a:cubicBezTo>
                        <a:pt x="390" y="47"/>
                        <a:pt x="399" y="49"/>
                        <a:pt x="400" y="50"/>
                      </a:cubicBezTo>
                      <a:cubicBezTo>
                        <a:pt x="406" y="54"/>
                        <a:pt x="406" y="68"/>
                        <a:pt x="408" y="75"/>
                      </a:cubicBezTo>
                      <a:cubicBezTo>
                        <a:pt x="412" y="87"/>
                        <a:pt x="415" y="93"/>
                        <a:pt x="419" y="104"/>
                      </a:cubicBezTo>
                      <a:cubicBezTo>
                        <a:pt x="422" y="114"/>
                        <a:pt x="441" y="118"/>
                        <a:pt x="449" y="126"/>
                      </a:cubicBezTo>
                      <a:cubicBezTo>
                        <a:pt x="454" y="131"/>
                        <a:pt x="455" y="139"/>
                        <a:pt x="457" y="146"/>
                      </a:cubicBezTo>
                      <a:cubicBezTo>
                        <a:pt x="459" y="151"/>
                        <a:pt x="466" y="151"/>
                        <a:pt x="471" y="151"/>
                      </a:cubicBezTo>
                      <a:cubicBezTo>
                        <a:pt x="471" y="169"/>
                        <a:pt x="488" y="176"/>
                        <a:pt x="497" y="185"/>
                      </a:cubicBezTo>
                      <a:lnTo>
                        <a:pt x="496" y="18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2" name="ïślïďe">
                  <a:extLst>
                    <a:ext uri="{FF2B5EF4-FFF2-40B4-BE49-F238E27FC236}">
                      <a16:creationId xmlns:a16="http://schemas.microsoft.com/office/drawing/2014/main" id="{EA3669C8-68E8-C68B-CA76-BC5EE69C5560}"/>
                    </a:ext>
                  </a:extLst>
                </p:cNvPr>
                <p:cNvSpPr/>
                <p:nvPr/>
              </p:nvSpPr>
              <p:spPr bwMode="auto">
                <a:xfrm>
                  <a:off x="7043738" y="3598863"/>
                  <a:ext cx="127000" cy="125413"/>
                </a:xfrm>
                <a:custGeom>
                  <a:avLst/>
                  <a:gdLst/>
                  <a:ahLst/>
                  <a:cxnLst>
                    <a:cxn ang="0">
                      <a:pos x="58" y="26"/>
                    </a:cxn>
                    <a:cxn ang="0">
                      <a:pos x="59" y="22"/>
                    </a:cxn>
                    <a:cxn ang="0">
                      <a:pos x="67" y="17"/>
                    </a:cxn>
                    <a:cxn ang="0">
                      <a:pos x="67" y="14"/>
                    </a:cxn>
                    <a:cxn ang="0">
                      <a:pos x="78" y="0"/>
                    </a:cxn>
                    <a:cxn ang="0">
                      <a:pos x="81" y="4"/>
                    </a:cxn>
                    <a:cxn ang="0">
                      <a:pos x="83" y="10"/>
                    </a:cxn>
                    <a:cxn ang="0">
                      <a:pos x="90" y="6"/>
                    </a:cxn>
                    <a:cxn ang="0">
                      <a:pos x="94" y="8"/>
                    </a:cxn>
                    <a:cxn ang="0">
                      <a:pos x="96" y="15"/>
                    </a:cxn>
                    <a:cxn ang="0">
                      <a:pos x="79" y="37"/>
                    </a:cxn>
                    <a:cxn ang="0">
                      <a:pos x="79" y="50"/>
                    </a:cxn>
                    <a:cxn ang="0">
                      <a:pos x="63" y="53"/>
                    </a:cxn>
                    <a:cxn ang="0">
                      <a:pos x="49" y="84"/>
                    </a:cxn>
                    <a:cxn ang="0">
                      <a:pos x="32" y="94"/>
                    </a:cxn>
                    <a:cxn ang="0">
                      <a:pos x="23" y="92"/>
                    </a:cxn>
                    <a:cxn ang="0">
                      <a:pos x="3" y="83"/>
                    </a:cxn>
                    <a:cxn ang="0">
                      <a:pos x="0" y="81"/>
                    </a:cxn>
                    <a:cxn ang="0">
                      <a:pos x="18" y="57"/>
                    </a:cxn>
                    <a:cxn ang="0">
                      <a:pos x="25" y="51"/>
                    </a:cxn>
                    <a:cxn ang="0">
                      <a:pos x="50" y="37"/>
                    </a:cxn>
                    <a:cxn ang="0">
                      <a:pos x="58" y="26"/>
                    </a:cxn>
                  </a:cxnLst>
                  <a:rect l="0" t="0" r="r" b="b"/>
                  <a:pathLst>
                    <a:path w="96" h="94">
                      <a:moveTo>
                        <a:pt x="58" y="26"/>
                      </a:moveTo>
                      <a:cubicBezTo>
                        <a:pt x="58" y="26"/>
                        <a:pt x="58" y="23"/>
                        <a:pt x="59" y="22"/>
                      </a:cubicBezTo>
                      <a:cubicBezTo>
                        <a:pt x="60" y="18"/>
                        <a:pt x="63" y="17"/>
                        <a:pt x="67" y="17"/>
                      </a:cubicBezTo>
                      <a:cubicBezTo>
                        <a:pt x="67" y="16"/>
                        <a:pt x="67" y="15"/>
                        <a:pt x="67" y="14"/>
                      </a:cubicBezTo>
                      <a:cubicBezTo>
                        <a:pt x="67" y="8"/>
                        <a:pt x="74" y="2"/>
                        <a:pt x="78" y="0"/>
                      </a:cubicBezTo>
                      <a:cubicBezTo>
                        <a:pt x="78" y="3"/>
                        <a:pt x="79" y="4"/>
                        <a:pt x="81" y="4"/>
                      </a:cubicBezTo>
                      <a:cubicBezTo>
                        <a:pt x="81" y="7"/>
                        <a:pt x="80" y="10"/>
                        <a:pt x="83" y="10"/>
                      </a:cubicBezTo>
                      <a:cubicBezTo>
                        <a:pt x="86" y="10"/>
                        <a:pt x="88" y="7"/>
                        <a:pt x="90" y="6"/>
                      </a:cubicBezTo>
                      <a:cubicBezTo>
                        <a:pt x="91" y="8"/>
                        <a:pt x="92" y="8"/>
                        <a:pt x="94" y="8"/>
                      </a:cubicBezTo>
                      <a:cubicBezTo>
                        <a:pt x="94" y="12"/>
                        <a:pt x="94" y="14"/>
                        <a:pt x="96" y="15"/>
                      </a:cubicBezTo>
                      <a:cubicBezTo>
                        <a:pt x="95" y="21"/>
                        <a:pt x="86" y="37"/>
                        <a:pt x="79" y="37"/>
                      </a:cubicBezTo>
                      <a:cubicBezTo>
                        <a:pt x="78" y="43"/>
                        <a:pt x="80" y="45"/>
                        <a:pt x="79" y="50"/>
                      </a:cubicBezTo>
                      <a:cubicBezTo>
                        <a:pt x="77" y="50"/>
                        <a:pt x="66" y="53"/>
                        <a:pt x="63" y="53"/>
                      </a:cubicBezTo>
                      <a:cubicBezTo>
                        <a:pt x="61" y="58"/>
                        <a:pt x="49" y="84"/>
                        <a:pt x="49" y="84"/>
                      </a:cubicBezTo>
                      <a:cubicBezTo>
                        <a:pt x="45" y="88"/>
                        <a:pt x="37" y="94"/>
                        <a:pt x="32" y="94"/>
                      </a:cubicBezTo>
                      <a:cubicBezTo>
                        <a:pt x="30" y="94"/>
                        <a:pt x="25" y="92"/>
                        <a:pt x="23" y="92"/>
                      </a:cubicBezTo>
                      <a:cubicBezTo>
                        <a:pt x="20" y="92"/>
                        <a:pt x="3" y="85"/>
                        <a:pt x="3" y="83"/>
                      </a:cubicBezTo>
                      <a:cubicBezTo>
                        <a:pt x="2" y="83"/>
                        <a:pt x="0" y="82"/>
                        <a:pt x="0" y="81"/>
                      </a:cubicBezTo>
                      <a:cubicBezTo>
                        <a:pt x="0" y="70"/>
                        <a:pt x="14" y="64"/>
                        <a:pt x="18" y="57"/>
                      </a:cubicBezTo>
                      <a:cubicBezTo>
                        <a:pt x="20" y="54"/>
                        <a:pt x="22" y="51"/>
                        <a:pt x="25" y="51"/>
                      </a:cubicBezTo>
                      <a:cubicBezTo>
                        <a:pt x="36" y="51"/>
                        <a:pt x="42" y="40"/>
                        <a:pt x="50" y="37"/>
                      </a:cubicBezTo>
                      <a:cubicBezTo>
                        <a:pt x="52" y="36"/>
                        <a:pt x="58" y="26"/>
                        <a:pt x="58" y="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3" name="íŝḻidê">
                  <a:extLst>
                    <a:ext uri="{FF2B5EF4-FFF2-40B4-BE49-F238E27FC236}">
                      <a16:creationId xmlns:a16="http://schemas.microsoft.com/office/drawing/2014/main" id="{FDCABB64-94DA-89AA-FF0A-017DC019AF54}"/>
                    </a:ext>
                  </a:extLst>
                </p:cNvPr>
                <p:cNvSpPr/>
                <p:nvPr/>
              </p:nvSpPr>
              <p:spPr bwMode="auto">
                <a:xfrm>
                  <a:off x="7148513" y="3476625"/>
                  <a:ext cx="93663" cy="139700"/>
                </a:xfrm>
                <a:custGeom>
                  <a:avLst/>
                  <a:gdLst/>
                  <a:ahLst/>
                  <a:cxnLst>
                    <a:cxn ang="0">
                      <a:pos x="22" y="40"/>
                    </a:cxn>
                    <a:cxn ang="0">
                      <a:pos x="17" y="31"/>
                    </a:cxn>
                    <a:cxn ang="0">
                      <a:pos x="19" y="27"/>
                    </a:cxn>
                    <a:cxn ang="0">
                      <a:pos x="0" y="0"/>
                    </a:cxn>
                    <a:cxn ang="0">
                      <a:pos x="16" y="12"/>
                    </a:cxn>
                    <a:cxn ang="0">
                      <a:pos x="22" y="19"/>
                    </a:cxn>
                    <a:cxn ang="0">
                      <a:pos x="20" y="22"/>
                    </a:cxn>
                    <a:cxn ang="0">
                      <a:pos x="27" y="37"/>
                    </a:cxn>
                    <a:cxn ang="0">
                      <a:pos x="30" y="37"/>
                    </a:cxn>
                    <a:cxn ang="0">
                      <a:pos x="34" y="32"/>
                    </a:cxn>
                    <a:cxn ang="0">
                      <a:pos x="37" y="32"/>
                    </a:cxn>
                    <a:cxn ang="0">
                      <a:pos x="53" y="50"/>
                    </a:cxn>
                    <a:cxn ang="0">
                      <a:pos x="68" y="46"/>
                    </a:cxn>
                    <a:cxn ang="0">
                      <a:pos x="71" y="48"/>
                    </a:cxn>
                    <a:cxn ang="0">
                      <a:pos x="63" y="71"/>
                    </a:cxn>
                    <a:cxn ang="0">
                      <a:pos x="61" y="68"/>
                    </a:cxn>
                    <a:cxn ang="0">
                      <a:pos x="60" y="70"/>
                    </a:cxn>
                    <a:cxn ang="0">
                      <a:pos x="51" y="75"/>
                    </a:cxn>
                    <a:cxn ang="0">
                      <a:pos x="52" y="80"/>
                    </a:cxn>
                    <a:cxn ang="0">
                      <a:pos x="46" y="89"/>
                    </a:cxn>
                    <a:cxn ang="0">
                      <a:pos x="30" y="104"/>
                    </a:cxn>
                    <a:cxn ang="0">
                      <a:pos x="23" y="98"/>
                    </a:cxn>
                    <a:cxn ang="0">
                      <a:pos x="29" y="86"/>
                    </a:cxn>
                    <a:cxn ang="0">
                      <a:pos x="12" y="72"/>
                    </a:cxn>
                    <a:cxn ang="0">
                      <a:pos x="19" y="65"/>
                    </a:cxn>
                    <a:cxn ang="0">
                      <a:pos x="24" y="48"/>
                    </a:cxn>
                    <a:cxn ang="0">
                      <a:pos x="22" y="38"/>
                    </a:cxn>
                    <a:cxn ang="0">
                      <a:pos x="22" y="38"/>
                    </a:cxn>
                    <a:cxn ang="0">
                      <a:pos x="22" y="40"/>
                    </a:cxn>
                  </a:cxnLst>
                  <a:rect l="0" t="0" r="r" b="b"/>
                  <a:pathLst>
                    <a:path w="71" h="104">
                      <a:moveTo>
                        <a:pt x="22" y="40"/>
                      </a:moveTo>
                      <a:cubicBezTo>
                        <a:pt x="21" y="36"/>
                        <a:pt x="17" y="35"/>
                        <a:pt x="17" y="31"/>
                      </a:cubicBezTo>
                      <a:cubicBezTo>
                        <a:pt x="17" y="30"/>
                        <a:pt x="18" y="28"/>
                        <a:pt x="19" y="27"/>
                      </a:cubicBezTo>
                      <a:cubicBezTo>
                        <a:pt x="8" y="25"/>
                        <a:pt x="2" y="11"/>
                        <a:pt x="0" y="0"/>
                      </a:cubicBezTo>
                      <a:cubicBezTo>
                        <a:pt x="4" y="7"/>
                        <a:pt x="12" y="8"/>
                        <a:pt x="16" y="12"/>
                      </a:cubicBezTo>
                      <a:cubicBezTo>
                        <a:pt x="19" y="15"/>
                        <a:pt x="19" y="18"/>
                        <a:pt x="22" y="19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0" y="25"/>
                        <a:pt x="25" y="34"/>
                        <a:pt x="27" y="37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34"/>
                        <a:pt x="32" y="32"/>
                        <a:pt x="34" y="32"/>
                      </a:cubicBezTo>
                      <a:cubicBezTo>
                        <a:pt x="35" y="32"/>
                        <a:pt x="36" y="32"/>
                        <a:pt x="37" y="32"/>
                      </a:cubicBezTo>
                      <a:cubicBezTo>
                        <a:pt x="37" y="44"/>
                        <a:pt x="42" y="50"/>
                        <a:pt x="53" y="50"/>
                      </a:cubicBezTo>
                      <a:cubicBezTo>
                        <a:pt x="61" y="50"/>
                        <a:pt x="61" y="46"/>
                        <a:pt x="68" y="46"/>
                      </a:cubicBezTo>
                      <a:cubicBezTo>
                        <a:pt x="69" y="46"/>
                        <a:pt x="71" y="47"/>
                        <a:pt x="71" y="48"/>
                      </a:cubicBezTo>
                      <a:cubicBezTo>
                        <a:pt x="65" y="55"/>
                        <a:pt x="67" y="64"/>
                        <a:pt x="63" y="71"/>
                      </a:cubicBezTo>
                      <a:cubicBezTo>
                        <a:pt x="61" y="68"/>
                        <a:pt x="61" y="68"/>
                        <a:pt x="61" y="68"/>
                      </a:cubicBezTo>
                      <a:cubicBezTo>
                        <a:pt x="60" y="68"/>
                        <a:pt x="60" y="70"/>
                        <a:pt x="60" y="70"/>
                      </a:cubicBezTo>
                      <a:cubicBezTo>
                        <a:pt x="55" y="71"/>
                        <a:pt x="51" y="72"/>
                        <a:pt x="51" y="75"/>
                      </a:cubicBezTo>
                      <a:cubicBezTo>
                        <a:pt x="51" y="77"/>
                        <a:pt x="52" y="78"/>
                        <a:pt x="52" y="80"/>
                      </a:cubicBezTo>
                      <a:cubicBezTo>
                        <a:pt x="52" y="83"/>
                        <a:pt x="47" y="87"/>
                        <a:pt x="46" y="89"/>
                      </a:cubicBezTo>
                      <a:cubicBezTo>
                        <a:pt x="42" y="95"/>
                        <a:pt x="39" y="104"/>
                        <a:pt x="30" y="104"/>
                      </a:cubicBezTo>
                      <a:cubicBezTo>
                        <a:pt x="26" y="104"/>
                        <a:pt x="23" y="102"/>
                        <a:pt x="23" y="98"/>
                      </a:cubicBezTo>
                      <a:cubicBezTo>
                        <a:pt x="23" y="93"/>
                        <a:pt x="29" y="91"/>
                        <a:pt x="29" y="86"/>
                      </a:cubicBezTo>
                      <a:cubicBezTo>
                        <a:pt x="29" y="77"/>
                        <a:pt x="12" y="80"/>
                        <a:pt x="12" y="72"/>
                      </a:cubicBezTo>
                      <a:cubicBezTo>
                        <a:pt x="12" y="68"/>
                        <a:pt x="16" y="67"/>
                        <a:pt x="19" y="65"/>
                      </a:cubicBezTo>
                      <a:cubicBezTo>
                        <a:pt x="23" y="61"/>
                        <a:pt x="24" y="55"/>
                        <a:pt x="24" y="48"/>
                      </a:cubicBezTo>
                      <a:cubicBezTo>
                        <a:pt x="24" y="44"/>
                        <a:pt x="22" y="40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lnTo>
                        <a:pt x="22" y="4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4" name="îṩļíḍe">
                  <a:extLst>
                    <a:ext uri="{FF2B5EF4-FFF2-40B4-BE49-F238E27FC236}">
                      <a16:creationId xmlns:a16="http://schemas.microsoft.com/office/drawing/2014/main" id="{2751733D-810F-38A0-4CC7-4ED44B9699EF}"/>
                    </a:ext>
                  </a:extLst>
                </p:cNvPr>
                <p:cNvSpPr/>
                <p:nvPr/>
              </p:nvSpPr>
              <p:spPr bwMode="auto">
                <a:xfrm>
                  <a:off x="6856413" y="3582988"/>
                  <a:ext cx="6350" cy="9525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4" y="7"/>
                    </a:cxn>
                    <a:cxn ang="0">
                      <a:pos x="0" y="0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5" h="7">
                      <a:moveTo>
                        <a:pt x="5" y="0"/>
                      </a:moveTo>
                      <a:cubicBezTo>
                        <a:pt x="5" y="4"/>
                        <a:pt x="4" y="5"/>
                        <a:pt x="4" y="7"/>
                      </a:cubicBezTo>
                      <a:cubicBezTo>
                        <a:pt x="0" y="6"/>
                        <a:pt x="0" y="3"/>
                        <a:pt x="0" y="0"/>
                      </a:cubicBezTo>
                      <a:cubicBezTo>
                        <a:pt x="2" y="0"/>
                        <a:pt x="4" y="0"/>
                        <a:pt x="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5" name="ïṩḷiḓé">
                  <a:extLst>
                    <a:ext uri="{FF2B5EF4-FFF2-40B4-BE49-F238E27FC236}">
                      <a16:creationId xmlns:a16="http://schemas.microsoft.com/office/drawing/2014/main" id="{7F7641FD-CA27-8EFA-7A40-0B69EBA10BDD}"/>
                    </a:ext>
                  </a:extLst>
                </p:cNvPr>
                <p:cNvSpPr/>
                <p:nvPr/>
              </p:nvSpPr>
              <p:spPr bwMode="auto">
                <a:xfrm>
                  <a:off x="6664325" y="3500438"/>
                  <a:ext cx="22225" cy="11113"/>
                </a:xfrm>
                <a:custGeom>
                  <a:avLst/>
                  <a:gdLst/>
                  <a:ahLst/>
                  <a:cxnLst>
                    <a:cxn ang="0">
                      <a:pos x="16" y="4"/>
                    </a:cxn>
                    <a:cxn ang="0">
                      <a:pos x="0" y="4"/>
                    </a:cxn>
                    <a:cxn ang="0">
                      <a:pos x="16" y="4"/>
                    </a:cxn>
                  </a:cxnLst>
                  <a:rect l="0" t="0" r="r" b="b"/>
                  <a:pathLst>
                    <a:path w="16" h="8">
                      <a:moveTo>
                        <a:pt x="16" y="4"/>
                      </a:moveTo>
                      <a:cubicBezTo>
                        <a:pt x="11" y="7"/>
                        <a:pt x="4" y="8"/>
                        <a:pt x="0" y="4"/>
                      </a:cubicBezTo>
                      <a:cubicBezTo>
                        <a:pt x="9" y="0"/>
                        <a:pt x="10" y="0"/>
                        <a:pt x="16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6" name="íš1iḋe">
                  <a:extLst>
                    <a:ext uri="{FF2B5EF4-FFF2-40B4-BE49-F238E27FC236}">
                      <a16:creationId xmlns:a16="http://schemas.microsoft.com/office/drawing/2014/main" id="{551F6176-FFAC-7109-D7B4-691F99C03F4F}"/>
                    </a:ext>
                  </a:extLst>
                </p:cNvPr>
                <p:cNvSpPr/>
                <p:nvPr/>
              </p:nvSpPr>
              <p:spPr bwMode="auto">
                <a:xfrm>
                  <a:off x="6556375" y="3065463"/>
                  <a:ext cx="22225" cy="9525"/>
                </a:xfrm>
                <a:custGeom>
                  <a:avLst/>
                  <a:gdLst/>
                  <a:ahLst/>
                  <a:cxnLst>
                    <a:cxn ang="0">
                      <a:pos x="17" y="1"/>
                    </a:cxn>
                    <a:cxn ang="0">
                      <a:pos x="17" y="7"/>
                    </a:cxn>
                    <a:cxn ang="0">
                      <a:pos x="13" y="7"/>
                    </a:cxn>
                    <a:cxn ang="0">
                      <a:pos x="0" y="3"/>
                    </a:cxn>
                    <a:cxn ang="0">
                      <a:pos x="17" y="1"/>
                    </a:cxn>
                  </a:cxnLst>
                  <a:rect l="0" t="0" r="r" b="b"/>
                  <a:pathLst>
                    <a:path w="17" h="7">
                      <a:moveTo>
                        <a:pt x="17" y="1"/>
                      </a:move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6" y="7"/>
                        <a:pt x="14" y="7"/>
                        <a:pt x="13" y="7"/>
                      </a:cubicBezTo>
                      <a:cubicBezTo>
                        <a:pt x="8" y="7"/>
                        <a:pt x="2" y="5"/>
                        <a:pt x="0" y="3"/>
                      </a:cubicBezTo>
                      <a:cubicBezTo>
                        <a:pt x="8" y="1"/>
                        <a:pt x="11" y="0"/>
                        <a:pt x="17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41" name="íṥlíḑe">
              <a:extLst>
                <a:ext uri="{FF2B5EF4-FFF2-40B4-BE49-F238E27FC236}">
                  <a16:creationId xmlns:a16="http://schemas.microsoft.com/office/drawing/2014/main" id="{06D9C834-0467-39ED-1F54-D59EA5FCCBB2}"/>
                </a:ext>
              </a:extLst>
            </p:cNvPr>
            <p:cNvGrpSpPr/>
            <p:nvPr/>
          </p:nvGrpSpPr>
          <p:grpSpPr>
            <a:xfrm>
              <a:off x="6324631" y="2646352"/>
              <a:ext cx="4068717" cy="2028160"/>
              <a:chOff x="4713288" y="1038225"/>
              <a:chExt cx="2847975" cy="2012950"/>
            </a:xfrm>
            <a:solidFill>
              <a:schemeClr val="bg1">
                <a:lumMod val="85000"/>
              </a:schemeClr>
            </a:solidFill>
          </p:grpSpPr>
          <p:sp>
            <p:nvSpPr>
              <p:cNvPr id="42" name="ïṩlïḋe">
                <a:extLst>
                  <a:ext uri="{FF2B5EF4-FFF2-40B4-BE49-F238E27FC236}">
                    <a16:creationId xmlns:a16="http://schemas.microsoft.com/office/drawing/2014/main" id="{45928A09-A433-73EF-1340-607A348245E4}"/>
                  </a:ext>
                </a:extLst>
              </p:cNvPr>
              <p:cNvSpPr/>
              <p:nvPr/>
            </p:nvSpPr>
            <p:spPr bwMode="auto">
              <a:xfrm>
                <a:off x="4818063" y="2127250"/>
                <a:ext cx="622300" cy="538163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îšḻîḍè">
                <a:extLst>
                  <a:ext uri="{FF2B5EF4-FFF2-40B4-BE49-F238E27FC236}">
                    <a16:creationId xmlns:a16="http://schemas.microsoft.com/office/drawing/2014/main" id="{794672A6-4FC1-E94D-1A02-0C988C5FBCFF}"/>
                  </a:ext>
                </a:extLst>
              </p:cNvPr>
              <p:cNvSpPr/>
              <p:nvPr/>
            </p:nvSpPr>
            <p:spPr bwMode="auto">
              <a:xfrm>
                <a:off x="5713413" y="2714625"/>
                <a:ext cx="33338" cy="63500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í$ḻïḑê">
                <a:extLst>
                  <a:ext uri="{FF2B5EF4-FFF2-40B4-BE49-F238E27FC236}">
                    <a16:creationId xmlns:a16="http://schemas.microsoft.com/office/drawing/2014/main" id="{753ADD00-9B95-8B80-2C80-3F9DBF0E6D6D}"/>
                  </a:ext>
                </a:extLst>
              </p:cNvPr>
              <p:cNvSpPr/>
              <p:nvPr/>
            </p:nvSpPr>
            <p:spPr bwMode="auto">
              <a:xfrm>
                <a:off x="5397500" y="2195513"/>
                <a:ext cx="677863" cy="544513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íṧḷîḓê">
                <a:extLst>
                  <a:ext uri="{FF2B5EF4-FFF2-40B4-BE49-F238E27FC236}">
                    <a16:creationId xmlns:a16="http://schemas.microsoft.com/office/drawing/2014/main" id="{A0A288D9-15BC-A175-60E9-E6218100525D}"/>
                  </a:ext>
                </a:extLst>
              </p:cNvPr>
              <p:cNvSpPr/>
              <p:nvPr/>
            </p:nvSpPr>
            <p:spPr bwMode="auto">
              <a:xfrm>
                <a:off x="5975350" y="2781300"/>
                <a:ext cx="177800" cy="192088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íṧļîḑe">
                <a:extLst>
                  <a:ext uri="{FF2B5EF4-FFF2-40B4-BE49-F238E27FC236}">
                    <a16:creationId xmlns:a16="http://schemas.microsoft.com/office/drawing/2014/main" id="{A9A576ED-22AE-0148-F2C7-CA52805CC8C2}"/>
                  </a:ext>
                </a:extLst>
              </p:cNvPr>
              <p:cNvSpPr/>
              <p:nvPr/>
            </p:nvSpPr>
            <p:spPr bwMode="auto">
              <a:xfrm>
                <a:off x="6203950" y="2757488"/>
                <a:ext cx="169863" cy="188913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ïśľïḋé">
                <a:extLst>
                  <a:ext uri="{FF2B5EF4-FFF2-40B4-BE49-F238E27FC236}">
                    <a16:creationId xmlns:a16="http://schemas.microsoft.com/office/drawing/2014/main" id="{22ECB097-F7BD-F96B-1725-C341D9747DFE}"/>
                  </a:ext>
                </a:extLst>
              </p:cNvPr>
              <p:cNvSpPr/>
              <p:nvPr/>
            </p:nvSpPr>
            <p:spPr bwMode="auto">
              <a:xfrm>
                <a:off x="6367463" y="2847975"/>
                <a:ext cx="106363" cy="123825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ïšlíḑé">
                <a:extLst>
                  <a:ext uri="{FF2B5EF4-FFF2-40B4-BE49-F238E27FC236}">
                    <a16:creationId xmlns:a16="http://schemas.microsoft.com/office/drawing/2014/main" id="{8BA84B56-6E0E-AF39-DD42-777D2AE7EFCC}"/>
                  </a:ext>
                </a:extLst>
              </p:cNvPr>
              <p:cNvSpPr/>
              <p:nvPr/>
            </p:nvSpPr>
            <p:spPr bwMode="auto">
              <a:xfrm>
                <a:off x="6145213" y="2973388"/>
                <a:ext cx="171450" cy="49213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iS1íḓé">
                <a:extLst>
                  <a:ext uri="{FF2B5EF4-FFF2-40B4-BE49-F238E27FC236}">
                    <a16:creationId xmlns:a16="http://schemas.microsoft.com/office/drawing/2014/main" id="{466481F8-BECF-6DFF-28B3-3D0F5BC8ED9F}"/>
                  </a:ext>
                </a:extLst>
              </p:cNvPr>
              <p:cNvSpPr/>
              <p:nvPr/>
            </p:nvSpPr>
            <p:spPr bwMode="auto">
              <a:xfrm>
                <a:off x="6386513" y="3013075"/>
                <a:ext cx="52388" cy="12700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îṩliḓé">
                <a:extLst>
                  <a:ext uri="{FF2B5EF4-FFF2-40B4-BE49-F238E27FC236}">
                    <a16:creationId xmlns:a16="http://schemas.microsoft.com/office/drawing/2014/main" id="{F7DEB543-5250-44C1-9458-2C65BB5B887B}"/>
                  </a:ext>
                </a:extLst>
              </p:cNvPr>
              <p:cNvSpPr/>
              <p:nvPr/>
            </p:nvSpPr>
            <p:spPr bwMode="auto">
              <a:xfrm>
                <a:off x="6335713" y="3016250"/>
                <a:ext cx="36513" cy="12700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íśḷíḍè">
                <a:extLst>
                  <a:ext uri="{FF2B5EF4-FFF2-40B4-BE49-F238E27FC236}">
                    <a16:creationId xmlns:a16="http://schemas.microsoft.com/office/drawing/2014/main" id="{94B57EE2-E03C-F659-FBB9-348AC0835225}"/>
                  </a:ext>
                </a:extLst>
              </p:cNvPr>
              <p:cNvSpPr/>
              <p:nvPr/>
            </p:nvSpPr>
            <p:spPr bwMode="auto">
              <a:xfrm>
                <a:off x="6373813" y="3030538"/>
                <a:ext cx="26988" cy="19050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îşlïḓe">
                <a:extLst>
                  <a:ext uri="{FF2B5EF4-FFF2-40B4-BE49-F238E27FC236}">
                    <a16:creationId xmlns:a16="http://schemas.microsoft.com/office/drawing/2014/main" id="{F68A6799-E165-C09C-0D20-E4232C2B57D7}"/>
                  </a:ext>
                </a:extLst>
              </p:cNvPr>
              <p:cNvSpPr/>
              <p:nvPr/>
            </p:nvSpPr>
            <p:spPr bwMode="auto">
              <a:xfrm>
                <a:off x="6323013" y="3014663"/>
                <a:ext cx="11113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ïṥ1ídé">
                <a:extLst>
                  <a:ext uri="{FF2B5EF4-FFF2-40B4-BE49-F238E27FC236}">
                    <a16:creationId xmlns:a16="http://schemas.microsoft.com/office/drawing/2014/main" id="{1EBED158-FF89-1164-1FD3-EEC3927E1303}"/>
                  </a:ext>
                </a:extLst>
              </p:cNvPr>
              <p:cNvSpPr/>
              <p:nvPr/>
            </p:nvSpPr>
            <p:spPr bwMode="auto">
              <a:xfrm>
                <a:off x="6448425" y="3016250"/>
                <a:ext cx="58738" cy="34925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îS1íḑé">
                <a:extLst>
                  <a:ext uri="{FF2B5EF4-FFF2-40B4-BE49-F238E27FC236}">
                    <a16:creationId xmlns:a16="http://schemas.microsoft.com/office/drawing/2014/main" id="{AB29D743-A36B-1566-11CB-C0A9374EDE8E}"/>
                  </a:ext>
                </a:extLst>
              </p:cNvPr>
              <p:cNvSpPr/>
              <p:nvPr/>
            </p:nvSpPr>
            <p:spPr bwMode="auto">
              <a:xfrm>
                <a:off x="6489700" y="2922588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ïş1ide">
                <a:extLst>
                  <a:ext uri="{FF2B5EF4-FFF2-40B4-BE49-F238E27FC236}">
                    <a16:creationId xmlns:a16="http://schemas.microsoft.com/office/drawing/2014/main" id="{EA87686C-04B5-98F5-E837-29DA4845C6B8}"/>
                  </a:ext>
                </a:extLst>
              </p:cNvPr>
              <p:cNvSpPr/>
              <p:nvPr/>
            </p:nvSpPr>
            <p:spPr bwMode="auto">
              <a:xfrm>
                <a:off x="6519863" y="2924175"/>
                <a:ext cx="47625" cy="14288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ïṧļïḑê">
                <a:extLst>
                  <a:ext uri="{FF2B5EF4-FFF2-40B4-BE49-F238E27FC236}">
                    <a16:creationId xmlns:a16="http://schemas.microsoft.com/office/drawing/2014/main" id="{BD415F5E-D7B5-54D0-D41A-4CBC9FE7AC71}"/>
                  </a:ext>
                </a:extLst>
              </p:cNvPr>
              <p:cNvSpPr/>
              <p:nvPr/>
            </p:nvSpPr>
            <p:spPr bwMode="auto">
              <a:xfrm>
                <a:off x="6513513" y="2836863"/>
                <a:ext cx="19050" cy="46038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ïṩľîḓé">
                <a:extLst>
                  <a:ext uri="{FF2B5EF4-FFF2-40B4-BE49-F238E27FC236}">
                    <a16:creationId xmlns:a16="http://schemas.microsoft.com/office/drawing/2014/main" id="{AF10F77A-C99B-71E8-C329-1290CDD9F46D}"/>
                  </a:ext>
                </a:extLst>
              </p:cNvPr>
              <p:cNvSpPr/>
              <p:nvPr/>
            </p:nvSpPr>
            <p:spPr bwMode="auto">
              <a:xfrm>
                <a:off x="6424613" y="2709863"/>
                <a:ext cx="76200" cy="71438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íslïḑe">
                <a:extLst>
                  <a:ext uri="{FF2B5EF4-FFF2-40B4-BE49-F238E27FC236}">
                    <a16:creationId xmlns:a16="http://schemas.microsoft.com/office/drawing/2014/main" id="{925134F6-632E-D7FC-DF6C-45C94111603C}"/>
                  </a:ext>
                </a:extLst>
              </p:cNvPr>
              <p:cNvSpPr/>
              <p:nvPr/>
            </p:nvSpPr>
            <p:spPr bwMode="auto">
              <a:xfrm>
                <a:off x="6354763" y="2690813"/>
                <a:ext cx="36513" cy="39688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íślîḍê">
                <a:extLst>
                  <a:ext uri="{FF2B5EF4-FFF2-40B4-BE49-F238E27FC236}">
                    <a16:creationId xmlns:a16="http://schemas.microsoft.com/office/drawing/2014/main" id="{C8FADB8D-BD0C-D79B-9CEA-C6F763BBDF99}"/>
                  </a:ext>
                </a:extLst>
              </p:cNvPr>
              <p:cNvSpPr/>
              <p:nvPr/>
            </p:nvSpPr>
            <p:spPr bwMode="auto">
              <a:xfrm>
                <a:off x="6383338" y="2563813"/>
                <a:ext cx="71438" cy="101600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íşḷiḍé">
                <a:extLst>
                  <a:ext uri="{FF2B5EF4-FFF2-40B4-BE49-F238E27FC236}">
                    <a16:creationId xmlns:a16="http://schemas.microsoft.com/office/drawing/2014/main" id="{C67C049B-37F8-A6D5-0093-27B9C0223F26}"/>
                  </a:ext>
                </a:extLst>
              </p:cNvPr>
              <p:cNvSpPr/>
              <p:nvPr/>
            </p:nvSpPr>
            <p:spPr bwMode="auto">
              <a:xfrm>
                <a:off x="6457950" y="2665413"/>
                <a:ext cx="23813" cy="41275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íṥḻïdê">
                <a:extLst>
                  <a:ext uri="{FF2B5EF4-FFF2-40B4-BE49-F238E27FC236}">
                    <a16:creationId xmlns:a16="http://schemas.microsoft.com/office/drawing/2014/main" id="{2EEC6690-4458-9FDF-4E51-F1A9E7D80BD6}"/>
                  </a:ext>
                </a:extLst>
              </p:cNvPr>
              <p:cNvSpPr/>
              <p:nvPr/>
            </p:nvSpPr>
            <p:spPr bwMode="auto">
              <a:xfrm>
                <a:off x="6423025" y="2676525"/>
                <a:ext cx="19050" cy="25400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îSḻiḑé">
                <a:extLst>
                  <a:ext uri="{FF2B5EF4-FFF2-40B4-BE49-F238E27FC236}">
                    <a16:creationId xmlns:a16="http://schemas.microsoft.com/office/drawing/2014/main" id="{DFC90EAA-5F72-E4AD-F64A-3718693B486C}"/>
                  </a:ext>
                </a:extLst>
              </p:cNvPr>
              <p:cNvSpPr/>
              <p:nvPr/>
            </p:nvSpPr>
            <p:spPr bwMode="auto">
              <a:xfrm>
                <a:off x="6432550" y="2692400"/>
                <a:ext cx="19050" cy="31750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íşľîďè">
                <a:extLst>
                  <a:ext uri="{FF2B5EF4-FFF2-40B4-BE49-F238E27FC236}">
                    <a16:creationId xmlns:a16="http://schemas.microsoft.com/office/drawing/2014/main" id="{0351585A-2CC0-40C6-E045-3A7C67A74071}"/>
                  </a:ext>
                </a:extLst>
              </p:cNvPr>
              <p:cNvSpPr/>
              <p:nvPr/>
            </p:nvSpPr>
            <p:spPr bwMode="auto">
              <a:xfrm>
                <a:off x="6450013" y="2693988"/>
                <a:ext cx="7938" cy="2063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íSľïḑê">
                <a:extLst>
                  <a:ext uri="{FF2B5EF4-FFF2-40B4-BE49-F238E27FC236}">
                    <a16:creationId xmlns:a16="http://schemas.microsoft.com/office/drawing/2014/main" id="{0E87537E-563B-B4C9-21CA-14F7931E305E}"/>
                  </a:ext>
                </a:extLst>
              </p:cNvPr>
              <p:cNvSpPr/>
              <p:nvPr/>
            </p:nvSpPr>
            <p:spPr bwMode="auto">
              <a:xfrm>
                <a:off x="6454775" y="2706688"/>
                <a:ext cx="11113" cy="1111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ï$ľîḍé">
                <a:extLst>
                  <a:ext uri="{FF2B5EF4-FFF2-40B4-BE49-F238E27FC236}">
                    <a16:creationId xmlns:a16="http://schemas.microsoft.com/office/drawing/2014/main" id="{E93F5676-B9F6-8AA5-3BC4-2231BC65A952}"/>
                  </a:ext>
                </a:extLst>
              </p:cNvPr>
              <p:cNvSpPr/>
              <p:nvPr/>
            </p:nvSpPr>
            <p:spPr bwMode="auto">
              <a:xfrm>
                <a:off x="6442075" y="2665413"/>
                <a:ext cx="12700" cy="1746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iṣ1ïḋe">
                <a:extLst>
                  <a:ext uri="{FF2B5EF4-FFF2-40B4-BE49-F238E27FC236}">
                    <a16:creationId xmlns:a16="http://schemas.microsoft.com/office/drawing/2014/main" id="{BD6F842D-5341-F700-3D8F-D5B0DFFA005E}"/>
                  </a:ext>
                </a:extLst>
              </p:cNvPr>
              <p:cNvSpPr/>
              <p:nvPr/>
            </p:nvSpPr>
            <p:spPr bwMode="auto">
              <a:xfrm>
                <a:off x="6397625" y="2649538"/>
                <a:ext cx="19050" cy="20638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îś1íḋé">
                <a:extLst>
                  <a:ext uri="{FF2B5EF4-FFF2-40B4-BE49-F238E27FC236}">
                    <a16:creationId xmlns:a16="http://schemas.microsoft.com/office/drawing/2014/main" id="{D7CD7415-F510-9472-FA32-3555086A7F34}"/>
                  </a:ext>
                </a:extLst>
              </p:cNvPr>
              <p:cNvSpPr/>
              <p:nvPr/>
            </p:nvSpPr>
            <p:spPr bwMode="auto">
              <a:xfrm>
                <a:off x="6416675" y="26527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íṡḷîḋè">
                <a:extLst>
                  <a:ext uri="{FF2B5EF4-FFF2-40B4-BE49-F238E27FC236}">
                    <a16:creationId xmlns:a16="http://schemas.microsoft.com/office/drawing/2014/main" id="{AFA575FD-6610-8224-CADB-801B126F68F7}"/>
                  </a:ext>
                </a:extLst>
              </p:cNvPr>
              <p:cNvSpPr/>
              <p:nvPr/>
            </p:nvSpPr>
            <p:spPr bwMode="auto">
              <a:xfrm>
                <a:off x="6388100" y="2441575"/>
                <a:ext cx="36513" cy="50800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íš1íďè">
                <a:extLst>
                  <a:ext uri="{FF2B5EF4-FFF2-40B4-BE49-F238E27FC236}">
                    <a16:creationId xmlns:a16="http://schemas.microsoft.com/office/drawing/2014/main" id="{106E260A-09A7-9DD2-A5FC-646F296A5A73}"/>
                  </a:ext>
                </a:extLst>
              </p:cNvPr>
              <p:cNvSpPr/>
              <p:nvPr/>
            </p:nvSpPr>
            <p:spPr bwMode="auto">
              <a:xfrm>
                <a:off x="6194425" y="2532063"/>
                <a:ext cx="41275" cy="3492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iṥ1idê">
                <a:extLst>
                  <a:ext uri="{FF2B5EF4-FFF2-40B4-BE49-F238E27FC236}">
                    <a16:creationId xmlns:a16="http://schemas.microsoft.com/office/drawing/2014/main" id="{F26CDA60-BB20-5E81-11AC-AAFB8930CAD8}"/>
                  </a:ext>
                </a:extLst>
              </p:cNvPr>
              <p:cNvSpPr/>
              <p:nvPr/>
            </p:nvSpPr>
            <p:spPr bwMode="auto">
              <a:xfrm>
                <a:off x="6015038" y="2476500"/>
                <a:ext cx="195263" cy="374650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îšļidê">
                <a:extLst>
                  <a:ext uri="{FF2B5EF4-FFF2-40B4-BE49-F238E27FC236}">
                    <a16:creationId xmlns:a16="http://schemas.microsoft.com/office/drawing/2014/main" id="{886A7D48-E301-0110-FA98-9A208CA6470E}"/>
                  </a:ext>
                </a:extLst>
              </p:cNvPr>
              <p:cNvSpPr/>
              <p:nvPr/>
            </p:nvSpPr>
            <p:spPr bwMode="auto">
              <a:xfrm>
                <a:off x="6142038" y="2898775"/>
                <a:ext cx="26988" cy="25400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îśļíḓé">
                <a:extLst>
                  <a:ext uri="{FF2B5EF4-FFF2-40B4-BE49-F238E27FC236}">
                    <a16:creationId xmlns:a16="http://schemas.microsoft.com/office/drawing/2014/main" id="{6BAAC0B4-F06E-D864-9C40-D93AA3EC7159}"/>
                  </a:ext>
                </a:extLst>
              </p:cNvPr>
              <p:cNvSpPr/>
              <p:nvPr/>
            </p:nvSpPr>
            <p:spPr bwMode="auto">
              <a:xfrm>
                <a:off x="6183313" y="2917825"/>
                <a:ext cx="11113" cy="11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íşḻïḑe">
                <a:extLst>
                  <a:ext uri="{FF2B5EF4-FFF2-40B4-BE49-F238E27FC236}">
                    <a16:creationId xmlns:a16="http://schemas.microsoft.com/office/drawing/2014/main" id="{D0A3D0D5-8A4C-4437-6CC6-51B8BE10ECFF}"/>
                  </a:ext>
                </a:extLst>
              </p:cNvPr>
              <p:cNvSpPr/>
              <p:nvPr/>
            </p:nvSpPr>
            <p:spPr bwMode="auto">
              <a:xfrm>
                <a:off x="6035675" y="2892425"/>
                <a:ext cx="9525" cy="1587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i$ḻïḋé">
                <a:extLst>
                  <a:ext uri="{FF2B5EF4-FFF2-40B4-BE49-F238E27FC236}">
                    <a16:creationId xmlns:a16="http://schemas.microsoft.com/office/drawing/2014/main" id="{28706500-2884-4D27-1F39-CBC0FCF3DDD4}"/>
                  </a:ext>
                </a:extLst>
              </p:cNvPr>
              <p:cNvSpPr/>
              <p:nvPr/>
            </p:nvSpPr>
            <p:spPr bwMode="auto">
              <a:xfrm>
                <a:off x="6013450" y="2855913"/>
                <a:ext cx="15875" cy="158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îŝḷïḓê">
                <a:extLst>
                  <a:ext uri="{FF2B5EF4-FFF2-40B4-BE49-F238E27FC236}">
                    <a16:creationId xmlns:a16="http://schemas.microsoft.com/office/drawing/2014/main" id="{6A570B20-E698-1738-8ACA-1087873593FD}"/>
                  </a:ext>
                </a:extLst>
              </p:cNvPr>
              <p:cNvSpPr/>
              <p:nvPr/>
            </p:nvSpPr>
            <p:spPr bwMode="auto">
              <a:xfrm>
                <a:off x="6548438" y="2284413"/>
                <a:ext cx="41275" cy="49213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iŝliḓè">
                <a:extLst>
                  <a:ext uri="{FF2B5EF4-FFF2-40B4-BE49-F238E27FC236}">
                    <a16:creationId xmlns:a16="http://schemas.microsoft.com/office/drawing/2014/main" id="{304DCE1D-59F8-A7A3-124A-DB0F580420C8}"/>
                  </a:ext>
                </a:extLst>
              </p:cNvPr>
              <p:cNvSpPr/>
              <p:nvPr/>
            </p:nvSpPr>
            <p:spPr bwMode="auto">
              <a:xfrm>
                <a:off x="6596063" y="2271713"/>
                <a:ext cx="42863" cy="30163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ïSľïdê">
                <a:extLst>
                  <a:ext uri="{FF2B5EF4-FFF2-40B4-BE49-F238E27FC236}">
                    <a16:creationId xmlns:a16="http://schemas.microsoft.com/office/drawing/2014/main" id="{29161614-19B4-34B5-2E90-60ED468E542A}"/>
                  </a:ext>
                </a:extLst>
              </p:cNvPr>
              <p:cNvSpPr/>
              <p:nvPr/>
            </p:nvSpPr>
            <p:spPr bwMode="auto">
              <a:xfrm>
                <a:off x="6572250" y="2136775"/>
                <a:ext cx="185738" cy="153988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ïs1ídê">
                <a:extLst>
                  <a:ext uri="{FF2B5EF4-FFF2-40B4-BE49-F238E27FC236}">
                    <a16:creationId xmlns:a16="http://schemas.microsoft.com/office/drawing/2014/main" id="{DBD2C55F-A8E4-8371-4BD0-DD5E0BCA13DF}"/>
                  </a:ext>
                </a:extLst>
              </p:cNvPr>
              <p:cNvSpPr/>
              <p:nvPr/>
            </p:nvSpPr>
            <p:spPr bwMode="auto">
              <a:xfrm>
                <a:off x="6721475" y="2054225"/>
                <a:ext cx="96838" cy="80963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íṡ1ïďê">
                <a:extLst>
                  <a:ext uri="{FF2B5EF4-FFF2-40B4-BE49-F238E27FC236}">
                    <a16:creationId xmlns:a16="http://schemas.microsoft.com/office/drawing/2014/main" id="{66F9190F-2200-EDC3-1A24-F508EC6D829D}"/>
                  </a:ext>
                </a:extLst>
              </p:cNvPr>
              <p:cNvSpPr/>
              <p:nvPr/>
            </p:nvSpPr>
            <p:spPr bwMode="auto">
              <a:xfrm>
                <a:off x="6816725" y="2073275"/>
                <a:ext cx="15875" cy="1428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ïŝļiḑè">
                <a:extLst>
                  <a:ext uri="{FF2B5EF4-FFF2-40B4-BE49-F238E27FC236}">
                    <a16:creationId xmlns:a16="http://schemas.microsoft.com/office/drawing/2014/main" id="{CC65290D-E5B2-8E51-2E27-E7F35CD8311C}"/>
                  </a:ext>
                </a:extLst>
              </p:cNvPr>
              <p:cNvSpPr/>
              <p:nvPr/>
            </p:nvSpPr>
            <p:spPr bwMode="auto">
              <a:xfrm>
                <a:off x="6848475" y="2052638"/>
                <a:ext cx="22225" cy="15875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iŝļïḋe">
                <a:extLst>
                  <a:ext uri="{FF2B5EF4-FFF2-40B4-BE49-F238E27FC236}">
                    <a16:creationId xmlns:a16="http://schemas.microsoft.com/office/drawing/2014/main" id="{97DCBFEE-7004-0891-BAA8-316DDB12F1CB}"/>
                  </a:ext>
                </a:extLst>
              </p:cNvPr>
              <p:cNvSpPr/>
              <p:nvPr/>
            </p:nvSpPr>
            <p:spPr bwMode="auto">
              <a:xfrm>
                <a:off x="6888163" y="2035175"/>
                <a:ext cx="12700" cy="1111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íślîďè">
                <a:extLst>
                  <a:ext uri="{FF2B5EF4-FFF2-40B4-BE49-F238E27FC236}">
                    <a16:creationId xmlns:a16="http://schemas.microsoft.com/office/drawing/2014/main" id="{8B33612F-8747-5333-B239-CE63DC429A77}"/>
                  </a:ext>
                </a:extLst>
              </p:cNvPr>
              <p:cNvSpPr/>
              <p:nvPr/>
            </p:nvSpPr>
            <p:spPr bwMode="auto">
              <a:xfrm>
                <a:off x="6753225" y="1855788"/>
                <a:ext cx="47625" cy="184150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ïś1ide">
                <a:extLst>
                  <a:ext uri="{FF2B5EF4-FFF2-40B4-BE49-F238E27FC236}">
                    <a16:creationId xmlns:a16="http://schemas.microsoft.com/office/drawing/2014/main" id="{FF6EDA45-996B-697E-C512-D788C7DFFF12}"/>
                  </a:ext>
                </a:extLst>
              </p:cNvPr>
              <p:cNvSpPr/>
              <p:nvPr/>
            </p:nvSpPr>
            <p:spPr bwMode="auto">
              <a:xfrm>
                <a:off x="5241925" y="1219200"/>
                <a:ext cx="292100" cy="214313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í$ļïḍè">
                <a:extLst>
                  <a:ext uri="{FF2B5EF4-FFF2-40B4-BE49-F238E27FC236}">
                    <a16:creationId xmlns:a16="http://schemas.microsoft.com/office/drawing/2014/main" id="{5CD66471-3F48-C712-D5C0-E4BDE06351C3}"/>
                  </a:ext>
                </a:extLst>
              </p:cNvPr>
              <p:cNvSpPr/>
              <p:nvPr/>
            </p:nvSpPr>
            <p:spPr bwMode="auto">
              <a:xfrm>
                <a:off x="4713288" y="1196975"/>
                <a:ext cx="2847975" cy="1058863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ïśḷíde">
                <a:extLst>
                  <a:ext uri="{FF2B5EF4-FFF2-40B4-BE49-F238E27FC236}">
                    <a16:creationId xmlns:a16="http://schemas.microsoft.com/office/drawing/2014/main" id="{502CC237-5220-CB16-7DB4-37B64B0D9C0C}"/>
                  </a:ext>
                </a:extLst>
              </p:cNvPr>
              <p:cNvSpPr/>
              <p:nvPr/>
            </p:nvSpPr>
            <p:spPr bwMode="auto">
              <a:xfrm>
                <a:off x="5614988" y="1879600"/>
                <a:ext cx="1023938" cy="646113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îṧľiḓè">
                <a:extLst>
                  <a:ext uri="{FF2B5EF4-FFF2-40B4-BE49-F238E27FC236}">
                    <a16:creationId xmlns:a16="http://schemas.microsoft.com/office/drawing/2014/main" id="{625C197C-DE35-F699-8C78-95459F3B4755}"/>
                  </a:ext>
                </a:extLst>
              </p:cNvPr>
              <p:cNvSpPr/>
              <p:nvPr/>
            </p:nvSpPr>
            <p:spPr bwMode="auto">
              <a:xfrm>
                <a:off x="7369175" y="1395413"/>
                <a:ext cx="58738" cy="25400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íšḻiďê">
                <a:extLst>
                  <a:ext uri="{FF2B5EF4-FFF2-40B4-BE49-F238E27FC236}">
                    <a16:creationId xmlns:a16="http://schemas.microsoft.com/office/drawing/2014/main" id="{BF1323FB-25CC-291A-563D-03BD2EBD202B}"/>
                  </a:ext>
                </a:extLst>
              </p:cNvPr>
              <p:cNvSpPr/>
              <p:nvPr/>
            </p:nvSpPr>
            <p:spPr bwMode="auto">
              <a:xfrm>
                <a:off x="7191375" y="1443038"/>
                <a:ext cx="23813" cy="14288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îšľîďé">
                <a:extLst>
                  <a:ext uri="{FF2B5EF4-FFF2-40B4-BE49-F238E27FC236}">
                    <a16:creationId xmlns:a16="http://schemas.microsoft.com/office/drawing/2014/main" id="{82C02337-0CE8-27DB-949D-703C9526D094}"/>
                  </a:ext>
                </a:extLst>
              </p:cNvPr>
              <p:cNvSpPr/>
              <p:nvPr/>
            </p:nvSpPr>
            <p:spPr bwMode="auto">
              <a:xfrm>
                <a:off x="6645275" y="1257300"/>
                <a:ext cx="11113" cy="127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ïşļíḓè">
                <a:extLst>
                  <a:ext uri="{FF2B5EF4-FFF2-40B4-BE49-F238E27FC236}">
                    <a16:creationId xmlns:a16="http://schemas.microsoft.com/office/drawing/2014/main" id="{4C8F4E57-3723-FBD4-228B-568ECE8C526C}"/>
                  </a:ext>
                </a:extLst>
              </p:cNvPr>
              <p:cNvSpPr/>
              <p:nvPr/>
            </p:nvSpPr>
            <p:spPr bwMode="auto">
              <a:xfrm>
                <a:off x="6249988" y="1300163"/>
                <a:ext cx="26988" cy="15875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î$ľidê">
                <a:extLst>
                  <a:ext uri="{FF2B5EF4-FFF2-40B4-BE49-F238E27FC236}">
                    <a16:creationId xmlns:a16="http://schemas.microsoft.com/office/drawing/2014/main" id="{EFDE925F-67AC-6AE2-8BFB-0EEA70A7427F}"/>
                  </a:ext>
                </a:extLst>
              </p:cNvPr>
              <p:cNvSpPr/>
              <p:nvPr/>
            </p:nvSpPr>
            <p:spPr bwMode="auto">
              <a:xfrm>
                <a:off x="6043613" y="1128713"/>
                <a:ext cx="100013" cy="57150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íS1iďe">
                <a:extLst>
                  <a:ext uri="{FF2B5EF4-FFF2-40B4-BE49-F238E27FC236}">
                    <a16:creationId xmlns:a16="http://schemas.microsoft.com/office/drawing/2014/main" id="{826EA50A-A1B6-8719-AB58-8164AF006E8B}"/>
                  </a:ext>
                </a:extLst>
              </p:cNvPr>
              <p:cNvSpPr/>
              <p:nvPr/>
            </p:nvSpPr>
            <p:spPr bwMode="auto">
              <a:xfrm>
                <a:off x="5900738" y="1101725"/>
                <a:ext cx="39688" cy="2063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išļîḑe">
                <a:extLst>
                  <a:ext uri="{FF2B5EF4-FFF2-40B4-BE49-F238E27FC236}">
                    <a16:creationId xmlns:a16="http://schemas.microsoft.com/office/drawing/2014/main" id="{D4B458B5-8560-8499-8D28-05F625EDD5D4}"/>
                  </a:ext>
                </a:extLst>
              </p:cNvPr>
              <p:cNvSpPr/>
              <p:nvPr/>
            </p:nvSpPr>
            <p:spPr bwMode="auto">
              <a:xfrm>
                <a:off x="5913438" y="1057275"/>
                <a:ext cx="139700" cy="98425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iṡlïḍè">
                <a:extLst>
                  <a:ext uri="{FF2B5EF4-FFF2-40B4-BE49-F238E27FC236}">
                    <a16:creationId xmlns:a16="http://schemas.microsoft.com/office/drawing/2014/main" id="{BC30E2CF-3AAA-004B-1503-445223A5AD6D}"/>
                  </a:ext>
                </a:extLst>
              </p:cNvPr>
              <p:cNvSpPr/>
              <p:nvPr/>
            </p:nvSpPr>
            <p:spPr bwMode="auto">
              <a:xfrm>
                <a:off x="5973763" y="1212850"/>
                <a:ext cx="17463" cy="12700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i$ľïḑe">
                <a:extLst>
                  <a:ext uri="{FF2B5EF4-FFF2-40B4-BE49-F238E27FC236}">
                    <a16:creationId xmlns:a16="http://schemas.microsoft.com/office/drawing/2014/main" id="{8DB23DBE-8C7D-CBCF-7B21-FFE6595EFB3C}"/>
                  </a:ext>
                </a:extLst>
              </p:cNvPr>
              <p:cNvSpPr/>
              <p:nvPr/>
            </p:nvSpPr>
            <p:spPr bwMode="auto">
              <a:xfrm>
                <a:off x="5886450" y="1060450"/>
                <a:ext cx="23813" cy="7938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í$1iḍé">
                <a:extLst>
                  <a:ext uri="{FF2B5EF4-FFF2-40B4-BE49-F238E27FC236}">
                    <a16:creationId xmlns:a16="http://schemas.microsoft.com/office/drawing/2014/main" id="{46D55EB5-04B0-A2D2-1C24-10655F68DDD9}"/>
                  </a:ext>
                </a:extLst>
              </p:cNvPr>
              <p:cNvSpPr/>
              <p:nvPr/>
            </p:nvSpPr>
            <p:spPr bwMode="auto">
              <a:xfrm>
                <a:off x="6162675" y="1173163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iśḷiḑê">
                <a:extLst>
                  <a:ext uri="{FF2B5EF4-FFF2-40B4-BE49-F238E27FC236}">
                    <a16:creationId xmlns:a16="http://schemas.microsoft.com/office/drawing/2014/main" id="{B7933FCC-7240-DB7C-CA65-DDB2D64F2C7E}"/>
                  </a:ext>
                </a:extLst>
              </p:cNvPr>
              <p:cNvSpPr/>
              <p:nvPr/>
            </p:nvSpPr>
            <p:spPr bwMode="auto">
              <a:xfrm>
                <a:off x="5119688" y="1074738"/>
                <a:ext cx="117475" cy="36513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îṡ1iḍe">
                <a:extLst>
                  <a:ext uri="{FF2B5EF4-FFF2-40B4-BE49-F238E27FC236}">
                    <a16:creationId xmlns:a16="http://schemas.microsoft.com/office/drawing/2014/main" id="{25D8DC42-860A-8C8C-D7B6-D1BF145BC67A}"/>
                  </a:ext>
                </a:extLst>
              </p:cNvPr>
              <p:cNvSpPr/>
              <p:nvPr/>
            </p:nvSpPr>
            <p:spPr bwMode="auto">
              <a:xfrm>
                <a:off x="5427663" y="1052513"/>
                <a:ext cx="41275" cy="26988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iSľíḋè">
                <a:extLst>
                  <a:ext uri="{FF2B5EF4-FFF2-40B4-BE49-F238E27FC236}">
                    <a16:creationId xmlns:a16="http://schemas.microsoft.com/office/drawing/2014/main" id="{D8BF4E88-5341-DB8B-57C6-0F6B896A5369}"/>
                  </a:ext>
                </a:extLst>
              </p:cNvPr>
              <p:cNvSpPr/>
              <p:nvPr/>
            </p:nvSpPr>
            <p:spPr bwMode="auto">
              <a:xfrm>
                <a:off x="5373688" y="1069975"/>
                <a:ext cx="44450" cy="25400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iṧḷïdê">
                <a:extLst>
                  <a:ext uri="{FF2B5EF4-FFF2-40B4-BE49-F238E27FC236}">
                    <a16:creationId xmlns:a16="http://schemas.microsoft.com/office/drawing/2014/main" id="{D24446F3-2AD0-7083-0701-F542FBAF04DA}"/>
                  </a:ext>
                </a:extLst>
              </p:cNvPr>
              <p:cNvSpPr/>
              <p:nvPr/>
            </p:nvSpPr>
            <p:spPr bwMode="auto">
              <a:xfrm>
                <a:off x="5314950" y="1092200"/>
                <a:ext cx="44450" cy="15875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îṩľiḓé">
                <a:extLst>
                  <a:ext uri="{FF2B5EF4-FFF2-40B4-BE49-F238E27FC236}">
                    <a16:creationId xmlns:a16="http://schemas.microsoft.com/office/drawing/2014/main" id="{4BDA094F-F1FB-098D-9255-3DE77DCDD6A6}"/>
                  </a:ext>
                </a:extLst>
              </p:cNvPr>
              <p:cNvSpPr/>
              <p:nvPr/>
            </p:nvSpPr>
            <p:spPr bwMode="auto">
              <a:xfrm>
                <a:off x="5287963" y="1038225"/>
                <a:ext cx="71438" cy="49213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işľiḓè">
                <a:extLst>
                  <a:ext uri="{FF2B5EF4-FFF2-40B4-BE49-F238E27FC236}">
                    <a16:creationId xmlns:a16="http://schemas.microsoft.com/office/drawing/2014/main" id="{BF68B89E-F30B-1A6E-1617-E533FAE4F7DE}"/>
                  </a:ext>
                </a:extLst>
              </p:cNvPr>
              <p:cNvSpPr/>
              <p:nvPr/>
            </p:nvSpPr>
            <p:spPr bwMode="auto">
              <a:xfrm>
                <a:off x="6675438" y="1244600"/>
                <a:ext cx="128588" cy="49213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íSḷíḋê">
                <a:extLst>
                  <a:ext uri="{FF2B5EF4-FFF2-40B4-BE49-F238E27FC236}">
                    <a16:creationId xmlns:a16="http://schemas.microsoft.com/office/drawing/2014/main" id="{A1D95E48-00CF-4041-4AA4-CD3B87744CE4}"/>
                  </a:ext>
                </a:extLst>
              </p:cNvPr>
              <p:cNvSpPr/>
              <p:nvPr/>
            </p:nvSpPr>
            <p:spPr bwMode="auto">
              <a:xfrm>
                <a:off x="4924425" y="2252663"/>
                <a:ext cx="34925" cy="17463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íṧḷíḓé">
                <a:extLst>
                  <a:ext uri="{FF2B5EF4-FFF2-40B4-BE49-F238E27FC236}">
                    <a16:creationId xmlns:a16="http://schemas.microsoft.com/office/drawing/2014/main" id="{3308A695-0294-673C-3E8D-4660482D01F1}"/>
                  </a:ext>
                </a:extLst>
              </p:cNvPr>
              <p:cNvSpPr/>
              <p:nvPr/>
            </p:nvSpPr>
            <p:spPr bwMode="auto">
              <a:xfrm>
                <a:off x="5183188" y="1463675"/>
                <a:ext cx="34925" cy="25400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îşḻîďé">
                <a:extLst>
                  <a:ext uri="{FF2B5EF4-FFF2-40B4-BE49-F238E27FC236}">
                    <a16:creationId xmlns:a16="http://schemas.microsoft.com/office/drawing/2014/main" id="{5174EB8E-9DDB-8274-7EF7-60528A1C5B67}"/>
                  </a:ext>
                </a:extLst>
              </p:cNvPr>
              <p:cNvSpPr/>
              <p:nvPr/>
            </p:nvSpPr>
            <p:spPr bwMode="auto">
              <a:xfrm>
                <a:off x="5359400" y="1433513"/>
                <a:ext cx="26988" cy="25400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îslïḑe">
                <a:extLst>
                  <a:ext uri="{FF2B5EF4-FFF2-40B4-BE49-F238E27FC236}">
                    <a16:creationId xmlns:a16="http://schemas.microsoft.com/office/drawing/2014/main" id="{A071EC7B-6F4E-5C22-6152-F22C1DAD1BFB}"/>
                  </a:ext>
                </a:extLst>
              </p:cNvPr>
              <p:cNvSpPr/>
              <p:nvPr/>
            </p:nvSpPr>
            <p:spPr bwMode="auto">
              <a:xfrm>
                <a:off x="5549900" y="1338263"/>
                <a:ext cx="25400" cy="17463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íṣļídé">
                <a:extLst>
                  <a:ext uri="{FF2B5EF4-FFF2-40B4-BE49-F238E27FC236}">
                    <a16:creationId xmlns:a16="http://schemas.microsoft.com/office/drawing/2014/main" id="{7C9A3E3A-82CA-7E78-0204-ABC0D35B4B1B}"/>
                  </a:ext>
                </a:extLst>
              </p:cNvPr>
              <p:cNvSpPr/>
              <p:nvPr/>
            </p:nvSpPr>
            <p:spPr bwMode="auto">
              <a:xfrm>
                <a:off x="6727825" y="1320800"/>
                <a:ext cx="53975" cy="22225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îsľiďe">
                <a:extLst>
                  <a:ext uri="{FF2B5EF4-FFF2-40B4-BE49-F238E27FC236}">
                    <a16:creationId xmlns:a16="http://schemas.microsoft.com/office/drawing/2014/main" id="{5B25BABB-C76E-271A-06B7-17E89904D9DC}"/>
                  </a:ext>
                </a:extLst>
              </p:cNvPr>
              <p:cNvSpPr/>
              <p:nvPr/>
            </p:nvSpPr>
            <p:spPr bwMode="auto">
              <a:xfrm>
                <a:off x="6832600" y="1266825"/>
                <a:ext cx="74613" cy="26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îŝļïḑè">
                <a:extLst>
                  <a:ext uri="{FF2B5EF4-FFF2-40B4-BE49-F238E27FC236}">
                    <a16:creationId xmlns:a16="http://schemas.microsoft.com/office/drawing/2014/main" id="{ABCEEF92-EA2E-DD3F-AFD9-FE35BC16B37B}"/>
                  </a:ext>
                </a:extLst>
              </p:cNvPr>
              <p:cNvSpPr/>
              <p:nvPr/>
            </p:nvSpPr>
            <p:spPr bwMode="auto">
              <a:xfrm>
                <a:off x="6726238" y="1303338"/>
                <a:ext cx="15875" cy="17463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DEF1C80C-543E-C15B-0F0D-E98C06789AF4}"/>
              </a:ext>
            </a:extLst>
          </p:cNvPr>
          <p:cNvCxnSpPr/>
          <p:nvPr/>
        </p:nvCxnSpPr>
        <p:spPr>
          <a:xfrm rot="5400000">
            <a:off x="1551742" y="2935488"/>
            <a:ext cx="1297054" cy="1353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i$ḷïḋê">
            <a:extLst>
              <a:ext uri="{FF2B5EF4-FFF2-40B4-BE49-F238E27FC236}">
                <a16:creationId xmlns:a16="http://schemas.microsoft.com/office/drawing/2014/main" id="{74C98454-E0ED-D5EC-0360-21CEFA8DD0A0}"/>
              </a:ext>
            </a:extLst>
          </p:cNvPr>
          <p:cNvSpPr/>
          <p:nvPr/>
        </p:nvSpPr>
        <p:spPr>
          <a:xfrm>
            <a:off x="2077707" y="3470329"/>
            <a:ext cx="245123" cy="245125"/>
          </a:xfrm>
          <a:prstGeom prst="arc">
            <a:avLst>
              <a:gd name="adj1" fmla="val 17813330"/>
              <a:gd name="adj2" fmla="val 14450953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îṥḻïḍé">
            <a:extLst>
              <a:ext uri="{FF2B5EF4-FFF2-40B4-BE49-F238E27FC236}">
                <a16:creationId xmlns:a16="http://schemas.microsoft.com/office/drawing/2014/main" id="{FF39EFDE-C080-5FC7-D2A9-FBCFAAADEA47}"/>
              </a:ext>
            </a:extLst>
          </p:cNvPr>
          <p:cNvSpPr/>
          <p:nvPr/>
        </p:nvSpPr>
        <p:spPr bwMode="auto">
          <a:xfrm rot="5400000">
            <a:off x="1817052" y="1586858"/>
            <a:ext cx="796166" cy="686344"/>
          </a:xfrm>
          <a:prstGeom prst="hexagon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iṣļîďé">
            <a:extLst>
              <a:ext uri="{FF2B5EF4-FFF2-40B4-BE49-F238E27FC236}">
                <a16:creationId xmlns:a16="http://schemas.microsoft.com/office/drawing/2014/main" id="{5114223F-324B-9113-B7CE-5A7E15777E87}"/>
              </a:ext>
            </a:extLst>
          </p:cNvPr>
          <p:cNvSpPr txBox="1"/>
          <p:nvPr/>
        </p:nvSpPr>
        <p:spPr bwMode="auto">
          <a:xfrm>
            <a:off x="1676690" y="1623909"/>
            <a:ext cx="1076890" cy="54169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1100" b="1" dirty="0">
                <a:solidFill>
                  <a:schemeClr val="bg1"/>
                </a:solidFill>
              </a:rPr>
              <a:t>输入城市</a:t>
            </a:r>
            <a:endParaRPr lang="en-US" altLang="zh-CN" sz="1100" b="1" dirty="0">
              <a:solidFill>
                <a:schemeClr val="bg1"/>
              </a:solidFill>
            </a:endParaRPr>
          </a:p>
        </p:txBody>
      </p:sp>
      <p:grpSp>
        <p:nvGrpSpPr>
          <p:cNvPr id="26" name="iŝḻiḑè">
            <a:extLst>
              <a:ext uri="{FF2B5EF4-FFF2-40B4-BE49-F238E27FC236}">
                <a16:creationId xmlns:a16="http://schemas.microsoft.com/office/drawing/2014/main" id="{B270D9D6-3674-28E4-8634-F77C114AD3CC}"/>
              </a:ext>
            </a:extLst>
          </p:cNvPr>
          <p:cNvGrpSpPr/>
          <p:nvPr/>
        </p:nvGrpSpPr>
        <p:grpSpPr>
          <a:xfrm>
            <a:off x="7916353" y="1632957"/>
            <a:ext cx="686325" cy="2501400"/>
            <a:chOff x="2057400" y="971550"/>
            <a:chExt cx="533400" cy="1943974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4C17E05A-A0E0-68DD-0530-F8873AA92B1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16595" y="1581150"/>
              <a:ext cx="12766" cy="122294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íšḷiḓé">
              <a:extLst>
                <a:ext uri="{FF2B5EF4-FFF2-40B4-BE49-F238E27FC236}">
                  <a16:creationId xmlns:a16="http://schemas.microsoft.com/office/drawing/2014/main" id="{FB4D184A-2BF8-9D82-71CD-9BBFE3D81022}"/>
                </a:ext>
              </a:extLst>
            </p:cNvPr>
            <p:cNvSpPr/>
            <p:nvPr/>
          </p:nvSpPr>
          <p:spPr>
            <a:xfrm>
              <a:off x="2228850" y="2725024"/>
              <a:ext cx="190500" cy="190500"/>
            </a:xfrm>
            <a:prstGeom prst="arc">
              <a:avLst>
                <a:gd name="adj1" fmla="val 17813330"/>
                <a:gd name="adj2" fmla="val 14450953"/>
              </a:avLst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ŝ1îdè">
              <a:extLst>
                <a:ext uri="{FF2B5EF4-FFF2-40B4-BE49-F238E27FC236}">
                  <a16:creationId xmlns:a16="http://schemas.microsoft.com/office/drawing/2014/main" id="{F2ADFAD5-64B2-AAF2-3546-55E0B6446EBF}"/>
                </a:ext>
              </a:extLst>
            </p:cNvPr>
            <p:cNvSpPr/>
            <p:nvPr/>
          </p:nvSpPr>
          <p:spPr bwMode="auto">
            <a:xfrm rot="5400000">
              <a:off x="2014728" y="1014222"/>
              <a:ext cx="618744" cy="533400"/>
            </a:xfrm>
            <a:prstGeom prst="hexagon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E76E2F15-BECC-83BB-3A93-C84DDF4F6DED}"/>
              </a:ext>
            </a:extLst>
          </p:cNvPr>
          <p:cNvCxnSpPr>
            <a:cxnSpLocks/>
          </p:cNvCxnSpPr>
          <p:nvPr/>
        </p:nvCxnSpPr>
        <p:spPr>
          <a:xfrm flipH="1">
            <a:off x="6420856" y="2417357"/>
            <a:ext cx="25998" cy="249056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íṡlïďé">
            <a:extLst>
              <a:ext uri="{FF2B5EF4-FFF2-40B4-BE49-F238E27FC236}">
                <a16:creationId xmlns:a16="http://schemas.microsoft.com/office/drawing/2014/main" id="{980DE68D-B78D-660E-3FC0-36263200763F}"/>
              </a:ext>
            </a:extLst>
          </p:cNvPr>
          <p:cNvSpPr/>
          <p:nvPr/>
        </p:nvSpPr>
        <p:spPr>
          <a:xfrm>
            <a:off x="6298472" y="4785361"/>
            <a:ext cx="245123" cy="245125"/>
          </a:xfrm>
          <a:prstGeom prst="arc">
            <a:avLst>
              <a:gd name="adj1" fmla="val 17813330"/>
              <a:gd name="adj2" fmla="val 14450953"/>
            </a:avLst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îṧḷïďè">
            <a:extLst>
              <a:ext uri="{FF2B5EF4-FFF2-40B4-BE49-F238E27FC236}">
                <a16:creationId xmlns:a16="http://schemas.microsoft.com/office/drawing/2014/main" id="{90FDA4AD-A8A0-4DB4-7CBE-3EAED5022AE4}"/>
              </a:ext>
            </a:extLst>
          </p:cNvPr>
          <p:cNvSpPr/>
          <p:nvPr/>
        </p:nvSpPr>
        <p:spPr bwMode="auto">
          <a:xfrm rot="5400000">
            <a:off x="6042000" y="1687868"/>
            <a:ext cx="796166" cy="686344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212" name="直接连接符 211">
            <a:extLst>
              <a:ext uri="{FF2B5EF4-FFF2-40B4-BE49-F238E27FC236}">
                <a16:creationId xmlns:a16="http://schemas.microsoft.com/office/drawing/2014/main" id="{523FC59B-ABCF-EC64-2EAF-9AC4619453D5}"/>
              </a:ext>
            </a:extLst>
          </p:cNvPr>
          <p:cNvCxnSpPr>
            <a:cxnSpLocks/>
          </p:cNvCxnSpPr>
          <p:nvPr/>
        </p:nvCxnSpPr>
        <p:spPr>
          <a:xfrm flipH="1">
            <a:off x="4229847" y="2506980"/>
            <a:ext cx="46901" cy="141727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íṡlïďé">
            <a:extLst>
              <a:ext uri="{FF2B5EF4-FFF2-40B4-BE49-F238E27FC236}">
                <a16:creationId xmlns:a16="http://schemas.microsoft.com/office/drawing/2014/main" id="{4C6356C3-B580-7DC1-77D5-21ECE8F17D16}"/>
              </a:ext>
            </a:extLst>
          </p:cNvPr>
          <p:cNvSpPr/>
          <p:nvPr/>
        </p:nvSpPr>
        <p:spPr>
          <a:xfrm>
            <a:off x="4107463" y="3801695"/>
            <a:ext cx="245123" cy="245125"/>
          </a:xfrm>
          <a:prstGeom prst="arc">
            <a:avLst>
              <a:gd name="adj1" fmla="val 17813330"/>
              <a:gd name="adj2" fmla="val 14450953"/>
            </a:avLst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îşļiďé">
            <a:extLst>
              <a:ext uri="{FF2B5EF4-FFF2-40B4-BE49-F238E27FC236}">
                <a16:creationId xmlns:a16="http://schemas.microsoft.com/office/drawing/2014/main" id="{CC385DF4-745A-EE28-AFBA-D00CCA83CEB9}"/>
              </a:ext>
            </a:extLst>
          </p:cNvPr>
          <p:cNvSpPr txBox="1"/>
          <p:nvPr/>
        </p:nvSpPr>
        <p:spPr>
          <a:xfrm>
            <a:off x="673100" y="5367798"/>
            <a:ext cx="1831976" cy="44597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zh-CN" altLang="en-US" sz="1600" b="1" dirty="0"/>
              <a:t>输入内容</a:t>
            </a:r>
            <a:endParaRPr lang="en-US" altLang="zh-CN" sz="1600" b="1" dirty="0"/>
          </a:p>
        </p:txBody>
      </p:sp>
      <p:sp>
        <p:nvSpPr>
          <p:cNvPr id="18" name="iś1iḋé">
            <a:extLst>
              <a:ext uri="{FF2B5EF4-FFF2-40B4-BE49-F238E27FC236}">
                <a16:creationId xmlns:a16="http://schemas.microsoft.com/office/drawing/2014/main" id="{3F4CD4D9-85C7-9CFF-FDD6-0AB4075177C0}"/>
              </a:ext>
            </a:extLst>
          </p:cNvPr>
          <p:cNvSpPr txBox="1"/>
          <p:nvPr/>
        </p:nvSpPr>
        <p:spPr>
          <a:xfrm>
            <a:off x="2926556" y="5367798"/>
            <a:ext cx="1831976" cy="44597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zh-CN" altLang="en-US" sz="1600" b="1" dirty="0"/>
              <a:t>输入内容</a:t>
            </a:r>
            <a:endParaRPr lang="en-US" altLang="zh-CN" sz="1600" b="1" dirty="0"/>
          </a:p>
        </p:txBody>
      </p:sp>
      <p:sp>
        <p:nvSpPr>
          <p:cNvPr id="16" name="ïṡḷîďe">
            <a:extLst>
              <a:ext uri="{FF2B5EF4-FFF2-40B4-BE49-F238E27FC236}">
                <a16:creationId xmlns:a16="http://schemas.microsoft.com/office/drawing/2014/main" id="{2146F7F1-BB5B-316C-A0B5-4C099C4FF390}"/>
              </a:ext>
            </a:extLst>
          </p:cNvPr>
          <p:cNvSpPr txBox="1"/>
          <p:nvPr/>
        </p:nvSpPr>
        <p:spPr>
          <a:xfrm>
            <a:off x="5180012" y="5367798"/>
            <a:ext cx="1831976" cy="44597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zh-CN" altLang="en-US" sz="1600" b="1" dirty="0"/>
              <a:t>输入内容</a:t>
            </a:r>
            <a:endParaRPr lang="en-US" altLang="zh-CN" sz="1600" b="1" dirty="0"/>
          </a:p>
        </p:txBody>
      </p:sp>
      <p:sp>
        <p:nvSpPr>
          <p:cNvPr id="14" name="ïṡļîdê">
            <a:extLst>
              <a:ext uri="{FF2B5EF4-FFF2-40B4-BE49-F238E27FC236}">
                <a16:creationId xmlns:a16="http://schemas.microsoft.com/office/drawing/2014/main" id="{DF3785E9-841E-B593-F800-B26F28088210}"/>
              </a:ext>
            </a:extLst>
          </p:cNvPr>
          <p:cNvSpPr txBox="1"/>
          <p:nvPr/>
        </p:nvSpPr>
        <p:spPr>
          <a:xfrm>
            <a:off x="7433468" y="5367798"/>
            <a:ext cx="1831976" cy="44597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zh-CN" altLang="en-US" sz="1600" b="1" dirty="0"/>
              <a:t>输入内容</a:t>
            </a:r>
            <a:endParaRPr lang="en-US" altLang="zh-CN" sz="1600" b="1" dirty="0"/>
          </a:p>
        </p:txBody>
      </p:sp>
      <p:sp>
        <p:nvSpPr>
          <p:cNvPr id="12" name="íṥḷiḑê">
            <a:extLst>
              <a:ext uri="{FF2B5EF4-FFF2-40B4-BE49-F238E27FC236}">
                <a16:creationId xmlns:a16="http://schemas.microsoft.com/office/drawing/2014/main" id="{8A569164-FAB9-BA3E-D129-CBF5382D4BB0}"/>
              </a:ext>
            </a:extLst>
          </p:cNvPr>
          <p:cNvSpPr txBox="1"/>
          <p:nvPr/>
        </p:nvSpPr>
        <p:spPr>
          <a:xfrm>
            <a:off x="9686924" y="5367798"/>
            <a:ext cx="1831976" cy="44597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zh-CN" altLang="en-US" sz="1600" b="1" dirty="0"/>
              <a:t>输入内容</a:t>
            </a:r>
            <a:endParaRPr lang="en-US" altLang="zh-CN" sz="1600" b="1" dirty="0"/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759FCE75-BAE0-E28B-B178-572A24EEF540}"/>
              </a:ext>
            </a:extLst>
          </p:cNvPr>
          <p:cNvSpPr txBox="1"/>
          <p:nvPr/>
        </p:nvSpPr>
        <p:spPr>
          <a:xfrm>
            <a:off x="462883" y="373875"/>
            <a:ext cx="43030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latin typeface="+mj-lt"/>
                <a:ea typeface="+mj-ea"/>
              </a:rPr>
              <a:t>请在这里输入您的标题</a:t>
            </a:r>
          </a:p>
        </p:txBody>
      </p:sp>
      <p:sp>
        <p:nvSpPr>
          <p:cNvPr id="217" name="îṧḷïďè">
            <a:extLst>
              <a:ext uri="{FF2B5EF4-FFF2-40B4-BE49-F238E27FC236}">
                <a16:creationId xmlns:a16="http://schemas.microsoft.com/office/drawing/2014/main" id="{E80D8A17-6463-2572-FC9B-CDEDB2809E0F}"/>
              </a:ext>
            </a:extLst>
          </p:cNvPr>
          <p:cNvSpPr/>
          <p:nvPr/>
        </p:nvSpPr>
        <p:spPr bwMode="auto">
          <a:xfrm rot="5400000">
            <a:off x="3881667" y="1855697"/>
            <a:ext cx="796166" cy="686344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iṣļîďé">
            <a:extLst>
              <a:ext uri="{FF2B5EF4-FFF2-40B4-BE49-F238E27FC236}">
                <a16:creationId xmlns:a16="http://schemas.microsoft.com/office/drawing/2014/main" id="{296E25EF-4A3E-1912-383A-3CA7D0FF83C3}"/>
              </a:ext>
            </a:extLst>
          </p:cNvPr>
          <p:cNvSpPr txBox="1"/>
          <p:nvPr/>
        </p:nvSpPr>
        <p:spPr bwMode="auto">
          <a:xfrm>
            <a:off x="3737620" y="1914904"/>
            <a:ext cx="1076890" cy="54169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1100" b="1" dirty="0">
                <a:solidFill>
                  <a:schemeClr val="bg1"/>
                </a:solidFill>
              </a:rPr>
              <a:t>输入城市</a:t>
            </a:r>
            <a:endParaRPr lang="en-US" altLang="zh-CN" sz="1100" b="1" dirty="0">
              <a:solidFill>
                <a:schemeClr val="bg1"/>
              </a:solidFill>
            </a:endParaRPr>
          </a:p>
        </p:txBody>
      </p:sp>
      <p:sp>
        <p:nvSpPr>
          <p:cNvPr id="221" name="iṣļîďé">
            <a:extLst>
              <a:ext uri="{FF2B5EF4-FFF2-40B4-BE49-F238E27FC236}">
                <a16:creationId xmlns:a16="http://schemas.microsoft.com/office/drawing/2014/main" id="{EEE852DD-6155-0A16-B2E2-8C9C07CFF352}"/>
              </a:ext>
            </a:extLst>
          </p:cNvPr>
          <p:cNvSpPr txBox="1"/>
          <p:nvPr/>
        </p:nvSpPr>
        <p:spPr bwMode="auto">
          <a:xfrm>
            <a:off x="5908409" y="1748404"/>
            <a:ext cx="1076890" cy="54169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1100" b="1" dirty="0">
                <a:solidFill>
                  <a:schemeClr val="bg1"/>
                </a:solidFill>
              </a:rPr>
              <a:t>输入城市</a:t>
            </a:r>
            <a:endParaRPr lang="en-US" altLang="zh-CN" sz="1100" b="1" dirty="0">
              <a:solidFill>
                <a:schemeClr val="bg1"/>
              </a:solidFill>
            </a:endParaRPr>
          </a:p>
        </p:txBody>
      </p:sp>
      <p:sp>
        <p:nvSpPr>
          <p:cNvPr id="222" name="iṣļîďé">
            <a:extLst>
              <a:ext uri="{FF2B5EF4-FFF2-40B4-BE49-F238E27FC236}">
                <a16:creationId xmlns:a16="http://schemas.microsoft.com/office/drawing/2014/main" id="{5C6CA9A8-3BE3-4CED-53C6-86D6105E6D53}"/>
              </a:ext>
            </a:extLst>
          </p:cNvPr>
          <p:cNvSpPr txBox="1"/>
          <p:nvPr/>
        </p:nvSpPr>
        <p:spPr bwMode="auto">
          <a:xfrm>
            <a:off x="7731516" y="1748404"/>
            <a:ext cx="1076890" cy="54169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1100" b="1" dirty="0">
                <a:solidFill>
                  <a:schemeClr val="bg1"/>
                </a:solidFill>
              </a:rPr>
              <a:t>输入城市</a:t>
            </a:r>
            <a:endParaRPr lang="en-US" altLang="zh-CN" sz="1100" b="1" dirty="0">
              <a:solidFill>
                <a:schemeClr val="bg1"/>
              </a:solidFill>
            </a:endParaRPr>
          </a:p>
        </p:txBody>
      </p:sp>
      <p:sp>
        <p:nvSpPr>
          <p:cNvPr id="223" name="îşļiďé">
            <a:extLst>
              <a:ext uri="{FF2B5EF4-FFF2-40B4-BE49-F238E27FC236}">
                <a16:creationId xmlns:a16="http://schemas.microsoft.com/office/drawing/2014/main" id="{3C9B428E-F099-9046-7CBB-F6D15645F9A5}"/>
              </a:ext>
            </a:extLst>
          </p:cNvPr>
          <p:cNvSpPr txBox="1"/>
          <p:nvPr/>
        </p:nvSpPr>
        <p:spPr>
          <a:xfrm>
            <a:off x="684100" y="5779007"/>
            <a:ext cx="1831976" cy="44597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fontScale="77500" lnSpcReduction="20000"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en-US" altLang="zh-CN" sz="1600" b="1" dirty="0"/>
              <a:t>Enter the content
</a:t>
            </a:r>
          </a:p>
        </p:txBody>
      </p:sp>
      <p:sp>
        <p:nvSpPr>
          <p:cNvPr id="224" name="îşļiďé">
            <a:extLst>
              <a:ext uri="{FF2B5EF4-FFF2-40B4-BE49-F238E27FC236}">
                <a16:creationId xmlns:a16="http://schemas.microsoft.com/office/drawing/2014/main" id="{CF4478C9-FAF2-C8E5-2986-ECD0AFBDE9C5}"/>
              </a:ext>
            </a:extLst>
          </p:cNvPr>
          <p:cNvSpPr txBox="1"/>
          <p:nvPr/>
        </p:nvSpPr>
        <p:spPr>
          <a:xfrm>
            <a:off x="2926556" y="5779007"/>
            <a:ext cx="1831976" cy="44597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fontScale="77500" lnSpcReduction="20000"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en-US" altLang="zh-CN" sz="1600" b="1" dirty="0"/>
              <a:t>Enter the content
</a:t>
            </a:r>
          </a:p>
        </p:txBody>
      </p:sp>
      <p:sp>
        <p:nvSpPr>
          <p:cNvPr id="225" name="îşļiďé">
            <a:extLst>
              <a:ext uri="{FF2B5EF4-FFF2-40B4-BE49-F238E27FC236}">
                <a16:creationId xmlns:a16="http://schemas.microsoft.com/office/drawing/2014/main" id="{534EDF52-30FB-624D-A327-795FE4E9D493}"/>
              </a:ext>
            </a:extLst>
          </p:cNvPr>
          <p:cNvSpPr txBox="1"/>
          <p:nvPr/>
        </p:nvSpPr>
        <p:spPr>
          <a:xfrm>
            <a:off x="5180012" y="5779007"/>
            <a:ext cx="1831976" cy="44597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fontScale="77500" lnSpcReduction="20000"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en-US" altLang="zh-CN" sz="1600" b="1" dirty="0"/>
              <a:t>Enter the content
</a:t>
            </a:r>
          </a:p>
        </p:txBody>
      </p:sp>
      <p:sp>
        <p:nvSpPr>
          <p:cNvPr id="226" name="îşļiďé">
            <a:extLst>
              <a:ext uri="{FF2B5EF4-FFF2-40B4-BE49-F238E27FC236}">
                <a16:creationId xmlns:a16="http://schemas.microsoft.com/office/drawing/2014/main" id="{9BB5F239-A663-3CDD-38F4-E9155A7FC223}"/>
              </a:ext>
            </a:extLst>
          </p:cNvPr>
          <p:cNvSpPr txBox="1"/>
          <p:nvPr/>
        </p:nvSpPr>
        <p:spPr>
          <a:xfrm>
            <a:off x="7452532" y="5779007"/>
            <a:ext cx="1831976" cy="44597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fontScale="77500" lnSpcReduction="20000"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en-US" altLang="zh-CN" sz="1600" b="1" dirty="0"/>
              <a:t>Enter the content
</a:t>
            </a:r>
          </a:p>
        </p:txBody>
      </p:sp>
      <p:sp>
        <p:nvSpPr>
          <p:cNvPr id="227" name="îşļiďé">
            <a:extLst>
              <a:ext uri="{FF2B5EF4-FFF2-40B4-BE49-F238E27FC236}">
                <a16:creationId xmlns:a16="http://schemas.microsoft.com/office/drawing/2014/main" id="{77D4BE07-8A45-1C2D-B8F4-C499B6FDB16C}"/>
              </a:ext>
            </a:extLst>
          </p:cNvPr>
          <p:cNvSpPr txBox="1"/>
          <p:nvPr/>
        </p:nvSpPr>
        <p:spPr>
          <a:xfrm>
            <a:off x="9761180" y="5779007"/>
            <a:ext cx="1831976" cy="44597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fontScale="77500" lnSpcReduction="20000"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en-US" altLang="zh-CN" sz="1600" b="1" dirty="0"/>
              <a:t>Enter the content
</a:t>
            </a:r>
          </a:p>
        </p:txBody>
      </p:sp>
    </p:spTree>
    <p:extLst>
      <p:ext uri="{BB962C8B-B14F-4D97-AF65-F5344CB8AC3E}">
        <p14:creationId xmlns:p14="http://schemas.microsoft.com/office/powerpoint/2010/main" val="28692480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783724A1-3AC1-A84B-0278-C6D43496F94F}"/>
              </a:ext>
            </a:extLst>
          </p:cNvPr>
          <p:cNvSpPr/>
          <p:nvPr/>
        </p:nvSpPr>
        <p:spPr>
          <a:xfrm>
            <a:off x="550863" y="1445342"/>
            <a:ext cx="10837862" cy="25293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C9F956C-5200-D44A-17F6-E9ABFD2E2712}"/>
              </a:ext>
            </a:extLst>
          </p:cNvPr>
          <p:cNvGrpSpPr/>
          <p:nvPr/>
        </p:nvGrpSpPr>
        <p:grpSpPr>
          <a:xfrm>
            <a:off x="804556" y="1639555"/>
            <a:ext cx="10330476" cy="2156630"/>
            <a:chOff x="550863" y="1586593"/>
            <a:chExt cx="10837862" cy="2262554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DBDF63FA-3054-4569-E346-3A8A15E09E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72878" y="1586593"/>
              <a:ext cx="3393831" cy="2262554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90D1C6C2-D77D-AF2E-51ED-8662CBEC56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0863" y="1586593"/>
              <a:ext cx="3600000" cy="2250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61B8C7D4-B14D-1BCE-9F82-F4F4C9A21E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88725" y="1586593"/>
              <a:ext cx="3600000" cy="2250000"/>
            </a:xfrm>
            <a:prstGeom prst="rect">
              <a:avLst/>
            </a:prstGeom>
          </p:spPr>
        </p:pic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415125B0-361A-BE72-3221-1405DC2D1B4E}"/>
              </a:ext>
            </a:extLst>
          </p:cNvPr>
          <p:cNvSpPr txBox="1"/>
          <p:nvPr/>
        </p:nvSpPr>
        <p:spPr>
          <a:xfrm>
            <a:off x="462883" y="373875"/>
            <a:ext cx="43030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latin typeface="+mj-lt"/>
                <a:ea typeface="+mj-ea"/>
              </a:rPr>
              <a:t>请在这里输入您的标题</a:t>
            </a:r>
          </a:p>
        </p:txBody>
      </p:sp>
      <p:sp>
        <p:nvSpPr>
          <p:cNvPr id="12" name="îşļiďé">
            <a:extLst>
              <a:ext uri="{FF2B5EF4-FFF2-40B4-BE49-F238E27FC236}">
                <a16:creationId xmlns:a16="http://schemas.microsoft.com/office/drawing/2014/main" id="{2241AEFA-BD0C-489C-659F-F5F8EB124B8A}"/>
              </a:ext>
            </a:extLst>
          </p:cNvPr>
          <p:cNvSpPr txBox="1"/>
          <p:nvPr/>
        </p:nvSpPr>
        <p:spPr>
          <a:xfrm>
            <a:off x="1410519" y="5557800"/>
            <a:ext cx="2011107" cy="443067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400" dirty="0"/>
              <a:t>请在这里输入您的内容</a:t>
            </a:r>
            <a:endParaRPr lang="en-US" altLang="zh-CN" sz="1400" dirty="0"/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400" dirty="0"/>
              <a:t>请在这里输入您的内容</a:t>
            </a:r>
            <a:endParaRPr lang="en-US" altLang="zh-CN" sz="1400" dirty="0"/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400" dirty="0"/>
              <a:t>请在这里输入您的内容</a:t>
            </a:r>
            <a:endParaRPr lang="en-US" altLang="zh-CN" sz="1400" dirty="0"/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400" dirty="0"/>
              <a:t>请在这里输入您的内容</a:t>
            </a:r>
            <a:endParaRPr lang="en-US" altLang="zh-CN" sz="1400" dirty="0"/>
          </a:p>
          <a:p>
            <a:pPr>
              <a:lnSpc>
                <a:spcPct val="110000"/>
              </a:lnSpc>
              <a:spcBef>
                <a:spcPct val="0"/>
              </a:spcBef>
            </a:pPr>
            <a:endParaRPr lang="en-US" altLang="zh-CN" sz="1400" dirty="0"/>
          </a:p>
        </p:txBody>
      </p:sp>
      <p:sp>
        <p:nvSpPr>
          <p:cNvPr id="14" name="îşļiďé">
            <a:extLst>
              <a:ext uri="{FF2B5EF4-FFF2-40B4-BE49-F238E27FC236}">
                <a16:creationId xmlns:a16="http://schemas.microsoft.com/office/drawing/2014/main" id="{652F5FDB-25A3-0FFA-858B-4861A0FE400A}"/>
              </a:ext>
            </a:extLst>
          </p:cNvPr>
          <p:cNvSpPr txBox="1"/>
          <p:nvPr/>
        </p:nvSpPr>
        <p:spPr>
          <a:xfrm>
            <a:off x="4964239" y="5557800"/>
            <a:ext cx="2011107" cy="443067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400" dirty="0"/>
              <a:t>请在这里输入您的内容</a:t>
            </a:r>
            <a:endParaRPr lang="en-US" altLang="zh-CN" sz="1400" dirty="0"/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400" dirty="0"/>
              <a:t>请在这里输入您的内容</a:t>
            </a:r>
            <a:endParaRPr lang="en-US" altLang="zh-CN" sz="1400" dirty="0"/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400" dirty="0"/>
              <a:t>请在这里输入您的内容</a:t>
            </a:r>
            <a:endParaRPr lang="en-US" altLang="zh-CN" sz="1400" dirty="0"/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400" dirty="0"/>
              <a:t>请在这里输入您的内容</a:t>
            </a:r>
            <a:endParaRPr lang="en-US" altLang="zh-CN" sz="1400" dirty="0"/>
          </a:p>
          <a:p>
            <a:pPr>
              <a:lnSpc>
                <a:spcPct val="110000"/>
              </a:lnSpc>
              <a:spcBef>
                <a:spcPct val="0"/>
              </a:spcBef>
            </a:pPr>
            <a:endParaRPr lang="en-US" altLang="zh-CN" sz="1400" dirty="0"/>
          </a:p>
        </p:txBody>
      </p:sp>
      <p:sp>
        <p:nvSpPr>
          <p:cNvPr id="15" name="îşļiďé">
            <a:extLst>
              <a:ext uri="{FF2B5EF4-FFF2-40B4-BE49-F238E27FC236}">
                <a16:creationId xmlns:a16="http://schemas.microsoft.com/office/drawing/2014/main" id="{3A96121D-F04C-254A-248C-75AF80F2FC37}"/>
              </a:ext>
            </a:extLst>
          </p:cNvPr>
          <p:cNvSpPr txBox="1"/>
          <p:nvPr/>
        </p:nvSpPr>
        <p:spPr>
          <a:xfrm>
            <a:off x="8651336" y="5557800"/>
            <a:ext cx="2011107" cy="443067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400" dirty="0"/>
              <a:t>请在这里输入您的内容</a:t>
            </a:r>
            <a:endParaRPr lang="en-US" altLang="zh-CN" sz="1400" dirty="0"/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400" dirty="0"/>
              <a:t>请在这里输入您的内容</a:t>
            </a:r>
            <a:endParaRPr lang="en-US" altLang="zh-CN" sz="1400" dirty="0"/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400" dirty="0"/>
              <a:t>请在这里输入您的内容</a:t>
            </a:r>
            <a:endParaRPr lang="en-US" altLang="zh-CN" sz="1400" dirty="0"/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1400" dirty="0"/>
              <a:t>请在这里输入您的内容</a:t>
            </a:r>
            <a:endParaRPr lang="en-US" altLang="zh-CN" sz="1400" dirty="0"/>
          </a:p>
          <a:p>
            <a:pPr>
              <a:lnSpc>
                <a:spcPct val="110000"/>
              </a:lnSpc>
              <a:spcBef>
                <a:spcPct val="0"/>
              </a:spcBef>
            </a:pPr>
            <a:endParaRPr lang="en-US" altLang="zh-CN" sz="1400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67DEC85-203B-75FC-C5DA-40F122BC25F1}"/>
              </a:ext>
            </a:extLst>
          </p:cNvPr>
          <p:cNvSpPr/>
          <p:nvPr/>
        </p:nvSpPr>
        <p:spPr>
          <a:xfrm>
            <a:off x="0" y="5484110"/>
            <a:ext cx="12192000" cy="1373889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20000"/>
                  <a:lumOff val="80000"/>
                  <a:alpha val="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975B732F-5BA1-A113-27D0-3FD59282CCF2}"/>
              </a:ext>
            </a:extLst>
          </p:cNvPr>
          <p:cNvSpPr/>
          <p:nvPr/>
        </p:nvSpPr>
        <p:spPr>
          <a:xfrm>
            <a:off x="1961961" y="4296682"/>
            <a:ext cx="700278" cy="700278"/>
          </a:xfrm>
          <a:prstGeom prst="ellipse">
            <a:avLst/>
          </a:prstGeom>
          <a:gradFill flip="none" rotWithShape="1">
            <a:gsLst>
              <a:gs pos="100000">
                <a:srgbClr val="16A6EC"/>
              </a:gs>
              <a:gs pos="32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656C0241-313D-3FCF-E467-EFB8FF128E0A}"/>
              </a:ext>
            </a:extLst>
          </p:cNvPr>
          <p:cNvSpPr/>
          <p:nvPr/>
        </p:nvSpPr>
        <p:spPr>
          <a:xfrm>
            <a:off x="5563068" y="4296682"/>
            <a:ext cx="660592" cy="660592"/>
          </a:xfrm>
          <a:prstGeom prst="ellipse">
            <a:avLst/>
          </a:prstGeom>
          <a:gradFill flip="none" rotWithShape="1">
            <a:gsLst>
              <a:gs pos="100000">
                <a:srgbClr val="16A6EC"/>
              </a:gs>
              <a:gs pos="32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9673CACB-1D2D-58EA-7DEA-00F34FE38E20}"/>
              </a:ext>
            </a:extLst>
          </p:cNvPr>
          <p:cNvSpPr/>
          <p:nvPr/>
        </p:nvSpPr>
        <p:spPr>
          <a:xfrm>
            <a:off x="9202733" y="4296682"/>
            <a:ext cx="660592" cy="660592"/>
          </a:xfrm>
          <a:prstGeom prst="ellipse">
            <a:avLst/>
          </a:prstGeom>
          <a:gradFill flip="none" rotWithShape="1">
            <a:gsLst>
              <a:gs pos="100000">
                <a:srgbClr val="16A6EC"/>
              </a:gs>
              <a:gs pos="32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C9365BFD-811F-A3DB-E4D9-2F064301ACD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1193" y="4450516"/>
            <a:ext cx="376328" cy="376328"/>
          </a:xfrm>
          <a:prstGeom prst="rect">
            <a:avLst/>
          </a:prstGeom>
        </p:spPr>
      </p:pic>
      <p:pic>
        <p:nvPicPr>
          <p:cNvPr id="36" name="图形 35" descr="大脑 纯色填充">
            <a:extLst>
              <a:ext uri="{FF2B5EF4-FFF2-40B4-BE49-F238E27FC236}">
                <a16:creationId xmlns:a16="http://schemas.microsoft.com/office/drawing/2014/main" id="{A8FE5FA1-0B22-9325-9B65-D53AF791DB2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660538" y="4407213"/>
            <a:ext cx="451742" cy="451742"/>
          </a:xfrm>
          <a:prstGeom prst="rect">
            <a:avLst/>
          </a:prstGeom>
        </p:spPr>
      </p:pic>
      <p:pic>
        <p:nvPicPr>
          <p:cNvPr id="38" name="图形 37" descr="业务增长 纯色填充">
            <a:extLst>
              <a:ext uri="{FF2B5EF4-FFF2-40B4-BE49-F238E27FC236}">
                <a16:creationId xmlns:a16="http://schemas.microsoft.com/office/drawing/2014/main" id="{6059116D-71AB-37D5-E2BC-A76E413EDB7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343518" y="4407213"/>
            <a:ext cx="439529" cy="43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3058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免费 虫眼观建筑摄影 素材图片">
            <a:extLst>
              <a:ext uri="{FF2B5EF4-FFF2-40B4-BE49-F238E27FC236}">
                <a16:creationId xmlns:a16="http://schemas.microsoft.com/office/drawing/2014/main" id="{9257EB82-67C5-A0EF-C808-AE66179A5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E0A88E17-D748-CC5F-A95C-B3E5677247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6" name="矩形 35">
            <a:extLst>
              <a:ext uri="{FF2B5EF4-FFF2-40B4-BE49-F238E27FC236}">
                <a16:creationId xmlns:a16="http://schemas.microsoft.com/office/drawing/2014/main" id="{47E7D1E3-8F5E-E369-037E-1AA4482B211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60000"/>
              <a:lumOff val="40000"/>
              <a:alpha val="54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8D864CE-1777-6049-1DD8-EA210848129B}"/>
              </a:ext>
            </a:extLst>
          </p:cNvPr>
          <p:cNvGrpSpPr/>
          <p:nvPr/>
        </p:nvGrpSpPr>
        <p:grpSpPr>
          <a:xfrm>
            <a:off x="1889080" y="879170"/>
            <a:ext cx="8642440" cy="3408219"/>
            <a:chOff x="1616861" y="1022045"/>
            <a:chExt cx="8642440" cy="3408219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1B0580E3-31E2-CBDF-AE58-7A0AFBB5B1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biLevel thresh="25000"/>
            </a:blip>
            <a:stretch>
              <a:fillRect/>
            </a:stretch>
          </p:blipFill>
          <p:spPr>
            <a:xfrm>
              <a:off x="1616861" y="1022045"/>
              <a:ext cx="2484642" cy="3408219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915C8EB6-F1DF-6FEE-0F6D-5125CB008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biLevel thresh="25000"/>
            </a:blip>
            <a:stretch>
              <a:fillRect/>
            </a:stretch>
          </p:blipFill>
          <p:spPr>
            <a:xfrm>
              <a:off x="4124844" y="1405223"/>
              <a:ext cx="2161526" cy="2641865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D80178A1-D299-629E-EEF6-7F479D8537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biLevel thresh="25000"/>
            </a:blip>
            <a:stretch>
              <a:fillRect/>
            </a:stretch>
          </p:blipFill>
          <p:spPr>
            <a:xfrm>
              <a:off x="6017667" y="1291960"/>
              <a:ext cx="2161526" cy="2641865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F1D9061C-C268-982B-7A76-DABC224B476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biLevel thresh="25000"/>
            </a:blip>
            <a:stretch>
              <a:fillRect/>
            </a:stretch>
          </p:blipFill>
          <p:spPr>
            <a:xfrm>
              <a:off x="8090498" y="1291960"/>
              <a:ext cx="2168803" cy="2641865"/>
            </a:xfrm>
            <a:prstGeom prst="rect">
              <a:avLst/>
            </a:prstGeom>
          </p:spPr>
        </p:pic>
      </p:grp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F3142B5D-BF83-0871-7A25-B16D6C977C65}"/>
              </a:ext>
            </a:extLst>
          </p:cNvPr>
          <p:cNvCxnSpPr>
            <a:cxnSpLocks/>
          </p:cNvCxnSpPr>
          <p:nvPr/>
        </p:nvCxnSpPr>
        <p:spPr>
          <a:xfrm>
            <a:off x="1897040" y="3790950"/>
            <a:ext cx="839792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id="{3105EAE7-A333-32F2-CC2A-8DA360265FEB}"/>
              </a:ext>
            </a:extLst>
          </p:cNvPr>
          <p:cNvSpPr txBox="1"/>
          <p:nvPr/>
        </p:nvSpPr>
        <p:spPr>
          <a:xfrm>
            <a:off x="2562340" y="3842134"/>
            <a:ext cx="70673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</a:rPr>
              <a:t>T H A N K     F O R    W A T C H I N G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351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39497BA-DB20-36F4-3703-0F835CCEEE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zh-CN" altLang="zh-CN" sz="1800" kern="100" dirty="0">
                <a:solidFill>
                  <a:srgbClr val="0000FF"/>
                </a:solidFill>
                <a:effectLst/>
                <a:latin typeface="Verdana" panose="020B060403050404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痞痞替分享</a:t>
            </a:r>
            <a:r>
              <a:rPr lang="zh-CN" altLang="en-US" sz="1800" kern="100" dirty="0">
                <a:solidFill>
                  <a:srgbClr val="0000FF"/>
                </a:solidFill>
                <a:effectLst/>
                <a:latin typeface="Verdana" panose="020B060403050404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en-US" sz="1200" b="0" i="0" dirty="0">
                <a:solidFill>
                  <a:srgbClr val="000000"/>
                </a:solidFill>
                <a:effectLst/>
                <a:latin typeface="lucida Grande"/>
              </a:rPr>
              <a:t>微信：</a:t>
            </a:r>
            <a:r>
              <a:rPr lang="en-US" altLang="zh-CN" sz="1200" b="0" i="0" dirty="0">
                <a:solidFill>
                  <a:srgbClr val="000000"/>
                </a:solidFill>
                <a:effectLst/>
                <a:latin typeface="lucida Grande"/>
              </a:rPr>
              <a:t>sunyuxiao1120</a:t>
            </a:r>
            <a:r>
              <a:rPr lang="zh-CN" altLang="en-US" sz="1800" kern="100" dirty="0">
                <a:solidFill>
                  <a:srgbClr val="0000FF"/>
                </a:solidFill>
                <a:effectLst/>
                <a:latin typeface="Verdana" panose="020B060403050404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Verdana" panose="020B060403050404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1800" kern="100" dirty="0">
                <a:solidFill>
                  <a:srgbClr val="0000FF"/>
                </a:solidFill>
                <a:effectLst/>
                <a:latin typeface="Verdana" panose="020B060403050404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作品</a:t>
            </a:r>
            <a:endParaRPr lang="en-US" altLang="zh-CN" sz="1800" kern="100" dirty="0">
              <a:solidFill>
                <a:srgbClr val="0000FF"/>
              </a:solidFill>
              <a:effectLst/>
              <a:latin typeface="Verdana" panose="020B060403050404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1800" kern="100" dirty="0">
              <a:solidFill>
                <a:srgbClr val="0000FF"/>
              </a:solidFill>
              <a:latin typeface="Verdana" panose="020B060403050404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1800" kern="100" dirty="0">
                <a:solidFill>
                  <a:srgbClr val="0000FF"/>
                </a:solidFill>
                <a:effectLst/>
                <a:latin typeface="Verdana" panose="020B060403050404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sz="1800" kern="100" dirty="0">
                <a:solidFill>
                  <a:srgbClr val="0000FF"/>
                </a:solidFill>
                <a:effectLst/>
                <a:latin typeface="Verdana" panose="020B060403050404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Verdana" panose="020B0604030504040204" pitchFamily="34" charset="0"/>
                <a:ea typeface="等线" panose="02010600030101010101" pitchFamily="2" charset="-122"/>
                <a:cs typeface="Times New Roman" panose="02020603050405020304" pitchFamily="18" charset="0"/>
                <a:hlinkClick r:id="rId3"/>
              </a:rPr>
              <a:t>www.51pptmoban.com</a:t>
            </a:r>
            <a:r>
              <a:rPr lang="en-US" altLang="zh-CN" sz="1800" kern="100" dirty="0">
                <a:solidFill>
                  <a:srgbClr val="0000FF"/>
                </a:solidFill>
                <a:effectLst/>
                <a:latin typeface="Verdana" panose="020B060403050404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1800" kern="100" dirty="0">
                <a:solidFill>
                  <a:srgbClr val="0000FF"/>
                </a:solidFill>
                <a:effectLst/>
                <a:latin typeface="Verdana" panose="020B060403050404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1581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27C5BA6B-E845-5D6A-0760-A5760505ED61}"/>
              </a:ext>
            </a:extLst>
          </p:cNvPr>
          <p:cNvSpPr/>
          <p:nvPr/>
        </p:nvSpPr>
        <p:spPr>
          <a:xfrm>
            <a:off x="708502" y="2632796"/>
            <a:ext cx="2396008" cy="3424527"/>
          </a:xfrm>
          <a:prstGeom prst="roundRect">
            <a:avLst/>
          </a:prstGeom>
          <a:gradFill flip="none" rotWithShape="1">
            <a:gsLst>
              <a:gs pos="0">
                <a:schemeClr val="bg1">
                  <a:alpha val="80000"/>
                </a:schemeClr>
              </a:gs>
              <a:gs pos="78000">
                <a:schemeClr val="bg1">
                  <a:alpha val="91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  <a:effectLst>
            <a:outerShdw blurRad="190500" dist="76200" dir="5400000" sx="99000" sy="99000" algn="t" rotWithShape="0">
              <a:schemeClr val="accent1">
                <a:lumMod val="75000"/>
                <a:alpha val="58000"/>
              </a:schemeClr>
            </a:outerShdw>
            <a:reflection blurRad="215900" stA="52000" endA="300" endPos="27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761EA366-18CC-1D16-8788-99611612B458}"/>
              </a:ext>
            </a:extLst>
          </p:cNvPr>
          <p:cNvSpPr/>
          <p:nvPr/>
        </p:nvSpPr>
        <p:spPr>
          <a:xfrm>
            <a:off x="3506994" y="2632796"/>
            <a:ext cx="2396008" cy="3424527"/>
          </a:xfrm>
          <a:prstGeom prst="roundRect">
            <a:avLst/>
          </a:prstGeom>
          <a:gradFill flip="none" rotWithShape="1">
            <a:gsLst>
              <a:gs pos="0">
                <a:schemeClr val="bg1">
                  <a:alpha val="80000"/>
                </a:schemeClr>
              </a:gs>
              <a:gs pos="78000">
                <a:schemeClr val="bg1">
                  <a:alpha val="91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  <a:effectLst>
            <a:outerShdw blurRad="190500" dist="76200" dir="5400000" sx="99000" sy="99000" algn="t" rotWithShape="0">
              <a:schemeClr val="accent1">
                <a:lumMod val="75000"/>
                <a:alpha val="58000"/>
              </a:schemeClr>
            </a:outerShdw>
            <a:reflection blurRad="215900" stA="52000" endA="300" endPos="27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02834E6-2624-F627-5175-733D947968F8}"/>
              </a:ext>
            </a:extLst>
          </p:cNvPr>
          <p:cNvSpPr/>
          <p:nvPr/>
        </p:nvSpPr>
        <p:spPr>
          <a:xfrm>
            <a:off x="6305486" y="2632796"/>
            <a:ext cx="2396008" cy="3424527"/>
          </a:xfrm>
          <a:prstGeom prst="roundRect">
            <a:avLst/>
          </a:prstGeom>
          <a:gradFill flip="none" rotWithShape="1">
            <a:gsLst>
              <a:gs pos="0">
                <a:schemeClr val="bg1">
                  <a:alpha val="80000"/>
                </a:schemeClr>
              </a:gs>
              <a:gs pos="78000">
                <a:schemeClr val="bg1">
                  <a:alpha val="91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  <a:effectLst>
            <a:outerShdw blurRad="190500" dist="76200" dir="5400000" sx="99000" sy="99000" algn="t" rotWithShape="0">
              <a:schemeClr val="accent1">
                <a:lumMod val="75000"/>
                <a:alpha val="58000"/>
              </a:schemeClr>
            </a:outerShdw>
            <a:reflection blurRad="215900" stA="52000" endA="300" endPos="27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6C7F2029-E317-8C38-721D-EEE89839AC50}"/>
              </a:ext>
            </a:extLst>
          </p:cNvPr>
          <p:cNvSpPr/>
          <p:nvPr/>
        </p:nvSpPr>
        <p:spPr>
          <a:xfrm>
            <a:off x="9103979" y="2632796"/>
            <a:ext cx="2396008" cy="3424527"/>
          </a:xfrm>
          <a:prstGeom prst="roundRect">
            <a:avLst/>
          </a:prstGeom>
          <a:gradFill flip="none" rotWithShape="1">
            <a:gsLst>
              <a:gs pos="0">
                <a:schemeClr val="bg1">
                  <a:alpha val="80000"/>
                </a:schemeClr>
              </a:gs>
              <a:gs pos="78000">
                <a:schemeClr val="bg1">
                  <a:alpha val="91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  <a:effectLst>
            <a:outerShdw blurRad="190500" dist="76200" dir="5400000" sx="99000" sy="99000" algn="t" rotWithShape="0">
              <a:schemeClr val="accent1">
                <a:lumMod val="75000"/>
                <a:alpha val="58000"/>
              </a:schemeClr>
            </a:outerShdw>
            <a:reflection blurRad="215900" stA="52000" endA="300" endPos="27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AA8D8E9F-4F8F-3892-0A1C-4D670C9CEE14}"/>
              </a:ext>
            </a:extLst>
          </p:cNvPr>
          <p:cNvSpPr txBox="1"/>
          <p:nvPr/>
        </p:nvSpPr>
        <p:spPr>
          <a:xfrm>
            <a:off x="236197" y="619769"/>
            <a:ext cx="61984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Hanson" pitchFamily="2" charset="0"/>
              </a:rPr>
              <a:t>CONTENTS</a:t>
            </a:r>
            <a:endParaRPr lang="zh-CN" altLang="en-US" sz="5400" dirty="0">
              <a:solidFill>
                <a:schemeClr val="bg1"/>
              </a:solidFill>
              <a:latin typeface="Hanson" pitchFamily="2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D6441729-7D00-79B0-B607-83A32E529C09}"/>
              </a:ext>
            </a:extLst>
          </p:cNvPr>
          <p:cNvSpPr txBox="1"/>
          <p:nvPr/>
        </p:nvSpPr>
        <p:spPr>
          <a:xfrm>
            <a:off x="929141" y="4257087"/>
            <a:ext cx="1954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 flip="none" rotWithShape="1">
                  <a:gsLst>
                    <a:gs pos="0">
                      <a:schemeClr val="accent1">
                        <a:lumMod val="88000"/>
                        <a:lumOff val="12000"/>
                      </a:schemeClr>
                    </a:gs>
                    <a:gs pos="80000">
                      <a:schemeClr val="accent1">
                        <a:lumMod val="9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77B3678-FBAE-ECF2-9671-6B2AD0306AAA}"/>
              </a:ext>
            </a:extLst>
          </p:cNvPr>
          <p:cNvSpPr txBox="1"/>
          <p:nvPr/>
        </p:nvSpPr>
        <p:spPr>
          <a:xfrm>
            <a:off x="3727633" y="4257087"/>
            <a:ext cx="1954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 flip="none" rotWithShape="1">
                  <a:gsLst>
                    <a:gs pos="0">
                      <a:schemeClr val="accent1">
                        <a:lumMod val="88000"/>
                        <a:lumOff val="12000"/>
                      </a:schemeClr>
                    </a:gs>
                    <a:gs pos="80000">
                      <a:schemeClr val="accent1">
                        <a:lumMod val="9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3DB94B66-262E-A63C-10E9-89844551E51B}"/>
              </a:ext>
            </a:extLst>
          </p:cNvPr>
          <p:cNvSpPr txBox="1"/>
          <p:nvPr/>
        </p:nvSpPr>
        <p:spPr>
          <a:xfrm>
            <a:off x="6526125" y="4257087"/>
            <a:ext cx="1954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 flip="none" rotWithShape="1">
                  <a:gsLst>
                    <a:gs pos="0">
                      <a:schemeClr val="accent1">
                        <a:lumMod val="88000"/>
                        <a:lumOff val="12000"/>
                      </a:schemeClr>
                    </a:gs>
                    <a:gs pos="80000">
                      <a:schemeClr val="accent1">
                        <a:lumMod val="9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C8776904-56FB-56A7-E326-50F2C8257414}"/>
              </a:ext>
            </a:extLst>
          </p:cNvPr>
          <p:cNvSpPr txBox="1"/>
          <p:nvPr/>
        </p:nvSpPr>
        <p:spPr>
          <a:xfrm>
            <a:off x="9324618" y="4257087"/>
            <a:ext cx="1954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 flip="none" rotWithShape="1">
                  <a:gsLst>
                    <a:gs pos="0">
                      <a:schemeClr val="accent1">
                        <a:lumMod val="88000"/>
                        <a:lumOff val="12000"/>
                      </a:schemeClr>
                    </a:gs>
                    <a:gs pos="80000">
                      <a:schemeClr val="accent1">
                        <a:lumMod val="9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E633F3EA-5BC4-A933-E2C5-47D990794DBC}"/>
              </a:ext>
            </a:extLst>
          </p:cNvPr>
          <p:cNvSpPr txBox="1"/>
          <p:nvPr/>
        </p:nvSpPr>
        <p:spPr>
          <a:xfrm>
            <a:off x="1294800" y="4806469"/>
            <a:ext cx="12234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/>
              <a:t>Enter a title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729A989A-D6A1-BB0F-96FB-E573354A612D}"/>
              </a:ext>
            </a:extLst>
          </p:cNvPr>
          <p:cNvSpPr txBox="1"/>
          <p:nvPr/>
        </p:nvSpPr>
        <p:spPr>
          <a:xfrm>
            <a:off x="4093291" y="4806469"/>
            <a:ext cx="1223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Enter a title</a:t>
            </a:r>
            <a:endParaRPr lang="zh-CN" altLang="en-US" sz="1600" dirty="0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8872236F-422C-D3CF-9AF5-91AE6214A428}"/>
              </a:ext>
            </a:extLst>
          </p:cNvPr>
          <p:cNvSpPr txBox="1"/>
          <p:nvPr/>
        </p:nvSpPr>
        <p:spPr>
          <a:xfrm>
            <a:off x="6932143" y="4806469"/>
            <a:ext cx="1223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Enter a title</a:t>
            </a:r>
            <a:endParaRPr lang="zh-CN" altLang="en-US" sz="1600" dirty="0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BD077B5B-891B-6E96-6E8E-A3BFF77B564C}"/>
              </a:ext>
            </a:extLst>
          </p:cNvPr>
          <p:cNvSpPr txBox="1"/>
          <p:nvPr/>
        </p:nvSpPr>
        <p:spPr>
          <a:xfrm>
            <a:off x="9772031" y="4806469"/>
            <a:ext cx="1223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Enter a title</a:t>
            </a:r>
            <a:endParaRPr lang="zh-CN" altLang="en-US" sz="1600" dirty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71" name="3D 模型 70" descr="B">
                <a:extLst>
                  <a:ext uri="{FF2B5EF4-FFF2-40B4-BE49-F238E27FC236}">
                    <a16:creationId xmlns:a16="http://schemas.microsoft.com/office/drawing/2014/main" id="{14BC2D2A-C450-C6BD-FE39-13F8620C16A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75702598"/>
                  </p:ext>
                </p:extLst>
              </p:nvPr>
            </p:nvGraphicFramePr>
            <p:xfrm>
              <a:off x="4175047" y="1873587"/>
              <a:ext cx="1262920" cy="1642745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1262920" cy="1642745"/>
                    </a:xfrm>
                    <a:prstGeom prst="rect">
                      <a:avLst/>
                    </a:prstGeom>
                  </am3d:spPr>
                  <am3d:camera>
                    <am3d:pos x="0" y="0" z="6080677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2169485" d="1000000"/>
                    <am3d:preTrans dx="8" dy="-18054450" dz="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213651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71" name="3D 模型 70" descr="B">
                <a:extLst>
                  <a:ext uri="{FF2B5EF4-FFF2-40B4-BE49-F238E27FC236}">
                    <a16:creationId xmlns:a16="http://schemas.microsoft.com/office/drawing/2014/main" id="{14BC2D2A-C450-C6BD-FE39-13F8620C16A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75047" y="1873587"/>
                <a:ext cx="1262920" cy="164274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72" name="3D 模型 71" descr="C">
                <a:extLst>
                  <a:ext uri="{FF2B5EF4-FFF2-40B4-BE49-F238E27FC236}">
                    <a16:creationId xmlns:a16="http://schemas.microsoft.com/office/drawing/2014/main" id="{00FA08F4-819D-0409-3AD7-A19701BD7F77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250607834"/>
                  </p:ext>
                </p:extLst>
              </p:nvPr>
            </p:nvGraphicFramePr>
            <p:xfrm>
              <a:off x="6829323" y="1913438"/>
              <a:ext cx="1348334" cy="1525367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1348334" cy="1525367"/>
                    </a:xfrm>
                    <a:prstGeom prst="rect">
                      <a:avLst/>
                    </a:prstGeom>
                  </am3d:spPr>
                  <am3d:camera>
                    <am3d:pos x="0" y="0" z="6342111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1945552" d="1000000"/>
                    <am3d:preTrans dx="-8" dy="-18039604" dz="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214652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72" name="3D 模型 71" descr="C">
                <a:extLst>
                  <a:ext uri="{FF2B5EF4-FFF2-40B4-BE49-F238E27FC236}">
                    <a16:creationId xmlns:a16="http://schemas.microsoft.com/office/drawing/2014/main" id="{00FA08F4-819D-0409-3AD7-A19701BD7F7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829323" y="1913438"/>
                <a:ext cx="1348334" cy="152536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73" name="3D 模型 72" descr="D">
                <a:extLst>
                  <a:ext uri="{FF2B5EF4-FFF2-40B4-BE49-F238E27FC236}">
                    <a16:creationId xmlns:a16="http://schemas.microsoft.com/office/drawing/2014/main" id="{ACD261B5-0405-EC6E-71F7-4C5F5E778A66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828691134"/>
                  </p:ext>
                </p:extLst>
              </p:nvPr>
            </p:nvGraphicFramePr>
            <p:xfrm>
              <a:off x="9651018" y="1923244"/>
              <a:ext cx="1344425" cy="1505756"/>
            </p:xfrm>
            <a:graphic>
              <a:graphicData uri="http://schemas.microsoft.com/office/drawing/2017/model3d">
                <am3d:model3d r:embed="rId7">
                  <am3d:spPr>
                    <a:xfrm>
                      <a:off x="0" y="0"/>
                      <a:ext cx="1344425" cy="1505756"/>
                    </a:xfrm>
                    <a:prstGeom prst="rect">
                      <a:avLst/>
                    </a:prstGeom>
                  </am3d:spPr>
                  <am3d:camera>
                    <am3d:pos x="0" y="0" z="6435282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2122028" d="1000000"/>
                    <am3d:preTrans dx="-17" dy="-18057045" dz="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8"/>
                  </am3d:raster>
                  <am3d:objViewport viewportSz="213809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73" name="3D 模型 72" descr="D">
                <a:extLst>
                  <a:ext uri="{FF2B5EF4-FFF2-40B4-BE49-F238E27FC236}">
                    <a16:creationId xmlns:a16="http://schemas.microsoft.com/office/drawing/2014/main" id="{ACD261B5-0405-EC6E-71F7-4C5F5E778A6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651018" y="1923244"/>
                <a:ext cx="1344425" cy="150575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74" name="3D 模型 73" descr="A">
                <a:extLst>
                  <a:ext uri="{FF2B5EF4-FFF2-40B4-BE49-F238E27FC236}">
                    <a16:creationId xmlns:a16="http://schemas.microsoft.com/office/drawing/2014/main" id="{DF2BA959-F262-3AAF-A0FB-EDAC2B07BDC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56003567"/>
                  </p:ext>
                </p:extLst>
              </p:nvPr>
            </p:nvGraphicFramePr>
            <p:xfrm>
              <a:off x="1134600" y="1973103"/>
              <a:ext cx="1447827" cy="1443714"/>
            </p:xfrm>
            <a:graphic>
              <a:graphicData uri="http://schemas.microsoft.com/office/drawing/2017/model3d">
                <am3d:model3d r:embed="rId9">
                  <am3d:spPr>
                    <a:xfrm>
                      <a:off x="0" y="0"/>
                      <a:ext cx="1447827" cy="1443714"/>
                    </a:xfrm>
                    <a:prstGeom prst="rect">
                      <a:avLst/>
                    </a:prstGeom>
                  </am3d:spPr>
                  <am3d:camera>
                    <am3d:pos x="0" y="0" z="6642383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1418605" d="1000000"/>
                    <am3d:preTrans dx="0" dy="-17603307" dz="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10"/>
                  </am3d:raster>
                  <am3d:objViewport viewportSz="207521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74" name="3D 模型 73" descr="A">
                <a:extLst>
                  <a:ext uri="{FF2B5EF4-FFF2-40B4-BE49-F238E27FC236}">
                    <a16:creationId xmlns:a16="http://schemas.microsoft.com/office/drawing/2014/main" id="{DF2BA959-F262-3AAF-A0FB-EDAC2B07BDC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134600" y="1973103"/>
                <a:ext cx="1447827" cy="144371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47787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2B4E650-ECFE-D9FE-F804-1A91612A7D0C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gradFill>
            <a:gsLst>
              <a:gs pos="78000">
                <a:schemeClr val="accent1"/>
              </a:gs>
              <a:gs pos="12000">
                <a:schemeClr val="accent2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AD7CF4E-740F-6657-8F23-E64C24A1B2C8}"/>
              </a:ext>
            </a:extLst>
          </p:cNvPr>
          <p:cNvSpPr/>
          <p:nvPr/>
        </p:nvSpPr>
        <p:spPr>
          <a:xfrm>
            <a:off x="-3489960" y="1737474"/>
            <a:ext cx="15134092" cy="3383051"/>
          </a:xfrm>
          <a:prstGeom prst="roundRect">
            <a:avLst>
              <a:gd name="adj" fmla="val 50000"/>
            </a:avLst>
          </a:prstGeom>
          <a:gradFill>
            <a:gsLst>
              <a:gs pos="20000">
                <a:schemeClr val="bg1">
                  <a:alpha val="0"/>
                </a:schemeClr>
              </a:gs>
              <a:gs pos="100000">
                <a:schemeClr val="bg1">
                  <a:alpha val="45000"/>
                </a:schemeClr>
              </a:gs>
            </a:gsLst>
            <a:lin ang="0" scaled="1"/>
          </a:gradFill>
          <a:ln w="15875">
            <a:gradFill flip="none" rotWithShape="1">
              <a:gsLst>
                <a:gs pos="44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  <a:scene3d>
            <a:camera prst="orthographicFront"/>
            <a:lightRig rig="contrasting" dir="t">
              <a:rot lat="0" lon="0" rev="7200000"/>
            </a:lightRig>
          </a:scene3d>
          <a:sp3d>
            <a:bevelT w="82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4E8E618-669C-7F30-18B2-93990CC9ACEB}"/>
              </a:ext>
            </a:extLst>
          </p:cNvPr>
          <p:cNvSpPr txBox="1"/>
          <p:nvPr/>
        </p:nvSpPr>
        <p:spPr>
          <a:xfrm>
            <a:off x="4605935" y="2426539"/>
            <a:ext cx="615335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dirty="0">
                <a:solidFill>
                  <a:schemeClr val="bg1"/>
                </a:solidFill>
                <a:latin typeface="+mj-ea"/>
                <a:ea typeface="+mj-ea"/>
              </a:rPr>
              <a:t>输入内容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0CD3F4-863C-F7CA-04EA-4A0C8A7D030C}"/>
              </a:ext>
            </a:extLst>
          </p:cNvPr>
          <p:cNvSpPr txBox="1"/>
          <p:nvPr/>
        </p:nvSpPr>
        <p:spPr>
          <a:xfrm>
            <a:off x="63204" y="-680994"/>
            <a:ext cx="2711798" cy="90178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contrasting" dir="t">
                <a:rot lat="0" lon="0" rev="1800000"/>
              </a:lightRig>
            </a:scene3d>
            <a:sp3d extrusionH="57150">
              <a:bevelT w="101600" h="101600"/>
            </a:sp3d>
          </a:bodyPr>
          <a:lstStyle/>
          <a:p>
            <a:r>
              <a:rPr lang="en-US" altLang="zh-CN" sz="560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2700000" scaled="1"/>
                  <a:tileRect/>
                </a:gradFill>
                <a:effectLst>
                  <a:reflection blurRad="50800" stA="77000" endPos="11000" dir="5400000" sy="-100000" algn="bl" rotWithShape="0"/>
                </a:effectLst>
                <a:latin typeface="Facon" pitchFamily="2" charset="0"/>
              </a:rPr>
              <a:t>1</a:t>
            </a:r>
            <a:endParaRPr lang="zh-CN" altLang="en-US" sz="56000" dirty="0">
              <a:gradFill flip="none" rotWithShape="1">
                <a:gsLst>
                  <a:gs pos="0">
                    <a:schemeClr val="bg1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effectLst>
                <a:reflection blurRad="50800" stA="77000" endPos="11000" dir="5400000" sy="-100000" algn="bl" rotWithShape="0"/>
              </a:effectLst>
              <a:latin typeface="Facon" pitchFamily="2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974ACE3-802F-A0B1-D043-DA18E948E8C7}"/>
              </a:ext>
            </a:extLst>
          </p:cNvPr>
          <p:cNvSpPr txBox="1"/>
          <p:nvPr/>
        </p:nvSpPr>
        <p:spPr>
          <a:xfrm>
            <a:off x="4696143" y="4281121"/>
            <a:ext cx="414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alpha val="37000"/>
                  </a:schemeClr>
                </a:solidFill>
              </a:rPr>
              <a:t>ACTIVITY LAYOUT</a:t>
            </a:r>
            <a:endParaRPr lang="zh-CN" altLang="en-US" sz="2400" dirty="0">
              <a:solidFill>
                <a:schemeClr val="bg1">
                  <a:alpha val="37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897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顶角 1">
            <a:extLst>
              <a:ext uri="{FF2B5EF4-FFF2-40B4-BE49-F238E27FC236}">
                <a16:creationId xmlns:a16="http://schemas.microsoft.com/office/drawing/2014/main" id="{C4A73DEA-BAF6-5379-00BF-629F7AC6FED9}"/>
              </a:ext>
            </a:extLst>
          </p:cNvPr>
          <p:cNvSpPr/>
          <p:nvPr/>
        </p:nvSpPr>
        <p:spPr>
          <a:xfrm rot="16200000">
            <a:off x="913241" y="1825822"/>
            <a:ext cx="985223" cy="1421052"/>
          </a:xfrm>
          <a:prstGeom prst="round2SameRect">
            <a:avLst/>
          </a:prstGeom>
          <a:gradFill flip="none" rotWithShape="0">
            <a:gsLst>
              <a:gs pos="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114300" dir="2700000" sx="98000" sy="98000" algn="tl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9DBB2BF5-3D71-EF5E-5C79-9597A52F7612}"/>
              </a:ext>
            </a:extLst>
          </p:cNvPr>
          <p:cNvSpPr/>
          <p:nvPr/>
        </p:nvSpPr>
        <p:spPr>
          <a:xfrm>
            <a:off x="2247826" y="2043736"/>
            <a:ext cx="4560686" cy="98522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5558239A-3F62-675F-9E86-97B37B898E8E}"/>
              </a:ext>
            </a:extLst>
          </p:cNvPr>
          <p:cNvSpPr/>
          <p:nvPr/>
        </p:nvSpPr>
        <p:spPr>
          <a:xfrm rot="5400000" flipH="1">
            <a:off x="8723720" y="256005"/>
            <a:ext cx="985223" cy="4560687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顶角 4">
            <a:extLst>
              <a:ext uri="{FF2B5EF4-FFF2-40B4-BE49-F238E27FC236}">
                <a16:creationId xmlns:a16="http://schemas.microsoft.com/office/drawing/2014/main" id="{CFE85A96-E666-E8A3-8A5D-E45FFC143BFC}"/>
              </a:ext>
            </a:extLst>
          </p:cNvPr>
          <p:cNvSpPr/>
          <p:nvPr/>
        </p:nvSpPr>
        <p:spPr>
          <a:xfrm rot="16200000">
            <a:off x="913241" y="2908018"/>
            <a:ext cx="985223" cy="1421052"/>
          </a:xfrm>
          <a:prstGeom prst="round2SameRect">
            <a:avLst/>
          </a:prstGeom>
          <a:gradFill flip="none" rotWithShape="0">
            <a:gsLst>
              <a:gs pos="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114300" dir="2700000" sx="98000" sy="98000" algn="tl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702C6EB4-4072-3973-4A45-5E5FF7703D6E}"/>
              </a:ext>
            </a:extLst>
          </p:cNvPr>
          <p:cNvSpPr/>
          <p:nvPr/>
        </p:nvSpPr>
        <p:spPr>
          <a:xfrm>
            <a:off x="2247826" y="3125933"/>
            <a:ext cx="4560686" cy="98522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顶角 6">
            <a:extLst>
              <a:ext uri="{FF2B5EF4-FFF2-40B4-BE49-F238E27FC236}">
                <a16:creationId xmlns:a16="http://schemas.microsoft.com/office/drawing/2014/main" id="{7F796BD5-9797-F939-7FD1-D6539CE30B1B}"/>
              </a:ext>
            </a:extLst>
          </p:cNvPr>
          <p:cNvSpPr/>
          <p:nvPr/>
        </p:nvSpPr>
        <p:spPr>
          <a:xfrm rot="5400000" flipH="1">
            <a:off x="8723720" y="1338202"/>
            <a:ext cx="985223" cy="4560687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顶角 7">
            <a:extLst>
              <a:ext uri="{FF2B5EF4-FFF2-40B4-BE49-F238E27FC236}">
                <a16:creationId xmlns:a16="http://schemas.microsoft.com/office/drawing/2014/main" id="{289D3D7B-B457-705D-88AD-DDB98753C3A6}"/>
              </a:ext>
            </a:extLst>
          </p:cNvPr>
          <p:cNvSpPr/>
          <p:nvPr/>
        </p:nvSpPr>
        <p:spPr>
          <a:xfrm rot="16200000">
            <a:off x="913241" y="3990213"/>
            <a:ext cx="985223" cy="1421052"/>
          </a:xfrm>
          <a:prstGeom prst="round2SameRect">
            <a:avLst/>
          </a:prstGeom>
          <a:gradFill flip="none" rotWithShape="0">
            <a:gsLst>
              <a:gs pos="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114300" dir="2700000" sx="98000" sy="98000" algn="tl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EB942F87-72B4-72A4-3DC6-0BB325B5DDEF}"/>
              </a:ext>
            </a:extLst>
          </p:cNvPr>
          <p:cNvSpPr/>
          <p:nvPr/>
        </p:nvSpPr>
        <p:spPr>
          <a:xfrm>
            <a:off x="2247826" y="4208128"/>
            <a:ext cx="4560686" cy="98522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顶角 9">
            <a:extLst>
              <a:ext uri="{FF2B5EF4-FFF2-40B4-BE49-F238E27FC236}">
                <a16:creationId xmlns:a16="http://schemas.microsoft.com/office/drawing/2014/main" id="{A9298412-234C-D2CF-CE60-6B4F5CBA7702}"/>
              </a:ext>
            </a:extLst>
          </p:cNvPr>
          <p:cNvSpPr/>
          <p:nvPr/>
        </p:nvSpPr>
        <p:spPr>
          <a:xfrm rot="5400000" flipH="1">
            <a:off x="8723720" y="2420397"/>
            <a:ext cx="985223" cy="4560687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A9BB484-4B6C-0BA3-D36D-641F0FFBCE69}"/>
              </a:ext>
            </a:extLst>
          </p:cNvPr>
          <p:cNvSpPr txBox="1"/>
          <p:nvPr/>
        </p:nvSpPr>
        <p:spPr>
          <a:xfrm>
            <a:off x="933026" y="2213183"/>
            <a:ext cx="945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输入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14" name="矩形: 圆顶角 13">
            <a:extLst>
              <a:ext uri="{FF2B5EF4-FFF2-40B4-BE49-F238E27FC236}">
                <a16:creationId xmlns:a16="http://schemas.microsoft.com/office/drawing/2014/main" id="{953DA618-2623-1622-5C0D-09EA64C17703}"/>
              </a:ext>
            </a:extLst>
          </p:cNvPr>
          <p:cNvSpPr/>
          <p:nvPr/>
        </p:nvSpPr>
        <p:spPr>
          <a:xfrm rot="16200000">
            <a:off x="913241" y="5070662"/>
            <a:ext cx="985223" cy="1421052"/>
          </a:xfrm>
          <a:prstGeom prst="round2SameRect">
            <a:avLst/>
          </a:prstGeom>
          <a:gradFill flip="none" rotWithShape="0">
            <a:gsLst>
              <a:gs pos="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114300" dir="2700000" sx="98000" sy="98000" algn="tl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DC0398A8-5557-69C2-3810-4479E4E0B21C}"/>
              </a:ext>
            </a:extLst>
          </p:cNvPr>
          <p:cNvSpPr/>
          <p:nvPr/>
        </p:nvSpPr>
        <p:spPr>
          <a:xfrm>
            <a:off x="2247826" y="5288576"/>
            <a:ext cx="4560686" cy="98522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顶角 15">
            <a:extLst>
              <a:ext uri="{FF2B5EF4-FFF2-40B4-BE49-F238E27FC236}">
                <a16:creationId xmlns:a16="http://schemas.microsoft.com/office/drawing/2014/main" id="{CF89490A-4E9D-CC1E-DBCC-85337A312423}"/>
              </a:ext>
            </a:extLst>
          </p:cNvPr>
          <p:cNvSpPr/>
          <p:nvPr/>
        </p:nvSpPr>
        <p:spPr>
          <a:xfrm rot="5400000" flipH="1">
            <a:off x="8723720" y="3500845"/>
            <a:ext cx="985223" cy="4560687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E9FA8BD-6870-E9EA-14FC-4D6748B4D9E1}"/>
              </a:ext>
            </a:extLst>
          </p:cNvPr>
          <p:cNvSpPr/>
          <p:nvPr/>
        </p:nvSpPr>
        <p:spPr>
          <a:xfrm flipH="1">
            <a:off x="8545506" y="914658"/>
            <a:ext cx="1341650" cy="134165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0000"/>
                  <a:lumOff val="30000"/>
                </a:schemeClr>
              </a:gs>
              <a:gs pos="100000">
                <a:schemeClr val="accent1">
                  <a:lumMod val="9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90500" dist="114300" dir="2700000" sx="98000" sy="98000" algn="tl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ED2E8964-CD61-9DD8-760F-391DC86AA563}"/>
              </a:ext>
            </a:extLst>
          </p:cNvPr>
          <p:cNvSpPr/>
          <p:nvPr/>
        </p:nvSpPr>
        <p:spPr>
          <a:xfrm>
            <a:off x="3857344" y="914658"/>
            <a:ext cx="1341650" cy="134165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0000"/>
                  <a:lumOff val="30000"/>
                </a:schemeClr>
              </a:gs>
              <a:gs pos="100000">
                <a:schemeClr val="accent1">
                  <a:lumMod val="90000"/>
                </a:schemeClr>
              </a:gs>
            </a:gsLst>
            <a:lin ang="8400000" scaled="0"/>
            <a:tileRect/>
          </a:gradFill>
          <a:ln>
            <a:noFill/>
          </a:ln>
          <a:effectLst>
            <a:outerShdw blurRad="190500" dist="114300" dir="2700000" sx="98000" sy="98000" algn="tl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ED3F2C0A-EFD7-FE0A-41DA-102FD3702FF9}"/>
              </a:ext>
            </a:extLst>
          </p:cNvPr>
          <p:cNvSpPr txBox="1"/>
          <p:nvPr/>
        </p:nvSpPr>
        <p:spPr>
          <a:xfrm>
            <a:off x="2611995" y="2428240"/>
            <a:ext cx="3832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请在这里输入您所想表达的内容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19A3C0B0-6DFD-35D0-A32D-45BEE63F207E}"/>
              </a:ext>
            </a:extLst>
          </p:cNvPr>
          <p:cNvSpPr txBox="1"/>
          <p:nvPr/>
        </p:nvSpPr>
        <p:spPr>
          <a:xfrm>
            <a:off x="933026" y="3295378"/>
            <a:ext cx="945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输入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25576A22-7DD2-6C44-EFA6-C98D5E3E44CE}"/>
              </a:ext>
            </a:extLst>
          </p:cNvPr>
          <p:cNvSpPr txBox="1"/>
          <p:nvPr/>
        </p:nvSpPr>
        <p:spPr>
          <a:xfrm>
            <a:off x="933026" y="4376701"/>
            <a:ext cx="945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输入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2AA1597E-A4CA-C75B-9BAA-8B1C809B2C62}"/>
              </a:ext>
            </a:extLst>
          </p:cNvPr>
          <p:cNvSpPr txBox="1"/>
          <p:nvPr/>
        </p:nvSpPr>
        <p:spPr>
          <a:xfrm>
            <a:off x="933026" y="5458896"/>
            <a:ext cx="945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输入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FFFD63B9-5DE4-AE56-A04B-EF38897F6D72}"/>
              </a:ext>
            </a:extLst>
          </p:cNvPr>
          <p:cNvSpPr txBox="1"/>
          <p:nvPr/>
        </p:nvSpPr>
        <p:spPr>
          <a:xfrm>
            <a:off x="2611995" y="3441568"/>
            <a:ext cx="3832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请在这里输入您所想表达的内容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0F46CF93-B6A8-F093-F50C-E5088D4FBB61}"/>
              </a:ext>
            </a:extLst>
          </p:cNvPr>
          <p:cNvSpPr txBox="1"/>
          <p:nvPr/>
        </p:nvSpPr>
        <p:spPr>
          <a:xfrm>
            <a:off x="2611995" y="4578825"/>
            <a:ext cx="3832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请在这里输入您所想表达的内容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CD798171-6829-5FAA-3C95-ECBCA7C9DDF2}"/>
              </a:ext>
            </a:extLst>
          </p:cNvPr>
          <p:cNvSpPr txBox="1"/>
          <p:nvPr/>
        </p:nvSpPr>
        <p:spPr>
          <a:xfrm>
            <a:off x="2611995" y="5592153"/>
            <a:ext cx="3832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请在这里输入您所想表达的内容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C277979-489B-DCF6-7069-0F8C612C403A}"/>
              </a:ext>
            </a:extLst>
          </p:cNvPr>
          <p:cNvSpPr txBox="1"/>
          <p:nvPr/>
        </p:nvSpPr>
        <p:spPr>
          <a:xfrm>
            <a:off x="7403583" y="2428240"/>
            <a:ext cx="3832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请在这里输入您所想表达的内容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99C009F8-5992-102F-2979-31BBA49DADDB}"/>
              </a:ext>
            </a:extLst>
          </p:cNvPr>
          <p:cNvSpPr txBox="1"/>
          <p:nvPr/>
        </p:nvSpPr>
        <p:spPr>
          <a:xfrm>
            <a:off x="7403583" y="3441568"/>
            <a:ext cx="3832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请在这里输入您所想表达的内容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9D18FC1D-219D-7612-C100-84060D30E8EA}"/>
              </a:ext>
            </a:extLst>
          </p:cNvPr>
          <p:cNvSpPr txBox="1"/>
          <p:nvPr/>
        </p:nvSpPr>
        <p:spPr>
          <a:xfrm>
            <a:off x="7403583" y="4578825"/>
            <a:ext cx="3832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请在这里输入您所想表达的内容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EAED9059-052A-83BC-9CE7-5E50D9792C7F}"/>
              </a:ext>
            </a:extLst>
          </p:cNvPr>
          <p:cNvSpPr txBox="1"/>
          <p:nvPr/>
        </p:nvSpPr>
        <p:spPr>
          <a:xfrm>
            <a:off x="7403583" y="5592153"/>
            <a:ext cx="3832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请在这里输入您所想表达的内容</a:t>
            </a:r>
          </a:p>
        </p:txBody>
      </p:sp>
      <p:pic>
        <p:nvPicPr>
          <p:cNvPr id="88" name="图片 87">
            <a:extLst>
              <a:ext uri="{FF2B5EF4-FFF2-40B4-BE49-F238E27FC236}">
                <a16:creationId xmlns:a16="http://schemas.microsoft.com/office/drawing/2014/main" id="{42757832-E224-443F-3DE2-E2F37A7291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97374" y="1049552"/>
            <a:ext cx="1061589" cy="1061589"/>
          </a:xfrm>
          <a:custGeom>
            <a:avLst/>
            <a:gdLst>
              <a:gd name="connsiteX0" fmla="*/ 670825 w 1341650"/>
              <a:gd name="connsiteY0" fmla="*/ 0 h 1341650"/>
              <a:gd name="connsiteX1" fmla="*/ 1341650 w 1341650"/>
              <a:gd name="connsiteY1" fmla="*/ 670825 h 1341650"/>
              <a:gd name="connsiteX2" fmla="*/ 670825 w 1341650"/>
              <a:gd name="connsiteY2" fmla="*/ 1341650 h 1341650"/>
              <a:gd name="connsiteX3" fmla="*/ 0 w 1341650"/>
              <a:gd name="connsiteY3" fmla="*/ 670825 h 1341650"/>
              <a:gd name="connsiteX4" fmla="*/ 670825 w 1341650"/>
              <a:gd name="connsiteY4" fmla="*/ 0 h 134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1650" h="1341650">
                <a:moveTo>
                  <a:pt x="670825" y="0"/>
                </a:moveTo>
                <a:cubicBezTo>
                  <a:pt x="1041311" y="0"/>
                  <a:pt x="1341650" y="300339"/>
                  <a:pt x="1341650" y="670825"/>
                </a:cubicBezTo>
                <a:cubicBezTo>
                  <a:pt x="1341650" y="1041311"/>
                  <a:pt x="1041311" y="1341650"/>
                  <a:pt x="670825" y="1341650"/>
                </a:cubicBezTo>
                <a:cubicBezTo>
                  <a:pt x="300339" y="1341650"/>
                  <a:pt x="0" y="1041311"/>
                  <a:pt x="0" y="670825"/>
                </a:cubicBezTo>
                <a:cubicBezTo>
                  <a:pt x="0" y="300339"/>
                  <a:pt x="300339" y="0"/>
                  <a:pt x="670825" y="0"/>
                </a:cubicBezTo>
                <a:close/>
              </a:path>
            </a:pathLst>
          </a:cu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id="{5DEB94E8-CA5C-E0EE-895D-8910BEF7A2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85536" y="1049551"/>
            <a:ext cx="1061589" cy="1061589"/>
          </a:xfrm>
          <a:custGeom>
            <a:avLst/>
            <a:gdLst>
              <a:gd name="connsiteX0" fmla="*/ 670825 w 1341650"/>
              <a:gd name="connsiteY0" fmla="*/ 0 h 1341650"/>
              <a:gd name="connsiteX1" fmla="*/ 1341650 w 1341650"/>
              <a:gd name="connsiteY1" fmla="*/ 670825 h 1341650"/>
              <a:gd name="connsiteX2" fmla="*/ 670825 w 1341650"/>
              <a:gd name="connsiteY2" fmla="*/ 1341650 h 1341650"/>
              <a:gd name="connsiteX3" fmla="*/ 0 w 1341650"/>
              <a:gd name="connsiteY3" fmla="*/ 670825 h 1341650"/>
              <a:gd name="connsiteX4" fmla="*/ 670825 w 1341650"/>
              <a:gd name="connsiteY4" fmla="*/ 0 h 134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1650" h="1341650">
                <a:moveTo>
                  <a:pt x="670825" y="0"/>
                </a:moveTo>
                <a:cubicBezTo>
                  <a:pt x="1041311" y="0"/>
                  <a:pt x="1341650" y="300339"/>
                  <a:pt x="1341650" y="670825"/>
                </a:cubicBezTo>
                <a:cubicBezTo>
                  <a:pt x="1341650" y="1041311"/>
                  <a:pt x="1041311" y="1341650"/>
                  <a:pt x="670825" y="1341650"/>
                </a:cubicBezTo>
                <a:cubicBezTo>
                  <a:pt x="300339" y="1341650"/>
                  <a:pt x="0" y="1041311"/>
                  <a:pt x="0" y="670825"/>
                </a:cubicBezTo>
                <a:cubicBezTo>
                  <a:pt x="0" y="300339"/>
                  <a:pt x="300339" y="0"/>
                  <a:pt x="670825" y="0"/>
                </a:cubicBezTo>
                <a:close/>
              </a:path>
            </a:pathLst>
          </a:custGeom>
        </p:spPr>
      </p:pic>
      <p:sp>
        <p:nvSpPr>
          <p:cNvPr id="91" name="文本框 90">
            <a:extLst>
              <a:ext uri="{FF2B5EF4-FFF2-40B4-BE49-F238E27FC236}">
                <a16:creationId xmlns:a16="http://schemas.microsoft.com/office/drawing/2014/main" id="{83B4C9D2-D8B0-58E2-EB66-9861C1BBAFA2}"/>
              </a:ext>
            </a:extLst>
          </p:cNvPr>
          <p:cNvSpPr txBox="1"/>
          <p:nvPr/>
        </p:nvSpPr>
        <p:spPr>
          <a:xfrm>
            <a:off x="446095" y="246271"/>
            <a:ext cx="435450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j-lt"/>
                <a:ea typeface="+mj-ea"/>
              </a:rPr>
              <a:t>请在这里输入您的标题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4038689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内容占位符 3">
            <a:extLst>
              <a:ext uri="{FF2B5EF4-FFF2-40B4-BE49-F238E27FC236}">
                <a16:creationId xmlns:a16="http://schemas.microsoft.com/office/drawing/2014/main" id="{318CE103-139A-EC40-8EAF-6D2B1A2275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alphaModFix amt="6000"/>
          </a:blip>
          <a:stretch>
            <a:fillRect/>
          </a:stretch>
        </p:blipFill>
        <p:spPr>
          <a:xfrm>
            <a:off x="-38893" y="8428"/>
            <a:ext cx="12192000" cy="68580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7EBE960F-107F-12F5-11FD-BEE5DB5AF077}"/>
              </a:ext>
            </a:extLst>
          </p:cNvPr>
          <p:cNvSpPr/>
          <p:nvPr/>
        </p:nvSpPr>
        <p:spPr>
          <a:xfrm>
            <a:off x="615498" y="1117600"/>
            <a:ext cx="3259136" cy="5024120"/>
          </a:xfrm>
          <a:prstGeom prst="roundRect">
            <a:avLst>
              <a:gd name="adj" fmla="val 25552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1276193D-DD29-F508-B99E-5278EF21D84E}"/>
              </a:ext>
            </a:extLst>
          </p:cNvPr>
          <p:cNvSpPr/>
          <p:nvPr/>
        </p:nvSpPr>
        <p:spPr>
          <a:xfrm>
            <a:off x="1346578" y="1392162"/>
            <a:ext cx="1796976" cy="1796978"/>
          </a:xfrm>
          <a:prstGeom prst="ellipse">
            <a:avLst/>
          </a:prstGeom>
          <a:gradFill flip="none" rotWithShape="1">
            <a:gsLst>
              <a:gs pos="53000">
                <a:schemeClr val="accent1">
                  <a:lumMod val="20000"/>
                  <a:lumOff val="80000"/>
                  <a:alpha val="22000"/>
                </a:schemeClr>
              </a:gs>
              <a:gs pos="100000">
                <a:schemeClr val="accent1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B340CE2-8FE0-AA1C-A766-F46730888949}"/>
              </a:ext>
            </a:extLst>
          </p:cNvPr>
          <p:cNvSpPr/>
          <p:nvPr/>
        </p:nvSpPr>
        <p:spPr>
          <a:xfrm>
            <a:off x="4386605" y="1117600"/>
            <a:ext cx="3259136" cy="5024120"/>
          </a:xfrm>
          <a:prstGeom prst="roundRect">
            <a:avLst>
              <a:gd name="adj" fmla="val 25552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C25C865-8168-C5E0-9584-4E432CD8EDC5}"/>
              </a:ext>
            </a:extLst>
          </p:cNvPr>
          <p:cNvSpPr/>
          <p:nvPr/>
        </p:nvSpPr>
        <p:spPr>
          <a:xfrm>
            <a:off x="5117685" y="1392162"/>
            <a:ext cx="1796976" cy="1796978"/>
          </a:xfrm>
          <a:prstGeom prst="ellipse">
            <a:avLst/>
          </a:prstGeom>
          <a:gradFill flip="none" rotWithShape="1">
            <a:gsLst>
              <a:gs pos="53000">
                <a:schemeClr val="accent1">
                  <a:lumMod val="20000"/>
                  <a:lumOff val="80000"/>
                  <a:alpha val="22000"/>
                </a:schemeClr>
              </a:gs>
              <a:gs pos="100000">
                <a:schemeClr val="accent1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D854BA68-65BE-9D47-43A6-E90A3BA8D095}"/>
              </a:ext>
            </a:extLst>
          </p:cNvPr>
          <p:cNvSpPr/>
          <p:nvPr/>
        </p:nvSpPr>
        <p:spPr>
          <a:xfrm>
            <a:off x="8157712" y="1117600"/>
            <a:ext cx="3259136" cy="5024120"/>
          </a:xfrm>
          <a:prstGeom prst="roundRect">
            <a:avLst>
              <a:gd name="adj" fmla="val 25552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91DE15AE-809B-EC0C-CAA3-2342296581FD}"/>
              </a:ext>
            </a:extLst>
          </p:cNvPr>
          <p:cNvSpPr/>
          <p:nvPr/>
        </p:nvSpPr>
        <p:spPr>
          <a:xfrm>
            <a:off x="8888792" y="1392162"/>
            <a:ext cx="1796976" cy="1796978"/>
          </a:xfrm>
          <a:prstGeom prst="ellipse">
            <a:avLst/>
          </a:prstGeom>
          <a:gradFill flip="none" rotWithShape="1">
            <a:gsLst>
              <a:gs pos="53000">
                <a:schemeClr val="accent1">
                  <a:lumMod val="20000"/>
                  <a:lumOff val="80000"/>
                  <a:alpha val="22000"/>
                </a:schemeClr>
              </a:gs>
              <a:gs pos="100000">
                <a:schemeClr val="accent1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D1220F4-EB00-035E-D333-AE5CD48E23B3}"/>
              </a:ext>
            </a:extLst>
          </p:cNvPr>
          <p:cNvSpPr txBox="1"/>
          <p:nvPr/>
        </p:nvSpPr>
        <p:spPr>
          <a:xfrm>
            <a:off x="472408" y="214264"/>
            <a:ext cx="43030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latin typeface="+mj-lt"/>
                <a:ea typeface="+mj-ea"/>
              </a:rPr>
              <a:t>请在这里输入您的标题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B2A90A6F-CBD2-C8CA-DB89-4EFD6619D76E}"/>
              </a:ext>
            </a:extLst>
          </p:cNvPr>
          <p:cNvSpPr/>
          <p:nvPr/>
        </p:nvSpPr>
        <p:spPr>
          <a:xfrm>
            <a:off x="8157712" y="3429000"/>
            <a:ext cx="3259136" cy="2712721"/>
          </a:xfrm>
          <a:custGeom>
            <a:avLst/>
            <a:gdLst>
              <a:gd name="connsiteX0" fmla="*/ 0 w 3259136"/>
              <a:gd name="connsiteY0" fmla="*/ 0 h 2712721"/>
              <a:gd name="connsiteX1" fmla="*/ 2355583 w 3259136"/>
              <a:gd name="connsiteY1" fmla="*/ 0 h 2712721"/>
              <a:gd name="connsiteX2" fmla="*/ 3259136 w 3259136"/>
              <a:gd name="connsiteY2" fmla="*/ 903553 h 2712721"/>
              <a:gd name="connsiteX3" fmla="*/ 3259136 w 3259136"/>
              <a:gd name="connsiteY3" fmla="*/ 1879947 h 2712721"/>
              <a:gd name="connsiteX4" fmla="*/ 2426362 w 3259136"/>
              <a:gd name="connsiteY4" fmla="*/ 2712721 h 2712721"/>
              <a:gd name="connsiteX5" fmla="*/ 832774 w 3259136"/>
              <a:gd name="connsiteY5" fmla="*/ 2712721 h 2712721"/>
              <a:gd name="connsiteX6" fmla="*/ 0 w 3259136"/>
              <a:gd name="connsiteY6" fmla="*/ 1879947 h 2712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59136" h="2712721">
                <a:moveTo>
                  <a:pt x="0" y="0"/>
                </a:moveTo>
                <a:lnTo>
                  <a:pt x="2355583" y="0"/>
                </a:lnTo>
                <a:cubicBezTo>
                  <a:pt x="2854602" y="0"/>
                  <a:pt x="3259136" y="404534"/>
                  <a:pt x="3259136" y="903553"/>
                </a:cubicBezTo>
                <a:lnTo>
                  <a:pt x="3259136" y="1879947"/>
                </a:lnTo>
                <a:cubicBezTo>
                  <a:pt x="3259136" y="2339875"/>
                  <a:pt x="2886290" y="2712721"/>
                  <a:pt x="2426362" y="2712721"/>
                </a:cubicBezTo>
                <a:lnTo>
                  <a:pt x="832774" y="2712721"/>
                </a:lnTo>
                <a:cubicBezTo>
                  <a:pt x="372846" y="2712721"/>
                  <a:pt x="0" y="2339875"/>
                  <a:pt x="0" y="187994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76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42900" dist="228600" dir="5400000" sx="96000" sy="96000" algn="t" rotWithShape="0">
              <a:schemeClr val="accent1">
                <a:lumMod val="50000"/>
                <a:alpha val="28000"/>
              </a:schemeClr>
            </a:outerShdw>
            <a:reflection blurRad="177800" stA="40000" endPos="28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0AD52BC-521F-F1FA-6E9E-7AC0FC275DA1}"/>
              </a:ext>
            </a:extLst>
          </p:cNvPr>
          <p:cNvSpPr/>
          <p:nvPr/>
        </p:nvSpPr>
        <p:spPr>
          <a:xfrm>
            <a:off x="4386605" y="3429000"/>
            <a:ext cx="3259136" cy="2712721"/>
          </a:xfrm>
          <a:custGeom>
            <a:avLst/>
            <a:gdLst>
              <a:gd name="connsiteX0" fmla="*/ 0 w 3259136"/>
              <a:gd name="connsiteY0" fmla="*/ 0 h 2712721"/>
              <a:gd name="connsiteX1" fmla="*/ 2355583 w 3259136"/>
              <a:gd name="connsiteY1" fmla="*/ 0 h 2712721"/>
              <a:gd name="connsiteX2" fmla="*/ 3259136 w 3259136"/>
              <a:gd name="connsiteY2" fmla="*/ 903553 h 2712721"/>
              <a:gd name="connsiteX3" fmla="*/ 3259136 w 3259136"/>
              <a:gd name="connsiteY3" fmla="*/ 1879947 h 2712721"/>
              <a:gd name="connsiteX4" fmla="*/ 2426362 w 3259136"/>
              <a:gd name="connsiteY4" fmla="*/ 2712721 h 2712721"/>
              <a:gd name="connsiteX5" fmla="*/ 832774 w 3259136"/>
              <a:gd name="connsiteY5" fmla="*/ 2712721 h 2712721"/>
              <a:gd name="connsiteX6" fmla="*/ 0 w 3259136"/>
              <a:gd name="connsiteY6" fmla="*/ 1879947 h 2712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59136" h="2712721">
                <a:moveTo>
                  <a:pt x="0" y="0"/>
                </a:moveTo>
                <a:lnTo>
                  <a:pt x="2355583" y="0"/>
                </a:lnTo>
                <a:cubicBezTo>
                  <a:pt x="2854602" y="0"/>
                  <a:pt x="3259136" y="404534"/>
                  <a:pt x="3259136" y="903553"/>
                </a:cubicBezTo>
                <a:lnTo>
                  <a:pt x="3259136" y="1879947"/>
                </a:lnTo>
                <a:cubicBezTo>
                  <a:pt x="3259136" y="2339875"/>
                  <a:pt x="2886290" y="2712721"/>
                  <a:pt x="2426362" y="2712721"/>
                </a:cubicBezTo>
                <a:lnTo>
                  <a:pt x="832774" y="2712721"/>
                </a:lnTo>
                <a:cubicBezTo>
                  <a:pt x="372846" y="2712721"/>
                  <a:pt x="0" y="2339875"/>
                  <a:pt x="0" y="1879947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0000"/>
                  <a:lumOff val="30000"/>
                </a:schemeClr>
              </a:gs>
              <a:gs pos="76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42900" dist="228600" dir="5400000" sx="96000" sy="96000" algn="t" rotWithShape="0">
              <a:schemeClr val="accent1">
                <a:alpha val="28000"/>
              </a:schemeClr>
            </a:outerShdw>
            <a:reflection blurRad="177800" stA="40000" endPos="28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FE7ECF9D-DFAC-88E1-BCF4-EBEC83FF5068}"/>
              </a:ext>
            </a:extLst>
          </p:cNvPr>
          <p:cNvSpPr/>
          <p:nvPr/>
        </p:nvSpPr>
        <p:spPr>
          <a:xfrm>
            <a:off x="615498" y="3429000"/>
            <a:ext cx="3259136" cy="2712721"/>
          </a:xfrm>
          <a:custGeom>
            <a:avLst/>
            <a:gdLst>
              <a:gd name="connsiteX0" fmla="*/ 0 w 3259136"/>
              <a:gd name="connsiteY0" fmla="*/ 0 h 2712721"/>
              <a:gd name="connsiteX1" fmla="*/ 2355583 w 3259136"/>
              <a:gd name="connsiteY1" fmla="*/ 0 h 2712721"/>
              <a:gd name="connsiteX2" fmla="*/ 3259136 w 3259136"/>
              <a:gd name="connsiteY2" fmla="*/ 903553 h 2712721"/>
              <a:gd name="connsiteX3" fmla="*/ 3259136 w 3259136"/>
              <a:gd name="connsiteY3" fmla="*/ 1879947 h 2712721"/>
              <a:gd name="connsiteX4" fmla="*/ 2426362 w 3259136"/>
              <a:gd name="connsiteY4" fmla="*/ 2712721 h 2712721"/>
              <a:gd name="connsiteX5" fmla="*/ 832774 w 3259136"/>
              <a:gd name="connsiteY5" fmla="*/ 2712721 h 2712721"/>
              <a:gd name="connsiteX6" fmla="*/ 0 w 3259136"/>
              <a:gd name="connsiteY6" fmla="*/ 1879947 h 2712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59136" h="2712721">
                <a:moveTo>
                  <a:pt x="0" y="0"/>
                </a:moveTo>
                <a:lnTo>
                  <a:pt x="2355583" y="0"/>
                </a:lnTo>
                <a:cubicBezTo>
                  <a:pt x="2854602" y="0"/>
                  <a:pt x="3259136" y="404534"/>
                  <a:pt x="3259136" y="903553"/>
                </a:cubicBezTo>
                <a:lnTo>
                  <a:pt x="3259136" y="1879947"/>
                </a:lnTo>
                <a:cubicBezTo>
                  <a:pt x="3259136" y="2339875"/>
                  <a:pt x="2886290" y="2712721"/>
                  <a:pt x="2426362" y="2712721"/>
                </a:cubicBezTo>
                <a:lnTo>
                  <a:pt x="832774" y="2712721"/>
                </a:lnTo>
                <a:cubicBezTo>
                  <a:pt x="372846" y="2712721"/>
                  <a:pt x="0" y="2339875"/>
                  <a:pt x="0" y="1879947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76000">
                <a:schemeClr val="accent2">
                  <a:lumMod val="9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42900" dist="228600" dir="5400000" sx="96000" sy="96000" algn="t" rotWithShape="0">
              <a:schemeClr val="accent2">
                <a:lumMod val="50000"/>
                <a:alpha val="28000"/>
              </a:schemeClr>
            </a:outerShdw>
            <a:reflection blurRad="177800" stA="40000" endPos="28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ADE9282-60B7-4623-F267-BBA02B20A722}"/>
              </a:ext>
            </a:extLst>
          </p:cNvPr>
          <p:cNvSpPr txBox="1"/>
          <p:nvPr/>
        </p:nvSpPr>
        <p:spPr>
          <a:xfrm>
            <a:off x="1400018" y="2461558"/>
            <a:ext cx="1690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输入内容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705D9DC-80F5-9E11-C46F-584C325754B7}"/>
              </a:ext>
            </a:extLst>
          </p:cNvPr>
          <p:cNvSpPr txBox="1"/>
          <p:nvPr/>
        </p:nvSpPr>
        <p:spPr>
          <a:xfrm>
            <a:off x="1088767" y="3897155"/>
            <a:ext cx="2284513" cy="1979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请在这里输入您的内容</a:t>
            </a:r>
            <a:endParaRPr lang="en-US" altLang="zh-CN" sz="1600" dirty="0">
              <a:solidFill>
                <a:schemeClr val="bg1"/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6B7CD48-2574-A281-0E2A-300BC60ABEC4}"/>
              </a:ext>
            </a:extLst>
          </p:cNvPr>
          <p:cNvSpPr txBox="1"/>
          <p:nvPr/>
        </p:nvSpPr>
        <p:spPr>
          <a:xfrm>
            <a:off x="5005318" y="2461558"/>
            <a:ext cx="2021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2280D7"/>
                </a:solidFill>
                <a:latin typeface="+mj-ea"/>
                <a:ea typeface="+mj-ea"/>
              </a:rPr>
              <a:t>输入内容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640BC9F-4F71-35AE-B8A7-F11752C6AD20}"/>
              </a:ext>
            </a:extLst>
          </p:cNvPr>
          <p:cNvSpPr txBox="1"/>
          <p:nvPr/>
        </p:nvSpPr>
        <p:spPr>
          <a:xfrm>
            <a:off x="8942232" y="2461558"/>
            <a:ext cx="1690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B5395"/>
                </a:solidFill>
                <a:latin typeface="+mj-ea"/>
                <a:ea typeface="+mj-ea"/>
              </a:rPr>
              <a:t>输入内容</a:t>
            </a:r>
          </a:p>
        </p:txBody>
      </p:sp>
      <p:pic>
        <p:nvPicPr>
          <p:cNvPr id="27" name="图形 26" descr="集体讨论 纯色填充">
            <a:extLst>
              <a:ext uri="{FF2B5EF4-FFF2-40B4-BE49-F238E27FC236}">
                <a16:creationId xmlns:a16="http://schemas.microsoft.com/office/drawing/2014/main" id="{C4FFCB1E-88B3-7A42-EBB9-7BB3143C73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40888" y="1547157"/>
            <a:ext cx="914400" cy="914400"/>
          </a:xfrm>
          <a:prstGeom prst="rect">
            <a:avLst/>
          </a:prstGeom>
        </p:spPr>
      </p:pic>
      <p:pic>
        <p:nvPicPr>
          <p:cNvPr id="29" name="图形 28" descr="握手 纯色填充">
            <a:extLst>
              <a:ext uri="{FF2B5EF4-FFF2-40B4-BE49-F238E27FC236}">
                <a16:creationId xmlns:a16="http://schemas.microsoft.com/office/drawing/2014/main" id="{CBAC5433-436E-F7E2-A101-D4E0089434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69781" y="1637400"/>
            <a:ext cx="914400" cy="914400"/>
          </a:xfrm>
          <a:prstGeom prst="rect">
            <a:avLst/>
          </a:prstGeom>
        </p:spPr>
      </p:pic>
      <p:pic>
        <p:nvPicPr>
          <p:cNvPr id="31" name="图形 30" descr="带齿轮的头部 纯色填充">
            <a:extLst>
              <a:ext uri="{FF2B5EF4-FFF2-40B4-BE49-F238E27FC236}">
                <a16:creationId xmlns:a16="http://schemas.microsoft.com/office/drawing/2014/main" id="{C874F990-F463-8B80-528D-EAAE6F8D4BD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49474" y="1637400"/>
            <a:ext cx="763100" cy="763100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EB81E7F5-C237-990C-0900-3695E2248D9F}"/>
              </a:ext>
            </a:extLst>
          </p:cNvPr>
          <p:cNvSpPr txBox="1"/>
          <p:nvPr/>
        </p:nvSpPr>
        <p:spPr>
          <a:xfrm>
            <a:off x="4873916" y="3897155"/>
            <a:ext cx="2284513" cy="1979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请在这里输入您的内容</a:t>
            </a:r>
            <a:endParaRPr lang="en-US" altLang="zh-CN" sz="1600" dirty="0">
              <a:solidFill>
                <a:schemeClr val="bg1"/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FA2B638-4D03-25D9-DD94-12CD1B4CAECB}"/>
              </a:ext>
            </a:extLst>
          </p:cNvPr>
          <p:cNvSpPr txBox="1"/>
          <p:nvPr/>
        </p:nvSpPr>
        <p:spPr>
          <a:xfrm>
            <a:off x="8645023" y="3897155"/>
            <a:ext cx="2284513" cy="1979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请在这里输入您的内容</a:t>
            </a:r>
            <a:endParaRPr lang="en-US" altLang="zh-CN" sz="1600" dirty="0">
              <a:solidFill>
                <a:schemeClr val="bg1"/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161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2B4E650-ECFE-D9FE-F804-1A91612A7D0C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gradFill>
            <a:gsLst>
              <a:gs pos="78000">
                <a:schemeClr val="accent1"/>
              </a:gs>
              <a:gs pos="12000">
                <a:schemeClr val="accent2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AD7CF4E-740F-6657-8F23-E64C24A1B2C8}"/>
              </a:ext>
            </a:extLst>
          </p:cNvPr>
          <p:cNvSpPr/>
          <p:nvPr/>
        </p:nvSpPr>
        <p:spPr>
          <a:xfrm>
            <a:off x="-3489960" y="1737474"/>
            <a:ext cx="15134092" cy="3383051"/>
          </a:xfrm>
          <a:prstGeom prst="roundRect">
            <a:avLst>
              <a:gd name="adj" fmla="val 50000"/>
            </a:avLst>
          </a:prstGeom>
          <a:gradFill>
            <a:gsLst>
              <a:gs pos="20000">
                <a:schemeClr val="bg1">
                  <a:alpha val="0"/>
                </a:schemeClr>
              </a:gs>
              <a:gs pos="100000">
                <a:schemeClr val="bg1">
                  <a:alpha val="45000"/>
                </a:schemeClr>
              </a:gs>
            </a:gsLst>
            <a:lin ang="0" scaled="1"/>
          </a:gradFill>
          <a:ln w="15875">
            <a:gradFill flip="none" rotWithShape="1">
              <a:gsLst>
                <a:gs pos="44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  <a:scene3d>
            <a:camera prst="orthographicFront"/>
            <a:lightRig rig="contrasting" dir="t">
              <a:rot lat="0" lon="0" rev="7200000"/>
            </a:lightRig>
          </a:scene3d>
          <a:sp3d>
            <a:bevelT w="82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4E8E618-669C-7F30-18B2-93990CC9ACEB}"/>
              </a:ext>
            </a:extLst>
          </p:cNvPr>
          <p:cNvSpPr txBox="1"/>
          <p:nvPr/>
        </p:nvSpPr>
        <p:spPr>
          <a:xfrm>
            <a:off x="4605935" y="2426539"/>
            <a:ext cx="615335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dirty="0">
                <a:solidFill>
                  <a:schemeClr val="bg1"/>
                </a:solidFill>
                <a:latin typeface="+mj-ea"/>
                <a:ea typeface="+mj-ea"/>
              </a:rPr>
              <a:t>输入内容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0CD3F4-863C-F7CA-04EA-4A0C8A7D030C}"/>
              </a:ext>
            </a:extLst>
          </p:cNvPr>
          <p:cNvSpPr txBox="1"/>
          <p:nvPr/>
        </p:nvSpPr>
        <p:spPr>
          <a:xfrm>
            <a:off x="63204" y="-680994"/>
            <a:ext cx="2711798" cy="90178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contrasting" dir="t">
                <a:rot lat="0" lon="0" rev="1800000"/>
              </a:lightRig>
            </a:scene3d>
            <a:sp3d extrusionH="57150">
              <a:bevelT w="101600" h="101600"/>
            </a:sp3d>
          </a:bodyPr>
          <a:lstStyle/>
          <a:p>
            <a:r>
              <a:rPr lang="en-US" altLang="zh-CN" sz="560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2700000" scaled="1"/>
                  <a:tileRect/>
                </a:gradFill>
                <a:effectLst>
                  <a:reflection blurRad="50800" stA="77000" endPos="11000" dir="5400000" sy="-100000" algn="bl" rotWithShape="0"/>
                </a:effectLst>
                <a:latin typeface="Facon" pitchFamily="2" charset="0"/>
              </a:rPr>
              <a:t>2</a:t>
            </a:r>
            <a:endParaRPr lang="zh-CN" altLang="en-US" sz="56000" dirty="0">
              <a:gradFill flip="none" rotWithShape="1">
                <a:gsLst>
                  <a:gs pos="0">
                    <a:schemeClr val="bg1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effectLst>
                <a:reflection blurRad="50800" stA="77000" endPos="11000" dir="5400000" sy="-100000" algn="bl" rotWithShape="0"/>
              </a:effectLst>
              <a:latin typeface="Facon" pitchFamily="2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974ACE3-802F-A0B1-D043-DA18E948E8C7}"/>
              </a:ext>
            </a:extLst>
          </p:cNvPr>
          <p:cNvSpPr txBox="1"/>
          <p:nvPr/>
        </p:nvSpPr>
        <p:spPr>
          <a:xfrm>
            <a:off x="4696143" y="4281121"/>
            <a:ext cx="414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alpha val="37000"/>
                  </a:schemeClr>
                </a:solidFill>
              </a:rPr>
              <a:t>ACTIVITY LAYOUT</a:t>
            </a:r>
            <a:endParaRPr lang="zh-CN" altLang="en-US" sz="2400" dirty="0">
              <a:solidFill>
                <a:schemeClr val="bg1">
                  <a:alpha val="37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44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82A14D71-1D33-F60B-6827-F970DC4F1C03}"/>
              </a:ext>
            </a:extLst>
          </p:cNvPr>
          <p:cNvSpPr/>
          <p:nvPr/>
        </p:nvSpPr>
        <p:spPr>
          <a:xfrm flipH="1">
            <a:off x="695324" y="1280160"/>
            <a:ext cx="4891878" cy="4993640"/>
          </a:xfrm>
          <a:prstGeom prst="roundRect">
            <a:avLst>
              <a:gd name="adj" fmla="val 6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gradFill flip="none" rotWithShape="1">
              <a:gsLst>
                <a:gs pos="20000">
                  <a:schemeClr val="bg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85566C5-0D94-C67F-5E38-60AE79379332}"/>
              </a:ext>
            </a:extLst>
          </p:cNvPr>
          <p:cNvSpPr txBox="1"/>
          <p:nvPr/>
        </p:nvSpPr>
        <p:spPr>
          <a:xfrm>
            <a:off x="462883" y="373875"/>
            <a:ext cx="43030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latin typeface="+mj-lt"/>
                <a:ea typeface="+mj-ea"/>
              </a:rPr>
              <a:t>请在这里输入您的标题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84D8B90D-06D2-2FD5-E2BE-AC8470E9834C}"/>
              </a:ext>
            </a:extLst>
          </p:cNvPr>
          <p:cNvSpPr/>
          <p:nvPr/>
        </p:nvSpPr>
        <p:spPr>
          <a:xfrm>
            <a:off x="6805692" y="1280160"/>
            <a:ext cx="4690984" cy="4993640"/>
          </a:xfrm>
          <a:prstGeom prst="roundRect">
            <a:avLst>
              <a:gd name="adj" fmla="val 6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gradFill flip="none" rotWithShape="1">
              <a:gsLst>
                <a:gs pos="20000">
                  <a:schemeClr val="bg1">
                    <a:alpha val="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E846BF52-3251-FABC-950C-0F1A3D5A5275}"/>
              </a:ext>
            </a:extLst>
          </p:cNvPr>
          <p:cNvSpPr/>
          <p:nvPr/>
        </p:nvSpPr>
        <p:spPr>
          <a:xfrm>
            <a:off x="4683759" y="2364739"/>
            <a:ext cx="2824482" cy="2824482"/>
          </a:xfrm>
          <a:prstGeom prst="ellipse">
            <a:avLst/>
          </a:prstGeom>
          <a:gradFill flip="none" rotWithShape="1">
            <a:gsLst>
              <a:gs pos="53000">
                <a:schemeClr val="accent1">
                  <a:lumMod val="20000"/>
                  <a:lumOff val="80000"/>
                  <a:alpha val="22000"/>
                </a:schemeClr>
              </a:gs>
              <a:gs pos="100000">
                <a:schemeClr val="accent1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3E731665-7ADC-484B-75D2-A469D0BFD0E7}"/>
              </a:ext>
            </a:extLst>
          </p:cNvPr>
          <p:cNvSpPr/>
          <p:nvPr/>
        </p:nvSpPr>
        <p:spPr>
          <a:xfrm>
            <a:off x="5172072" y="2853048"/>
            <a:ext cx="1847856" cy="1847864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77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+mj-lt"/>
                <a:ea typeface="+mj-ea"/>
              </a:rPr>
              <a:t>输入</a:t>
            </a:r>
            <a:endParaRPr lang="en-US" altLang="zh-CN" sz="2400" dirty="0">
              <a:solidFill>
                <a:prstClr val="white"/>
              </a:solidFill>
              <a:latin typeface="+mj-lt"/>
              <a:ea typeface="+mj-ea"/>
            </a:endParaRPr>
          </a:p>
          <a:p>
            <a:pPr algn="ctr"/>
            <a:r>
              <a:rPr lang="zh-CN" altLang="en-US" sz="2400" dirty="0">
                <a:solidFill>
                  <a:prstClr val="white"/>
                </a:solidFill>
                <a:latin typeface="+mj-lt"/>
                <a:ea typeface="+mj-ea"/>
              </a:rPr>
              <a:t>内容</a:t>
            </a:r>
          </a:p>
        </p:txBody>
      </p:sp>
      <p:sp>
        <p:nvSpPr>
          <p:cNvPr id="27" name="弧形 26">
            <a:extLst>
              <a:ext uri="{FF2B5EF4-FFF2-40B4-BE49-F238E27FC236}">
                <a16:creationId xmlns:a16="http://schemas.microsoft.com/office/drawing/2014/main" id="{805BE862-6336-2678-1228-BE77DE4CBF0C}"/>
              </a:ext>
            </a:extLst>
          </p:cNvPr>
          <p:cNvSpPr/>
          <p:nvPr/>
        </p:nvSpPr>
        <p:spPr>
          <a:xfrm flipV="1">
            <a:off x="6698847" y="3064120"/>
            <a:ext cx="4619363" cy="2597162"/>
          </a:xfrm>
          <a:prstGeom prst="arc">
            <a:avLst>
              <a:gd name="adj1" fmla="val 11999087"/>
              <a:gd name="adj2" fmla="val 16432877"/>
            </a:avLst>
          </a:prstGeom>
          <a:ln w="12700" cap="rnd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prstDash val="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弧形 27">
            <a:extLst>
              <a:ext uri="{FF2B5EF4-FFF2-40B4-BE49-F238E27FC236}">
                <a16:creationId xmlns:a16="http://schemas.microsoft.com/office/drawing/2014/main" id="{C2C04C15-CF7C-F01C-A89C-4A5601BD8012}"/>
              </a:ext>
            </a:extLst>
          </p:cNvPr>
          <p:cNvSpPr/>
          <p:nvPr/>
        </p:nvSpPr>
        <p:spPr>
          <a:xfrm rot="19685562" flipV="1">
            <a:off x="6263430" y="1833358"/>
            <a:ext cx="4619363" cy="2597162"/>
          </a:xfrm>
          <a:prstGeom prst="arc">
            <a:avLst>
              <a:gd name="adj1" fmla="val 11999087"/>
              <a:gd name="adj2" fmla="val 18089434"/>
            </a:avLst>
          </a:prstGeom>
          <a:ln w="12700" cap="rnd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prstDash val="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弧形 28">
            <a:extLst>
              <a:ext uri="{FF2B5EF4-FFF2-40B4-BE49-F238E27FC236}">
                <a16:creationId xmlns:a16="http://schemas.microsoft.com/office/drawing/2014/main" id="{4B5B8741-CDCA-35AD-0A64-244E6F75266D}"/>
              </a:ext>
            </a:extLst>
          </p:cNvPr>
          <p:cNvSpPr/>
          <p:nvPr/>
        </p:nvSpPr>
        <p:spPr>
          <a:xfrm flipH="1">
            <a:off x="867574" y="1862842"/>
            <a:ext cx="4619363" cy="2597162"/>
          </a:xfrm>
          <a:prstGeom prst="arc">
            <a:avLst>
              <a:gd name="adj1" fmla="val 11999087"/>
              <a:gd name="adj2" fmla="val 15321782"/>
            </a:avLst>
          </a:prstGeom>
          <a:ln w="12700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弧形 29">
            <a:extLst>
              <a:ext uri="{FF2B5EF4-FFF2-40B4-BE49-F238E27FC236}">
                <a16:creationId xmlns:a16="http://schemas.microsoft.com/office/drawing/2014/main" id="{8F9DFEB6-66BE-CC27-A5EE-C6994E94861F}"/>
              </a:ext>
            </a:extLst>
          </p:cNvPr>
          <p:cNvSpPr/>
          <p:nvPr/>
        </p:nvSpPr>
        <p:spPr>
          <a:xfrm rot="19685562" flipH="1">
            <a:off x="1302991" y="3093604"/>
            <a:ext cx="4619363" cy="2597162"/>
          </a:xfrm>
          <a:prstGeom prst="arc">
            <a:avLst>
              <a:gd name="adj1" fmla="val 11999087"/>
              <a:gd name="adj2" fmla="val 16749962"/>
            </a:avLst>
          </a:prstGeom>
          <a:ln w="12700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A662073-AA0C-4EE8-C905-4A0832435DC3}"/>
              </a:ext>
            </a:extLst>
          </p:cNvPr>
          <p:cNvGrpSpPr/>
          <p:nvPr/>
        </p:nvGrpSpPr>
        <p:grpSpPr>
          <a:xfrm rot="2312849">
            <a:off x="4671389" y="2352367"/>
            <a:ext cx="2849222" cy="2849226"/>
            <a:chOff x="2474983" y="2896622"/>
            <a:chExt cx="1613394" cy="1613396"/>
          </a:xfrm>
        </p:grpSpPr>
        <p:sp>
          <p:nvSpPr>
            <p:cNvPr id="32" name="弧形 31">
              <a:extLst>
                <a:ext uri="{FF2B5EF4-FFF2-40B4-BE49-F238E27FC236}">
                  <a16:creationId xmlns:a16="http://schemas.microsoft.com/office/drawing/2014/main" id="{9BFCD969-74EB-1FEC-7D5B-D2412EB3C00B}"/>
                </a:ext>
              </a:extLst>
            </p:cNvPr>
            <p:cNvSpPr/>
            <p:nvPr/>
          </p:nvSpPr>
          <p:spPr>
            <a:xfrm rot="18364987">
              <a:off x="2474982" y="2896623"/>
              <a:ext cx="1613396" cy="1613394"/>
            </a:xfrm>
            <a:prstGeom prst="arc">
              <a:avLst/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33" name="弧形 32">
              <a:extLst>
                <a:ext uri="{FF2B5EF4-FFF2-40B4-BE49-F238E27FC236}">
                  <a16:creationId xmlns:a16="http://schemas.microsoft.com/office/drawing/2014/main" id="{85B7DD7E-C3FC-7A09-DFC5-9E45E9FC3DA9}"/>
                </a:ext>
              </a:extLst>
            </p:cNvPr>
            <p:cNvSpPr/>
            <p:nvPr/>
          </p:nvSpPr>
          <p:spPr>
            <a:xfrm rot="7564987">
              <a:off x="2474982" y="2896623"/>
              <a:ext cx="1613396" cy="1613394"/>
            </a:xfrm>
            <a:prstGeom prst="arc">
              <a:avLst/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</p:grpSp>
      <p:sp>
        <p:nvSpPr>
          <p:cNvPr id="37" name="椭圆 36">
            <a:extLst>
              <a:ext uri="{FF2B5EF4-FFF2-40B4-BE49-F238E27FC236}">
                <a16:creationId xmlns:a16="http://schemas.microsoft.com/office/drawing/2014/main" id="{77994ACE-B198-A26C-391E-3E55330E0DE5}"/>
              </a:ext>
            </a:extLst>
          </p:cNvPr>
          <p:cNvSpPr/>
          <p:nvPr/>
        </p:nvSpPr>
        <p:spPr>
          <a:xfrm flipH="1">
            <a:off x="1953897" y="1424608"/>
            <a:ext cx="1303500" cy="13035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输入</a:t>
            </a:r>
            <a:endParaRPr lang="en-US" altLang="zh-CN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内容</a:t>
            </a:r>
          </a:p>
        </p:txBody>
      </p:sp>
      <p:sp>
        <p:nvSpPr>
          <p:cNvPr id="42" name="弧形 41">
            <a:extLst>
              <a:ext uri="{FF2B5EF4-FFF2-40B4-BE49-F238E27FC236}">
                <a16:creationId xmlns:a16="http://schemas.microsoft.com/office/drawing/2014/main" id="{7A393CC7-65F0-0A9C-CC49-7F9810D0EA4D}"/>
              </a:ext>
            </a:extLst>
          </p:cNvPr>
          <p:cNvSpPr/>
          <p:nvPr/>
        </p:nvSpPr>
        <p:spPr>
          <a:xfrm rot="17704154" flipV="1">
            <a:off x="5519458" y="969501"/>
            <a:ext cx="4619363" cy="2597162"/>
          </a:xfrm>
          <a:prstGeom prst="arc">
            <a:avLst>
              <a:gd name="adj1" fmla="val 11999087"/>
              <a:gd name="adj2" fmla="val 17410235"/>
            </a:avLst>
          </a:prstGeom>
          <a:ln w="12700" cap="rnd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prstDash val="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弧形 42">
            <a:extLst>
              <a:ext uri="{FF2B5EF4-FFF2-40B4-BE49-F238E27FC236}">
                <a16:creationId xmlns:a16="http://schemas.microsoft.com/office/drawing/2014/main" id="{5AB702DB-8E94-1571-2251-39B03832A0EF}"/>
              </a:ext>
            </a:extLst>
          </p:cNvPr>
          <p:cNvSpPr/>
          <p:nvPr/>
        </p:nvSpPr>
        <p:spPr>
          <a:xfrm rot="17704154" flipH="1">
            <a:off x="2046963" y="3957461"/>
            <a:ext cx="4619363" cy="2597162"/>
          </a:xfrm>
          <a:prstGeom prst="arc">
            <a:avLst>
              <a:gd name="adj1" fmla="val 11999087"/>
              <a:gd name="adj2" fmla="val 16458153"/>
            </a:avLst>
          </a:prstGeom>
          <a:ln w="12700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B6494522-EAE1-B2D3-FD95-8D08D0701E13}"/>
              </a:ext>
            </a:extLst>
          </p:cNvPr>
          <p:cNvSpPr/>
          <p:nvPr/>
        </p:nvSpPr>
        <p:spPr>
          <a:xfrm flipH="1">
            <a:off x="1953897" y="3096265"/>
            <a:ext cx="1303500" cy="13035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输入</a:t>
            </a:r>
            <a:endParaRPr lang="en-US" altLang="zh-CN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内容</a:t>
            </a: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2DE5CE18-A9F5-4219-946D-A8DBF0DEED0C}"/>
              </a:ext>
            </a:extLst>
          </p:cNvPr>
          <p:cNvSpPr/>
          <p:nvPr/>
        </p:nvSpPr>
        <p:spPr>
          <a:xfrm flipH="1">
            <a:off x="1953897" y="4730701"/>
            <a:ext cx="1303500" cy="13035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输入</a:t>
            </a:r>
            <a:endParaRPr lang="en-US" altLang="zh-CN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内容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2B2BE8A4-8A1F-E38C-41F8-8BC2E5700B34}"/>
              </a:ext>
            </a:extLst>
          </p:cNvPr>
          <p:cNvSpPr/>
          <p:nvPr/>
        </p:nvSpPr>
        <p:spPr>
          <a:xfrm flipH="1">
            <a:off x="9226492" y="1424608"/>
            <a:ext cx="1303500" cy="13035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输入</a:t>
            </a:r>
            <a:endParaRPr lang="en-US" altLang="zh-CN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内容</a:t>
            </a: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79F751A8-E173-5AC1-5C52-5B1FCF0E5E25}"/>
              </a:ext>
            </a:extLst>
          </p:cNvPr>
          <p:cNvSpPr/>
          <p:nvPr/>
        </p:nvSpPr>
        <p:spPr>
          <a:xfrm flipH="1">
            <a:off x="9226492" y="3096265"/>
            <a:ext cx="1303500" cy="13035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输入</a:t>
            </a:r>
            <a:endParaRPr lang="en-US" altLang="zh-CN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内容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FA0ACF97-6D14-1B16-84DE-BC49B029A252}"/>
              </a:ext>
            </a:extLst>
          </p:cNvPr>
          <p:cNvSpPr/>
          <p:nvPr/>
        </p:nvSpPr>
        <p:spPr>
          <a:xfrm flipH="1">
            <a:off x="9226492" y="4730701"/>
            <a:ext cx="1303500" cy="13035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输入</a:t>
            </a:r>
            <a:endParaRPr lang="en-US" altLang="zh-CN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内容</a:t>
            </a:r>
          </a:p>
        </p:txBody>
      </p:sp>
    </p:spTree>
    <p:extLst>
      <p:ext uri="{BB962C8B-B14F-4D97-AF65-F5344CB8AC3E}">
        <p14:creationId xmlns:p14="http://schemas.microsoft.com/office/powerpoint/2010/main" val="35716990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8D4FFFA-BF96-EE8A-8AF1-6B2803A3AD0A}"/>
              </a:ext>
            </a:extLst>
          </p:cNvPr>
          <p:cNvSpPr/>
          <p:nvPr/>
        </p:nvSpPr>
        <p:spPr>
          <a:xfrm>
            <a:off x="695325" y="1397001"/>
            <a:ext cx="2488297" cy="48768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86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BFAEA2C-F3C7-C840-7F50-1B99E675124F}"/>
              </a:ext>
            </a:extLst>
          </p:cNvPr>
          <p:cNvSpPr/>
          <p:nvPr/>
        </p:nvSpPr>
        <p:spPr>
          <a:xfrm>
            <a:off x="3466343" y="1397001"/>
            <a:ext cx="2488297" cy="48768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86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2DE028C-1D58-6615-AEC4-3A54512D9E84}"/>
              </a:ext>
            </a:extLst>
          </p:cNvPr>
          <p:cNvSpPr/>
          <p:nvPr/>
        </p:nvSpPr>
        <p:spPr>
          <a:xfrm>
            <a:off x="6237361" y="1397001"/>
            <a:ext cx="2488297" cy="48768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86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E6DEBEB-DD7A-9C37-FE1C-D3A1B25388A1}"/>
              </a:ext>
            </a:extLst>
          </p:cNvPr>
          <p:cNvSpPr/>
          <p:nvPr/>
        </p:nvSpPr>
        <p:spPr>
          <a:xfrm>
            <a:off x="9008378" y="1397001"/>
            <a:ext cx="2488297" cy="48768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86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柱体 7">
            <a:extLst>
              <a:ext uri="{FF2B5EF4-FFF2-40B4-BE49-F238E27FC236}">
                <a16:creationId xmlns:a16="http://schemas.microsoft.com/office/drawing/2014/main" id="{1E506DC8-9272-81FB-DAB9-3CF9BEE40D18}"/>
              </a:ext>
            </a:extLst>
          </p:cNvPr>
          <p:cNvSpPr/>
          <p:nvPr/>
        </p:nvSpPr>
        <p:spPr>
          <a:xfrm rot="16200000">
            <a:off x="1287905" y="1303343"/>
            <a:ext cx="1263650" cy="2089150"/>
          </a:xfrm>
          <a:prstGeom prst="can">
            <a:avLst/>
          </a:prstGeom>
          <a:gradFill flip="none" rotWithShape="0">
            <a:gsLst>
              <a:gs pos="1600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304800" dist="177800" dir="4800000" sx="97000" sy="97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柱体 8">
            <a:extLst>
              <a:ext uri="{FF2B5EF4-FFF2-40B4-BE49-F238E27FC236}">
                <a16:creationId xmlns:a16="http://schemas.microsoft.com/office/drawing/2014/main" id="{4E1EF9FB-C735-8EDA-79A0-AB07C69C4760}"/>
              </a:ext>
            </a:extLst>
          </p:cNvPr>
          <p:cNvSpPr/>
          <p:nvPr/>
        </p:nvSpPr>
        <p:spPr>
          <a:xfrm rot="16200000">
            <a:off x="4072086" y="1303343"/>
            <a:ext cx="1263650" cy="2089150"/>
          </a:xfrm>
          <a:prstGeom prst="can">
            <a:avLst/>
          </a:prstGeom>
          <a:gradFill flip="none" rotWithShape="0">
            <a:gsLst>
              <a:gs pos="16000">
                <a:srgbClr val="9962B1"/>
              </a:gs>
              <a:gs pos="100000">
                <a:srgbClr val="DA77B7"/>
              </a:gs>
            </a:gsLst>
            <a:lin ang="0" scaled="1"/>
            <a:tileRect/>
          </a:gradFill>
          <a:ln>
            <a:noFill/>
          </a:ln>
          <a:effectLst>
            <a:outerShdw blurRad="304800" dist="177800" dir="4800000" sx="97000" sy="97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柱体 9">
            <a:extLst>
              <a:ext uri="{FF2B5EF4-FFF2-40B4-BE49-F238E27FC236}">
                <a16:creationId xmlns:a16="http://schemas.microsoft.com/office/drawing/2014/main" id="{51FDEC76-D4FC-4AB0-F39A-F63D5F34D6EB}"/>
              </a:ext>
            </a:extLst>
          </p:cNvPr>
          <p:cNvSpPr/>
          <p:nvPr/>
        </p:nvSpPr>
        <p:spPr>
          <a:xfrm rot="16200000">
            <a:off x="6856266" y="1303343"/>
            <a:ext cx="1263650" cy="2089150"/>
          </a:xfrm>
          <a:prstGeom prst="can">
            <a:avLst/>
          </a:prstGeom>
          <a:gradFill flip="none" rotWithShape="0">
            <a:gsLst>
              <a:gs pos="16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304800" dist="177800" dir="4800000" sx="97000" sy="97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柱体 10">
            <a:extLst>
              <a:ext uri="{FF2B5EF4-FFF2-40B4-BE49-F238E27FC236}">
                <a16:creationId xmlns:a16="http://schemas.microsoft.com/office/drawing/2014/main" id="{AD192D02-8212-5538-0B09-1165F09E9A25}"/>
              </a:ext>
            </a:extLst>
          </p:cNvPr>
          <p:cNvSpPr/>
          <p:nvPr/>
        </p:nvSpPr>
        <p:spPr>
          <a:xfrm rot="16200000">
            <a:off x="9640447" y="1303343"/>
            <a:ext cx="1263650" cy="2089150"/>
          </a:xfrm>
          <a:prstGeom prst="can">
            <a:avLst/>
          </a:prstGeom>
          <a:gradFill flip="none" rotWithShape="0">
            <a:gsLst>
              <a:gs pos="16000">
                <a:srgbClr val="0D0058"/>
              </a:gs>
              <a:gs pos="100000">
                <a:schemeClr val="accent1">
                  <a:lumMod val="50000"/>
                </a:schemeClr>
              </a:gs>
            </a:gsLst>
            <a:lin ang="0" scaled="0"/>
            <a:tileRect/>
          </a:gradFill>
          <a:ln>
            <a:noFill/>
          </a:ln>
          <a:effectLst>
            <a:outerShdw blurRad="304800" dist="177800" dir="4800000" sx="97000" sy="97000" algn="t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箭头: 五边形 11">
            <a:extLst>
              <a:ext uri="{FF2B5EF4-FFF2-40B4-BE49-F238E27FC236}">
                <a16:creationId xmlns:a16="http://schemas.microsoft.com/office/drawing/2014/main" id="{5FBAD498-7EC3-0F05-E33E-E244D115442B}"/>
              </a:ext>
            </a:extLst>
          </p:cNvPr>
          <p:cNvSpPr/>
          <p:nvPr/>
        </p:nvSpPr>
        <p:spPr>
          <a:xfrm>
            <a:off x="-101599" y="2065343"/>
            <a:ext cx="12293600" cy="553998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9D240BEB-725E-24CB-C2E4-C48795EEEBD2}"/>
              </a:ext>
            </a:extLst>
          </p:cNvPr>
          <p:cNvSpPr/>
          <p:nvPr/>
        </p:nvSpPr>
        <p:spPr>
          <a:xfrm rot="16200000">
            <a:off x="1366829" y="1382267"/>
            <a:ext cx="1263650" cy="1931303"/>
          </a:xfrm>
          <a:custGeom>
            <a:avLst/>
            <a:gdLst>
              <a:gd name="connsiteX0" fmla="*/ 1263650 w 1263650"/>
              <a:gd name="connsiteY0" fmla="*/ 109 h 1931303"/>
              <a:gd name="connsiteX1" fmla="*/ 1263650 w 1263650"/>
              <a:gd name="connsiteY1" fmla="*/ 109 h 1931303"/>
              <a:gd name="connsiteX2" fmla="*/ 1263650 w 1263650"/>
              <a:gd name="connsiteY2" fmla="*/ 1773347 h 1931303"/>
              <a:gd name="connsiteX3" fmla="*/ 631825 w 1263650"/>
              <a:gd name="connsiteY3" fmla="*/ 1931303 h 1931303"/>
              <a:gd name="connsiteX4" fmla="*/ 278566 w 1263650"/>
              <a:gd name="connsiteY4" fmla="*/ 1904327 h 1931303"/>
              <a:gd name="connsiteX5" fmla="*/ 0 w 1263650"/>
              <a:gd name="connsiteY5" fmla="*/ 1773347 h 1931303"/>
              <a:gd name="connsiteX6" fmla="*/ 0 w 1263650"/>
              <a:gd name="connsiteY6" fmla="*/ 109 h 1931303"/>
              <a:gd name="connsiteX7" fmla="*/ 0 w 1263650"/>
              <a:gd name="connsiteY7" fmla="*/ 109 h 1931303"/>
              <a:gd name="connsiteX8" fmla="*/ 44 w 1263650"/>
              <a:gd name="connsiteY8" fmla="*/ 0 h 1931303"/>
              <a:gd name="connsiteX9" fmla="*/ 12836 w 1263650"/>
              <a:gd name="connsiteY9" fmla="*/ 31677 h 1931303"/>
              <a:gd name="connsiteX10" fmla="*/ 631825 w 1263650"/>
              <a:gd name="connsiteY10" fmla="*/ 157624 h 1931303"/>
              <a:gd name="connsiteX11" fmla="*/ 1250814 w 1263650"/>
              <a:gd name="connsiteY11" fmla="*/ 31677 h 1931303"/>
              <a:gd name="connsiteX12" fmla="*/ 1263606 w 1263650"/>
              <a:gd name="connsiteY12" fmla="*/ 0 h 1931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63650" h="1931303">
                <a:moveTo>
                  <a:pt x="1263650" y="109"/>
                </a:moveTo>
                <a:lnTo>
                  <a:pt x="1263650" y="109"/>
                </a:lnTo>
                <a:lnTo>
                  <a:pt x="1263650" y="1773347"/>
                </a:lnTo>
                <a:cubicBezTo>
                  <a:pt x="1263650" y="1860584"/>
                  <a:pt x="980772" y="1931303"/>
                  <a:pt x="631825" y="1931303"/>
                </a:cubicBezTo>
                <a:cubicBezTo>
                  <a:pt x="500970" y="1931303"/>
                  <a:pt x="379406" y="1921358"/>
                  <a:pt x="278566" y="1904327"/>
                </a:cubicBezTo>
                <a:cubicBezTo>
                  <a:pt x="110499" y="1875941"/>
                  <a:pt x="0" y="1827870"/>
                  <a:pt x="0" y="1773347"/>
                </a:cubicBezTo>
                <a:lnTo>
                  <a:pt x="0" y="109"/>
                </a:lnTo>
                <a:lnTo>
                  <a:pt x="0" y="109"/>
                </a:lnTo>
                <a:lnTo>
                  <a:pt x="44" y="0"/>
                </a:lnTo>
                <a:lnTo>
                  <a:pt x="12836" y="31677"/>
                </a:lnTo>
                <a:cubicBezTo>
                  <a:pt x="71751" y="103555"/>
                  <a:pt x="326496" y="157624"/>
                  <a:pt x="631825" y="157624"/>
                </a:cubicBezTo>
                <a:cubicBezTo>
                  <a:pt x="937155" y="157624"/>
                  <a:pt x="1191899" y="103555"/>
                  <a:pt x="1250814" y="31677"/>
                </a:cubicBezTo>
                <a:lnTo>
                  <a:pt x="1263606" y="0"/>
                </a:lnTo>
                <a:close/>
              </a:path>
            </a:pathLst>
          </a:custGeom>
          <a:gradFill flip="none" rotWithShape="0">
            <a:gsLst>
              <a:gs pos="1600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4189BF16-F2C2-FE3E-32FF-DB6C447A7E95}"/>
              </a:ext>
            </a:extLst>
          </p:cNvPr>
          <p:cNvSpPr/>
          <p:nvPr/>
        </p:nvSpPr>
        <p:spPr>
          <a:xfrm rot="16200000">
            <a:off x="4151010" y="1382267"/>
            <a:ext cx="1263650" cy="1931303"/>
          </a:xfrm>
          <a:custGeom>
            <a:avLst/>
            <a:gdLst>
              <a:gd name="connsiteX0" fmla="*/ 1263650 w 1263650"/>
              <a:gd name="connsiteY0" fmla="*/ 109 h 1931303"/>
              <a:gd name="connsiteX1" fmla="*/ 1263650 w 1263650"/>
              <a:gd name="connsiteY1" fmla="*/ 1773347 h 1931303"/>
              <a:gd name="connsiteX2" fmla="*/ 631825 w 1263650"/>
              <a:gd name="connsiteY2" fmla="*/ 1931303 h 1931303"/>
              <a:gd name="connsiteX3" fmla="*/ 278566 w 1263650"/>
              <a:gd name="connsiteY3" fmla="*/ 1904326 h 1931303"/>
              <a:gd name="connsiteX4" fmla="*/ 0 w 1263650"/>
              <a:gd name="connsiteY4" fmla="*/ 1773347 h 1931303"/>
              <a:gd name="connsiteX5" fmla="*/ 0 w 1263650"/>
              <a:gd name="connsiteY5" fmla="*/ 109 h 1931303"/>
              <a:gd name="connsiteX6" fmla="*/ 44 w 1263650"/>
              <a:gd name="connsiteY6" fmla="*/ 0 h 1931303"/>
              <a:gd name="connsiteX7" fmla="*/ 12835 w 1263650"/>
              <a:gd name="connsiteY7" fmla="*/ 31678 h 1931303"/>
              <a:gd name="connsiteX8" fmla="*/ 631825 w 1263650"/>
              <a:gd name="connsiteY8" fmla="*/ 157625 h 1931303"/>
              <a:gd name="connsiteX9" fmla="*/ 1250814 w 1263650"/>
              <a:gd name="connsiteY9" fmla="*/ 31678 h 1931303"/>
              <a:gd name="connsiteX10" fmla="*/ 1263606 w 1263650"/>
              <a:gd name="connsiteY10" fmla="*/ 0 h 1931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3650" h="1931303">
                <a:moveTo>
                  <a:pt x="1263650" y="109"/>
                </a:moveTo>
                <a:lnTo>
                  <a:pt x="1263650" y="1773347"/>
                </a:lnTo>
                <a:cubicBezTo>
                  <a:pt x="1263650" y="1860584"/>
                  <a:pt x="980772" y="1931303"/>
                  <a:pt x="631825" y="1931303"/>
                </a:cubicBezTo>
                <a:cubicBezTo>
                  <a:pt x="500970" y="1931303"/>
                  <a:pt x="379406" y="1921358"/>
                  <a:pt x="278566" y="1904326"/>
                </a:cubicBezTo>
                <a:cubicBezTo>
                  <a:pt x="110499" y="1875941"/>
                  <a:pt x="0" y="1827870"/>
                  <a:pt x="0" y="1773347"/>
                </a:cubicBezTo>
                <a:lnTo>
                  <a:pt x="0" y="109"/>
                </a:lnTo>
                <a:lnTo>
                  <a:pt x="44" y="0"/>
                </a:lnTo>
                <a:lnTo>
                  <a:pt x="12835" y="31678"/>
                </a:lnTo>
                <a:cubicBezTo>
                  <a:pt x="71751" y="103556"/>
                  <a:pt x="326495" y="157625"/>
                  <a:pt x="631825" y="157625"/>
                </a:cubicBezTo>
                <a:cubicBezTo>
                  <a:pt x="937154" y="157625"/>
                  <a:pt x="1191899" y="103556"/>
                  <a:pt x="1250814" y="31678"/>
                </a:cubicBezTo>
                <a:lnTo>
                  <a:pt x="1263606" y="0"/>
                </a:lnTo>
                <a:close/>
              </a:path>
            </a:pathLst>
          </a:custGeom>
          <a:gradFill flip="none" rotWithShape="0">
            <a:gsLst>
              <a:gs pos="16000">
                <a:srgbClr val="9962B1"/>
              </a:gs>
              <a:gs pos="96000">
                <a:srgbClr val="DA77B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5BFC527-A907-68BB-E6FC-77EBDF4B8974}"/>
              </a:ext>
            </a:extLst>
          </p:cNvPr>
          <p:cNvSpPr/>
          <p:nvPr/>
        </p:nvSpPr>
        <p:spPr>
          <a:xfrm rot="16200000">
            <a:off x="6935190" y="1382267"/>
            <a:ext cx="1263650" cy="1931303"/>
          </a:xfrm>
          <a:custGeom>
            <a:avLst/>
            <a:gdLst>
              <a:gd name="connsiteX0" fmla="*/ 1263650 w 1263650"/>
              <a:gd name="connsiteY0" fmla="*/ 109 h 1931303"/>
              <a:gd name="connsiteX1" fmla="*/ 1263650 w 1263650"/>
              <a:gd name="connsiteY1" fmla="*/ 1773347 h 1931303"/>
              <a:gd name="connsiteX2" fmla="*/ 631825 w 1263650"/>
              <a:gd name="connsiteY2" fmla="*/ 1931303 h 1931303"/>
              <a:gd name="connsiteX3" fmla="*/ 278566 w 1263650"/>
              <a:gd name="connsiteY3" fmla="*/ 1904327 h 1931303"/>
              <a:gd name="connsiteX4" fmla="*/ 0 w 1263650"/>
              <a:gd name="connsiteY4" fmla="*/ 1773347 h 1931303"/>
              <a:gd name="connsiteX5" fmla="*/ 0 w 1263650"/>
              <a:gd name="connsiteY5" fmla="*/ 109 h 1931303"/>
              <a:gd name="connsiteX6" fmla="*/ 44 w 1263650"/>
              <a:gd name="connsiteY6" fmla="*/ 0 h 1931303"/>
              <a:gd name="connsiteX7" fmla="*/ 12836 w 1263650"/>
              <a:gd name="connsiteY7" fmla="*/ 31679 h 1931303"/>
              <a:gd name="connsiteX8" fmla="*/ 631825 w 1263650"/>
              <a:gd name="connsiteY8" fmla="*/ 157625 h 1931303"/>
              <a:gd name="connsiteX9" fmla="*/ 1250815 w 1263650"/>
              <a:gd name="connsiteY9" fmla="*/ 31679 h 1931303"/>
              <a:gd name="connsiteX10" fmla="*/ 1263606 w 1263650"/>
              <a:gd name="connsiteY10" fmla="*/ 0 h 1931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3650" h="1931303">
                <a:moveTo>
                  <a:pt x="1263650" y="109"/>
                </a:moveTo>
                <a:lnTo>
                  <a:pt x="1263650" y="1773347"/>
                </a:lnTo>
                <a:cubicBezTo>
                  <a:pt x="1263650" y="1860584"/>
                  <a:pt x="980772" y="1931303"/>
                  <a:pt x="631825" y="1931303"/>
                </a:cubicBezTo>
                <a:cubicBezTo>
                  <a:pt x="500970" y="1931303"/>
                  <a:pt x="379406" y="1921358"/>
                  <a:pt x="278566" y="1904327"/>
                </a:cubicBezTo>
                <a:cubicBezTo>
                  <a:pt x="110499" y="1875941"/>
                  <a:pt x="0" y="1827870"/>
                  <a:pt x="0" y="1773347"/>
                </a:cubicBezTo>
                <a:lnTo>
                  <a:pt x="0" y="109"/>
                </a:lnTo>
                <a:lnTo>
                  <a:pt x="44" y="0"/>
                </a:lnTo>
                <a:lnTo>
                  <a:pt x="12836" y="31679"/>
                </a:lnTo>
                <a:cubicBezTo>
                  <a:pt x="71751" y="103556"/>
                  <a:pt x="326496" y="157625"/>
                  <a:pt x="631825" y="157625"/>
                </a:cubicBezTo>
                <a:cubicBezTo>
                  <a:pt x="937155" y="157625"/>
                  <a:pt x="1191899" y="103556"/>
                  <a:pt x="1250815" y="31679"/>
                </a:cubicBezTo>
                <a:lnTo>
                  <a:pt x="1263606" y="0"/>
                </a:lnTo>
                <a:close/>
              </a:path>
            </a:pathLst>
          </a:custGeom>
          <a:gradFill flip="none" rotWithShape="0">
            <a:gsLst>
              <a:gs pos="16000">
                <a:srgbClr val="2070BF"/>
              </a:gs>
              <a:gs pos="100000">
                <a:srgbClr val="92AEE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645F7B41-E860-9092-27E8-9CFFA2E616E9}"/>
              </a:ext>
            </a:extLst>
          </p:cNvPr>
          <p:cNvSpPr/>
          <p:nvPr/>
        </p:nvSpPr>
        <p:spPr>
          <a:xfrm rot="16200000">
            <a:off x="9719371" y="1382267"/>
            <a:ext cx="1263650" cy="1931303"/>
          </a:xfrm>
          <a:custGeom>
            <a:avLst/>
            <a:gdLst>
              <a:gd name="connsiteX0" fmla="*/ 1263650 w 1263650"/>
              <a:gd name="connsiteY0" fmla="*/ 109 h 1931303"/>
              <a:gd name="connsiteX1" fmla="*/ 1263650 w 1263650"/>
              <a:gd name="connsiteY1" fmla="*/ 1773347 h 1931303"/>
              <a:gd name="connsiteX2" fmla="*/ 631825 w 1263650"/>
              <a:gd name="connsiteY2" fmla="*/ 1931303 h 1931303"/>
              <a:gd name="connsiteX3" fmla="*/ 278566 w 1263650"/>
              <a:gd name="connsiteY3" fmla="*/ 1904327 h 1931303"/>
              <a:gd name="connsiteX4" fmla="*/ 0 w 1263650"/>
              <a:gd name="connsiteY4" fmla="*/ 1773347 h 1931303"/>
              <a:gd name="connsiteX5" fmla="*/ 0 w 1263650"/>
              <a:gd name="connsiteY5" fmla="*/ 109 h 1931303"/>
              <a:gd name="connsiteX6" fmla="*/ 44 w 1263650"/>
              <a:gd name="connsiteY6" fmla="*/ 0 h 1931303"/>
              <a:gd name="connsiteX7" fmla="*/ 12836 w 1263650"/>
              <a:gd name="connsiteY7" fmla="*/ 31678 h 1931303"/>
              <a:gd name="connsiteX8" fmla="*/ 631825 w 1263650"/>
              <a:gd name="connsiteY8" fmla="*/ 157625 h 1931303"/>
              <a:gd name="connsiteX9" fmla="*/ 1250815 w 1263650"/>
              <a:gd name="connsiteY9" fmla="*/ 31678 h 1931303"/>
              <a:gd name="connsiteX10" fmla="*/ 1263606 w 1263650"/>
              <a:gd name="connsiteY10" fmla="*/ 0 h 1931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3650" h="1931303">
                <a:moveTo>
                  <a:pt x="1263650" y="109"/>
                </a:moveTo>
                <a:lnTo>
                  <a:pt x="1263650" y="1773347"/>
                </a:lnTo>
                <a:cubicBezTo>
                  <a:pt x="1263650" y="1860584"/>
                  <a:pt x="980772" y="1931303"/>
                  <a:pt x="631825" y="1931303"/>
                </a:cubicBezTo>
                <a:cubicBezTo>
                  <a:pt x="500970" y="1931303"/>
                  <a:pt x="379406" y="1921358"/>
                  <a:pt x="278566" y="1904327"/>
                </a:cubicBezTo>
                <a:cubicBezTo>
                  <a:pt x="110499" y="1875941"/>
                  <a:pt x="0" y="1827870"/>
                  <a:pt x="0" y="1773347"/>
                </a:cubicBezTo>
                <a:lnTo>
                  <a:pt x="0" y="109"/>
                </a:lnTo>
                <a:lnTo>
                  <a:pt x="44" y="0"/>
                </a:lnTo>
                <a:lnTo>
                  <a:pt x="12836" y="31678"/>
                </a:lnTo>
                <a:cubicBezTo>
                  <a:pt x="71751" y="103556"/>
                  <a:pt x="326496" y="157625"/>
                  <a:pt x="631825" y="157625"/>
                </a:cubicBezTo>
                <a:cubicBezTo>
                  <a:pt x="937155" y="157625"/>
                  <a:pt x="1191899" y="103556"/>
                  <a:pt x="1250815" y="31678"/>
                </a:cubicBezTo>
                <a:lnTo>
                  <a:pt x="1263606" y="0"/>
                </a:lnTo>
                <a:close/>
              </a:path>
            </a:pathLst>
          </a:custGeom>
          <a:gradFill flip="none" rotWithShape="0">
            <a:gsLst>
              <a:gs pos="16000">
                <a:srgbClr val="0D0058"/>
              </a:gs>
              <a:gs pos="100000">
                <a:srgbClr val="9962B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6AFE964-7C88-D249-6E84-7B37D7F1950E}"/>
              </a:ext>
            </a:extLst>
          </p:cNvPr>
          <p:cNvSpPr txBox="1"/>
          <p:nvPr/>
        </p:nvSpPr>
        <p:spPr>
          <a:xfrm>
            <a:off x="1133023" y="3635346"/>
            <a:ext cx="1612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534FA8F-CF4F-7A51-8455-FDC3153FBF77}"/>
              </a:ext>
            </a:extLst>
          </p:cNvPr>
          <p:cNvSpPr txBox="1"/>
          <p:nvPr/>
        </p:nvSpPr>
        <p:spPr>
          <a:xfrm>
            <a:off x="914642" y="4214040"/>
            <a:ext cx="2049662" cy="1468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</a:rPr>
              <a:t>请在这里输入您的内容</a:t>
            </a:r>
            <a:endParaRPr lang="en-US" altLang="zh-CN" sz="1400" dirty="0">
              <a:solidFill>
                <a:sysClr val="windowText" lastClr="000000"/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</a:rPr>
              <a:t>请在这里输入您的内容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E5DAF4AB-3101-3121-7F14-EC3919D59FDD}"/>
              </a:ext>
            </a:extLst>
          </p:cNvPr>
          <p:cNvCxnSpPr>
            <a:cxnSpLocks/>
          </p:cNvCxnSpPr>
          <p:nvPr/>
        </p:nvCxnSpPr>
        <p:spPr>
          <a:xfrm>
            <a:off x="695325" y="6273801"/>
            <a:ext cx="2488297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16534D37-7152-EE72-D055-3FD7EC8E0359}"/>
              </a:ext>
            </a:extLst>
          </p:cNvPr>
          <p:cNvSpPr txBox="1"/>
          <p:nvPr/>
        </p:nvSpPr>
        <p:spPr>
          <a:xfrm>
            <a:off x="3904041" y="3635346"/>
            <a:ext cx="1612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输入标题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454EE62-B090-39C8-E4CE-17BA5DB81F43}"/>
              </a:ext>
            </a:extLst>
          </p:cNvPr>
          <p:cNvSpPr txBox="1"/>
          <p:nvPr/>
        </p:nvSpPr>
        <p:spPr>
          <a:xfrm>
            <a:off x="6675059" y="3635346"/>
            <a:ext cx="1612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输入标题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9A9163B-4561-8CE2-1199-4F198EE29F14}"/>
              </a:ext>
            </a:extLst>
          </p:cNvPr>
          <p:cNvSpPr txBox="1"/>
          <p:nvPr/>
        </p:nvSpPr>
        <p:spPr>
          <a:xfrm>
            <a:off x="9446076" y="3635346"/>
            <a:ext cx="1612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输入标题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683B4B01-E7FD-0E32-B76F-AFC174113539}"/>
              </a:ext>
            </a:extLst>
          </p:cNvPr>
          <p:cNvCxnSpPr>
            <a:cxnSpLocks/>
          </p:cNvCxnSpPr>
          <p:nvPr/>
        </p:nvCxnSpPr>
        <p:spPr>
          <a:xfrm>
            <a:off x="3466343" y="6273801"/>
            <a:ext cx="2488297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9FB32853-3111-A0D3-2449-1EE1D30C6915}"/>
              </a:ext>
            </a:extLst>
          </p:cNvPr>
          <p:cNvCxnSpPr>
            <a:cxnSpLocks/>
          </p:cNvCxnSpPr>
          <p:nvPr/>
        </p:nvCxnSpPr>
        <p:spPr>
          <a:xfrm>
            <a:off x="6237361" y="6273801"/>
            <a:ext cx="2488297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4265E355-300C-7983-1678-34473F5016AE}"/>
              </a:ext>
            </a:extLst>
          </p:cNvPr>
          <p:cNvCxnSpPr>
            <a:cxnSpLocks/>
          </p:cNvCxnSpPr>
          <p:nvPr/>
        </p:nvCxnSpPr>
        <p:spPr>
          <a:xfrm>
            <a:off x="9008378" y="6273801"/>
            <a:ext cx="2488297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72F7DCA6-6FC6-7E91-CFA1-EECEA038A5FB}"/>
              </a:ext>
            </a:extLst>
          </p:cNvPr>
          <p:cNvSpPr txBox="1"/>
          <p:nvPr/>
        </p:nvSpPr>
        <p:spPr>
          <a:xfrm>
            <a:off x="9959918" y="2130552"/>
            <a:ext cx="896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  <a:ea typeface="+mj-ea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FBFC18A-456D-84D9-04DD-7C7FEF3DF6D3}"/>
              </a:ext>
            </a:extLst>
          </p:cNvPr>
          <p:cNvSpPr txBox="1"/>
          <p:nvPr/>
        </p:nvSpPr>
        <p:spPr>
          <a:xfrm>
            <a:off x="7188901" y="2130552"/>
            <a:ext cx="896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  <a:ea typeface="+mj-ea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C2A4050-6D29-A5C5-4BE7-35C6E11F516C}"/>
              </a:ext>
            </a:extLst>
          </p:cNvPr>
          <p:cNvSpPr txBox="1"/>
          <p:nvPr/>
        </p:nvSpPr>
        <p:spPr>
          <a:xfrm>
            <a:off x="4417883" y="2130552"/>
            <a:ext cx="896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  <a:ea typeface="+mj-ea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CA9089B-E139-4FFB-51F8-953F72EE7D0B}"/>
              </a:ext>
            </a:extLst>
          </p:cNvPr>
          <p:cNvSpPr txBox="1"/>
          <p:nvPr/>
        </p:nvSpPr>
        <p:spPr>
          <a:xfrm>
            <a:off x="1646865" y="2130552"/>
            <a:ext cx="896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  <a:ea typeface="+mj-ea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543D863-A277-ED88-B713-D039678AD309}"/>
              </a:ext>
            </a:extLst>
          </p:cNvPr>
          <p:cNvSpPr txBox="1"/>
          <p:nvPr/>
        </p:nvSpPr>
        <p:spPr>
          <a:xfrm>
            <a:off x="446095" y="246271"/>
            <a:ext cx="435450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j-lt"/>
                <a:ea typeface="+mj-ea"/>
              </a:rPr>
              <a:t>请在这里输入您的标题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FC69AB5-4CB5-EBA1-203C-DD68250F8A00}"/>
              </a:ext>
            </a:extLst>
          </p:cNvPr>
          <p:cNvSpPr txBox="1"/>
          <p:nvPr/>
        </p:nvSpPr>
        <p:spPr>
          <a:xfrm>
            <a:off x="3679080" y="4214040"/>
            <a:ext cx="2049662" cy="1468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</a:rPr>
              <a:t>请在这里输入您的内容</a:t>
            </a:r>
            <a:endParaRPr lang="en-US" altLang="zh-CN" sz="1400" dirty="0">
              <a:solidFill>
                <a:sysClr val="windowText" lastClr="000000"/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</a:rPr>
              <a:t>请在这里输入您的内容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25902A5-2B42-976C-3F1D-9B86FBA71564}"/>
              </a:ext>
            </a:extLst>
          </p:cNvPr>
          <p:cNvSpPr txBox="1"/>
          <p:nvPr/>
        </p:nvSpPr>
        <p:spPr>
          <a:xfrm>
            <a:off x="6483004" y="4214040"/>
            <a:ext cx="2049662" cy="1468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</a:rPr>
              <a:t>请在这里输入您的内容</a:t>
            </a:r>
            <a:endParaRPr lang="en-US" altLang="zh-CN" sz="1400" dirty="0">
              <a:solidFill>
                <a:sysClr val="windowText" lastClr="000000"/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</a:rPr>
              <a:t>请在这里输入您的内容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248DE9A-0252-58CE-0454-896278BF41AD}"/>
              </a:ext>
            </a:extLst>
          </p:cNvPr>
          <p:cNvSpPr txBox="1"/>
          <p:nvPr/>
        </p:nvSpPr>
        <p:spPr>
          <a:xfrm>
            <a:off x="9267185" y="4214040"/>
            <a:ext cx="2049662" cy="1468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</a:rPr>
              <a:t>请在这里输入您的内容</a:t>
            </a:r>
            <a:endParaRPr lang="en-US" altLang="zh-CN" sz="1400" dirty="0">
              <a:solidFill>
                <a:sysClr val="windowText" lastClr="000000"/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</a:rPr>
              <a:t>请在这里输入您的内容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</a:rPr>
              <a:t>请在这里输入您的内容</a:t>
            </a:r>
          </a:p>
        </p:txBody>
      </p:sp>
    </p:spTree>
    <p:extLst>
      <p:ext uri="{BB962C8B-B14F-4D97-AF65-F5344CB8AC3E}">
        <p14:creationId xmlns:p14="http://schemas.microsoft.com/office/powerpoint/2010/main" val="2119402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2B4E650-ECFE-D9FE-F804-1A91612A7D0C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gradFill>
            <a:gsLst>
              <a:gs pos="78000">
                <a:schemeClr val="accent1"/>
              </a:gs>
              <a:gs pos="12000">
                <a:schemeClr val="accent2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AD7CF4E-740F-6657-8F23-E64C24A1B2C8}"/>
              </a:ext>
            </a:extLst>
          </p:cNvPr>
          <p:cNvSpPr/>
          <p:nvPr/>
        </p:nvSpPr>
        <p:spPr>
          <a:xfrm>
            <a:off x="-3489960" y="1737474"/>
            <a:ext cx="15134092" cy="3383051"/>
          </a:xfrm>
          <a:prstGeom prst="roundRect">
            <a:avLst>
              <a:gd name="adj" fmla="val 50000"/>
            </a:avLst>
          </a:prstGeom>
          <a:gradFill>
            <a:gsLst>
              <a:gs pos="20000">
                <a:schemeClr val="bg1">
                  <a:alpha val="0"/>
                </a:schemeClr>
              </a:gs>
              <a:gs pos="100000">
                <a:schemeClr val="bg1">
                  <a:alpha val="45000"/>
                </a:schemeClr>
              </a:gs>
            </a:gsLst>
            <a:lin ang="0" scaled="1"/>
          </a:gradFill>
          <a:ln w="15875">
            <a:gradFill flip="none" rotWithShape="1">
              <a:gsLst>
                <a:gs pos="44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  <a:scene3d>
            <a:camera prst="orthographicFront"/>
            <a:lightRig rig="contrasting" dir="t">
              <a:rot lat="0" lon="0" rev="7200000"/>
            </a:lightRig>
          </a:scene3d>
          <a:sp3d>
            <a:bevelT w="82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4E8E618-669C-7F30-18B2-93990CC9ACEB}"/>
              </a:ext>
            </a:extLst>
          </p:cNvPr>
          <p:cNvSpPr txBox="1"/>
          <p:nvPr/>
        </p:nvSpPr>
        <p:spPr>
          <a:xfrm>
            <a:off x="4605935" y="2426539"/>
            <a:ext cx="615335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dirty="0">
                <a:solidFill>
                  <a:schemeClr val="bg1"/>
                </a:solidFill>
                <a:latin typeface="+mj-ea"/>
                <a:ea typeface="+mj-ea"/>
              </a:rPr>
              <a:t>输入内容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0CD3F4-863C-F7CA-04EA-4A0C8A7D030C}"/>
              </a:ext>
            </a:extLst>
          </p:cNvPr>
          <p:cNvSpPr txBox="1"/>
          <p:nvPr/>
        </p:nvSpPr>
        <p:spPr>
          <a:xfrm>
            <a:off x="63204" y="-680994"/>
            <a:ext cx="2711798" cy="90178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contrasting" dir="t">
                <a:rot lat="0" lon="0" rev="1800000"/>
              </a:lightRig>
            </a:scene3d>
            <a:sp3d extrusionH="57150">
              <a:bevelT w="101600" h="101600"/>
            </a:sp3d>
          </a:bodyPr>
          <a:lstStyle/>
          <a:p>
            <a:r>
              <a:rPr lang="en-US" altLang="zh-CN" sz="560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2700000" scaled="1"/>
                  <a:tileRect/>
                </a:gradFill>
                <a:effectLst>
                  <a:reflection blurRad="50800" stA="77000" endPos="11000" dir="5400000" sy="-100000" algn="bl" rotWithShape="0"/>
                </a:effectLst>
                <a:latin typeface="Facon" pitchFamily="2" charset="0"/>
              </a:rPr>
              <a:t>3</a:t>
            </a:r>
            <a:endParaRPr lang="zh-CN" altLang="en-US" sz="56000" dirty="0">
              <a:gradFill flip="none" rotWithShape="1">
                <a:gsLst>
                  <a:gs pos="0">
                    <a:schemeClr val="bg1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effectLst>
                <a:reflection blurRad="50800" stA="77000" endPos="11000" dir="5400000" sy="-100000" algn="bl" rotWithShape="0"/>
              </a:effectLst>
              <a:latin typeface="Facon" pitchFamily="2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974ACE3-802F-A0B1-D043-DA18E948E8C7}"/>
              </a:ext>
            </a:extLst>
          </p:cNvPr>
          <p:cNvSpPr txBox="1"/>
          <p:nvPr/>
        </p:nvSpPr>
        <p:spPr>
          <a:xfrm>
            <a:off x="4696143" y="4281121"/>
            <a:ext cx="4142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alpha val="37000"/>
                  </a:schemeClr>
                </a:solidFill>
              </a:rPr>
              <a:t>ACTIVITY LAYOUT</a:t>
            </a:r>
            <a:endParaRPr lang="zh-CN" altLang="en-US" sz="2400" dirty="0">
              <a:solidFill>
                <a:schemeClr val="bg1">
                  <a:alpha val="37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757909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自定义 12">
      <a:majorFont>
        <a:latin typeface="Calibri Light"/>
        <a:ea typeface="思源黑体 CN Heavy"/>
        <a:cs typeface=""/>
      </a:majorFont>
      <a:minorFont>
        <a:latin typeface="Arial"/>
        <a:ea typeface="思源黑体 CN 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419</TotalTime>
  <Words>739</Words>
  <Application>Microsoft Office PowerPoint</Application>
  <PresentationFormat>宽屏</PresentationFormat>
  <Paragraphs>190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Facon</vt:lpstr>
      <vt:lpstr>Hanson</vt:lpstr>
      <vt:lpstr>lucida Grande</vt:lpstr>
      <vt:lpstr>sohogothicpro-regular</vt:lpstr>
      <vt:lpstr>Yu Gothic UI Semibold</vt:lpstr>
      <vt:lpstr>等线</vt:lpstr>
      <vt:lpstr>思源黑体 CN Bold</vt:lpstr>
      <vt:lpstr>思源黑体 CN Heavy</vt:lpstr>
      <vt:lpstr>Arial</vt:lpstr>
      <vt:lpstr>Calibri Light</vt:lpstr>
      <vt:lpstr>Roboto</vt:lpstr>
      <vt:lpstr>Verdana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简约渐变蓝工作汇报商务通用ppt模板</dc:title>
  <dc:creator>痞痞替分享</dc:creator>
  <cp:keywords>51PPT模板网</cp:keywords>
  <dc:description>www.51pptmoban.com</dc:description>
  <cp:lastModifiedBy>Win user</cp:lastModifiedBy>
  <cp:revision>41</cp:revision>
  <dcterms:created xsi:type="dcterms:W3CDTF">2022-08-25T02:38:43Z</dcterms:created>
  <dcterms:modified xsi:type="dcterms:W3CDTF">2022-08-28T08:58:35Z</dcterms:modified>
</cp:coreProperties>
</file>