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6"/>
  </p:notesMasterIdLst>
  <p:sldIdLst>
    <p:sldId id="346" r:id="rId3"/>
    <p:sldId id="327" r:id="rId4"/>
    <p:sldId id="333" r:id="rId5"/>
    <p:sldId id="343" r:id="rId6"/>
    <p:sldId id="338" r:id="rId7"/>
    <p:sldId id="335" r:id="rId8"/>
    <p:sldId id="332" r:id="rId9"/>
    <p:sldId id="331" r:id="rId10"/>
    <p:sldId id="344" r:id="rId11"/>
    <p:sldId id="340" r:id="rId12"/>
    <p:sldId id="334" r:id="rId13"/>
    <p:sldId id="337" r:id="rId14"/>
    <p:sldId id="341" r:id="rId15"/>
    <p:sldId id="339" r:id="rId16"/>
    <p:sldId id="328" r:id="rId17"/>
    <p:sldId id="347" r:id="rId18"/>
    <p:sldId id="336" r:id="rId19"/>
    <p:sldId id="329" r:id="rId20"/>
    <p:sldId id="330" r:id="rId21"/>
    <p:sldId id="342" r:id="rId22"/>
    <p:sldId id="345" r:id="rId23"/>
    <p:sldId id="1127" r:id="rId24"/>
    <p:sldId id="1128"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38" userDrawn="1">
          <p15:clr>
            <a:srgbClr val="A4A3A4"/>
          </p15:clr>
        </p15:guide>
        <p15:guide id="3" pos="3863" userDrawn="1">
          <p15:clr>
            <a:srgbClr val="A4A3A4"/>
          </p15:clr>
        </p15:guide>
        <p15:guide id="4" orient="horz" pos="1275" userDrawn="1">
          <p15:clr>
            <a:srgbClr val="A4A3A4"/>
          </p15:clr>
        </p15:guide>
        <p15:guide id="5" orient="horz" pos="3770" userDrawn="1">
          <p15:clr>
            <a:srgbClr val="A4A3A4"/>
          </p15:clr>
        </p15:guide>
        <p15:guide id="6" pos="724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622B"/>
    <a:srgbClr val="F7ECD8"/>
    <a:srgbClr val="F0DCB7"/>
    <a:srgbClr val="A7D9FF"/>
    <a:srgbClr val="153030"/>
    <a:srgbClr val="F4A788"/>
    <a:srgbClr val="F8C2AC"/>
    <a:srgbClr val="B9E1FF"/>
    <a:srgbClr val="FBDDD1"/>
    <a:srgbClr val="F28B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55" autoAdjust="0"/>
    <p:restoredTop sz="94660"/>
  </p:normalViewPr>
  <p:slideViewPr>
    <p:cSldViewPr snapToGrid="0">
      <p:cViewPr varScale="1">
        <p:scale>
          <a:sx n="101" d="100"/>
          <a:sy n="101" d="100"/>
        </p:scale>
        <p:origin x="114" y="192"/>
      </p:cViewPr>
      <p:guideLst>
        <p:guide pos="438"/>
        <p:guide pos="3863"/>
        <p:guide orient="horz" pos="1275"/>
        <p:guide orient="horz" pos="3770"/>
        <p:guide pos="7242"/>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C6F1CA-CF1F-441C-8D4F-5E3F4D59B0B0}" type="datetimeFigureOut">
              <a:rPr lang="zh-CN" altLang="en-US" smtClean="0"/>
              <a:t>2022/8/28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0AF8F5-58BC-43BC-BEC7-3E09BD62D4A6}"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1</a:t>
            </a:fld>
            <a:endParaRPr lang="zh-CN" altLang="en-US"/>
          </a:p>
        </p:txBody>
      </p:sp>
    </p:spTree>
    <p:extLst>
      <p:ext uri="{BB962C8B-B14F-4D97-AF65-F5344CB8AC3E}">
        <p14:creationId xmlns:p14="http://schemas.microsoft.com/office/powerpoint/2010/main" val="11478267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10</a:t>
            </a:fld>
            <a:endParaRPr lang="zh-CN" altLang="en-US"/>
          </a:p>
        </p:txBody>
      </p:sp>
    </p:spTree>
    <p:extLst>
      <p:ext uri="{BB962C8B-B14F-4D97-AF65-F5344CB8AC3E}">
        <p14:creationId xmlns:p14="http://schemas.microsoft.com/office/powerpoint/2010/main" val="42592001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11</a:t>
            </a:fld>
            <a:endParaRPr lang="zh-CN" altLang="en-US"/>
          </a:p>
        </p:txBody>
      </p:sp>
    </p:spTree>
    <p:extLst>
      <p:ext uri="{BB962C8B-B14F-4D97-AF65-F5344CB8AC3E}">
        <p14:creationId xmlns:p14="http://schemas.microsoft.com/office/powerpoint/2010/main" val="2918526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12</a:t>
            </a:fld>
            <a:endParaRPr lang="zh-CN" altLang="en-US"/>
          </a:p>
        </p:txBody>
      </p:sp>
    </p:spTree>
    <p:extLst>
      <p:ext uri="{BB962C8B-B14F-4D97-AF65-F5344CB8AC3E}">
        <p14:creationId xmlns:p14="http://schemas.microsoft.com/office/powerpoint/2010/main" val="902800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13</a:t>
            </a:fld>
            <a:endParaRPr lang="zh-CN" altLang="en-US"/>
          </a:p>
        </p:txBody>
      </p:sp>
    </p:spTree>
    <p:extLst>
      <p:ext uri="{BB962C8B-B14F-4D97-AF65-F5344CB8AC3E}">
        <p14:creationId xmlns:p14="http://schemas.microsoft.com/office/powerpoint/2010/main" val="926993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14</a:t>
            </a:fld>
            <a:endParaRPr lang="zh-CN" altLang="en-US"/>
          </a:p>
        </p:txBody>
      </p:sp>
    </p:spTree>
    <p:extLst>
      <p:ext uri="{BB962C8B-B14F-4D97-AF65-F5344CB8AC3E}">
        <p14:creationId xmlns:p14="http://schemas.microsoft.com/office/powerpoint/2010/main" val="2156728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15</a:t>
            </a:fld>
            <a:endParaRPr lang="zh-CN" altLang="en-US"/>
          </a:p>
        </p:txBody>
      </p:sp>
    </p:spTree>
    <p:extLst>
      <p:ext uri="{BB962C8B-B14F-4D97-AF65-F5344CB8AC3E}">
        <p14:creationId xmlns:p14="http://schemas.microsoft.com/office/powerpoint/2010/main" val="29819877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16</a:t>
            </a:fld>
            <a:endParaRPr lang="zh-CN" altLang="en-US"/>
          </a:p>
        </p:txBody>
      </p:sp>
    </p:spTree>
    <p:extLst>
      <p:ext uri="{BB962C8B-B14F-4D97-AF65-F5344CB8AC3E}">
        <p14:creationId xmlns:p14="http://schemas.microsoft.com/office/powerpoint/2010/main" val="34735625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17</a:t>
            </a:fld>
            <a:endParaRPr lang="zh-CN" altLang="en-US"/>
          </a:p>
        </p:txBody>
      </p:sp>
    </p:spTree>
    <p:extLst>
      <p:ext uri="{BB962C8B-B14F-4D97-AF65-F5344CB8AC3E}">
        <p14:creationId xmlns:p14="http://schemas.microsoft.com/office/powerpoint/2010/main" val="26955572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18</a:t>
            </a:fld>
            <a:endParaRPr lang="zh-CN" altLang="en-US"/>
          </a:p>
        </p:txBody>
      </p:sp>
    </p:spTree>
    <p:extLst>
      <p:ext uri="{BB962C8B-B14F-4D97-AF65-F5344CB8AC3E}">
        <p14:creationId xmlns:p14="http://schemas.microsoft.com/office/powerpoint/2010/main" val="41175612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19</a:t>
            </a:fld>
            <a:endParaRPr lang="zh-CN" altLang="en-US"/>
          </a:p>
        </p:txBody>
      </p:sp>
    </p:spTree>
    <p:extLst>
      <p:ext uri="{BB962C8B-B14F-4D97-AF65-F5344CB8AC3E}">
        <p14:creationId xmlns:p14="http://schemas.microsoft.com/office/powerpoint/2010/main" val="1275590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2</a:t>
            </a:fld>
            <a:endParaRPr lang="zh-CN" altLang="en-US"/>
          </a:p>
        </p:txBody>
      </p:sp>
    </p:spTree>
    <p:extLst>
      <p:ext uri="{BB962C8B-B14F-4D97-AF65-F5344CB8AC3E}">
        <p14:creationId xmlns:p14="http://schemas.microsoft.com/office/powerpoint/2010/main" val="7018140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20</a:t>
            </a:fld>
            <a:endParaRPr lang="zh-CN" altLang="en-US"/>
          </a:p>
        </p:txBody>
      </p:sp>
    </p:spTree>
    <p:extLst>
      <p:ext uri="{BB962C8B-B14F-4D97-AF65-F5344CB8AC3E}">
        <p14:creationId xmlns:p14="http://schemas.microsoft.com/office/powerpoint/2010/main" val="23419723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21</a:t>
            </a:fld>
            <a:endParaRPr lang="zh-CN" altLang="en-US"/>
          </a:p>
        </p:txBody>
      </p:sp>
    </p:spTree>
    <p:extLst>
      <p:ext uri="{BB962C8B-B14F-4D97-AF65-F5344CB8AC3E}">
        <p14:creationId xmlns:p14="http://schemas.microsoft.com/office/powerpoint/2010/main" val="3718926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22</a:t>
            </a:fld>
            <a:endParaRPr lang="zh-CN" altLang="en-US"/>
          </a:p>
        </p:txBody>
      </p:sp>
    </p:spTree>
    <p:extLst>
      <p:ext uri="{BB962C8B-B14F-4D97-AF65-F5344CB8AC3E}">
        <p14:creationId xmlns:p14="http://schemas.microsoft.com/office/powerpoint/2010/main" val="30514681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23</a:t>
            </a:fld>
            <a:endParaRPr lang="zh-CN" altLang="en-US"/>
          </a:p>
        </p:txBody>
      </p:sp>
    </p:spTree>
    <p:extLst>
      <p:ext uri="{BB962C8B-B14F-4D97-AF65-F5344CB8AC3E}">
        <p14:creationId xmlns:p14="http://schemas.microsoft.com/office/powerpoint/2010/main" val="3650706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3</a:t>
            </a:fld>
            <a:endParaRPr lang="zh-CN" altLang="en-US"/>
          </a:p>
        </p:txBody>
      </p:sp>
    </p:spTree>
    <p:extLst>
      <p:ext uri="{BB962C8B-B14F-4D97-AF65-F5344CB8AC3E}">
        <p14:creationId xmlns:p14="http://schemas.microsoft.com/office/powerpoint/2010/main" val="2440107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4</a:t>
            </a:fld>
            <a:endParaRPr lang="zh-CN" altLang="en-US"/>
          </a:p>
        </p:txBody>
      </p:sp>
    </p:spTree>
    <p:extLst>
      <p:ext uri="{BB962C8B-B14F-4D97-AF65-F5344CB8AC3E}">
        <p14:creationId xmlns:p14="http://schemas.microsoft.com/office/powerpoint/2010/main" val="1378492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5</a:t>
            </a:fld>
            <a:endParaRPr lang="zh-CN" altLang="en-US"/>
          </a:p>
        </p:txBody>
      </p:sp>
    </p:spTree>
    <p:extLst>
      <p:ext uri="{BB962C8B-B14F-4D97-AF65-F5344CB8AC3E}">
        <p14:creationId xmlns:p14="http://schemas.microsoft.com/office/powerpoint/2010/main" val="22653042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6</a:t>
            </a:fld>
            <a:endParaRPr lang="zh-CN" altLang="en-US"/>
          </a:p>
        </p:txBody>
      </p:sp>
    </p:spTree>
    <p:extLst>
      <p:ext uri="{BB962C8B-B14F-4D97-AF65-F5344CB8AC3E}">
        <p14:creationId xmlns:p14="http://schemas.microsoft.com/office/powerpoint/2010/main" val="31917966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7</a:t>
            </a:fld>
            <a:endParaRPr lang="zh-CN" altLang="en-US"/>
          </a:p>
        </p:txBody>
      </p:sp>
    </p:spTree>
    <p:extLst>
      <p:ext uri="{BB962C8B-B14F-4D97-AF65-F5344CB8AC3E}">
        <p14:creationId xmlns:p14="http://schemas.microsoft.com/office/powerpoint/2010/main" val="1937945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8</a:t>
            </a:fld>
            <a:endParaRPr lang="zh-CN" altLang="en-US"/>
          </a:p>
        </p:txBody>
      </p:sp>
    </p:spTree>
    <p:extLst>
      <p:ext uri="{BB962C8B-B14F-4D97-AF65-F5344CB8AC3E}">
        <p14:creationId xmlns:p14="http://schemas.microsoft.com/office/powerpoint/2010/main" val="31083523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70AF8F5-58BC-43BC-BEC7-3E09BD62D4A6}" type="slidenum">
              <a:rPr lang="zh-CN" altLang="en-US" smtClean="0"/>
              <a:t>9</a:t>
            </a:fld>
            <a:endParaRPr lang="zh-CN" altLang="en-US"/>
          </a:p>
        </p:txBody>
      </p:sp>
    </p:spTree>
    <p:extLst>
      <p:ext uri="{BB962C8B-B14F-4D97-AF65-F5344CB8AC3E}">
        <p14:creationId xmlns:p14="http://schemas.microsoft.com/office/powerpoint/2010/main" val="2551509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8E48170-234A-45A9-BA18-EB5F9F299700}" type="datetimeFigureOut">
              <a:rPr lang="zh-CN" altLang="en-US" smtClean="0"/>
              <a:t>2022/8/28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3BEB98F-7A2F-46AB-AD99-CC9999768B61}" type="slidenum">
              <a:rPr lang="zh-CN" altLang="en-US" smtClean="0"/>
              <a:t>‹#›</a:t>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962660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E48170-234A-45A9-BA18-EB5F9F299700}" type="datetimeFigureOut">
              <a:rPr lang="zh-CN" altLang="en-US" smtClean="0"/>
              <a:t>2022/8/28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BEB98F-7A2F-46AB-AD99-CC9999768B6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2022/8/28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350569637"/>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六边形 21">
            <a:extLst>
              <a:ext uri="{FF2B5EF4-FFF2-40B4-BE49-F238E27FC236}">
                <a16:creationId xmlns:a16="http://schemas.microsoft.com/office/drawing/2014/main" id="{EE3334F0-1DD3-A1FB-26A3-A036CCCE5666}"/>
              </a:ext>
            </a:extLst>
          </p:cNvPr>
          <p:cNvSpPr/>
          <p:nvPr/>
        </p:nvSpPr>
        <p:spPr>
          <a:xfrm>
            <a:off x="-1064159" y="-2743551"/>
            <a:ext cx="14320317" cy="12345102"/>
          </a:xfrm>
          <a:prstGeom prst="hexagon">
            <a:avLst/>
          </a:prstGeom>
          <a:solidFill>
            <a:schemeClr val="accent2">
              <a:lumMod val="20000"/>
              <a:lumOff val="80000"/>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a:ea typeface="OPPOSans M"/>
              <a:cs typeface="+mn-cs"/>
            </a:endParaRPr>
          </a:p>
        </p:txBody>
      </p:sp>
      <p:sp>
        <p:nvSpPr>
          <p:cNvPr id="21" name="六边形 20">
            <a:extLst>
              <a:ext uri="{FF2B5EF4-FFF2-40B4-BE49-F238E27FC236}">
                <a16:creationId xmlns:a16="http://schemas.microsoft.com/office/drawing/2014/main" id="{0FF3B90B-6DB5-D168-3397-01974E636528}"/>
              </a:ext>
            </a:extLst>
          </p:cNvPr>
          <p:cNvSpPr/>
          <p:nvPr/>
        </p:nvSpPr>
        <p:spPr>
          <a:xfrm>
            <a:off x="249938" y="-1610708"/>
            <a:ext cx="11692123" cy="10079417"/>
          </a:xfrm>
          <a:prstGeom prst="hexagon">
            <a:avLst/>
          </a:prstGeom>
          <a:solidFill>
            <a:schemeClr val="accent4">
              <a:lumMod val="40000"/>
              <a:lumOff val="60000"/>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a:ea typeface="OPPOSans M"/>
              <a:cs typeface="+mn-cs"/>
            </a:endParaRPr>
          </a:p>
        </p:txBody>
      </p:sp>
      <p:sp>
        <p:nvSpPr>
          <p:cNvPr id="19" name="六边形 18">
            <a:extLst>
              <a:ext uri="{FF2B5EF4-FFF2-40B4-BE49-F238E27FC236}">
                <a16:creationId xmlns:a16="http://schemas.microsoft.com/office/drawing/2014/main" id="{1E5BF02F-242A-DA24-9972-0F903DE600F7}"/>
              </a:ext>
            </a:extLst>
          </p:cNvPr>
          <p:cNvSpPr/>
          <p:nvPr/>
        </p:nvSpPr>
        <p:spPr>
          <a:xfrm>
            <a:off x="2080189" y="-32905"/>
            <a:ext cx="8031620" cy="6923811"/>
          </a:xfrm>
          <a:prstGeom prst="hexagon">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a:ea typeface="OPPOSans M"/>
              <a:cs typeface="+mn-cs"/>
            </a:endParaRPr>
          </a:p>
        </p:txBody>
      </p:sp>
      <p:sp>
        <p:nvSpPr>
          <p:cNvPr id="20" name="六边形 19">
            <a:extLst>
              <a:ext uri="{FF2B5EF4-FFF2-40B4-BE49-F238E27FC236}">
                <a16:creationId xmlns:a16="http://schemas.microsoft.com/office/drawing/2014/main" id="{C62071D0-9463-C5FD-AAD6-054F94976865}"/>
              </a:ext>
            </a:extLst>
          </p:cNvPr>
          <p:cNvSpPr/>
          <p:nvPr/>
        </p:nvSpPr>
        <p:spPr>
          <a:xfrm>
            <a:off x="3057153" y="809305"/>
            <a:ext cx="6077692" cy="5239390"/>
          </a:xfrm>
          <a:prstGeom prst="hexagon">
            <a:avLst/>
          </a:prstGeom>
          <a:gradFill>
            <a:gsLst>
              <a:gs pos="0">
                <a:schemeClr val="accent5"/>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a:ea typeface="OPPOSans M"/>
              <a:cs typeface="+mn-cs"/>
            </a:endParaRPr>
          </a:p>
        </p:txBody>
      </p:sp>
      <p:sp>
        <p:nvSpPr>
          <p:cNvPr id="23" name="六边形 22">
            <a:extLst>
              <a:ext uri="{FF2B5EF4-FFF2-40B4-BE49-F238E27FC236}">
                <a16:creationId xmlns:a16="http://schemas.microsoft.com/office/drawing/2014/main" id="{C5CCF78E-7F0F-3D07-0489-8DDD2176401C}"/>
              </a:ext>
            </a:extLst>
          </p:cNvPr>
          <p:cNvSpPr/>
          <p:nvPr/>
        </p:nvSpPr>
        <p:spPr>
          <a:xfrm>
            <a:off x="420086" y="1582810"/>
            <a:ext cx="1143950" cy="986164"/>
          </a:xfrm>
          <a:prstGeom prst="hexagon">
            <a:avLst/>
          </a:prstGeom>
          <a:gradFill>
            <a:gsLst>
              <a:gs pos="0">
                <a:schemeClr val="accent1">
                  <a:lumMod val="40000"/>
                  <a:lumOff val="60000"/>
                </a:schemeClr>
              </a:gs>
              <a:gs pos="100000">
                <a:schemeClr val="accent2">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a:ea typeface="OPPOSans M"/>
              <a:cs typeface="+mn-cs"/>
            </a:endParaRPr>
          </a:p>
        </p:txBody>
      </p:sp>
      <p:sp>
        <p:nvSpPr>
          <p:cNvPr id="24" name="六边形 23">
            <a:extLst>
              <a:ext uri="{FF2B5EF4-FFF2-40B4-BE49-F238E27FC236}">
                <a16:creationId xmlns:a16="http://schemas.microsoft.com/office/drawing/2014/main" id="{D49234AE-DB63-E896-1A53-A31CEDA0B14E}"/>
              </a:ext>
            </a:extLst>
          </p:cNvPr>
          <p:cNvSpPr/>
          <p:nvPr/>
        </p:nvSpPr>
        <p:spPr>
          <a:xfrm>
            <a:off x="552349" y="5762492"/>
            <a:ext cx="2381413" cy="2052943"/>
          </a:xfrm>
          <a:prstGeom prst="hexagon">
            <a:avLst/>
          </a:prstGeom>
          <a:gradFill>
            <a:gsLst>
              <a:gs pos="0">
                <a:schemeClr val="accent5"/>
              </a:gs>
              <a:gs pos="100000">
                <a:schemeClr val="accent1"/>
              </a:gs>
            </a:gsLst>
            <a:lin ang="5400000" scaled="1"/>
          </a:gra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mbria"/>
              <a:ea typeface="OPPOSans M"/>
              <a:cs typeface="+mn-cs"/>
            </a:endParaRPr>
          </a:p>
        </p:txBody>
      </p:sp>
      <p:sp>
        <p:nvSpPr>
          <p:cNvPr id="25" name="六边形 24">
            <a:extLst>
              <a:ext uri="{FF2B5EF4-FFF2-40B4-BE49-F238E27FC236}">
                <a16:creationId xmlns:a16="http://schemas.microsoft.com/office/drawing/2014/main" id="{0725870E-6166-6C06-374E-7C2BBB565F23}"/>
              </a:ext>
            </a:extLst>
          </p:cNvPr>
          <p:cNvSpPr/>
          <p:nvPr/>
        </p:nvSpPr>
        <p:spPr>
          <a:xfrm>
            <a:off x="10573165" y="993895"/>
            <a:ext cx="852742" cy="735123"/>
          </a:xfrm>
          <a:prstGeom prst="hexagon">
            <a:avLst/>
          </a:prstGeom>
          <a:gradFill>
            <a:gsLst>
              <a:gs pos="0">
                <a:schemeClr val="accent5"/>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a:ea typeface="OPPOSans M"/>
              <a:cs typeface="+mn-cs"/>
            </a:endParaRPr>
          </a:p>
        </p:txBody>
      </p:sp>
      <p:sp>
        <p:nvSpPr>
          <p:cNvPr id="26" name="六边形 25">
            <a:extLst>
              <a:ext uri="{FF2B5EF4-FFF2-40B4-BE49-F238E27FC236}">
                <a16:creationId xmlns:a16="http://schemas.microsoft.com/office/drawing/2014/main" id="{0E4F1F00-FA31-2F37-7501-5908158346BE}"/>
              </a:ext>
            </a:extLst>
          </p:cNvPr>
          <p:cNvSpPr/>
          <p:nvPr/>
        </p:nvSpPr>
        <p:spPr>
          <a:xfrm>
            <a:off x="11695222" y="4584665"/>
            <a:ext cx="1366279" cy="1177827"/>
          </a:xfrm>
          <a:prstGeom prst="hexagon">
            <a:avLst/>
          </a:prstGeom>
          <a:gradFill>
            <a:gsLst>
              <a:gs pos="0">
                <a:schemeClr val="accent1">
                  <a:lumMod val="20000"/>
                  <a:lumOff val="80000"/>
                </a:schemeClr>
              </a:gs>
              <a:gs pos="100000">
                <a:schemeClr val="accent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mbria"/>
              <a:ea typeface="OPPOSans M"/>
              <a:cs typeface="+mn-cs"/>
            </a:endParaRPr>
          </a:p>
        </p:txBody>
      </p:sp>
      <p:sp>
        <p:nvSpPr>
          <p:cNvPr id="2" name="文本框 1">
            <a:extLst>
              <a:ext uri="{FF2B5EF4-FFF2-40B4-BE49-F238E27FC236}">
                <a16:creationId xmlns:a16="http://schemas.microsoft.com/office/drawing/2014/main" id="{DDB50957-73BA-50FE-1682-8D7F2B87D773}"/>
              </a:ext>
            </a:extLst>
          </p:cNvPr>
          <p:cNvSpPr txBox="1"/>
          <p:nvPr/>
        </p:nvSpPr>
        <p:spPr>
          <a:xfrm>
            <a:off x="2834942" y="2875002"/>
            <a:ext cx="6509445"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0" normalizeH="0" baseline="0" noProof="0" dirty="0">
                <a:ln>
                  <a:noFill/>
                </a:ln>
                <a:gradFill flip="none" rotWithShape="1">
                  <a:gsLst>
                    <a:gs pos="0">
                      <a:srgbClr val="FF5627">
                        <a:lumMod val="40000"/>
                        <a:lumOff val="60000"/>
                        <a:alpha val="69000"/>
                      </a:srgbClr>
                    </a:gs>
                    <a:gs pos="100000">
                      <a:srgbClr val="FFFFFF"/>
                    </a:gs>
                  </a:gsLst>
                  <a:lin ang="2700000" scaled="1"/>
                  <a:tileRect/>
                </a:gradFill>
                <a:effectLst/>
                <a:uLnTx/>
                <a:uFillTx/>
                <a:latin typeface="OPPOSans H"/>
                <a:ea typeface="OPPOSans H"/>
                <a:cs typeface="+mn-cs"/>
              </a:rPr>
              <a:t>年中工作汇报</a:t>
            </a:r>
          </a:p>
        </p:txBody>
      </p:sp>
      <p:sp>
        <p:nvSpPr>
          <p:cNvPr id="3" name="文本框 2">
            <a:extLst>
              <a:ext uri="{FF2B5EF4-FFF2-40B4-BE49-F238E27FC236}">
                <a16:creationId xmlns:a16="http://schemas.microsoft.com/office/drawing/2014/main" id="{953274CD-B4BF-B972-9340-394C5E745A2A}"/>
              </a:ext>
            </a:extLst>
          </p:cNvPr>
          <p:cNvSpPr txBox="1"/>
          <p:nvPr/>
        </p:nvSpPr>
        <p:spPr>
          <a:xfrm>
            <a:off x="4941806" y="5277061"/>
            <a:ext cx="23814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bg1"/>
                </a:solidFill>
                <a:effectLst/>
                <a:uLnTx/>
                <a:uFillTx/>
                <a:latin typeface="OPPOSans M"/>
                <a:ea typeface="OPPOSans M"/>
                <a:cs typeface="+mn-cs"/>
              </a:rPr>
              <a:t> </a:t>
            </a:r>
            <a:r>
              <a:rPr kumimoji="0" lang="zh-CN" altLang="en-US" sz="1800" b="0" i="0" u="none" strike="noStrike" kern="1200" cap="none" spc="0" normalizeH="0" baseline="0" noProof="0" dirty="0">
                <a:ln>
                  <a:noFill/>
                </a:ln>
                <a:solidFill>
                  <a:schemeClr val="bg1"/>
                </a:solidFill>
                <a:effectLst/>
                <a:uLnTx/>
                <a:uFillTx/>
                <a:latin typeface="OPPOSans M"/>
                <a:ea typeface="OPPOSans M"/>
                <a:cs typeface="+mn-cs"/>
              </a:rPr>
              <a:t>汇报人：李      伟</a:t>
            </a:r>
          </a:p>
        </p:txBody>
      </p:sp>
      <p:sp>
        <p:nvSpPr>
          <p:cNvPr id="13" name="文本框 12">
            <a:extLst>
              <a:ext uri="{FF2B5EF4-FFF2-40B4-BE49-F238E27FC236}">
                <a16:creationId xmlns:a16="http://schemas.microsoft.com/office/drawing/2014/main" id="{EC5A7222-2D60-DF4F-6992-36809831711B}"/>
              </a:ext>
            </a:extLst>
          </p:cNvPr>
          <p:cNvSpPr txBox="1"/>
          <p:nvPr/>
        </p:nvSpPr>
        <p:spPr>
          <a:xfrm>
            <a:off x="2878133" y="1899899"/>
            <a:ext cx="6509445"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gradFill flip="none" rotWithShape="1">
                  <a:gsLst>
                    <a:gs pos="0">
                      <a:srgbClr val="FF5627">
                        <a:lumMod val="40000"/>
                        <a:lumOff val="60000"/>
                        <a:alpha val="69000"/>
                      </a:srgbClr>
                    </a:gs>
                    <a:gs pos="100000">
                      <a:srgbClr val="FFFFFF"/>
                    </a:gs>
                  </a:gsLst>
                  <a:lin ang="2700000" scaled="1"/>
                  <a:tileRect/>
                </a:gradFill>
                <a:effectLst/>
                <a:uLnTx/>
                <a:uFillTx/>
                <a:latin typeface="OPPOSans H"/>
                <a:ea typeface="OPPOSans H"/>
                <a:cs typeface="+mn-cs"/>
              </a:rPr>
              <a:t>XX</a:t>
            </a:r>
            <a:r>
              <a:rPr kumimoji="0" lang="zh-CN" altLang="en-US" sz="6600" b="0" i="0" u="none" strike="noStrike" kern="1200" cap="none" spc="0" normalizeH="0" baseline="0" noProof="0" dirty="0">
                <a:ln>
                  <a:noFill/>
                </a:ln>
                <a:gradFill flip="none" rotWithShape="1">
                  <a:gsLst>
                    <a:gs pos="0">
                      <a:srgbClr val="FF5627">
                        <a:lumMod val="40000"/>
                        <a:lumOff val="60000"/>
                        <a:alpha val="69000"/>
                      </a:srgbClr>
                    </a:gs>
                    <a:gs pos="100000">
                      <a:srgbClr val="FFFFFF"/>
                    </a:gs>
                  </a:gsLst>
                  <a:lin ang="2700000" scaled="1"/>
                  <a:tileRect/>
                </a:gradFill>
                <a:effectLst/>
                <a:uLnTx/>
                <a:uFillTx/>
                <a:latin typeface="OPPOSans H"/>
                <a:ea typeface="OPPOSans H"/>
                <a:cs typeface="+mn-cs"/>
              </a:rPr>
              <a:t>公司</a:t>
            </a:r>
          </a:p>
        </p:txBody>
      </p:sp>
      <p:sp>
        <p:nvSpPr>
          <p:cNvPr id="14" name="文本框 13">
            <a:extLst>
              <a:ext uri="{FF2B5EF4-FFF2-40B4-BE49-F238E27FC236}">
                <a16:creationId xmlns:a16="http://schemas.microsoft.com/office/drawing/2014/main" id="{23F2AD74-13D7-865C-35B9-8E2BAA6A5122}"/>
              </a:ext>
            </a:extLst>
          </p:cNvPr>
          <p:cNvSpPr txBox="1"/>
          <p:nvPr/>
        </p:nvSpPr>
        <p:spPr>
          <a:xfrm>
            <a:off x="4941806" y="5621829"/>
            <a:ext cx="2381413"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bg1"/>
                </a:solidFill>
                <a:effectLst/>
                <a:uLnTx/>
                <a:uFillTx/>
                <a:latin typeface="OPPOSans M"/>
                <a:ea typeface="OPPOSans M"/>
                <a:cs typeface="+mn-cs"/>
              </a:rPr>
              <a:t>20xx</a:t>
            </a:r>
            <a:r>
              <a:rPr kumimoji="0" lang="zh-CN" altLang="en-US" sz="1800" b="0" i="0" u="none" strike="noStrike" kern="1200" cap="none" spc="0" normalizeH="0" baseline="0" noProof="0" dirty="0">
                <a:ln>
                  <a:noFill/>
                </a:ln>
                <a:solidFill>
                  <a:schemeClr val="bg1"/>
                </a:solidFill>
                <a:effectLst/>
                <a:uLnTx/>
                <a:uFillTx/>
                <a:latin typeface="OPPOSans M"/>
                <a:ea typeface="OPPOSans M"/>
                <a:cs typeface="+mn-cs"/>
              </a:rPr>
              <a:t>年</a:t>
            </a:r>
            <a:r>
              <a:rPr kumimoji="0" lang="en-US" altLang="zh-CN" sz="1800" b="0" i="0" u="none" strike="noStrike" kern="1200" cap="none" spc="0" normalizeH="0" baseline="0" noProof="0" dirty="0">
                <a:ln>
                  <a:noFill/>
                </a:ln>
                <a:solidFill>
                  <a:schemeClr val="bg1"/>
                </a:solidFill>
                <a:effectLst/>
                <a:uLnTx/>
                <a:uFillTx/>
                <a:latin typeface="OPPOSans M"/>
                <a:ea typeface="OPPOSans M"/>
                <a:cs typeface="+mn-cs"/>
              </a:rPr>
              <a:t>x</a:t>
            </a:r>
            <a:r>
              <a:rPr kumimoji="0" lang="zh-CN" altLang="en-US" sz="1800" b="0" i="0" u="none" strike="noStrike" kern="1200" cap="none" spc="0" normalizeH="0" baseline="0" noProof="0" dirty="0">
                <a:ln>
                  <a:noFill/>
                </a:ln>
                <a:solidFill>
                  <a:schemeClr val="bg1"/>
                </a:solidFill>
                <a:effectLst/>
                <a:uLnTx/>
                <a:uFillTx/>
                <a:latin typeface="OPPOSans M"/>
                <a:ea typeface="OPPOSans M"/>
                <a:cs typeface="+mn-cs"/>
              </a:rPr>
              <a:t>月</a:t>
            </a:r>
            <a:r>
              <a:rPr kumimoji="0" lang="en-US" altLang="zh-CN" sz="1800" b="0" i="0" u="none" strike="noStrike" kern="1200" cap="none" spc="0" normalizeH="0" baseline="0" noProof="0" dirty="0">
                <a:ln>
                  <a:noFill/>
                </a:ln>
                <a:solidFill>
                  <a:schemeClr val="bg1"/>
                </a:solidFill>
                <a:effectLst/>
                <a:uLnTx/>
                <a:uFillTx/>
                <a:latin typeface="OPPOSans M"/>
                <a:ea typeface="OPPOSans M"/>
                <a:cs typeface="+mn-cs"/>
              </a:rPr>
              <a:t>x</a:t>
            </a:r>
            <a:r>
              <a:rPr kumimoji="0" lang="zh-CN" altLang="en-US" sz="1800" b="0" i="0" u="none" strike="noStrike" kern="1200" cap="none" spc="0" normalizeH="0" baseline="0" noProof="0" dirty="0">
                <a:ln>
                  <a:noFill/>
                </a:ln>
                <a:solidFill>
                  <a:schemeClr val="bg1"/>
                </a:solidFill>
                <a:effectLst/>
                <a:uLnTx/>
                <a:uFillTx/>
                <a:latin typeface="OPPOSans M"/>
                <a:ea typeface="OPPOSans M"/>
                <a:cs typeface="+mn-cs"/>
              </a:rPr>
              <a:t>日</a:t>
            </a:r>
          </a:p>
        </p:txBody>
      </p:sp>
    </p:spTree>
    <p:extLst>
      <p:ext uri="{BB962C8B-B14F-4D97-AF65-F5344CB8AC3E}">
        <p14:creationId xmlns:p14="http://schemas.microsoft.com/office/powerpoint/2010/main" val="7621101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12634">
        <p159:morph option="byObject"/>
      </p:transition>
    </mc:Choice>
    <mc:Fallback xmlns="">
      <p:transition spd="slow" advTm="12634">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20000"/>
          </a:schemeClr>
        </a:solidFill>
        <a:effectLst/>
      </p:bgPr>
    </p:bg>
    <p:spTree>
      <p:nvGrpSpPr>
        <p:cNvPr id="1" name=""/>
        <p:cNvGrpSpPr/>
        <p:nvPr/>
      </p:nvGrpSpPr>
      <p:grpSpPr>
        <a:xfrm>
          <a:off x="0" y="0"/>
          <a:ext cx="0" cy="0"/>
          <a:chOff x="0" y="0"/>
          <a:chExt cx="0" cy="0"/>
        </a:xfrm>
      </p:grpSpPr>
      <p:sp>
        <p:nvSpPr>
          <p:cNvPr id="16" name="六边形 15">
            <a:extLst>
              <a:ext uri="{FF2B5EF4-FFF2-40B4-BE49-F238E27FC236}">
                <a16:creationId xmlns:a16="http://schemas.microsoft.com/office/drawing/2014/main" id="{DD40FEB7-05CA-960E-0C7C-9E4FB9E69DA3}"/>
              </a:ext>
            </a:extLst>
          </p:cNvPr>
          <p:cNvSpPr/>
          <p:nvPr/>
        </p:nvSpPr>
        <p:spPr>
          <a:xfrm rot="5400000" flipV="1">
            <a:off x="809817" y="3022045"/>
            <a:ext cx="3617994" cy="3118960"/>
          </a:xfrm>
          <a:prstGeom prst="hexagon">
            <a:avLst/>
          </a:prstGeom>
          <a:noFill/>
          <a:ln>
            <a:solidFill>
              <a:schemeClr val="accent4">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a:extLst>
              <a:ext uri="{FF2B5EF4-FFF2-40B4-BE49-F238E27FC236}">
                <a16:creationId xmlns:a16="http://schemas.microsoft.com/office/drawing/2014/main" id="{00A96A8F-419B-1584-2371-94A656DD9378}"/>
              </a:ext>
            </a:extLst>
          </p:cNvPr>
          <p:cNvSpPr/>
          <p:nvPr/>
        </p:nvSpPr>
        <p:spPr>
          <a:xfrm rot="5400000" flipV="1">
            <a:off x="1976316" y="2218650"/>
            <a:ext cx="1284997" cy="1107756"/>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a:extLst>
              <a:ext uri="{FF2B5EF4-FFF2-40B4-BE49-F238E27FC236}">
                <a16:creationId xmlns:a16="http://schemas.microsoft.com/office/drawing/2014/main" id="{6D31A4BE-FF89-BE4A-0BC9-694BB760719C}"/>
              </a:ext>
            </a:extLst>
          </p:cNvPr>
          <p:cNvSpPr/>
          <p:nvPr/>
        </p:nvSpPr>
        <p:spPr>
          <a:xfrm rot="5400000" flipV="1">
            <a:off x="4287003" y="3022045"/>
            <a:ext cx="3617994" cy="3118960"/>
          </a:xfrm>
          <a:prstGeom prst="hexagon">
            <a:avLst/>
          </a:prstGeom>
          <a:noFill/>
          <a:ln>
            <a:solidFill>
              <a:schemeClr val="accent4">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六边形 28">
            <a:extLst>
              <a:ext uri="{FF2B5EF4-FFF2-40B4-BE49-F238E27FC236}">
                <a16:creationId xmlns:a16="http://schemas.microsoft.com/office/drawing/2014/main" id="{9B9E31C6-F3C9-A8D2-FE86-F4F146D3B593}"/>
              </a:ext>
            </a:extLst>
          </p:cNvPr>
          <p:cNvSpPr/>
          <p:nvPr/>
        </p:nvSpPr>
        <p:spPr>
          <a:xfrm rot="5400000" flipV="1">
            <a:off x="5453502" y="2218650"/>
            <a:ext cx="1284997" cy="1107756"/>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a:extLst>
              <a:ext uri="{FF2B5EF4-FFF2-40B4-BE49-F238E27FC236}">
                <a16:creationId xmlns:a16="http://schemas.microsoft.com/office/drawing/2014/main" id="{C200F538-5D0F-E7E8-DC00-B7092F3B1C6C}"/>
              </a:ext>
            </a:extLst>
          </p:cNvPr>
          <p:cNvSpPr/>
          <p:nvPr/>
        </p:nvSpPr>
        <p:spPr>
          <a:xfrm rot="5400000" flipV="1">
            <a:off x="7764189" y="3022045"/>
            <a:ext cx="3617994" cy="3118960"/>
          </a:xfrm>
          <a:prstGeom prst="hexagon">
            <a:avLst/>
          </a:prstGeom>
          <a:noFill/>
          <a:ln>
            <a:solidFill>
              <a:schemeClr val="accent4">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a:extLst>
              <a:ext uri="{FF2B5EF4-FFF2-40B4-BE49-F238E27FC236}">
                <a16:creationId xmlns:a16="http://schemas.microsoft.com/office/drawing/2014/main" id="{89D199DE-645C-107F-B96F-9519C8363DD3}"/>
              </a:ext>
            </a:extLst>
          </p:cNvPr>
          <p:cNvSpPr/>
          <p:nvPr/>
        </p:nvSpPr>
        <p:spPr>
          <a:xfrm rot="5400000" flipV="1">
            <a:off x="8930688" y="2218650"/>
            <a:ext cx="1284997" cy="1107756"/>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23B72C82-3A02-9100-4A34-C64797196032}"/>
              </a:ext>
            </a:extLst>
          </p:cNvPr>
          <p:cNvSpPr txBox="1"/>
          <p:nvPr/>
        </p:nvSpPr>
        <p:spPr>
          <a:xfrm>
            <a:off x="1637785" y="3944392"/>
            <a:ext cx="1913021" cy="400110"/>
          </a:xfrm>
          <a:prstGeom prst="rect">
            <a:avLst/>
          </a:prstGeom>
          <a:noFill/>
        </p:spPr>
        <p:txBody>
          <a:bodyPr wrap="square" rtlCol="0">
            <a:spAutoFit/>
          </a:bodyPr>
          <a:lstStyle/>
          <a:p>
            <a:pPr algn="ctr"/>
            <a:r>
              <a:rPr lang="zh-CN" altLang="en-US" sz="2000" dirty="0">
                <a:latin typeface="+mj-ea"/>
                <a:ea typeface="+mj-ea"/>
              </a:rPr>
              <a:t>这里是标题</a:t>
            </a:r>
          </a:p>
        </p:txBody>
      </p:sp>
      <p:sp>
        <p:nvSpPr>
          <p:cNvPr id="34" name="文本框 33">
            <a:extLst>
              <a:ext uri="{FF2B5EF4-FFF2-40B4-BE49-F238E27FC236}">
                <a16:creationId xmlns:a16="http://schemas.microsoft.com/office/drawing/2014/main" id="{AC55DEC2-2A9C-A33B-B01F-67471D940F25}"/>
              </a:ext>
            </a:extLst>
          </p:cNvPr>
          <p:cNvSpPr txBox="1"/>
          <p:nvPr/>
        </p:nvSpPr>
        <p:spPr>
          <a:xfrm>
            <a:off x="1698081" y="4428905"/>
            <a:ext cx="1729577" cy="1032142"/>
          </a:xfrm>
          <a:prstGeom prst="rect">
            <a:avLst/>
          </a:prstGeom>
          <a:noFill/>
        </p:spPr>
        <p:txBody>
          <a:bodyPr wrap="square" rtlCol="0">
            <a:spAutoFit/>
          </a:bodyPr>
          <a:lstStyle>
            <a:defPPr>
              <a:defRPr lang="zh-CN"/>
            </a:defPPr>
            <a:lvl1pPr algn="r">
              <a:lnSpc>
                <a:spcPct val="130000"/>
              </a:lnSpc>
              <a:defRPr sz="1600">
                <a:latin typeface="+mn-ea"/>
              </a:defRPr>
            </a:lvl1pPr>
          </a:lstStyle>
          <a:p>
            <a:pPr algn="ctr"/>
            <a:r>
              <a:rPr lang="zh-CN" altLang="en-US" dirty="0"/>
              <a:t>这里是正文这里是正文这里是正文这里是正文</a:t>
            </a:r>
          </a:p>
        </p:txBody>
      </p:sp>
      <p:sp>
        <p:nvSpPr>
          <p:cNvPr id="35" name="文本框 34">
            <a:extLst>
              <a:ext uri="{FF2B5EF4-FFF2-40B4-BE49-F238E27FC236}">
                <a16:creationId xmlns:a16="http://schemas.microsoft.com/office/drawing/2014/main" id="{0CFE6929-FD1C-9D35-AAE4-888A1BF98101}"/>
              </a:ext>
            </a:extLst>
          </p:cNvPr>
          <p:cNvSpPr txBox="1"/>
          <p:nvPr/>
        </p:nvSpPr>
        <p:spPr>
          <a:xfrm>
            <a:off x="5139489" y="3944392"/>
            <a:ext cx="1913021" cy="400110"/>
          </a:xfrm>
          <a:prstGeom prst="rect">
            <a:avLst/>
          </a:prstGeom>
          <a:noFill/>
        </p:spPr>
        <p:txBody>
          <a:bodyPr wrap="square" rtlCol="0">
            <a:spAutoFit/>
          </a:bodyPr>
          <a:lstStyle/>
          <a:p>
            <a:pPr algn="ctr"/>
            <a:r>
              <a:rPr lang="zh-CN" altLang="en-US" sz="2000" dirty="0">
                <a:latin typeface="+mj-ea"/>
                <a:ea typeface="+mj-ea"/>
              </a:rPr>
              <a:t>这里是标题</a:t>
            </a:r>
          </a:p>
        </p:txBody>
      </p:sp>
      <p:sp>
        <p:nvSpPr>
          <p:cNvPr id="36" name="文本框 35">
            <a:extLst>
              <a:ext uri="{FF2B5EF4-FFF2-40B4-BE49-F238E27FC236}">
                <a16:creationId xmlns:a16="http://schemas.microsoft.com/office/drawing/2014/main" id="{0EB1AAA0-11FC-C4A4-3465-DBA2E152CBA4}"/>
              </a:ext>
            </a:extLst>
          </p:cNvPr>
          <p:cNvSpPr txBox="1"/>
          <p:nvPr/>
        </p:nvSpPr>
        <p:spPr>
          <a:xfrm>
            <a:off x="5254705" y="4428905"/>
            <a:ext cx="1729577" cy="1032142"/>
          </a:xfrm>
          <a:prstGeom prst="rect">
            <a:avLst/>
          </a:prstGeom>
          <a:noFill/>
        </p:spPr>
        <p:txBody>
          <a:bodyPr wrap="square" rtlCol="0">
            <a:spAutoFit/>
          </a:bodyPr>
          <a:lstStyle>
            <a:defPPr>
              <a:defRPr lang="zh-CN"/>
            </a:defPPr>
            <a:lvl1pPr algn="r">
              <a:lnSpc>
                <a:spcPct val="130000"/>
              </a:lnSpc>
              <a:defRPr sz="1600">
                <a:latin typeface="+mn-ea"/>
              </a:defRPr>
            </a:lvl1pPr>
          </a:lstStyle>
          <a:p>
            <a:pPr algn="ctr"/>
            <a:r>
              <a:rPr lang="zh-CN" altLang="en-US" dirty="0"/>
              <a:t>这里是正文这里是正文这里是正文这里是正文</a:t>
            </a:r>
          </a:p>
        </p:txBody>
      </p:sp>
      <p:sp>
        <p:nvSpPr>
          <p:cNvPr id="37" name="文本框 36">
            <a:extLst>
              <a:ext uri="{FF2B5EF4-FFF2-40B4-BE49-F238E27FC236}">
                <a16:creationId xmlns:a16="http://schemas.microsoft.com/office/drawing/2014/main" id="{355DB3C5-6612-6377-54E8-0E63067620EA}"/>
              </a:ext>
            </a:extLst>
          </p:cNvPr>
          <p:cNvSpPr txBox="1"/>
          <p:nvPr/>
        </p:nvSpPr>
        <p:spPr>
          <a:xfrm>
            <a:off x="8641194" y="3944392"/>
            <a:ext cx="1913021" cy="400110"/>
          </a:xfrm>
          <a:prstGeom prst="rect">
            <a:avLst/>
          </a:prstGeom>
          <a:noFill/>
        </p:spPr>
        <p:txBody>
          <a:bodyPr wrap="square" rtlCol="0">
            <a:spAutoFit/>
          </a:bodyPr>
          <a:lstStyle/>
          <a:p>
            <a:pPr algn="ctr"/>
            <a:r>
              <a:rPr lang="zh-CN" altLang="en-US" sz="2000" dirty="0">
                <a:latin typeface="+mj-ea"/>
                <a:ea typeface="+mj-ea"/>
              </a:rPr>
              <a:t>这里是标题</a:t>
            </a:r>
          </a:p>
        </p:txBody>
      </p:sp>
      <p:sp>
        <p:nvSpPr>
          <p:cNvPr id="38" name="文本框 37">
            <a:extLst>
              <a:ext uri="{FF2B5EF4-FFF2-40B4-BE49-F238E27FC236}">
                <a16:creationId xmlns:a16="http://schemas.microsoft.com/office/drawing/2014/main" id="{5EECFD80-8D32-AFC0-F5DA-26EC72B83924}"/>
              </a:ext>
            </a:extLst>
          </p:cNvPr>
          <p:cNvSpPr txBox="1"/>
          <p:nvPr/>
        </p:nvSpPr>
        <p:spPr>
          <a:xfrm>
            <a:off x="8732915" y="4428905"/>
            <a:ext cx="1729577" cy="1032142"/>
          </a:xfrm>
          <a:prstGeom prst="rect">
            <a:avLst/>
          </a:prstGeom>
          <a:noFill/>
        </p:spPr>
        <p:txBody>
          <a:bodyPr wrap="square" rtlCol="0">
            <a:spAutoFit/>
          </a:bodyPr>
          <a:lstStyle>
            <a:defPPr>
              <a:defRPr lang="zh-CN"/>
            </a:defPPr>
            <a:lvl1pPr algn="r">
              <a:lnSpc>
                <a:spcPct val="130000"/>
              </a:lnSpc>
              <a:defRPr sz="1600">
                <a:latin typeface="+mn-ea"/>
              </a:defRPr>
            </a:lvl1pPr>
          </a:lstStyle>
          <a:p>
            <a:pPr algn="ctr"/>
            <a:r>
              <a:rPr lang="zh-CN" altLang="en-US" dirty="0"/>
              <a:t>这里是正文这里是正文这里是正文这里是正文</a:t>
            </a:r>
          </a:p>
        </p:txBody>
      </p:sp>
      <p:grpSp>
        <p:nvGrpSpPr>
          <p:cNvPr id="39" name="图形 324">
            <a:extLst>
              <a:ext uri="{FF2B5EF4-FFF2-40B4-BE49-F238E27FC236}">
                <a16:creationId xmlns:a16="http://schemas.microsoft.com/office/drawing/2014/main" id="{2BADA19B-17D4-6F10-695D-7FE5C8C33661}"/>
              </a:ext>
            </a:extLst>
          </p:cNvPr>
          <p:cNvGrpSpPr/>
          <p:nvPr/>
        </p:nvGrpSpPr>
        <p:grpSpPr>
          <a:xfrm>
            <a:off x="2399891" y="2538736"/>
            <a:ext cx="388808" cy="545388"/>
            <a:chOff x="6424088" y="2105194"/>
            <a:chExt cx="438710" cy="615397"/>
          </a:xfrm>
          <a:solidFill>
            <a:sysClr val="window" lastClr="FFFFFF"/>
          </a:solidFill>
        </p:grpSpPr>
        <p:sp>
          <p:nvSpPr>
            <p:cNvPr id="40" name="任意多边形: 形状 39">
              <a:extLst>
                <a:ext uri="{FF2B5EF4-FFF2-40B4-BE49-F238E27FC236}">
                  <a16:creationId xmlns:a16="http://schemas.microsoft.com/office/drawing/2014/main" id="{A81163EC-6A37-F5BA-5994-0B7C7173EDD7}"/>
                </a:ext>
              </a:extLst>
            </p:cNvPr>
            <p:cNvSpPr/>
            <p:nvPr/>
          </p:nvSpPr>
          <p:spPr>
            <a:xfrm>
              <a:off x="6424088" y="2105194"/>
              <a:ext cx="438710" cy="615397"/>
            </a:xfrm>
            <a:custGeom>
              <a:avLst/>
              <a:gdLst>
                <a:gd name="connsiteX0" fmla="*/ 288467 w 438710"/>
                <a:gd name="connsiteY0" fmla="*/ 88088 h 615397"/>
                <a:gd name="connsiteX1" fmla="*/ 288467 w 438710"/>
                <a:gd name="connsiteY1" fmla="*/ 62501 h 615397"/>
                <a:gd name="connsiteX2" fmla="*/ 289023 w 438710"/>
                <a:gd name="connsiteY2" fmla="*/ 62501 h 615397"/>
                <a:gd name="connsiteX3" fmla="*/ 318516 w 438710"/>
                <a:gd name="connsiteY3" fmla="*/ 33024 h 615397"/>
                <a:gd name="connsiteX4" fmla="*/ 318516 w 438710"/>
                <a:gd name="connsiteY4" fmla="*/ 9015 h 615397"/>
                <a:gd name="connsiteX5" fmla="*/ 309501 w 438710"/>
                <a:gd name="connsiteY5" fmla="*/ 0 h 615397"/>
                <a:gd name="connsiteX6" fmla="*/ 126805 w 438710"/>
                <a:gd name="connsiteY6" fmla="*/ 0 h 615397"/>
                <a:gd name="connsiteX7" fmla="*/ 117791 w 438710"/>
                <a:gd name="connsiteY7" fmla="*/ 9015 h 615397"/>
                <a:gd name="connsiteX8" fmla="*/ 117791 w 438710"/>
                <a:gd name="connsiteY8" fmla="*/ 33024 h 615397"/>
                <a:gd name="connsiteX9" fmla="*/ 147269 w 438710"/>
                <a:gd name="connsiteY9" fmla="*/ 62501 h 615397"/>
                <a:gd name="connsiteX10" fmla="*/ 147840 w 438710"/>
                <a:gd name="connsiteY10" fmla="*/ 62501 h 615397"/>
                <a:gd name="connsiteX11" fmla="*/ 147840 w 438710"/>
                <a:gd name="connsiteY11" fmla="*/ 88914 h 615397"/>
                <a:gd name="connsiteX12" fmla="*/ 0 w 438710"/>
                <a:gd name="connsiteY12" fmla="*/ 296280 h 615397"/>
                <a:gd name="connsiteX13" fmla="*/ 156268 w 438710"/>
                <a:gd name="connsiteY13" fmla="*/ 506381 h 615397"/>
                <a:gd name="connsiteX14" fmla="*/ 156253 w 438710"/>
                <a:gd name="connsiteY14" fmla="*/ 506621 h 615397"/>
                <a:gd name="connsiteX15" fmla="*/ 156253 w 438710"/>
                <a:gd name="connsiteY15" fmla="*/ 530705 h 615397"/>
                <a:gd name="connsiteX16" fmla="*/ 182050 w 438710"/>
                <a:gd name="connsiteY16" fmla="*/ 556502 h 615397"/>
                <a:gd name="connsiteX17" fmla="*/ 188706 w 438710"/>
                <a:gd name="connsiteY17" fmla="*/ 556502 h 615397"/>
                <a:gd name="connsiteX18" fmla="*/ 188706 w 438710"/>
                <a:gd name="connsiteY18" fmla="*/ 606383 h 615397"/>
                <a:gd name="connsiteX19" fmla="*/ 197720 w 438710"/>
                <a:gd name="connsiteY19" fmla="*/ 615398 h 615397"/>
                <a:gd name="connsiteX20" fmla="*/ 238587 w 438710"/>
                <a:gd name="connsiteY20" fmla="*/ 615398 h 615397"/>
                <a:gd name="connsiteX21" fmla="*/ 247601 w 438710"/>
                <a:gd name="connsiteY21" fmla="*/ 606383 h 615397"/>
                <a:gd name="connsiteX22" fmla="*/ 247601 w 438710"/>
                <a:gd name="connsiteY22" fmla="*/ 556502 h 615397"/>
                <a:gd name="connsiteX23" fmla="*/ 254257 w 438710"/>
                <a:gd name="connsiteY23" fmla="*/ 556502 h 615397"/>
                <a:gd name="connsiteX24" fmla="*/ 280054 w 438710"/>
                <a:gd name="connsiteY24" fmla="*/ 530705 h 615397"/>
                <a:gd name="connsiteX25" fmla="*/ 280054 w 438710"/>
                <a:gd name="connsiteY25" fmla="*/ 507087 h 615397"/>
                <a:gd name="connsiteX26" fmla="*/ 438711 w 438710"/>
                <a:gd name="connsiteY26" fmla="*/ 296280 h 615397"/>
                <a:gd name="connsiteX27" fmla="*/ 288467 w 438710"/>
                <a:gd name="connsiteY27" fmla="*/ 88088 h 615397"/>
                <a:gd name="connsiteX28" fmla="*/ 288467 w 438710"/>
                <a:gd name="connsiteY28" fmla="*/ 88088 h 615397"/>
                <a:gd name="connsiteX29" fmla="*/ 147269 w 438710"/>
                <a:gd name="connsiteY29" fmla="*/ 44472 h 615397"/>
                <a:gd name="connsiteX30" fmla="*/ 135805 w 438710"/>
                <a:gd name="connsiteY30" fmla="*/ 33009 h 615397"/>
                <a:gd name="connsiteX31" fmla="*/ 135805 w 438710"/>
                <a:gd name="connsiteY31" fmla="*/ 18029 h 615397"/>
                <a:gd name="connsiteX32" fmla="*/ 300487 w 438710"/>
                <a:gd name="connsiteY32" fmla="*/ 18029 h 615397"/>
                <a:gd name="connsiteX33" fmla="*/ 300487 w 438710"/>
                <a:gd name="connsiteY33" fmla="*/ 33024 h 615397"/>
                <a:gd name="connsiteX34" fmla="*/ 289023 w 438710"/>
                <a:gd name="connsiteY34" fmla="*/ 44487 h 615397"/>
                <a:gd name="connsiteX35" fmla="*/ 147269 w 438710"/>
                <a:gd name="connsiteY35" fmla="*/ 44487 h 615397"/>
                <a:gd name="connsiteX36" fmla="*/ 118257 w 438710"/>
                <a:gd name="connsiteY36" fmla="*/ 239263 h 615397"/>
                <a:gd name="connsiteX37" fmla="*/ 91348 w 438710"/>
                <a:gd name="connsiteY37" fmla="*/ 268035 h 615397"/>
                <a:gd name="connsiteX38" fmla="*/ 117791 w 438710"/>
                <a:gd name="connsiteY38" fmla="*/ 296776 h 615397"/>
                <a:gd name="connsiteX39" fmla="*/ 117791 w 438710"/>
                <a:gd name="connsiteY39" fmla="*/ 332143 h 615397"/>
                <a:gd name="connsiteX40" fmla="*/ 218229 w 438710"/>
                <a:gd name="connsiteY40" fmla="*/ 433918 h 615397"/>
                <a:gd name="connsiteX41" fmla="*/ 268620 w 438710"/>
                <a:gd name="connsiteY41" fmla="*/ 420291 h 615397"/>
                <a:gd name="connsiteX42" fmla="*/ 270498 w 438710"/>
                <a:gd name="connsiteY42" fmla="*/ 406078 h 615397"/>
                <a:gd name="connsiteX43" fmla="*/ 259530 w 438710"/>
                <a:gd name="connsiteY43" fmla="*/ 404711 h 615397"/>
                <a:gd name="connsiteX44" fmla="*/ 219010 w 438710"/>
                <a:gd name="connsiteY44" fmla="*/ 415889 h 615397"/>
                <a:gd name="connsiteX45" fmla="*/ 135835 w 438710"/>
                <a:gd name="connsiteY45" fmla="*/ 332414 h 615397"/>
                <a:gd name="connsiteX46" fmla="*/ 135835 w 438710"/>
                <a:gd name="connsiteY46" fmla="*/ 296881 h 615397"/>
                <a:gd name="connsiteX47" fmla="*/ 300487 w 438710"/>
                <a:gd name="connsiteY47" fmla="*/ 296881 h 615397"/>
                <a:gd name="connsiteX48" fmla="*/ 300487 w 438710"/>
                <a:gd name="connsiteY48" fmla="*/ 333541 h 615397"/>
                <a:gd name="connsiteX49" fmla="*/ 291938 w 438710"/>
                <a:gd name="connsiteY49" fmla="*/ 370035 h 615397"/>
                <a:gd name="connsiteX50" fmla="*/ 293606 w 438710"/>
                <a:gd name="connsiteY50" fmla="*/ 380462 h 615397"/>
                <a:gd name="connsiteX51" fmla="*/ 308059 w 438710"/>
                <a:gd name="connsiteY51" fmla="*/ 378073 h 615397"/>
                <a:gd name="connsiteX52" fmla="*/ 318501 w 438710"/>
                <a:gd name="connsiteY52" fmla="*/ 333556 h 615397"/>
                <a:gd name="connsiteX53" fmla="*/ 318501 w 438710"/>
                <a:gd name="connsiteY53" fmla="*/ 296791 h 615397"/>
                <a:gd name="connsiteX54" fmla="*/ 344944 w 438710"/>
                <a:gd name="connsiteY54" fmla="*/ 268050 h 615397"/>
                <a:gd name="connsiteX55" fmla="*/ 318035 w 438710"/>
                <a:gd name="connsiteY55" fmla="*/ 239278 h 615397"/>
                <a:gd name="connsiteX56" fmla="*/ 288452 w 438710"/>
                <a:gd name="connsiteY56" fmla="*/ 183012 h 615397"/>
                <a:gd name="connsiteX57" fmla="*/ 288452 w 438710"/>
                <a:gd name="connsiteY57" fmla="*/ 147524 h 615397"/>
                <a:gd name="connsiteX58" fmla="*/ 383346 w 438710"/>
                <a:gd name="connsiteY58" fmla="*/ 300758 h 615397"/>
                <a:gd name="connsiteX59" fmla="*/ 217402 w 438710"/>
                <a:gd name="connsiteY59" fmla="*/ 460346 h 615397"/>
                <a:gd name="connsiteX60" fmla="*/ 55290 w 438710"/>
                <a:gd name="connsiteY60" fmla="*/ 296280 h 615397"/>
                <a:gd name="connsiteX61" fmla="*/ 147840 w 438710"/>
                <a:gd name="connsiteY61" fmla="*/ 148666 h 615397"/>
                <a:gd name="connsiteX62" fmla="*/ 147840 w 438710"/>
                <a:gd name="connsiteY62" fmla="*/ 182997 h 615397"/>
                <a:gd name="connsiteX63" fmla="*/ 118257 w 438710"/>
                <a:gd name="connsiteY63" fmla="*/ 239263 h 615397"/>
                <a:gd name="connsiteX64" fmla="*/ 118257 w 438710"/>
                <a:gd name="connsiteY64" fmla="*/ 239263 h 615397"/>
                <a:gd name="connsiteX65" fmla="*/ 120195 w 438710"/>
                <a:gd name="connsiteY65" fmla="*/ 257217 h 615397"/>
                <a:gd name="connsiteX66" fmla="*/ 316112 w 438710"/>
                <a:gd name="connsiteY66" fmla="*/ 257217 h 615397"/>
                <a:gd name="connsiteX67" fmla="*/ 326930 w 438710"/>
                <a:gd name="connsiteY67" fmla="*/ 268035 h 615397"/>
                <a:gd name="connsiteX68" fmla="*/ 316112 w 438710"/>
                <a:gd name="connsiteY68" fmla="*/ 278852 h 615397"/>
                <a:gd name="connsiteX69" fmla="*/ 120195 w 438710"/>
                <a:gd name="connsiteY69" fmla="*/ 278852 h 615397"/>
                <a:gd name="connsiteX70" fmla="*/ 109377 w 438710"/>
                <a:gd name="connsiteY70" fmla="*/ 268035 h 615397"/>
                <a:gd name="connsiteX71" fmla="*/ 120195 w 438710"/>
                <a:gd name="connsiteY71" fmla="*/ 257217 h 615397"/>
                <a:gd name="connsiteX72" fmla="*/ 120195 w 438710"/>
                <a:gd name="connsiteY72" fmla="*/ 257217 h 615397"/>
                <a:gd name="connsiteX73" fmla="*/ 270438 w 438710"/>
                <a:gd name="connsiteY73" fmla="*/ 63703 h 615397"/>
                <a:gd name="connsiteX74" fmla="*/ 270438 w 438710"/>
                <a:gd name="connsiteY74" fmla="*/ 171082 h 615397"/>
                <a:gd name="connsiteX75" fmla="*/ 232577 w 438710"/>
                <a:gd name="connsiteY75" fmla="*/ 162263 h 615397"/>
                <a:gd name="connsiteX76" fmla="*/ 203730 w 438710"/>
                <a:gd name="connsiteY76" fmla="*/ 162263 h 615397"/>
                <a:gd name="connsiteX77" fmla="*/ 165869 w 438710"/>
                <a:gd name="connsiteY77" fmla="*/ 171082 h 615397"/>
                <a:gd name="connsiteX78" fmla="*/ 165869 w 438710"/>
                <a:gd name="connsiteY78" fmla="*/ 63703 h 615397"/>
                <a:gd name="connsiteX79" fmla="*/ 270438 w 438710"/>
                <a:gd name="connsiteY79" fmla="*/ 63703 h 615397"/>
                <a:gd name="connsiteX80" fmla="*/ 203730 w 438710"/>
                <a:gd name="connsiteY80" fmla="*/ 180292 h 615397"/>
                <a:gd name="connsiteX81" fmla="*/ 232577 w 438710"/>
                <a:gd name="connsiteY81" fmla="*/ 180292 h 615397"/>
                <a:gd name="connsiteX82" fmla="*/ 299886 w 438710"/>
                <a:gd name="connsiteY82" fmla="*/ 239188 h 615397"/>
                <a:gd name="connsiteX83" fmla="*/ 136421 w 438710"/>
                <a:gd name="connsiteY83" fmla="*/ 239188 h 615397"/>
                <a:gd name="connsiteX84" fmla="*/ 203730 w 438710"/>
                <a:gd name="connsiteY84" fmla="*/ 180292 h 615397"/>
                <a:gd name="connsiteX85" fmla="*/ 203730 w 438710"/>
                <a:gd name="connsiteY85" fmla="*/ 180292 h 615397"/>
                <a:gd name="connsiteX86" fmla="*/ 229572 w 438710"/>
                <a:gd name="connsiteY86" fmla="*/ 597368 h 615397"/>
                <a:gd name="connsiteX87" fmla="*/ 206735 w 438710"/>
                <a:gd name="connsiteY87" fmla="*/ 597368 h 615397"/>
                <a:gd name="connsiteX88" fmla="*/ 206735 w 438710"/>
                <a:gd name="connsiteY88" fmla="*/ 556502 h 615397"/>
                <a:gd name="connsiteX89" fmla="*/ 229572 w 438710"/>
                <a:gd name="connsiteY89" fmla="*/ 556502 h 615397"/>
                <a:gd name="connsiteX90" fmla="*/ 229572 w 438710"/>
                <a:gd name="connsiteY90" fmla="*/ 597368 h 615397"/>
                <a:gd name="connsiteX91" fmla="*/ 262025 w 438710"/>
                <a:gd name="connsiteY91" fmla="*/ 530705 h 615397"/>
                <a:gd name="connsiteX92" fmla="*/ 254257 w 438710"/>
                <a:gd name="connsiteY92" fmla="*/ 538473 h 615397"/>
                <a:gd name="connsiteX93" fmla="*/ 182050 w 438710"/>
                <a:gd name="connsiteY93" fmla="*/ 538473 h 615397"/>
                <a:gd name="connsiteX94" fmla="*/ 174282 w 438710"/>
                <a:gd name="connsiteY94" fmla="*/ 530705 h 615397"/>
                <a:gd name="connsiteX95" fmla="*/ 174282 w 438710"/>
                <a:gd name="connsiteY95" fmla="*/ 510963 h 615397"/>
                <a:gd name="connsiteX96" fmla="*/ 219355 w 438710"/>
                <a:gd name="connsiteY96" fmla="*/ 515621 h 615397"/>
                <a:gd name="connsiteX97" fmla="*/ 262025 w 438710"/>
                <a:gd name="connsiteY97" fmla="*/ 511444 h 615397"/>
                <a:gd name="connsiteX98" fmla="*/ 262025 w 438710"/>
                <a:gd name="connsiteY98" fmla="*/ 530705 h 615397"/>
                <a:gd name="connsiteX99" fmla="*/ 219355 w 438710"/>
                <a:gd name="connsiteY99" fmla="*/ 497607 h 615397"/>
                <a:gd name="connsiteX100" fmla="*/ 18029 w 438710"/>
                <a:gd name="connsiteY100" fmla="*/ 296280 h 615397"/>
                <a:gd name="connsiteX101" fmla="*/ 147840 w 438710"/>
                <a:gd name="connsiteY101" fmla="*/ 108100 h 615397"/>
                <a:gd name="connsiteX102" fmla="*/ 147840 w 438710"/>
                <a:gd name="connsiteY102" fmla="*/ 128834 h 615397"/>
                <a:gd name="connsiteX103" fmla="*/ 37260 w 438710"/>
                <a:gd name="connsiteY103" fmla="*/ 296280 h 615397"/>
                <a:gd name="connsiteX104" fmla="*/ 219355 w 438710"/>
                <a:gd name="connsiteY104" fmla="*/ 478375 h 615397"/>
                <a:gd name="connsiteX105" fmla="*/ 401450 w 438710"/>
                <a:gd name="connsiteY105" fmla="*/ 296280 h 615397"/>
                <a:gd name="connsiteX106" fmla="*/ 288467 w 438710"/>
                <a:gd name="connsiteY106" fmla="*/ 127827 h 615397"/>
                <a:gd name="connsiteX107" fmla="*/ 288467 w 438710"/>
                <a:gd name="connsiteY107" fmla="*/ 107184 h 615397"/>
                <a:gd name="connsiteX108" fmla="*/ 420682 w 438710"/>
                <a:gd name="connsiteY108" fmla="*/ 296280 h 615397"/>
                <a:gd name="connsiteX109" fmla="*/ 219355 w 438710"/>
                <a:gd name="connsiteY109" fmla="*/ 497607 h 615397"/>
                <a:gd name="connsiteX110" fmla="*/ 219355 w 438710"/>
                <a:gd name="connsiteY110" fmla="*/ 497607 h 615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438710" h="615397">
                  <a:moveTo>
                    <a:pt x="288467" y="88088"/>
                  </a:moveTo>
                  <a:lnTo>
                    <a:pt x="288467" y="62501"/>
                  </a:lnTo>
                  <a:lnTo>
                    <a:pt x="289023" y="62501"/>
                  </a:lnTo>
                  <a:cubicBezTo>
                    <a:pt x="305280" y="62501"/>
                    <a:pt x="318516" y="49280"/>
                    <a:pt x="318516" y="33024"/>
                  </a:cubicBezTo>
                  <a:lnTo>
                    <a:pt x="318516" y="9015"/>
                  </a:lnTo>
                  <a:cubicBezTo>
                    <a:pt x="318516" y="4042"/>
                    <a:pt x="314475" y="0"/>
                    <a:pt x="309501" y="0"/>
                  </a:cubicBezTo>
                  <a:lnTo>
                    <a:pt x="126805" y="0"/>
                  </a:lnTo>
                  <a:cubicBezTo>
                    <a:pt x="121832" y="0"/>
                    <a:pt x="117791" y="4042"/>
                    <a:pt x="117791" y="9015"/>
                  </a:cubicBezTo>
                  <a:lnTo>
                    <a:pt x="117791" y="33024"/>
                  </a:lnTo>
                  <a:cubicBezTo>
                    <a:pt x="117791" y="49280"/>
                    <a:pt x="131012" y="62501"/>
                    <a:pt x="147269" y="62501"/>
                  </a:cubicBezTo>
                  <a:lnTo>
                    <a:pt x="147840" y="62501"/>
                  </a:lnTo>
                  <a:lnTo>
                    <a:pt x="147840" y="88914"/>
                  </a:lnTo>
                  <a:cubicBezTo>
                    <a:pt x="61900" y="118632"/>
                    <a:pt x="0" y="200365"/>
                    <a:pt x="0" y="296280"/>
                  </a:cubicBezTo>
                  <a:cubicBezTo>
                    <a:pt x="0" y="395306"/>
                    <a:pt x="65972" y="479202"/>
                    <a:pt x="156268" y="506381"/>
                  </a:cubicBezTo>
                  <a:cubicBezTo>
                    <a:pt x="156268" y="506456"/>
                    <a:pt x="156253" y="506546"/>
                    <a:pt x="156253" y="506621"/>
                  </a:cubicBezTo>
                  <a:lnTo>
                    <a:pt x="156253" y="530705"/>
                  </a:lnTo>
                  <a:cubicBezTo>
                    <a:pt x="156253" y="544933"/>
                    <a:pt x="167822" y="556502"/>
                    <a:pt x="182050" y="556502"/>
                  </a:cubicBezTo>
                  <a:lnTo>
                    <a:pt x="188706" y="556502"/>
                  </a:lnTo>
                  <a:lnTo>
                    <a:pt x="188706" y="606383"/>
                  </a:lnTo>
                  <a:cubicBezTo>
                    <a:pt x="188706" y="611356"/>
                    <a:pt x="192732" y="615398"/>
                    <a:pt x="197720" y="615398"/>
                  </a:cubicBezTo>
                  <a:lnTo>
                    <a:pt x="238587" y="615398"/>
                  </a:lnTo>
                  <a:cubicBezTo>
                    <a:pt x="243560" y="615398"/>
                    <a:pt x="247601" y="611356"/>
                    <a:pt x="247601" y="606383"/>
                  </a:cubicBezTo>
                  <a:lnTo>
                    <a:pt x="247601" y="556502"/>
                  </a:lnTo>
                  <a:lnTo>
                    <a:pt x="254257" y="556502"/>
                  </a:lnTo>
                  <a:cubicBezTo>
                    <a:pt x="268485" y="556502"/>
                    <a:pt x="280054" y="544933"/>
                    <a:pt x="280054" y="530705"/>
                  </a:cubicBezTo>
                  <a:lnTo>
                    <a:pt x="280054" y="507087"/>
                  </a:lnTo>
                  <a:cubicBezTo>
                    <a:pt x="371582" y="480689"/>
                    <a:pt x="438711" y="396177"/>
                    <a:pt x="438711" y="296280"/>
                  </a:cubicBezTo>
                  <a:cubicBezTo>
                    <a:pt x="438711" y="199463"/>
                    <a:pt x="375669" y="117115"/>
                    <a:pt x="288467" y="88088"/>
                  </a:cubicBezTo>
                  <a:lnTo>
                    <a:pt x="288467" y="88088"/>
                  </a:lnTo>
                  <a:close/>
                  <a:moveTo>
                    <a:pt x="147269" y="44472"/>
                  </a:moveTo>
                  <a:cubicBezTo>
                    <a:pt x="140958" y="44472"/>
                    <a:pt x="135805" y="39334"/>
                    <a:pt x="135805" y="33009"/>
                  </a:cubicBezTo>
                  <a:lnTo>
                    <a:pt x="135805" y="18029"/>
                  </a:lnTo>
                  <a:lnTo>
                    <a:pt x="300487" y="18029"/>
                  </a:lnTo>
                  <a:lnTo>
                    <a:pt x="300487" y="33024"/>
                  </a:lnTo>
                  <a:cubicBezTo>
                    <a:pt x="300487" y="39334"/>
                    <a:pt x="295349" y="44487"/>
                    <a:pt x="289023" y="44487"/>
                  </a:cubicBezTo>
                  <a:lnTo>
                    <a:pt x="147269" y="44487"/>
                  </a:lnTo>
                  <a:close/>
                  <a:moveTo>
                    <a:pt x="118257" y="239263"/>
                  </a:moveTo>
                  <a:cubicBezTo>
                    <a:pt x="103247" y="240270"/>
                    <a:pt x="91348" y="252785"/>
                    <a:pt x="91348" y="268035"/>
                  </a:cubicBezTo>
                  <a:cubicBezTo>
                    <a:pt x="91348" y="283134"/>
                    <a:pt x="103007" y="295544"/>
                    <a:pt x="117791" y="296776"/>
                  </a:cubicBezTo>
                  <a:lnTo>
                    <a:pt x="117791" y="332143"/>
                  </a:lnTo>
                  <a:cubicBezTo>
                    <a:pt x="117791" y="387388"/>
                    <a:pt x="162984" y="433948"/>
                    <a:pt x="218229" y="433918"/>
                  </a:cubicBezTo>
                  <a:cubicBezTo>
                    <a:pt x="236588" y="433903"/>
                    <a:pt x="253806" y="428930"/>
                    <a:pt x="268620" y="420291"/>
                  </a:cubicBezTo>
                  <a:cubicBezTo>
                    <a:pt x="273744" y="417286"/>
                    <a:pt x="274705" y="410285"/>
                    <a:pt x="270498" y="406078"/>
                  </a:cubicBezTo>
                  <a:cubicBezTo>
                    <a:pt x="267584" y="403164"/>
                    <a:pt x="263091" y="402623"/>
                    <a:pt x="259530" y="404711"/>
                  </a:cubicBezTo>
                  <a:cubicBezTo>
                    <a:pt x="247601" y="411682"/>
                    <a:pt x="233764" y="415739"/>
                    <a:pt x="219010" y="415889"/>
                  </a:cubicBezTo>
                  <a:cubicBezTo>
                    <a:pt x="173261" y="416355"/>
                    <a:pt x="135835" y="378163"/>
                    <a:pt x="135835" y="332414"/>
                  </a:cubicBezTo>
                  <a:lnTo>
                    <a:pt x="135835" y="296881"/>
                  </a:lnTo>
                  <a:lnTo>
                    <a:pt x="300487" y="296881"/>
                  </a:lnTo>
                  <a:lnTo>
                    <a:pt x="300487" y="333541"/>
                  </a:lnTo>
                  <a:cubicBezTo>
                    <a:pt x="300487" y="346642"/>
                    <a:pt x="297407" y="359037"/>
                    <a:pt x="291938" y="370035"/>
                  </a:cubicBezTo>
                  <a:cubicBezTo>
                    <a:pt x="290210" y="373521"/>
                    <a:pt x="290856" y="377712"/>
                    <a:pt x="293606" y="380462"/>
                  </a:cubicBezTo>
                  <a:cubicBezTo>
                    <a:pt x="297978" y="384834"/>
                    <a:pt x="305325" y="383602"/>
                    <a:pt x="308059" y="378073"/>
                  </a:cubicBezTo>
                  <a:cubicBezTo>
                    <a:pt x="314745" y="364656"/>
                    <a:pt x="318501" y="349527"/>
                    <a:pt x="318501" y="333556"/>
                  </a:cubicBezTo>
                  <a:lnTo>
                    <a:pt x="318501" y="296791"/>
                  </a:lnTo>
                  <a:cubicBezTo>
                    <a:pt x="333285" y="295559"/>
                    <a:pt x="344944" y="283149"/>
                    <a:pt x="344944" y="268050"/>
                  </a:cubicBezTo>
                  <a:cubicBezTo>
                    <a:pt x="344944" y="252785"/>
                    <a:pt x="333030" y="240270"/>
                    <a:pt x="318035" y="239278"/>
                  </a:cubicBezTo>
                  <a:cubicBezTo>
                    <a:pt x="315707" y="216847"/>
                    <a:pt x="304694" y="196969"/>
                    <a:pt x="288452" y="183012"/>
                  </a:cubicBezTo>
                  <a:lnTo>
                    <a:pt x="288452" y="147524"/>
                  </a:lnTo>
                  <a:cubicBezTo>
                    <a:pt x="345740" y="174252"/>
                    <a:pt x="385164" y="233088"/>
                    <a:pt x="383346" y="300758"/>
                  </a:cubicBezTo>
                  <a:cubicBezTo>
                    <a:pt x="380957" y="390017"/>
                    <a:pt x="306677" y="461383"/>
                    <a:pt x="217402" y="460346"/>
                  </a:cubicBezTo>
                  <a:cubicBezTo>
                    <a:pt x="127842" y="459295"/>
                    <a:pt x="55290" y="386096"/>
                    <a:pt x="55290" y="296280"/>
                  </a:cubicBezTo>
                  <a:cubicBezTo>
                    <a:pt x="55290" y="231435"/>
                    <a:pt x="93106" y="175289"/>
                    <a:pt x="147840" y="148666"/>
                  </a:cubicBezTo>
                  <a:lnTo>
                    <a:pt x="147840" y="182997"/>
                  </a:lnTo>
                  <a:cubicBezTo>
                    <a:pt x="131598" y="196954"/>
                    <a:pt x="120585" y="216832"/>
                    <a:pt x="118257" y="239263"/>
                  </a:cubicBezTo>
                  <a:lnTo>
                    <a:pt x="118257" y="239263"/>
                  </a:lnTo>
                  <a:close/>
                  <a:moveTo>
                    <a:pt x="120195" y="257217"/>
                  </a:moveTo>
                  <a:lnTo>
                    <a:pt x="316112" y="257217"/>
                  </a:lnTo>
                  <a:cubicBezTo>
                    <a:pt x="322077" y="257217"/>
                    <a:pt x="326930" y="262070"/>
                    <a:pt x="326930" y="268035"/>
                  </a:cubicBezTo>
                  <a:cubicBezTo>
                    <a:pt x="326930" y="273999"/>
                    <a:pt x="322077" y="278852"/>
                    <a:pt x="316112" y="278852"/>
                  </a:cubicBezTo>
                  <a:lnTo>
                    <a:pt x="120195" y="278852"/>
                  </a:lnTo>
                  <a:cubicBezTo>
                    <a:pt x="114230" y="278852"/>
                    <a:pt x="109377" y="273999"/>
                    <a:pt x="109377" y="268035"/>
                  </a:cubicBezTo>
                  <a:cubicBezTo>
                    <a:pt x="109377" y="262070"/>
                    <a:pt x="114230" y="257217"/>
                    <a:pt x="120195" y="257217"/>
                  </a:cubicBezTo>
                  <a:lnTo>
                    <a:pt x="120195" y="257217"/>
                  </a:lnTo>
                  <a:close/>
                  <a:moveTo>
                    <a:pt x="270438" y="63703"/>
                  </a:moveTo>
                  <a:lnTo>
                    <a:pt x="270438" y="171082"/>
                  </a:lnTo>
                  <a:cubicBezTo>
                    <a:pt x="259005" y="165448"/>
                    <a:pt x="246159" y="162263"/>
                    <a:pt x="232577" y="162263"/>
                  </a:cubicBezTo>
                  <a:lnTo>
                    <a:pt x="203730" y="162263"/>
                  </a:lnTo>
                  <a:cubicBezTo>
                    <a:pt x="190148" y="162263"/>
                    <a:pt x="177302" y="165448"/>
                    <a:pt x="165869" y="171082"/>
                  </a:cubicBezTo>
                  <a:lnTo>
                    <a:pt x="165869" y="63703"/>
                  </a:lnTo>
                  <a:lnTo>
                    <a:pt x="270438" y="63703"/>
                  </a:lnTo>
                  <a:close/>
                  <a:moveTo>
                    <a:pt x="203730" y="180292"/>
                  </a:moveTo>
                  <a:lnTo>
                    <a:pt x="232577" y="180292"/>
                  </a:lnTo>
                  <a:cubicBezTo>
                    <a:pt x="266968" y="180292"/>
                    <a:pt x="295469" y="205984"/>
                    <a:pt x="299886" y="239188"/>
                  </a:cubicBezTo>
                  <a:lnTo>
                    <a:pt x="136421" y="239188"/>
                  </a:lnTo>
                  <a:cubicBezTo>
                    <a:pt x="140838" y="205984"/>
                    <a:pt x="169339" y="180292"/>
                    <a:pt x="203730" y="180292"/>
                  </a:cubicBezTo>
                  <a:lnTo>
                    <a:pt x="203730" y="180292"/>
                  </a:lnTo>
                  <a:close/>
                  <a:moveTo>
                    <a:pt x="229572" y="597368"/>
                  </a:moveTo>
                  <a:lnTo>
                    <a:pt x="206735" y="597368"/>
                  </a:lnTo>
                  <a:lnTo>
                    <a:pt x="206735" y="556502"/>
                  </a:lnTo>
                  <a:lnTo>
                    <a:pt x="229572" y="556502"/>
                  </a:lnTo>
                  <a:lnTo>
                    <a:pt x="229572" y="597368"/>
                  </a:lnTo>
                  <a:close/>
                  <a:moveTo>
                    <a:pt x="262025" y="530705"/>
                  </a:moveTo>
                  <a:cubicBezTo>
                    <a:pt x="262025" y="534987"/>
                    <a:pt x="258539" y="538473"/>
                    <a:pt x="254257" y="538473"/>
                  </a:cubicBezTo>
                  <a:lnTo>
                    <a:pt x="182050" y="538473"/>
                  </a:lnTo>
                  <a:cubicBezTo>
                    <a:pt x="177768" y="538473"/>
                    <a:pt x="174282" y="534987"/>
                    <a:pt x="174282" y="530705"/>
                  </a:cubicBezTo>
                  <a:lnTo>
                    <a:pt x="174282" y="510963"/>
                  </a:lnTo>
                  <a:cubicBezTo>
                    <a:pt x="188841" y="514013"/>
                    <a:pt x="203910" y="515621"/>
                    <a:pt x="219355" y="515621"/>
                  </a:cubicBezTo>
                  <a:cubicBezTo>
                    <a:pt x="233944" y="515621"/>
                    <a:pt x="248217" y="514179"/>
                    <a:pt x="262025" y="511444"/>
                  </a:cubicBezTo>
                  <a:lnTo>
                    <a:pt x="262025" y="530705"/>
                  </a:lnTo>
                  <a:close/>
                  <a:moveTo>
                    <a:pt x="219355" y="497607"/>
                  </a:moveTo>
                  <a:cubicBezTo>
                    <a:pt x="108341" y="497607"/>
                    <a:pt x="18029" y="407295"/>
                    <a:pt x="18029" y="296280"/>
                  </a:cubicBezTo>
                  <a:cubicBezTo>
                    <a:pt x="18029" y="210446"/>
                    <a:pt x="72042" y="137007"/>
                    <a:pt x="147840" y="108100"/>
                  </a:cubicBezTo>
                  <a:lnTo>
                    <a:pt x="147840" y="128834"/>
                  </a:lnTo>
                  <a:cubicBezTo>
                    <a:pt x="82889" y="156689"/>
                    <a:pt x="37260" y="221249"/>
                    <a:pt x="37260" y="296280"/>
                  </a:cubicBezTo>
                  <a:cubicBezTo>
                    <a:pt x="37260" y="396688"/>
                    <a:pt x="118948" y="478375"/>
                    <a:pt x="219355" y="478375"/>
                  </a:cubicBezTo>
                  <a:cubicBezTo>
                    <a:pt x="319763" y="478375"/>
                    <a:pt x="401450" y="396688"/>
                    <a:pt x="401450" y="296280"/>
                  </a:cubicBezTo>
                  <a:cubicBezTo>
                    <a:pt x="401450" y="220332"/>
                    <a:pt x="354695" y="155096"/>
                    <a:pt x="288467" y="127827"/>
                  </a:cubicBezTo>
                  <a:lnTo>
                    <a:pt x="288467" y="107184"/>
                  </a:lnTo>
                  <a:cubicBezTo>
                    <a:pt x="365542" y="135445"/>
                    <a:pt x="420682" y="209530"/>
                    <a:pt x="420682" y="296280"/>
                  </a:cubicBezTo>
                  <a:cubicBezTo>
                    <a:pt x="420682" y="407295"/>
                    <a:pt x="330370" y="497607"/>
                    <a:pt x="219355" y="497607"/>
                  </a:cubicBezTo>
                  <a:lnTo>
                    <a:pt x="219355" y="497607"/>
                  </a:lnTo>
                  <a:close/>
                </a:path>
              </a:pathLst>
            </a:custGeom>
            <a:solidFill>
              <a:sysClr val="window" lastClr="FFFFFF"/>
            </a:solidFill>
            <a:ln w="148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1" name="任意多边形: 形状 40">
              <a:extLst>
                <a:ext uri="{FF2B5EF4-FFF2-40B4-BE49-F238E27FC236}">
                  <a16:creationId xmlns:a16="http://schemas.microsoft.com/office/drawing/2014/main" id="{9B5373E3-093C-2EED-DEB4-07A29A9ECC29}"/>
                </a:ext>
              </a:extLst>
            </p:cNvPr>
            <p:cNvSpPr/>
            <p:nvPr/>
          </p:nvSpPr>
          <p:spPr>
            <a:xfrm>
              <a:off x="6628419" y="2303516"/>
              <a:ext cx="30048" cy="30048"/>
            </a:xfrm>
            <a:custGeom>
              <a:avLst/>
              <a:gdLst>
                <a:gd name="connsiteX0" fmla="*/ 30049 w 30048"/>
                <a:gd name="connsiteY0" fmla="*/ 15024 h 30048"/>
                <a:gd name="connsiteX1" fmla="*/ 15024 w 30048"/>
                <a:gd name="connsiteY1" fmla="*/ 30049 h 30048"/>
                <a:gd name="connsiteX2" fmla="*/ 0 w 30048"/>
                <a:gd name="connsiteY2" fmla="*/ 15024 h 30048"/>
                <a:gd name="connsiteX3" fmla="*/ 15024 w 30048"/>
                <a:gd name="connsiteY3" fmla="*/ 0 h 30048"/>
                <a:gd name="connsiteX4" fmla="*/ 30049 w 30048"/>
                <a:gd name="connsiteY4" fmla="*/ 15024 h 30048"/>
                <a:gd name="connsiteX5" fmla="*/ 30049 w 30048"/>
                <a:gd name="connsiteY5" fmla="*/ 15024 h 3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048" h="30048">
                  <a:moveTo>
                    <a:pt x="30049" y="15024"/>
                  </a:moveTo>
                  <a:cubicBezTo>
                    <a:pt x="30049" y="23318"/>
                    <a:pt x="23318" y="30049"/>
                    <a:pt x="15024" y="30049"/>
                  </a:cubicBezTo>
                  <a:cubicBezTo>
                    <a:pt x="6731" y="30049"/>
                    <a:pt x="0" y="23318"/>
                    <a:pt x="0" y="15024"/>
                  </a:cubicBezTo>
                  <a:cubicBezTo>
                    <a:pt x="0" y="6731"/>
                    <a:pt x="6731" y="0"/>
                    <a:pt x="15024" y="0"/>
                  </a:cubicBezTo>
                  <a:cubicBezTo>
                    <a:pt x="23318" y="0"/>
                    <a:pt x="30049" y="6731"/>
                    <a:pt x="30049" y="15024"/>
                  </a:cubicBezTo>
                  <a:lnTo>
                    <a:pt x="30049" y="15024"/>
                  </a:lnTo>
                  <a:close/>
                </a:path>
              </a:pathLst>
            </a:custGeom>
            <a:solidFill>
              <a:sysClr val="window" lastClr="FFFFFF"/>
            </a:solidFill>
            <a:ln w="148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42" name="图形 324">
            <a:extLst>
              <a:ext uri="{FF2B5EF4-FFF2-40B4-BE49-F238E27FC236}">
                <a16:creationId xmlns:a16="http://schemas.microsoft.com/office/drawing/2014/main" id="{128771F0-D7F4-49F9-2733-9628B9EF834F}"/>
              </a:ext>
            </a:extLst>
          </p:cNvPr>
          <p:cNvGrpSpPr/>
          <p:nvPr/>
        </p:nvGrpSpPr>
        <p:grpSpPr>
          <a:xfrm>
            <a:off x="5869216" y="2558740"/>
            <a:ext cx="453566" cy="525384"/>
            <a:chOff x="6424088" y="2105194"/>
            <a:chExt cx="531260" cy="615382"/>
          </a:xfrm>
          <a:solidFill>
            <a:sysClr val="window" lastClr="FFFFFF"/>
          </a:solidFill>
        </p:grpSpPr>
        <p:sp>
          <p:nvSpPr>
            <p:cNvPr id="43" name="任意多边形: 形状 42">
              <a:extLst>
                <a:ext uri="{FF2B5EF4-FFF2-40B4-BE49-F238E27FC236}">
                  <a16:creationId xmlns:a16="http://schemas.microsoft.com/office/drawing/2014/main" id="{7851AC17-F1F8-5FCD-6D00-9AD7FA77A2CD}"/>
                </a:ext>
              </a:extLst>
            </p:cNvPr>
            <p:cNvSpPr/>
            <p:nvPr/>
          </p:nvSpPr>
          <p:spPr>
            <a:xfrm>
              <a:off x="6758229" y="2334767"/>
              <a:ext cx="159858" cy="159859"/>
            </a:xfrm>
            <a:custGeom>
              <a:avLst/>
              <a:gdLst>
                <a:gd name="connsiteX0" fmla="*/ 79930 w 159858"/>
                <a:gd name="connsiteY0" fmla="*/ 0 h 159859"/>
                <a:gd name="connsiteX1" fmla="*/ 0 w 159858"/>
                <a:gd name="connsiteY1" fmla="*/ 79930 h 159859"/>
                <a:gd name="connsiteX2" fmla="*/ 79930 w 159858"/>
                <a:gd name="connsiteY2" fmla="*/ 159859 h 159859"/>
                <a:gd name="connsiteX3" fmla="*/ 159859 w 159858"/>
                <a:gd name="connsiteY3" fmla="*/ 79930 h 159859"/>
                <a:gd name="connsiteX4" fmla="*/ 79930 w 159858"/>
                <a:gd name="connsiteY4" fmla="*/ 0 h 159859"/>
                <a:gd name="connsiteX5" fmla="*/ 79930 w 159858"/>
                <a:gd name="connsiteY5" fmla="*/ 0 h 159859"/>
                <a:gd name="connsiteX6" fmla="*/ 79930 w 159858"/>
                <a:gd name="connsiteY6" fmla="*/ 141830 h 159859"/>
                <a:gd name="connsiteX7" fmla="*/ 18029 w 159858"/>
                <a:gd name="connsiteY7" fmla="*/ 79930 h 159859"/>
                <a:gd name="connsiteX8" fmla="*/ 79930 w 159858"/>
                <a:gd name="connsiteY8" fmla="*/ 18029 h 159859"/>
                <a:gd name="connsiteX9" fmla="*/ 141830 w 159858"/>
                <a:gd name="connsiteY9" fmla="*/ 79930 h 159859"/>
                <a:gd name="connsiteX10" fmla="*/ 79930 w 159858"/>
                <a:gd name="connsiteY10" fmla="*/ 141830 h 159859"/>
                <a:gd name="connsiteX11" fmla="*/ 79930 w 159858"/>
                <a:gd name="connsiteY11" fmla="*/ 141830 h 159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9858" h="159859">
                  <a:moveTo>
                    <a:pt x="79930" y="0"/>
                  </a:moveTo>
                  <a:cubicBezTo>
                    <a:pt x="35848" y="0"/>
                    <a:pt x="0" y="35848"/>
                    <a:pt x="0" y="79930"/>
                  </a:cubicBezTo>
                  <a:cubicBezTo>
                    <a:pt x="0" y="124011"/>
                    <a:pt x="35863" y="159859"/>
                    <a:pt x="79930" y="159859"/>
                  </a:cubicBezTo>
                  <a:cubicBezTo>
                    <a:pt x="123996" y="159859"/>
                    <a:pt x="159859" y="124011"/>
                    <a:pt x="159859" y="79930"/>
                  </a:cubicBezTo>
                  <a:cubicBezTo>
                    <a:pt x="159859" y="35848"/>
                    <a:pt x="123996" y="0"/>
                    <a:pt x="79930" y="0"/>
                  </a:cubicBezTo>
                  <a:lnTo>
                    <a:pt x="79930" y="0"/>
                  </a:lnTo>
                  <a:close/>
                  <a:moveTo>
                    <a:pt x="79930" y="141830"/>
                  </a:moveTo>
                  <a:cubicBezTo>
                    <a:pt x="45794" y="141830"/>
                    <a:pt x="18029" y="114065"/>
                    <a:pt x="18029" y="79930"/>
                  </a:cubicBezTo>
                  <a:cubicBezTo>
                    <a:pt x="18029" y="45794"/>
                    <a:pt x="45809" y="18029"/>
                    <a:pt x="79930" y="18029"/>
                  </a:cubicBezTo>
                  <a:cubicBezTo>
                    <a:pt x="114050" y="18029"/>
                    <a:pt x="141830" y="45794"/>
                    <a:pt x="141830" y="79930"/>
                  </a:cubicBezTo>
                  <a:cubicBezTo>
                    <a:pt x="141830" y="114065"/>
                    <a:pt x="114065" y="141830"/>
                    <a:pt x="79930" y="141830"/>
                  </a:cubicBezTo>
                  <a:lnTo>
                    <a:pt x="79930" y="141830"/>
                  </a:lnTo>
                  <a:close/>
                </a:path>
              </a:pathLst>
            </a:custGeom>
            <a:solidFill>
              <a:sysClr val="window" lastClr="FFFFFF"/>
            </a:solidFill>
            <a:ln w="148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4" name="任意多边形: 形状 43">
              <a:extLst>
                <a:ext uri="{FF2B5EF4-FFF2-40B4-BE49-F238E27FC236}">
                  <a16:creationId xmlns:a16="http://schemas.microsoft.com/office/drawing/2014/main" id="{1AB97BD7-6750-BA01-C2AD-E3134E4688F8}"/>
                </a:ext>
              </a:extLst>
            </p:cNvPr>
            <p:cNvSpPr/>
            <p:nvPr/>
          </p:nvSpPr>
          <p:spPr>
            <a:xfrm>
              <a:off x="6795618" y="2368271"/>
              <a:ext cx="86312" cy="83565"/>
            </a:xfrm>
            <a:custGeom>
              <a:avLst/>
              <a:gdLst>
                <a:gd name="connsiteX0" fmla="*/ 85585 w 86312"/>
                <a:gd name="connsiteY0" fmla="*/ 30830 h 83565"/>
                <a:gd name="connsiteX1" fmla="*/ 71477 w 86312"/>
                <a:gd name="connsiteY1" fmla="*/ 20583 h 83565"/>
                <a:gd name="connsiteX2" fmla="*/ 60614 w 86312"/>
                <a:gd name="connsiteY2" fmla="*/ 20583 h 83565"/>
                <a:gd name="connsiteX3" fmla="*/ 57264 w 86312"/>
                <a:gd name="connsiteY3" fmla="*/ 10247 h 83565"/>
                <a:gd name="connsiteX4" fmla="*/ 43156 w 86312"/>
                <a:gd name="connsiteY4" fmla="*/ 0 h 83565"/>
                <a:gd name="connsiteX5" fmla="*/ 29048 w 86312"/>
                <a:gd name="connsiteY5" fmla="*/ 10247 h 83565"/>
                <a:gd name="connsiteX6" fmla="*/ 25698 w 86312"/>
                <a:gd name="connsiteY6" fmla="*/ 20583 h 83565"/>
                <a:gd name="connsiteX7" fmla="*/ 14835 w 86312"/>
                <a:gd name="connsiteY7" fmla="*/ 20583 h 83565"/>
                <a:gd name="connsiteX8" fmla="*/ 727 w 86312"/>
                <a:gd name="connsiteY8" fmla="*/ 30830 h 83565"/>
                <a:gd name="connsiteX9" fmla="*/ 6121 w 86312"/>
                <a:gd name="connsiteY9" fmla="*/ 47417 h 83565"/>
                <a:gd name="connsiteX10" fmla="*/ 14910 w 86312"/>
                <a:gd name="connsiteY10" fmla="*/ 53802 h 83565"/>
                <a:gd name="connsiteX11" fmla="*/ 11560 w 86312"/>
                <a:gd name="connsiteY11" fmla="*/ 64139 h 83565"/>
                <a:gd name="connsiteX12" fmla="*/ 16953 w 86312"/>
                <a:gd name="connsiteY12" fmla="*/ 80726 h 83565"/>
                <a:gd name="connsiteX13" fmla="*/ 34397 w 86312"/>
                <a:gd name="connsiteY13" fmla="*/ 80726 h 83565"/>
                <a:gd name="connsiteX14" fmla="*/ 43186 w 86312"/>
                <a:gd name="connsiteY14" fmla="*/ 74341 h 83565"/>
                <a:gd name="connsiteX15" fmla="*/ 51975 w 86312"/>
                <a:gd name="connsiteY15" fmla="*/ 80726 h 83565"/>
                <a:gd name="connsiteX16" fmla="*/ 60689 w 86312"/>
                <a:gd name="connsiteY16" fmla="*/ 83565 h 83565"/>
                <a:gd name="connsiteX17" fmla="*/ 69403 w 86312"/>
                <a:gd name="connsiteY17" fmla="*/ 80726 h 83565"/>
                <a:gd name="connsiteX18" fmla="*/ 74797 w 86312"/>
                <a:gd name="connsiteY18" fmla="*/ 64139 h 83565"/>
                <a:gd name="connsiteX19" fmla="*/ 71447 w 86312"/>
                <a:gd name="connsiteY19" fmla="*/ 53802 h 83565"/>
                <a:gd name="connsiteX20" fmla="*/ 80236 w 86312"/>
                <a:gd name="connsiteY20" fmla="*/ 47417 h 83565"/>
                <a:gd name="connsiteX21" fmla="*/ 85585 w 86312"/>
                <a:gd name="connsiteY21" fmla="*/ 30830 h 83565"/>
                <a:gd name="connsiteX22" fmla="*/ 85585 w 86312"/>
                <a:gd name="connsiteY22" fmla="*/ 30830 h 83565"/>
                <a:gd name="connsiteX23" fmla="*/ 58916 w 86312"/>
                <a:gd name="connsiteY23" fmla="*/ 40581 h 83565"/>
                <a:gd name="connsiteX24" fmla="*/ 53523 w 86312"/>
                <a:gd name="connsiteY24" fmla="*/ 57168 h 83565"/>
                <a:gd name="connsiteX25" fmla="*/ 54559 w 86312"/>
                <a:gd name="connsiteY25" fmla="*/ 60353 h 83565"/>
                <a:gd name="connsiteX26" fmla="*/ 51855 w 86312"/>
                <a:gd name="connsiteY26" fmla="*/ 58385 h 83565"/>
                <a:gd name="connsiteX27" fmla="*/ 43141 w 86312"/>
                <a:gd name="connsiteY27" fmla="*/ 55545 h 83565"/>
                <a:gd name="connsiteX28" fmla="*/ 34427 w 86312"/>
                <a:gd name="connsiteY28" fmla="*/ 58385 h 83565"/>
                <a:gd name="connsiteX29" fmla="*/ 31722 w 86312"/>
                <a:gd name="connsiteY29" fmla="*/ 60353 h 83565"/>
                <a:gd name="connsiteX30" fmla="*/ 32759 w 86312"/>
                <a:gd name="connsiteY30" fmla="*/ 57153 h 83565"/>
                <a:gd name="connsiteX31" fmla="*/ 27365 w 86312"/>
                <a:gd name="connsiteY31" fmla="*/ 40566 h 83565"/>
                <a:gd name="connsiteX32" fmla="*/ 24646 w 86312"/>
                <a:gd name="connsiteY32" fmla="*/ 38598 h 83565"/>
                <a:gd name="connsiteX33" fmla="*/ 27996 w 86312"/>
                <a:gd name="connsiteY33" fmla="*/ 38598 h 83565"/>
                <a:gd name="connsiteX34" fmla="*/ 42104 w 86312"/>
                <a:gd name="connsiteY34" fmla="*/ 28351 h 83565"/>
                <a:gd name="connsiteX35" fmla="*/ 43141 w 86312"/>
                <a:gd name="connsiteY35" fmla="*/ 25166 h 83565"/>
                <a:gd name="connsiteX36" fmla="*/ 44178 w 86312"/>
                <a:gd name="connsiteY36" fmla="*/ 28351 h 83565"/>
                <a:gd name="connsiteX37" fmla="*/ 58285 w 86312"/>
                <a:gd name="connsiteY37" fmla="*/ 38598 h 83565"/>
                <a:gd name="connsiteX38" fmla="*/ 61636 w 86312"/>
                <a:gd name="connsiteY38" fmla="*/ 38598 h 83565"/>
                <a:gd name="connsiteX39" fmla="*/ 58916 w 86312"/>
                <a:gd name="connsiteY39" fmla="*/ 40581 h 8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6312" h="83565">
                  <a:moveTo>
                    <a:pt x="85585" y="30830"/>
                  </a:moveTo>
                  <a:cubicBezTo>
                    <a:pt x="83586" y="24700"/>
                    <a:pt x="77922" y="20583"/>
                    <a:pt x="71477" y="20583"/>
                  </a:cubicBezTo>
                  <a:lnTo>
                    <a:pt x="60614" y="20583"/>
                  </a:lnTo>
                  <a:lnTo>
                    <a:pt x="57264" y="10247"/>
                  </a:lnTo>
                  <a:cubicBezTo>
                    <a:pt x="55265" y="4117"/>
                    <a:pt x="49601" y="0"/>
                    <a:pt x="43156" y="0"/>
                  </a:cubicBezTo>
                  <a:cubicBezTo>
                    <a:pt x="36710" y="0"/>
                    <a:pt x="31046" y="4117"/>
                    <a:pt x="29048" y="10247"/>
                  </a:cubicBezTo>
                  <a:lnTo>
                    <a:pt x="25698" y="20583"/>
                  </a:lnTo>
                  <a:lnTo>
                    <a:pt x="14835" y="20583"/>
                  </a:lnTo>
                  <a:cubicBezTo>
                    <a:pt x="8390" y="20583"/>
                    <a:pt x="2725" y="24700"/>
                    <a:pt x="727" y="30830"/>
                  </a:cubicBezTo>
                  <a:cubicBezTo>
                    <a:pt x="-1256" y="36960"/>
                    <a:pt x="907" y="43631"/>
                    <a:pt x="6121" y="47417"/>
                  </a:cubicBezTo>
                  <a:lnTo>
                    <a:pt x="14910" y="53802"/>
                  </a:lnTo>
                  <a:lnTo>
                    <a:pt x="11560" y="64139"/>
                  </a:lnTo>
                  <a:cubicBezTo>
                    <a:pt x="9561" y="70269"/>
                    <a:pt x="11725" y="76940"/>
                    <a:pt x="16953" y="80726"/>
                  </a:cubicBezTo>
                  <a:cubicBezTo>
                    <a:pt x="22167" y="84512"/>
                    <a:pt x="29183" y="84512"/>
                    <a:pt x="34397" y="80726"/>
                  </a:cubicBezTo>
                  <a:lnTo>
                    <a:pt x="43186" y="74341"/>
                  </a:lnTo>
                  <a:lnTo>
                    <a:pt x="51975" y="80726"/>
                  </a:lnTo>
                  <a:cubicBezTo>
                    <a:pt x="54574" y="82619"/>
                    <a:pt x="57639" y="83565"/>
                    <a:pt x="60689" y="83565"/>
                  </a:cubicBezTo>
                  <a:cubicBezTo>
                    <a:pt x="63754" y="83565"/>
                    <a:pt x="66804" y="82619"/>
                    <a:pt x="69403" y="80726"/>
                  </a:cubicBezTo>
                  <a:cubicBezTo>
                    <a:pt x="74617" y="76940"/>
                    <a:pt x="76780" y="70269"/>
                    <a:pt x="74797" y="64139"/>
                  </a:cubicBezTo>
                  <a:lnTo>
                    <a:pt x="71447" y="53802"/>
                  </a:lnTo>
                  <a:lnTo>
                    <a:pt x="80236" y="47417"/>
                  </a:lnTo>
                  <a:cubicBezTo>
                    <a:pt x="85404" y="43631"/>
                    <a:pt x="87568" y="36960"/>
                    <a:pt x="85585" y="30830"/>
                  </a:cubicBezTo>
                  <a:lnTo>
                    <a:pt x="85585" y="30830"/>
                  </a:lnTo>
                  <a:close/>
                  <a:moveTo>
                    <a:pt x="58916" y="40581"/>
                  </a:moveTo>
                  <a:cubicBezTo>
                    <a:pt x="53703" y="44367"/>
                    <a:pt x="51539" y="51038"/>
                    <a:pt x="53523" y="57168"/>
                  </a:cubicBezTo>
                  <a:lnTo>
                    <a:pt x="54559" y="60353"/>
                  </a:lnTo>
                  <a:lnTo>
                    <a:pt x="51855" y="58385"/>
                  </a:lnTo>
                  <a:cubicBezTo>
                    <a:pt x="49241" y="56492"/>
                    <a:pt x="46191" y="55545"/>
                    <a:pt x="43141" y="55545"/>
                  </a:cubicBezTo>
                  <a:cubicBezTo>
                    <a:pt x="40076" y="55545"/>
                    <a:pt x="37026" y="56492"/>
                    <a:pt x="34427" y="58385"/>
                  </a:cubicBezTo>
                  <a:lnTo>
                    <a:pt x="31722" y="60353"/>
                  </a:lnTo>
                  <a:lnTo>
                    <a:pt x="32759" y="57153"/>
                  </a:lnTo>
                  <a:cubicBezTo>
                    <a:pt x="34742" y="51023"/>
                    <a:pt x="32579" y="44367"/>
                    <a:pt x="27365" y="40566"/>
                  </a:cubicBezTo>
                  <a:lnTo>
                    <a:pt x="24646" y="38598"/>
                  </a:lnTo>
                  <a:lnTo>
                    <a:pt x="27996" y="38598"/>
                  </a:lnTo>
                  <a:cubicBezTo>
                    <a:pt x="34442" y="38598"/>
                    <a:pt x="40106" y="34481"/>
                    <a:pt x="42104" y="28351"/>
                  </a:cubicBezTo>
                  <a:lnTo>
                    <a:pt x="43141" y="25166"/>
                  </a:lnTo>
                  <a:lnTo>
                    <a:pt x="44178" y="28351"/>
                  </a:lnTo>
                  <a:cubicBezTo>
                    <a:pt x="46161" y="34481"/>
                    <a:pt x="51840" y="38598"/>
                    <a:pt x="58285" y="38598"/>
                  </a:cubicBezTo>
                  <a:lnTo>
                    <a:pt x="61636" y="38598"/>
                  </a:lnTo>
                  <a:lnTo>
                    <a:pt x="58916" y="40581"/>
                  </a:lnTo>
                  <a:close/>
                </a:path>
              </a:pathLst>
            </a:custGeom>
            <a:solidFill>
              <a:sysClr val="window" lastClr="FFFFFF"/>
            </a:solidFill>
            <a:ln w="148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5" name="任意多边形: 形状 44">
              <a:extLst>
                <a:ext uri="{FF2B5EF4-FFF2-40B4-BE49-F238E27FC236}">
                  <a16:creationId xmlns:a16="http://schemas.microsoft.com/office/drawing/2014/main" id="{06B55AB6-C8FD-20FD-791B-7B2759574A70}"/>
                </a:ext>
              </a:extLst>
            </p:cNvPr>
            <p:cNvSpPr/>
            <p:nvPr/>
          </p:nvSpPr>
          <p:spPr>
            <a:xfrm>
              <a:off x="6461362" y="2334765"/>
              <a:ext cx="159852" cy="159867"/>
            </a:xfrm>
            <a:custGeom>
              <a:avLst/>
              <a:gdLst>
                <a:gd name="connsiteX0" fmla="*/ 159679 w 159852"/>
                <a:gd name="connsiteY0" fmla="*/ 74628 h 159867"/>
                <a:gd name="connsiteX1" fmla="*/ 85143 w 159852"/>
                <a:gd name="connsiteY1" fmla="*/ 167 h 159867"/>
                <a:gd name="connsiteX2" fmla="*/ 166 w 159852"/>
                <a:gd name="connsiteY2" fmla="*/ 85130 h 159867"/>
                <a:gd name="connsiteX3" fmla="*/ 73815 w 159852"/>
                <a:gd name="connsiteY3" fmla="*/ 159636 h 159867"/>
                <a:gd name="connsiteX4" fmla="*/ 113284 w 159852"/>
                <a:gd name="connsiteY4" fmla="*/ 152559 h 159867"/>
                <a:gd name="connsiteX5" fmla="*/ 115973 w 159852"/>
                <a:gd name="connsiteY5" fmla="*/ 137941 h 159867"/>
                <a:gd name="connsiteX6" fmla="*/ 105742 w 159852"/>
                <a:gd name="connsiteY6" fmla="*/ 136168 h 159867"/>
                <a:gd name="connsiteX7" fmla="*/ 77331 w 159852"/>
                <a:gd name="connsiteY7" fmla="*/ 141772 h 159867"/>
                <a:gd name="connsiteX8" fmla="*/ 18150 w 159852"/>
                <a:gd name="connsiteY8" fmla="*/ 83928 h 159867"/>
                <a:gd name="connsiteX9" fmla="*/ 83806 w 159852"/>
                <a:gd name="connsiteY9" fmla="*/ 18151 h 159867"/>
                <a:gd name="connsiteX10" fmla="*/ 141785 w 159852"/>
                <a:gd name="connsiteY10" fmla="*/ 77813 h 159867"/>
                <a:gd name="connsiteX11" fmla="*/ 137398 w 159852"/>
                <a:gd name="connsiteY11" fmla="*/ 102889 h 159867"/>
                <a:gd name="connsiteX12" fmla="*/ 139336 w 159852"/>
                <a:gd name="connsiteY12" fmla="*/ 112595 h 159867"/>
                <a:gd name="connsiteX13" fmla="*/ 139471 w 159852"/>
                <a:gd name="connsiteY13" fmla="*/ 112730 h 159867"/>
                <a:gd name="connsiteX14" fmla="*/ 154090 w 159852"/>
                <a:gd name="connsiteY14" fmla="*/ 109755 h 159867"/>
                <a:gd name="connsiteX15" fmla="*/ 159679 w 159852"/>
                <a:gd name="connsiteY15" fmla="*/ 74628 h 159867"/>
                <a:gd name="connsiteX16" fmla="*/ 159679 w 159852"/>
                <a:gd name="connsiteY16" fmla="*/ 74628 h 159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9852" h="159867">
                  <a:moveTo>
                    <a:pt x="159679" y="74628"/>
                  </a:moveTo>
                  <a:cubicBezTo>
                    <a:pt x="157095" y="34828"/>
                    <a:pt x="124943" y="2706"/>
                    <a:pt x="85143" y="167"/>
                  </a:cubicBezTo>
                  <a:cubicBezTo>
                    <a:pt x="36975" y="-2913"/>
                    <a:pt x="-2899" y="36962"/>
                    <a:pt x="166" y="85130"/>
                  </a:cubicBezTo>
                  <a:cubicBezTo>
                    <a:pt x="2675" y="124629"/>
                    <a:pt x="34346" y="156676"/>
                    <a:pt x="73815" y="159636"/>
                  </a:cubicBezTo>
                  <a:cubicBezTo>
                    <a:pt x="87953" y="160703"/>
                    <a:pt x="101400" y="158043"/>
                    <a:pt x="113284" y="152559"/>
                  </a:cubicBezTo>
                  <a:cubicBezTo>
                    <a:pt x="119023" y="149915"/>
                    <a:pt x="120436" y="142418"/>
                    <a:pt x="115973" y="137941"/>
                  </a:cubicBezTo>
                  <a:cubicBezTo>
                    <a:pt x="113269" y="135251"/>
                    <a:pt x="109197" y="134575"/>
                    <a:pt x="105742" y="136168"/>
                  </a:cubicBezTo>
                  <a:cubicBezTo>
                    <a:pt x="97148" y="140134"/>
                    <a:pt x="87502" y="142193"/>
                    <a:pt x="77331" y="141772"/>
                  </a:cubicBezTo>
                  <a:cubicBezTo>
                    <a:pt x="45885" y="140480"/>
                    <a:pt x="20133" y="115329"/>
                    <a:pt x="18150" y="83928"/>
                  </a:cubicBezTo>
                  <a:cubicBezTo>
                    <a:pt x="15806" y="46683"/>
                    <a:pt x="46591" y="15868"/>
                    <a:pt x="83806" y="18151"/>
                  </a:cubicBezTo>
                  <a:cubicBezTo>
                    <a:pt x="115447" y="20090"/>
                    <a:pt x="140718" y="46142"/>
                    <a:pt x="141785" y="77813"/>
                  </a:cubicBezTo>
                  <a:cubicBezTo>
                    <a:pt x="142086" y="86693"/>
                    <a:pt x="140493" y="95166"/>
                    <a:pt x="137398" y="102889"/>
                  </a:cubicBezTo>
                  <a:cubicBezTo>
                    <a:pt x="136061" y="106224"/>
                    <a:pt x="136797" y="110040"/>
                    <a:pt x="139336" y="112595"/>
                  </a:cubicBezTo>
                  <a:lnTo>
                    <a:pt x="139471" y="112730"/>
                  </a:lnTo>
                  <a:cubicBezTo>
                    <a:pt x="143994" y="117267"/>
                    <a:pt x="151686" y="115705"/>
                    <a:pt x="154090" y="109755"/>
                  </a:cubicBezTo>
                  <a:cubicBezTo>
                    <a:pt x="158417" y="98997"/>
                    <a:pt x="160490" y="87098"/>
                    <a:pt x="159679" y="74628"/>
                  </a:cubicBezTo>
                  <a:lnTo>
                    <a:pt x="159679" y="74628"/>
                  </a:lnTo>
                  <a:close/>
                </a:path>
              </a:pathLst>
            </a:custGeom>
            <a:solidFill>
              <a:sysClr val="window" lastClr="FFFFFF"/>
            </a:solidFill>
            <a:ln w="148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6" name="任意多边形: 形状 45">
              <a:extLst>
                <a:ext uri="{FF2B5EF4-FFF2-40B4-BE49-F238E27FC236}">
                  <a16:creationId xmlns:a16="http://schemas.microsoft.com/office/drawing/2014/main" id="{96C7ED72-A3BB-AB29-61EE-10EF70E35387}"/>
                </a:ext>
              </a:extLst>
            </p:cNvPr>
            <p:cNvSpPr/>
            <p:nvPr/>
          </p:nvSpPr>
          <p:spPr>
            <a:xfrm>
              <a:off x="6424088" y="2105194"/>
              <a:ext cx="531260" cy="615382"/>
            </a:xfrm>
            <a:custGeom>
              <a:avLst/>
              <a:gdLst>
                <a:gd name="connsiteX0" fmla="*/ 487390 w 531260"/>
                <a:gd name="connsiteY0" fmla="*/ 466356 h 615382"/>
                <a:gd name="connsiteX1" fmla="*/ 423085 w 531260"/>
                <a:gd name="connsiteY1" fmla="*/ 466356 h 615382"/>
                <a:gd name="connsiteX2" fmla="*/ 423085 w 531260"/>
                <a:gd name="connsiteY2" fmla="*/ 456139 h 615382"/>
                <a:gd name="connsiteX3" fmla="*/ 426361 w 531260"/>
                <a:gd name="connsiteY3" fmla="*/ 456139 h 615382"/>
                <a:gd name="connsiteX4" fmla="*/ 445382 w 531260"/>
                <a:gd name="connsiteY4" fmla="*/ 440875 h 615382"/>
                <a:gd name="connsiteX5" fmla="*/ 447876 w 531260"/>
                <a:gd name="connsiteY5" fmla="*/ 421704 h 615382"/>
                <a:gd name="connsiteX6" fmla="*/ 531261 w 531260"/>
                <a:gd name="connsiteY6" fmla="*/ 309487 h 615382"/>
                <a:gd name="connsiteX7" fmla="*/ 479577 w 531260"/>
                <a:gd name="connsiteY7" fmla="*/ 212354 h 615382"/>
                <a:gd name="connsiteX8" fmla="*/ 479577 w 531260"/>
                <a:gd name="connsiteY8" fmla="*/ 102271 h 615382"/>
                <a:gd name="connsiteX9" fmla="*/ 377306 w 531260"/>
                <a:gd name="connsiteY9" fmla="*/ 0 h 615382"/>
                <a:gd name="connsiteX10" fmla="*/ 152752 w 531260"/>
                <a:gd name="connsiteY10" fmla="*/ 0 h 615382"/>
                <a:gd name="connsiteX11" fmla="*/ 50482 w 531260"/>
                <a:gd name="connsiteY11" fmla="*/ 102271 h 615382"/>
                <a:gd name="connsiteX12" fmla="*/ 50482 w 531260"/>
                <a:gd name="connsiteY12" fmla="*/ 213211 h 615382"/>
                <a:gd name="connsiteX13" fmla="*/ 0 w 531260"/>
                <a:gd name="connsiteY13" fmla="*/ 309502 h 615382"/>
                <a:gd name="connsiteX14" fmla="*/ 117190 w 531260"/>
                <a:gd name="connsiteY14" fmla="*/ 426692 h 615382"/>
                <a:gd name="connsiteX15" fmla="*/ 234380 w 531260"/>
                <a:gd name="connsiteY15" fmla="*/ 309502 h 615382"/>
                <a:gd name="connsiteX16" fmla="*/ 183898 w 531260"/>
                <a:gd name="connsiteY16" fmla="*/ 213211 h 615382"/>
                <a:gd name="connsiteX17" fmla="*/ 183898 w 531260"/>
                <a:gd name="connsiteY17" fmla="*/ 99161 h 615382"/>
                <a:gd name="connsiteX18" fmla="*/ 265029 w 531260"/>
                <a:gd name="connsiteY18" fmla="*/ 18029 h 615382"/>
                <a:gd name="connsiteX19" fmla="*/ 346161 w 531260"/>
                <a:gd name="connsiteY19" fmla="*/ 99161 h 615382"/>
                <a:gd name="connsiteX20" fmla="*/ 346161 w 531260"/>
                <a:gd name="connsiteY20" fmla="*/ 214037 h 615382"/>
                <a:gd name="connsiteX21" fmla="*/ 296881 w 531260"/>
                <a:gd name="connsiteY21" fmla="*/ 309487 h 615382"/>
                <a:gd name="connsiteX22" fmla="*/ 380266 w 531260"/>
                <a:gd name="connsiteY22" fmla="*/ 421704 h 615382"/>
                <a:gd name="connsiteX23" fmla="*/ 382760 w 531260"/>
                <a:gd name="connsiteY23" fmla="*/ 440875 h 615382"/>
                <a:gd name="connsiteX24" fmla="*/ 401781 w 531260"/>
                <a:gd name="connsiteY24" fmla="*/ 456124 h 615382"/>
                <a:gd name="connsiteX25" fmla="*/ 405056 w 531260"/>
                <a:gd name="connsiteY25" fmla="*/ 456124 h 615382"/>
                <a:gd name="connsiteX26" fmla="*/ 405056 w 531260"/>
                <a:gd name="connsiteY26" fmla="*/ 475356 h 615382"/>
                <a:gd name="connsiteX27" fmla="*/ 414071 w 531260"/>
                <a:gd name="connsiteY27" fmla="*/ 484370 h 615382"/>
                <a:gd name="connsiteX28" fmla="*/ 487390 w 531260"/>
                <a:gd name="connsiteY28" fmla="*/ 484370 h 615382"/>
                <a:gd name="connsiteX29" fmla="*/ 507222 w 531260"/>
                <a:gd name="connsiteY29" fmla="*/ 504202 h 615382"/>
                <a:gd name="connsiteX30" fmla="*/ 487390 w 531260"/>
                <a:gd name="connsiteY30" fmla="*/ 524035 h 615382"/>
                <a:gd name="connsiteX31" fmla="*/ 87141 w 531260"/>
                <a:gd name="connsiteY31" fmla="*/ 524035 h 615382"/>
                <a:gd name="connsiteX32" fmla="*/ 49280 w 531260"/>
                <a:gd name="connsiteY32" fmla="*/ 561896 h 615382"/>
                <a:gd name="connsiteX33" fmla="*/ 87141 w 531260"/>
                <a:gd name="connsiteY33" fmla="*/ 599757 h 615382"/>
                <a:gd name="connsiteX34" fmla="*/ 381543 w 531260"/>
                <a:gd name="connsiteY34" fmla="*/ 599757 h 615382"/>
                <a:gd name="connsiteX35" fmla="*/ 404455 w 531260"/>
                <a:gd name="connsiteY35" fmla="*/ 615383 h 615382"/>
                <a:gd name="connsiteX36" fmla="*/ 446523 w 531260"/>
                <a:gd name="connsiteY36" fmla="*/ 615383 h 615382"/>
                <a:gd name="connsiteX37" fmla="*/ 455538 w 531260"/>
                <a:gd name="connsiteY37" fmla="*/ 606368 h 615382"/>
                <a:gd name="connsiteX38" fmla="*/ 455538 w 531260"/>
                <a:gd name="connsiteY38" fmla="*/ 599757 h 615382"/>
                <a:gd name="connsiteX39" fmla="*/ 469360 w 531260"/>
                <a:gd name="connsiteY39" fmla="*/ 599757 h 615382"/>
                <a:gd name="connsiteX40" fmla="*/ 478375 w 531260"/>
                <a:gd name="connsiteY40" fmla="*/ 590743 h 615382"/>
                <a:gd name="connsiteX41" fmla="*/ 469360 w 531260"/>
                <a:gd name="connsiteY41" fmla="*/ 581728 h 615382"/>
                <a:gd name="connsiteX42" fmla="*/ 455538 w 531260"/>
                <a:gd name="connsiteY42" fmla="*/ 581728 h 615382"/>
                <a:gd name="connsiteX43" fmla="*/ 455538 w 531260"/>
                <a:gd name="connsiteY43" fmla="*/ 575117 h 615382"/>
                <a:gd name="connsiteX44" fmla="*/ 446523 w 531260"/>
                <a:gd name="connsiteY44" fmla="*/ 566103 h 615382"/>
                <a:gd name="connsiteX45" fmla="*/ 404455 w 531260"/>
                <a:gd name="connsiteY45" fmla="*/ 566103 h 615382"/>
                <a:gd name="connsiteX46" fmla="*/ 381543 w 531260"/>
                <a:gd name="connsiteY46" fmla="*/ 581728 h 615382"/>
                <a:gd name="connsiteX47" fmla="*/ 87141 w 531260"/>
                <a:gd name="connsiteY47" fmla="*/ 581728 h 615382"/>
                <a:gd name="connsiteX48" fmla="*/ 67309 w 531260"/>
                <a:gd name="connsiteY48" fmla="*/ 561896 h 615382"/>
                <a:gd name="connsiteX49" fmla="*/ 87141 w 531260"/>
                <a:gd name="connsiteY49" fmla="*/ 542064 h 615382"/>
                <a:gd name="connsiteX50" fmla="*/ 487390 w 531260"/>
                <a:gd name="connsiteY50" fmla="*/ 542064 h 615382"/>
                <a:gd name="connsiteX51" fmla="*/ 525251 w 531260"/>
                <a:gd name="connsiteY51" fmla="*/ 504202 h 615382"/>
                <a:gd name="connsiteX52" fmla="*/ 487390 w 531260"/>
                <a:gd name="connsiteY52" fmla="*/ 466356 h 615382"/>
                <a:gd name="connsiteX53" fmla="*/ 487390 w 531260"/>
                <a:gd name="connsiteY53" fmla="*/ 466356 h 615382"/>
                <a:gd name="connsiteX54" fmla="*/ 129254 w 531260"/>
                <a:gd name="connsiteY54" fmla="*/ 162263 h 615382"/>
                <a:gd name="connsiteX55" fmla="*/ 145406 w 531260"/>
                <a:gd name="connsiteY55" fmla="*/ 146638 h 615382"/>
                <a:gd name="connsiteX56" fmla="*/ 165869 w 531260"/>
                <a:gd name="connsiteY56" fmla="*/ 146638 h 615382"/>
                <a:gd name="connsiteX57" fmla="*/ 165869 w 531260"/>
                <a:gd name="connsiteY57" fmla="*/ 202904 h 615382"/>
                <a:gd name="connsiteX58" fmla="*/ 143032 w 531260"/>
                <a:gd name="connsiteY58" fmla="*/ 195181 h 615382"/>
                <a:gd name="connsiteX59" fmla="*/ 143032 w 531260"/>
                <a:gd name="connsiteY59" fmla="*/ 186002 h 615382"/>
                <a:gd name="connsiteX60" fmla="*/ 125273 w 531260"/>
                <a:gd name="connsiteY60" fmla="*/ 168859 h 615382"/>
                <a:gd name="connsiteX61" fmla="*/ 109107 w 531260"/>
                <a:gd name="connsiteY61" fmla="*/ 168859 h 615382"/>
                <a:gd name="connsiteX62" fmla="*/ 91348 w 531260"/>
                <a:gd name="connsiteY62" fmla="*/ 186002 h 615382"/>
                <a:gd name="connsiteX63" fmla="*/ 91348 w 531260"/>
                <a:gd name="connsiteY63" fmla="*/ 195181 h 615382"/>
                <a:gd name="connsiteX64" fmla="*/ 68511 w 531260"/>
                <a:gd name="connsiteY64" fmla="*/ 202904 h 615382"/>
                <a:gd name="connsiteX65" fmla="*/ 68511 w 531260"/>
                <a:gd name="connsiteY65" fmla="*/ 146638 h 615382"/>
                <a:gd name="connsiteX66" fmla="*/ 88974 w 531260"/>
                <a:gd name="connsiteY66" fmla="*/ 146638 h 615382"/>
                <a:gd name="connsiteX67" fmla="*/ 105125 w 531260"/>
                <a:gd name="connsiteY67" fmla="*/ 162263 h 615382"/>
                <a:gd name="connsiteX68" fmla="*/ 129254 w 531260"/>
                <a:gd name="connsiteY68" fmla="*/ 162263 h 615382"/>
                <a:gd name="connsiteX69" fmla="*/ 106973 w 531260"/>
                <a:gd name="connsiteY69" fmla="*/ 144234 h 615382"/>
                <a:gd name="connsiteX70" fmla="*/ 106973 w 531260"/>
                <a:gd name="connsiteY70" fmla="*/ 131012 h 615382"/>
                <a:gd name="connsiteX71" fmla="*/ 127406 w 531260"/>
                <a:gd name="connsiteY71" fmla="*/ 131012 h 615382"/>
                <a:gd name="connsiteX72" fmla="*/ 127406 w 531260"/>
                <a:gd name="connsiteY72" fmla="*/ 144234 h 615382"/>
                <a:gd name="connsiteX73" fmla="*/ 106973 w 531260"/>
                <a:gd name="connsiteY73" fmla="*/ 144234 h 615382"/>
                <a:gd name="connsiteX74" fmla="*/ 125003 w 531260"/>
                <a:gd name="connsiteY74" fmla="*/ 186918 h 615382"/>
                <a:gd name="connsiteX75" fmla="*/ 125003 w 531260"/>
                <a:gd name="connsiteY75" fmla="*/ 192582 h 615382"/>
                <a:gd name="connsiteX76" fmla="*/ 117190 w 531260"/>
                <a:gd name="connsiteY76" fmla="*/ 192312 h 615382"/>
                <a:gd name="connsiteX77" fmla="*/ 109377 w 531260"/>
                <a:gd name="connsiteY77" fmla="*/ 192582 h 615382"/>
                <a:gd name="connsiteX78" fmla="*/ 109377 w 531260"/>
                <a:gd name="connsiteY78" fmla="*/ 186903 h 615382"/>
                <a:gd name="connsiteX79" fmla="*/ 125003 w 531260"/>
                <a:gd name="connsiteY79" fmla="*/ 186918 h 615382"/>
                <a:gd name="connsiteX80" fmla="*/ 216351 w 531260"/>
                <a:gd name="connsiteY80" fmla="*/ 309502 h 615382"/>
                <a:gd name="connsiteX81" fmla="*/ 117190 w 531260"/>
                <a:gd name="connsiteY81" fmla="*/ 408662 h 615382"/>
                <a:gd name="connsiteX82" fmla="*/ 18029 w 531260"/>
                <a:gd name="connsiteY82" fmla="*/ 309502 h 615382"/>
                <a:gd name="connsiteX83" fmla="*/ 117190 w 531260"/>
                <a:gd name="connsiteY83" fmla="*/ 210341 h 615382"/>
                <a:gd name="connsiteX84" fmla="*/ 216351 w 531260"/>
                <a:gd name="connsiteY84" fmla="*/ 309502 h 615382"/>
                <a:gd name="connsiteX85" fmla="*/ 216351 w 531260"/>
                <a:gd name="connsiteY85" fmla="*/ 309502 h 615382"/>
                <a:gd name="connsiteX86" fmla="*/ 165869 w 531260"/>
                <a:gd name="connsiteY86" fmla="*/ 99161 h 615382"/>
                <a:gd name="connsiteX87" fmla="*/ 165869 w 531260"/>
                <a:gd name="connsiteY87" fmla="*/ 128608 h 615382"/>
                <a:gd name="connsiteX88" fmla="*/ 145406 w 531260"/>
                <a:gd name="connsiteY88" fmla="*/ 128608 h 615382"/>
                <a:gd name="connsiteX89" fmla="*/ 129254 w 531260"/>
                <a:gd name="connsiteY89" fmla="*/ 112983 h 615382"/>
                <a:gd name="connsiteX90" fmla="*/ 105110 w 531260"/>
                <a:gd name="connsiteY90" fmla="*/ 112983 h 615382"/>
                <a:gd name="connsiteX91" fmla="*/ 88959 w 531260"/>
                <a:gd name="connsiteY91" fmla="*/ 128608 h 615382"/>
                <a:gd name="connsiteX92" fmla="*/ 68511 w 531260"/>
                <a:gd name="connsiteY92" fmla="*/ 128608 h 615382"/>
                <a:gd name="connsiteX93" fmla="*/ 68511 w 531260"/>
                <a:gd name="connsiteY93" fmla="*/ 102271 h 615382"/>
                <a:gd name="connsiteX94" fmla="*/ 152752 w 531260"/>
                <a:gd name="connsiteY94" fmla="*/ 18029 h 615382"/>
                <a:gd name="connsiteX95" fmla="*/ 208117 w 531260"/>
                <a:gd name="connsiteY95" fmla="*/ 18029 h 615382"/>
                <a:gd name="connsiteX96" fmla="*/ 165869 w 531260"/>
                <a:gd name="connsiteY96" fmla="*/ 99161 h 615382"/>
                <a:gd name="connsiteX97" fmla="*/ 165869 w 531260"/>
                <a:gd name="connsiteY97" fmla="*/ 99161 h 615382"/>
                <a:gd name="connsiteX98" fmla="*/ 321942 w 531260"/>
                <a:gd name="connsiteY98" fmla="*/ 18029 h 615382"/>
                <a:gd name="connsiteX99" fmla="*/ 377321 w 531260"/>
                <a:gd name="connsiteY99" fmla="*/ 18029 h 615382"/>
                <a:gd name="connsiteX100" fmla="*/ 461563 w 531260"/>
                <a:gd name="connsiteY100" fmla="*/ 102271 h 615382"/>
                <a:gd name="connsiteX101" fmla="*/ 461563 w 531260"/>
                <a:gd name="connsiteY101" fmla="*/ 116334 h 615382"/>
                <a:gd name="connsiteX102" fmla="*/ 364205 w 531260"/>
                <a:gd name="connsiteY102" fmla="*/ 116334 h 615382"/>
                <a:gd name="connsiteX103" fmla="*/ 364205 w 531260"/>
                <a:gd name="connsiteY103" fmla="*/ 99161 h 615382"/>
                <a:gd name="connsiteX104" fmla="*/ 321942 w 531260"/>
                <a:gd name="connsiteY104" fmla="*/ 18029 h 615382"/>
                <a:gd name="connsiteX105" fmla="*/ 321942 w 531260"/>
                <a:gd name="connsiteY105" fmla="*/ 18029 h 615382"/>
                <a:gd name="connsiteX106" fmla="*/ 422154 w 531260"/>
                <a:gd name="connsiteY106" fmla="*/ 168273 h 615382"/>
                <a:gd name="connsiteX107" fmla="*/ 406003 w 531260"/>
                <a:gd name="connsiteY107" fmla="*/ 168273 h 615382"/>
                <a:gd name="connsiteX108" fmla="*/ 388244 w 531260"/>
                <a:gd name="connsiteY108" fmla="*/ 186032 h 615382"/>
                <a:gd name="connsiteX109" fmla="*/ 388244 w 531260"/>
                <a:gd name="connsiteY109" fmla="*/ 195181 h 615382"/>
                <a:gd name="connsiteX110" fmla="*/ 364205 w 531260"/>
                <a:gd name="connsiteY110" fmla="*/ 203475 h 615382"/>
                <a:gd name="connsiteX111" fmla="*/ 364205 w 531260"/>
                <a:gd name="connsiteY111" fmla="*/ 134363 h 615382"/>
                <a:gd name="connsiteX112" fmla="*/ 461563 w 531260"/>
                <a:gd name="connsiteY112" fmla="*/ 134363 h 615382"/>
                <a:gd name="connsiteX113" fmla="*/ 461563 w 531260"/>
                <a:gd name="connsiteY113" fmla="*/ 202378 h 615382"/>
                <a:gd name="connsiteX114" fmla="*/ 439928 w 531260"/>
                <a:gd name="connsiteY114" fmla="*/ 195196 h 615382"/>
                <a:gd name="connsiteX115" fmla="*/ 439928 w 531260"/>
                <a:gd name="connsiteY115" fmla="*/ 186047 h 615382"/>
                <a:gd name="connsiteX116" fmla="*/ 422154 w 531260"/>
                <a:gd name="connsiteY116" fmla="*/ 168273 h 615382"/>
                <a:gd name="connsiteX117" fmla="*/ 422154 w 531260"/>
                <a:gd name="connsiteY117" fmla="*/ 168273 h 615382"/>
                <a:gd name="connsiteX118" fmla="*/ 421884 w 531260"/>
                <a:gd name="connsiteY118" fmla="*/ 186302 h 615382"/>
                <a:gd name="connsiteX119" fmla="*/ 421884 w 531260"/>
                <a:gd name="connsiteY119" fmla="*/ 192582 h 615382"/>
                <a:gd name="connsiteX120" fmla="*/ 414071 w 531260"/>
                <a:gd name="connsiteY120" fmla="*/ 192312 h 615382"/>
                <a:gd name="connsiteX121" fmla="*/ 406258 w 531260"/>
                <a:gd name="connsiteY121" fmla="*/ 192582 h 615382"/>
                <a:gd name="connsiteX122" fmla="*/ 406258 w 531260"/>
                <a:gd name="connsiteY122" fmla="*/ 186302 h 615382"/>
                <a:gd name="connsiteX123" fmla="*/ 421884 w 531260"/>
                <a:gd name="connsiteY123" fmla="*/ 186302 h 615382"/>
                <a:gd name="connsiteX124" fmla="*/ 314910 w 531260"/>
                <a:gd name="connsiteY124" fmla="*/ 309502 h 615382"/>
                <a:gd name="connsiteX125" fmla="*/ 414071 w 531260"/>
                <a:gd name="connsiteY125" fmla="*/ 210341 h 615382"/>
                <a:gd name="connsiteX126" fmla="*/ 513232 w 531260"/>
                <a:gd name="connsiteY126" fmla="*/ 309502 h 615382"/>
                <a:gd name="connsiteX127" fmla="*/ 414071 w 531260"/>
                <a:gd name="connsiteY127" fmla="*/ 408662 h 615382"/>
                <a:gd name="connsiteX128" fmla="*/ 314910 w 531260"/>
                <a:gd name="connsiteY128" fmla="*/ 309502 h 615382"/>
                <a:gd name="connsiteX129" fmla="*/ 314910 w 531260"/>
                <a:gd name="connsiteY129" fmla="*/ 309502 h 615382"/>
                <a:gd name="connsiteX130" fmla="*/ 401781 w 531260"/>
                <a:gd name="connsiteY130" fmla="*/ 438110 h 615382"/>
                <a:gd name="connsiteX131" fmla="*/ 400549 w 531260"/>
                <a:gd name="connsiteY131" fmla="*/ 437855 h 615382"/>
                <a:gd name="connsiteX132" fmla="*/ 398971 w 531260"/>
                <a:gd name="connsiteY132" fmla="*/ 425730 h 615382"/>
                <a:gd name="connsiteX133" fmla="*/ 414071 w 531260"/>
                <a:gd name="connsiteY133" fmla="*/ 426692 h 615382"/>
                <a:gd name="connsiteX134" fmla="*/ 429170 w 531260"/>
                <a:gd name="connsiteY134" fmla="*/ 425730 h 615382"/>
                <a:gd name="connsiteX135" fmla="*/ 427593 w 531260"/>
                <a:gd name="connsiteY135" fmla="*/ 437855 h 615382"/>
                <a:gd name="connsiteX136" fmla="*/ 426361 w 531260"/>
                <a:gd name="connsiteY136" fmla="*/ 438110 h 615382"/>
                <a:gd name="connsiteX137" fmla="*/ 401781 w 531260"/>
                <a:gd name="connsiteY137" fmla="*/ 438110 h 615382"/>
                <a:gd name="connsiteX138" fmla="*/ 404455 w 531260"/>
                <a:gd name="connsiteY138" fmla="*/ 584147 h 615382"/>
                <a:gd name="connsiteX139" fmla="*/ 437509 w 531260"/>
                <a:gd name="connsiteY139" fmla="*/ 584147 h 615382"/>
                <a:gd name="connsiteX140" fmla="*/ 437509 w 531260"/>
                <a:gd name="connsiteY140" fmla="*/ 597368 h 615382"/>
                <a:gd name="connsiteX141" fmla="*/ 404455 w 531260"/>
                <a:gd name="connsiteY141" fmla="*/ 597368 h 615382"/>
                <a:gd name="connsiteX142" fmla="*/ 397845 w 531260"/>
                <a:gd name="connsiteY142" fmla="*/ 590758 h 615382"/>
                <a:gd name="connsiteX143" fmla="*/ 404455 w 531260"/>
                <a:gd name="connsiteY143" fmla="*/ 584147 h 615382"/>
                <a:gd name="connsiteX144" fmla="*/ 404455 w 531260"/>
                <a:gd name="connsiteY144" fmla="*/ 584147 h 61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531260" h="615382">
                  <a:moveTo>
                    <a:pt x="487390" y="466356"/>
                  </a:moveTo>
                  <a:lnTo>
                    <a:pt x="423085" y="466356"/>
                  </a:lnTo>
                  <a:lnTo>
                    <a:pt x="423085" y="456139"/>
                  </a:lnTo>
                  <a:lnTo>
                    <a:pt x="426361" y="456139"/>
                  </a:lnTo>
                  <a:cubicBezTo>
                    <a:pt x="436066" y="456139"/>
                    <a:pt x="444255" y="449574"/>
                    <a:pt x="445382" y="440875"/>
                  </a:cubicBezTo>
                  <a:lnTo>
                    <a:pt x="447876" y="421704"/>
                  </a:lnTo>
                  <a:cubicBezTo>
                    <a:pt x="496059" y="407160"/>
                    <a:pt x="531261" y="362357"/>
                    <a:pt x="531261" y="309487"/>
                  </a:cubicBezTo>
                  <a:cubicBezTo>
                    <a:pt x="531261" y="269116"/>
                    <a:pt x="510737" y="233448"/>
                    <a:pt x="479577" y="212354"/>
                  </a:cubicBezTo>
                  <a:lnTo>
                    <a:pt x="479577" y="102271"/>
                  </a:lnTo>
                  <a:cubicBezTo>
                    <a:pt x="479577" y="45884"/>
                    <a:pt x="433693" y="0"/>
                    <a:pt x="377306" y="0"/>
                  </a:cubicBezTo>
                  <a:lnTo>
                    <a:pt x="152752" y="0"/>
                  </a:lnTo>
                  <a:cubicBezTo>
                    <a:pt x="96366" y="0"/>
                    <a:pt x="50482" y="45869"/>
                    <a:pt x="50482" y="102271"/>
                  </a:cubicBezTo>
                  <a:lnTo>
                    <a:pt x="50482" y="213211"/>
                  </a:lnTo>
                  <a:cubicBezTo>
                    <a:pt x="19997" y="234395"/>
                    <a:pt x="0" y="269657"/>
                    <a:pt x="0" y="309502"/>
                  </a:cubicBezTo>
                  <a:cubicBezTo>
                    <a:pt x="0" y="374121"/>
                    <a:pt x="52570" y="426692"/>
                    <a:pt x="117190" y="426692"/>
                  </a:cubicBezTo>
                  <a:cubicBezTo>
                    <a:pt x="181810" y="426692"/>
                    <a:pt x="234380" y="374121"/>
                    <a:pt x="234380" y="309502"/>
                  </a:cubicBezTo>
                  <a:cubicBezTo>
                    <a:pt x="234380" y="269657"/>
                    <a:pt x="214382" y="234395"/>
                    <a:pt x="183898" y="213211"/>
                  </a:cubicBezTo>
                  <a:lnTo>
                    <a:pt x="183898" y="99161"/>
                  </a:lnTo>
                  <a:cubicBezTo>
                    <a:pt x="183898" y="54418"/>
                    <a:pt x="220302" y="18029"/>
                    <a:pt x="265029" y="18029"/>
                  </a:cubicBezTo>
                  <a:cubicBezTo>
                    <a:pt x="309772" y="18029"/>
                    <a:pt x="346161" y="54418"/>
                    <a:pt x="346161" y="99161"/>
                  </a:cubicBezTo>
                  <a:lnTo>
                    <a:pt x="346161" y="214037"/>
                  </a:lnTo>
                  <a:cubicBezTo>
                    <a:pt x="316353" y="235311"/>
                    <a:pt x="296881" y="270168"/>
                    <a:pt x="296881" y="309487"/>
                  </a:cubicBezTo>
                  <a:cubicBezTo>
                    <a:pt x="296881" y="362357"/>
                    <a:pt x="332068" y="407145"/>
                    <a:pt x="380266" y="421704"/>
                  </a:cubicBezTo>
                  <a:lnTo>
                    <a:pt x="382760" y="440875"/>
                  </a:lnTo>
                  <a:cubicBezTo>
                    <a:pt x="383887" y="449574"/>
                    <a:pt x="392075" y="456124"/>
                    <a:pt x="401781" y="456124"/>
                  </a:cubicBezTo>
                  <a:lnTo>
                    <a:pt x="405056" y="456124"/>
                  </a:lnTo>
                  <a:lnTo>
                    <a:pt x="405056" y="475356"/>
                  </a:lnTo>
                  <a:cubicBezTo>
                    <a:pt x="405056" y="480329"/>
                    <a:pt x="409083" y="484370"/>
                    <a:pt x="414071" y="484370"/>
                  </a:cubicBezTo>
                  <a:lnTo>
                    <a:pt x="487390" y="484370"/>
                  </a:lnTo>
                  <a:cubicBezTo>
                    <a:pt x="498327" y="484370"/>
                    <a:pt x="507222" y="493265"/>
                    <a:pt x="507222" y="504202"/>
                  </a:cubicBezTo>
                  <a:cubicBezTo>
                    <a:pt x="507222" y="515140"/>
                    <a:pt x="498327" y="524035"/>
                    <a:pt x="487390" y="524035"/>
                  </a:cubicBezTo>
                  <a:lnTo>
                    <a:pt x="87141" y="524035"/>
                  </a:lnTo>
                  <a:cubicBezTo>
                    <a:pt x="66272" y="524035"/>
                    <a:pt x="49280" y="541012"/>
                    <a:pt x="49280" y="561896"/>
                  </a:cubicBezTo>
                  <a:cubicBezTo>
                    <a:pt x="49280" y="582780"/>
                    <a:pt x="66257" y="599757"/>
                    <a:pt x="87141" y="599757"/>
                  </a:cubicBezTo>
                  <a:lnTo>
                    <a:pt x="381543" y="599757"/>
                  </a:lnTo>
                  <a:cubicBezTo>
                    <a:pt x="385149" y="608892"/>
                    <a:pt x="394043" y="615383"/>
                    <a:pt x="404455" y="615383"/>
                  </a:cubicBezTo>
                  <a:lnTo>
                    <a:pt x="446523" y="615383"/>
                  </a:lnTo>
                  <a:cubicBezTo>
                    <a:pt x="451512" y="615383"/>
                    <a:pt x="455538" y="611341"/>
                    <a:pt x="455538" y="606368"/>
                  </a:cubicBezTo>
                  <a:lnTo>
                    <a:pt x="455538" y="599757"/>
                  </a:lnTo>
                  <a:lnTo>
                    <a:pt x="469360" y="599757"/>
                  </a:lnTo>
                  <a:cubicBezTo>
                    <a:pt x="474349" y="599757"/>
                    <a:pt x="478375" y="595716"/>
                    <a:pt x="478375" y="590743"/>
                  </a:cubicBezTo>
                  <a:cubicBezTo>
                    <a:pt x="478375" y="585770"/>
                    <a:pt x="474349" y="581728"/>
                    <a:pt x="469360" y="581728"/>
                  </a:cubicBezTo>
                  <a:lnTo>
                    <a:pt x="455538" y="581728"/>
                  </a:lnTo>
                  <a:lnTo>
                    <a:pt x="455538" y="575117"/>
                  </a:lnTo>
                  <a:cubicBezTo>
                    <a:pt x="455538" y="570144"/>
                    <a:pt x="451512" y="566103"/>
                    <a:pt x="446523" y="566103"/>
                  </a:cubicBezTo>
                  <a:lnTo>
                    <a:pt x="404455" y="566103"/>
                  </a:lnTo>
                  <a:cubicBezTo>
                    <a:pt x="394058" y="566103"/>
                    <a:pt x="385164" y="572593"/>
                    <a:pt x="381543" y="581728"/>
                  </a:cubicBezTo>
                  <a:lnTo>
                    <a:pt x="87141" y="581728"/>
                  </a:lnTo>
                  <a:cubicBezTo>
                    <a:pt x="76203" y="581728"/>
                    <a:pt x="67309" y="572834"/>
                    <a:pt x="67309" y="561896"/>
                  </a:cubicBezTo>
                  <a:cubicBezTo>
                    <a:pt x="67309" y="550958"/>
                    <a:pt x="76203" y="542064"/>
                    <a:pt x="87141" y="542064"/>
                  </a:cubicBezTo>
                  <a:lnTo>
                    <a:pt x="487390" y="542064"/>
                  </a:lnTo>
                  <a:cubicBezTo>
                    <a:pt x="508273" y="542064"/>
                    <a:pt x="525251" y="525071"/>
                    <a:pt x="525251" y="504202"/>
                  </a:cubicBezTo>
                  <a:cubicBezTo>
                    <a:pt x="525251" y="483334"/>
                    <a:pt x="508273" y="466356"/>
                    <a:pt x="487390" y="466356"/>
                  </a:cubicBezTo>
                  <a:lnTo>
                    <a:pt x="487390" y="466356"/>
                  </a:lnTo>
                  <a:close/>
                  <a:moveTo>
                    <a:pt x="129254" y="162263"/>
                  </a:moveTo>
                  <a:cubicBezTo>
                    <a:pt x="137984" y="162263"/>
                    <a:pt x="145105" y="155307"/>
                    <a:pt x="145406" y="146638"/>
                  </a:cubicBezTo>
                  <a:lnTo>
                    <a:pt x="165869" y="146638"/>
                  </a:lnTo>
                  <a:lnTo>
                    <a:pt x="165869" y="202904"/>
                  </a:lnTo>
                  <a:cubicBezTo>
                    <a:pt x="158627" y="199584"/>
                    <a:pt x="150980" y="196969"/>
                    <a:pt x="143032" y="195181"/>
                  </a:cubicBezTo>
                  <a:lnTo>
                    <a:pt x="143032" y="186002"/>
                  </a:lnTo>
                  <a:cubicBezTo>
                    <a:pt x="143032" y="176551"/>
                    <a:pt x="135069" y="168859"/>
                    <a:pt x="125273" y="168859"/>
                  </a:cubicBezTo>
                  <a:lnTo>
                    <a:pt x="109107" y="168859"/>
                  </a:lnTo>
                  <a:cubicBezTo>
                    <a:pt x="99311" y="168859"/>
                    <a:pt x="91348" y="176551"/>
                    <a:pt x="91348" y="186002"/>
                  </a:cubicBezTo>
                  <a:lnTo>
                    <a:pt x="91348" y="195181"/>
                  </a:lnTo>
                  <a:cubicBezTo>
                    <a:pt x="83400" y="196969"/>
                    <a:pt x="75753" y="199584"/>
                    <a:pt x="68511" y="202904"/>
                  </a:cubicBezTo>
                  <a:lnTo>
                    <a:pt x="68511" y="146638"/>
                  </a:lnTo>
                  <a:lnTo>
                    <a:pt x="88974" y="146638"/>
                  </a:lnTo>
                  <a:cubicBezTo>
                    <a:pt x="89275" y="155292"/>
                    <a:pt x="96381" y="162263"/>
                    <a:pt x="105125" y="162263"/>
                  </a:cubicBezTo>
                  <a:lnTo>
                    <a:pt x="129254" y="162263"/>
                  </a:lnTo>
                  <a:close/>
                  <a:moveTo>
                    <a:pt x="106973" y="144234"/>
                  </a:moveTo>
                  <a:lnTo>
                    <a:pt x="106973" y="131012"/>
                  </a:lnTo>
                  <a:lnTo>
                    <a:pt x="127406" y="131012"/>
                  </a:lnTo>
                  <a:lnTo>
                    <a:pt x="127406" y="144234"/>
                  </a:lnTo>
                  <a:lnTo>
                    <a:pt x="106973" y="144234"/>
                  </a:lnTo>
                  <a:close/>
                  <a:moveTo>
                    <a:pt x="125003" y="186918"/>
                  </a:moveTo>
                  <a:lnTo>
                    <a:pt x="125003" y="192582"/>
                  </a:lnTo>
                  <a:cubicBezTo>
                    <a:pt x="122418" y="192417"/>
                    <a:pt x="119819" y="192312"/>
                    <a:pt x="117190" y="192312"/>
                  </a:cubicBezTo>
                  <a:cubicBezTo>
                    <a:pt x="114561" y="192312"/>
                    <a:pt x="111961" y="192402"/>
                    <a:pt x="109377" y="192582"/>
                  </a:cubicBezTo>
                  <a:lnTo>
                    <a:pt x="109377" y="186903"/>
                  </a:lnTo>
                  <a:lnTo>
                    <a:pt x="125003" y="186918"/>
                  </a:lnTo>
                  <a:close/>
                  <a:moveTo>
                    <a:pt x="216351" y="309502"/>
                  </a:moveTo>
                  <a:cubicBezTo>
                    <a:pt x="216351" y="364190"/>
                    <a:pt x="171863" y="408662"/>
                    <a:pt x="117190" y="408662"/>
                  </a:cubicBezTo>
                  <a:cubicBezTo>
                    <a:pt x="62516" y="408662"/>
                    <a:pt x="18029" y="364175"/>
                    <a:pt x="18029" y="309502"/>
                  </a:cubicBezTo>
                  <a:cubicBezTo>
                    <a:pt x="18029" y="254828"/>
                    <a:pt x="62516" y="210341"/>
                    <a:pt x="117190" y="210341"/>
                  </a:cubicBezTo>
                  <a:cubicBezTo>
                    <a:pt x="171863" y="210341"/>
                    <a:pt x="216351" y="254813"/>
                    <a:pt x="216351" y="309502"/>
                  </a:cubicBezTo>
                  <a:lnTo>
                    <a:pt x="216351" y="309502"/>
                  </a:lnTo>
                  <a:close/>
                  <a:moveTo>
                    <a:pt x="165869" y="99161"/>
                  </a:moveTo>
                  <a:lnTo>
                    <a:pt x="165869" y="128608"/>
                  </a:lnTo>
                  <a:lnTo>
                    <a:pt x="145406" y="128608"/>
                  </a:lnTo>
                  <a:cubicBezTo>
                    <a:pt x="145105" y="119939"/>
                    <a:pt x="137999" y="112983"/>
                    <a:pt x="129254" y="112983"/>
                  </a:cubicBezTo>
                  <a:lnTo>
                    <a:pt x="105110" y="112983"/>
                  </a:lnTo>
                  <a:cubicBezTo>
                    <a:pt x="96381" y="112983"/>
                    <a:pt x="89260" y="119954"/>
                    <a:pt x="88959" y="128608"/>
                  </a:cubicBezTo>
                  <a:lnTo>
                    <a:pt x="68511" y="128608"/>
                  </a:lnTo>
                  <a:lnTo>
                    <a:pt x="68511" y="102271"/>
                  </a:lnTo>
                  <a:cubicBezTo>
                    <a:pt x="68511" y="55831"/>
                    <a:pt x="106297" y="18029"/>
                    <a:pt x="152752" y="18029"/>
                  </a:cubicBezTo>
                  <a:lnTo>
                    <a:pt x="208117" y="18029"/>
                  </a:lnTo>
                  <a:cubicBezTo>
                    <a:pt x="182606" y="35983"/>
                    <a:pt x="165869" y="65641"/>
                    <a:pt x="165869" y="99161"/>
                  </a:cubicBezTo>
                  <a:lnTo>
                    <a:pt x="165869" y="99161"/>
                  </a:lnTo>
                  <a:close/>
                  <a:moveTo>
                    <a:pt x="321942" y="18029"/>
                  </a:moveTo>
                  <a:lnTo>
                    <a:pt x="377321" y="18029"/>
                  </a:lnTo>
                  <a:cubicBezTo>
                    <a:pt x="423762" y="18029"/>
                    <a:pt x="461563" y="55815"/>
                    <a:pt x="461563" y="102271"/>
                  </a:cubicBezTo>
                  <a:lnTo>
                    <a:pt x="461563" y="116334"/>
                  </a:lnTo>
                  <a:lnTo>
                    <a:pt x="364205" y="116334"/>
                  </a:lnTo>
                  <a:lnTo>
                    <a:pt x="364205" y="99161"/>
                  </a:lnTo>
                  <a:cubicBezTo>
                    <a:pt x="364190" y="65641"/>
                    <a:pt x="347468" y="35983"/>
                    <a:pt x="321942" y="18029"/>
                  </a:cubicBezTo>
                  <a:lnTo>
                    <a:pt x="321942" y="18029"/>
                  </a:lnTo>
                  <a:close/>
                  <a:moveTo>
                    <a:pt x="422154" y="168273"/>
                  </a:moveTo>
                  <a:lnTo>
                    <a:pt x="406003" y="168273"/>
                  </a:lnTo>
                  <a:cubicBezTo>
                    <a:pt x="396207" y="168273"/>
                    <a:pt x="388244" y="176236"/>
                    <a:pt x="388244" y="186032"/>
                  </a:cubicBezTo>
                  <a:lnTo>
                    <a:pt x="388244" y="195181"/>
                  </a:lnTo>
                  <a:cubicBezTo>
                    <a:pt x="379860" y="197074"/>
                    <a:pt x="371807" y="199869"/>
                    <a:pt x="364205" y="203475"/>
                  </a:cubicBezTo>
                  <a:lnTo>
                    <a:pt x="364205" y="134363"/>
                  </a:lnTo>
                  <a:lnTo>
                    <a:pt x="461563" y="134363"/>
                  </a:lnTo>
                  <a:lnTo>
                    <a:pt x="461563" y="202378"/>
                  </a:lnTo>
                  <a:cubicBezTo>
                    <a:pt x="454667" y="199313"/>
                    <a:pt x="447440" y="196894"/>
                    <a:pt x="439928" y="195196"/>
                  </a:cubicBezTo>
                  <a:lnTo>
                    <a:pt x="439928" y="186047"/>
                  </a:lnTo>
                  <a:cubicBezTo>
                    <a:pt x="439913" y="176236"/>
                    <a:pt x="431950" y="168273"/>
                    <a:pt x="422154" y="168273"/>
                  </a:cubicBezTo>
                  <a:lnTo>
                    <a:pt x="422154" y="168273"/>
                  </a:lnTo>
                  <a:close/>
                  <a:moveTo>
                    <a:pt x="421884" y="186302"/>
                  </a:moveTo>
                  <a:lnTo>
                    <a:pt x="421884" y="192582"/>
                  </a:lnTo>
                  <a:cubicBezTo>
                    <a:pt x="419299" y="192417"/>
                    <a:pt x="416700" y="192312"/>
                    <a:pt x="414071" y="192312"/>
                  </a:cubicBezTo>
                  <a:cubicBezTo>
                    <a:pt x="411442" y="192312"/>
                    <a:pt x="408842" y="192402"/>
                    <a:pt x="406258" y="192582"/>
                  </a:cubicBezTo>
                  <a:lnTo>
                    <a:pt x="406258" y="186302"/>
                  </a:lnTo>
                  <a:lnTo>
                    <a:pt x="421884" y="186302"/>
                  </a:lnTo>
                  <a:close/>
                  <a:moveTo>
                    <a:pt x="314910" y="309502"/>
                  </a:moveTo>
                  <a:cubicBezTo>
                    <a:pt x="314910" y="254828"/>
                    <a:pt x="359397" y="210341"/>
                    <a:pt x="414071" y="210341"/>
                  </a:cubicBezTo>
                  <a:cubicBezTo>
                    <a:pt x="468744" y="210341"/>
                    <a:pt x="513232" y="254828"/>
                    <a:pt x="513232" y="309502"/>
                  </a:cubicBezTo>
                  <a:cubicBezTo>
                    <a:pt x="513232" y="364175"/>
                    <a:pt x="468744" y="408662"/>
                    <a:pt x="414071" y="408662"/>
                  </a:cubicBezTo>
                  <a:cubicBezTo>
                    <a:pt x="359397" y="408662"/>
                    <a:pt x="314910" y="364175"/>
                    <a:pt x="314910" y="309502"/>
                  </a:cubicBezTo>
                  <a:lnTo>
                    <a:pt x="314910" y="309502"/>
                  </a:lnTo>
                  <a:close/>
                  <a:moveTo>
                    <a:pt x="401781" y="438110"/>
                  </a:moveTo>
                  <a:cubicBezTo>
                    <a:pt x="401210" y="438110"/>
                    <a:pt x="400789" y="437975"/>
                    <a:pt x="400549" y="437855"/>
                  </a:cubicBezTo>
                  <a:lnTo>
                    <a:pt x="398971" y="425730"/>
                  </a:lnTo>
                  <a:cubicBezTo>
                    <a:pt x="403914" y="426361"/>
                    <a:pt x="408963" y="426692"/>
                    <a:pt x="414071" y="426692"/>
                  </a:cubicBezTo>
                  <a:cubicBezTo>
                    <a:pt x="419179" y="426692"/>
                    <a:pt x="424227" y="426361"/>
                    <a:pt x="429170" y="425730"/>
                  </a:cubicBezTo>
                  <a:lnTo>
                    <a:pt x="427593" y="437855"/>
                  </a:lnTo>
                  <a:cubicBezTo>
                    <a:pt x="427337" y="437975"/>
                    <a:pt x="426917" y="438110"/>
                    <a:pt x="426361" y="438110"/>
                  </a:cubicBezTo>
                  <a:lnTo>
                    <a:pt x="401781" y="438110"/>
                  </a:lnTo>
                  <a:close/>
                  <a:moveTo>
                    <a:pt x="404455" y="584147"/>
                  </a:moveTo>
                  <a:lnTo>
                    <a:pt x="437509" y="584147"/>
                  </a:lnTo>
                  <a:lnTo>
                    <a:pt x="437509" y="597368"/>
                  </a:lnTo>
                  <a:lnTo>
                    <a:pt x="404455" y="597368"/>
                  </a:lnTo>
                  <a:cubicBezTo>
                    <a:pt x="400804" y="597368"/>
                    <a:pt x="397845" y="594394"/>
                    <a:pt x="397845" y="590758"/>
                  </a:cubicBezTo>
                  <a:cubicBezTo>
                    <a:pt x="397845" y="587107"/>
                    <a:pt x="400804" y="584147"/>
                    <a:pt x="404455" y="584147"/>
                  </a:cubicBezTo>
                  <a:lnTo>
                    <a:pt x="404455" y="584147"/>
                  </a:lnTo>
                  <a:close/>
                </a:path>
              </a:pathLst>
            </a:custGeom>
            <a:solidFill>
              <a:sysClr val="window" lastClr="FFFFFF"/>
            </a:solidFill>
            <a:ln w="148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47" name="图形 2">
            <a:extLst>
              <a:ext uri="{FF2B5EF4-FFF2-40B4-BE49-F238E27FC236}">
                <a16:creationId xmlns:a16="http://schemas.microsoft.com/office/drawing/2014/main" id="{941A6B59-41A3-6C65-0020-65E12859CEBD}"/>
              </a:ext>
            </a:extLst>
          </p:cNvPr>
          <p:cNvGrpSpPr/>
          <p:nvPr/>
        </p:nvGrpSpPr>
        <p:grpSpPr>
          <a:xfrm>
            <a:off x="9261579" y="2648221"/>
            <a:ext cx="599157" cy="397332"/>
            <a:chOff x="4143375" y="2789586"/>
            <a:chExt cx="3901448" cy="2587275"/>
          </a:xfrm>
          <a:solidFill>
            <a:sysClr val="window" lastClr="FFFFFF"/>
          </a:solidFill>
        </p:grpSpPr>
        <p:sp>
          <p:nvSpPr>
            <p:cNvPr id="48" name="任意多边形: 形状 47">
              <a:extLst>
                <a:ext uri="{FF2B5EF4-FFF2-40B4-BE49-F238E27FC236}">
                  <a16:creationId xmlns:a16="http://schemas.microsoft.com/office/drawing/2014/main" id="{91DB4459-BFC3-9A9E-42E6-B8C4CB1DFA04}"/>
                </a:ext>
              </a:extLst>
            </p:cNvPr>
            <p:cNvSpPr/>
            <p:nvPr/>
          </p:nvSpPr>
          <p:spPr>
            <a:xfrm>
              <a:off x="4718285" y="2789746"/>
              <a:ext cx="3326537" cy="2340608"/>
            </a:xfrm>
            <a:custGeom>
              <a:avLst/>
              <a:gdLst>
                <a:gd name="connsiteX0" fmla="*/ 3326339 w 3326537"/>
                <a:gd name="connsiteY0" fmla="*/ 57180 h 2340608"/>
                <a:gd name="connsiteX1" fmla="*/ 3325005 w 3326537"/>
                <a:gd name="connsiteY1" fmla="*/ 48131 h 2340608"/>
                <a:gd name="connsiteX2" fmla="*/ 3324910 w 3326537"/>
                <a:gd name="connsiteY2" fmla="*/ 47655 h 2340608"/>
                <a:gd name="connsiteX3" fmla="*/ 3322338 w 3326537"/>
                <a:gd name="connsiteY3" fmla="*/ 39273 h 2340608"/>
                <a:gd name="connsiteX4" fmla="*/ 3321862 w 3326537"/>
                <a:gd name="connsiteY4" fmla="*/ 37939 h 2340608"/>
                <a:gd name="connsiteX5" fmla="*/ 3321386 w 3326537"/>
                <a:gd name="connsiteY5" fmla="*/ 36606 h 2340608"/>
                <a:gd name="connsiteX6" fmla="*/ 3318147 w 3326537"/>
                <a:gd name="connsiteY6" fmla="*/ 30319 h 2340608"/>
                <a:gd name="connsiteX7" fmla="*/ 3317386 w 3326537"/>
                <a:gd name="connsiteY7" fmla="*/ 29081 h 2340608"/>
                <a:gd name="connsiteX8" fmla="*/ 3312242 w 3326537"/>
                <a:gd name="connsiteY8" fmla="*/ 21937 h 2340608"/>
                <a:gd name="connsiteX9" fmla="*/ 3311766 w 3326537"/>
                <a:gd name="connsiteY9" fmla="*/ 21366 h 2340608"/>
                <a:gd name="connsiteX10" fmla="*/ 3288144 w 3326537"/>
                <a:gd name="connsiteY10" fmla="*/ 4411 h 2340608"/>
                <a:gd name="connsiteX11" fmla="*/ 3287858 w 3326537"/>
                <a:gd name="connsiteY11" fmla="*/ 4316 h 2340608"/>
                <a:gd name="connsiteX12" fmla="*/ 3278904 w 3326537"/>
                <a:gd name="connsiteY12" fmla="*/ 1554 h 2340608"/>
                <a:gd name="connsiteX13" fmla="*/ 3278428 w 3326537"/>
                <a:gd name="connsiteY13" fmla="*/ 1459 h 2340608"/>
                <a:gd name="connsiteX14" fmla="*/ 3269284 w 3326537"/>
                <a:gd name="connsiteY14" fmla="*/ 125 h 2340608"/>
                <a:gd name="connsiteX15" fmla="*/ 3268713 w 3326537"/>
                <a:gd name="connsiteY15" fmla="*/ 125 h 2340608"/>
                <a:gd name="connsiteX16" fmla="*/ 3259569 w 3326537"/>
                <a:gd name="connsiteY16" fmla="*/ 316 h 2340608"/>
                <a:gd name="connsiteX17" fmla="*/ 3258807 w 3326537"/>
                <a:gd name="connsiteY17" fmla="*/ 411 h 2340608"/>
                <a:gd name="connsiteX18" fmla="*/ 3249758 w 3326537"/>
                <a:gd name="connsiteY18" fmla="*/ 1935 h 2340608"/>
                <a:gd name="connsiteX19" fmla="*/ 3249663 w 3326537"/>
                <a:gd name="connsiteY19" fmla="*/ 1935 h 2340608"/>
                <a:gd name="connsiteX20" fmla="*/ 3249567 w 3326537"/>
                <a:gd name="connsiteY20" fmla="*/ 1935 h 2340608"/>
                <a:gd name="connsiteX21" fmla="*/ 46310 w 3326537"/>
                <a:gd name="connsiteY21" fmla="*/ 823085 h 2340608"/>
                <a:gd name="connsiteX22" fmla="*/ 18 w 3326537"/>
                <a:gd name="connsiteY22" fmla="*/ 881188 h 2340608"/>
                <a:gd name="connsiteX23" fmla="*/ 43262 w 3326537"/>
                <a:gd name="connsiteY23" fmla="*/ 941576 h 2340608"/>
                <a:gd name="connsiteX24" fmla="*/ 989666 w 3326537"/>
                <a:gd name="connsiteY24" fmla="*/ 1237328 h 2340608"/>
                <a:gd name="connsiteX25" fmla="*/ 1151115 w 3326537"/>
                <a:gd name="connsiteY25" fmla="*/ 2044762 h 2340608"/>
                <a:gd name="connsiteX26" fmla="*/ 1187976 w 3326537"/>
                <a:gd name="connsiteY26" fmla="*/ 2089624 h 2340608"/>
                <a:gd name="connsiteX27" fmla="*/ 1211598 w 3326537"/>
                <a:gd name="connsiteY27" fmla="*/ 2094292 h 2340608"/>
                <a:gd name="connsiteX28" fmla="*/ 1245793 w 3326537"/>
                <a:gd name="connsiteY28" fmla="*/ 2083910 h 2340608"/>
                <a:gd name="connsiteX29" fmla="*/ 1724424 w 3326537"/>
                <a:gd name="connsiteY29" fmla="*/ 1764822 h 2340608"/>
                <a:gd name="connsiteX30" fmla="*/ 2233917 w 3326537"/>
                <a:gd name="connsiteY30" fmla="*/ 2320701 h 2340608"/>
                <a:gd name="connsiteX31" fmla="*/ 2279351 w 3326537"/>
                <a:gd name="connsiteY31" fmla="*/ 2340608 h 2340608"/>
                <a:gd name="connsiteX32" fmla="*/ 2289257 w 3326537"/>
                <a:gd name="connsiteY32" fmla="*/ 2339846 h 2340608"/>
                <a:gd name="connsiteX33" fmla="*/ 2335644 w 3326537"/>
                <a:gd name="connsiteY33" fmla="*/ 2304032 h 2340608"/>
                <a:gd name="connsiteX34" fmla="*/ 3321291 w 3326537"/>
                <a:gd name="connsiteY34" fmla="*/ 86422 h 2340608"/>
                <a:gd name="connsiteX35" fmla="*/ 3321481 w 3326537"/>
                <a:gd name="connsiteY35" fmla="*/ 85755 h 2340608"/>
                <a:gd name="connsiteX36" fmla="*/ 3324339 w 3326537"/>
                <a:gd name="connsiteY36" fmla="*/ 77468 h 2340608"/>
                <a:gd name="connsiteX37" fmla="*/ 3324720 w 3326537"/>
                <a:gd name="connsiteY37" fmla="*/ 76135 h 2340608"/>
                <a:gd name="connsiteX38" fmla="*/ 3326244 w 3326537"/>
                <a:gd name="connsiteY38" fmla="*/ 67562 h 2340608"/>
                <a:gd name="connsiteX39" fmla="*/ 3326339 w 3326537"/>
                <a:gd name="connsiteY39" fmla="*/ 66419 h 2340608"/>
                <a:gd name="connsiteX40" fmla="*/ 3326434 w 3326537"/>
                <a:gd name="connsiteY40" fmla="*/ 57466 h 2340608"/>
                <a:gd name="connsiteX41" fmla="*/ 3326339 w 3326537"/>
                <a:gd name="connsiteY41" fmla="*/ 57180 h 2340608"/>
                <a:gd name="connsiteX42" fmla="*/ 3326339 w 3326537"/>
                <a:gd name="connsiteY42" fmla="*/ 57180 h 2340608"/>
                <a:gd name="connsiteX43" fmla="*/ 1253889 w 3326537"/>
                <a:gd name="connsiteY43" fmla="*/ 1930462 h 2340608"/>
                <a:gd name="connsiteX44" fmla="*/ 1123683 w 3326537"/>
                <a:gd name="connsiteY44" fmla="*/ 1279237 h 2340608"/>
                <a:gd name="connsiteX45" fmla="*/ 1341615 w 3326537"/>
                <a:gd name="connsiteY45" fmla="*/ 1347341 h 2340608"/>
                <a:gd name="connsiteX46" fmla="*/ 1640128 w 3326537"/>
                <a:gd name="connsiteY46" fmla="*/ 1673001 h 2340608"/>
                <a:gd name="connsiteX47" fmla="*/ 1253889 w 3326537"/>
                <a:gd name="connsiteY47" fmla="*/ 1930462 h 2340608"/>
                <a:gd name="connsiteX48" fmla="*/ 2261158 w 3326537"/>
                <a:gd name="connsiteY48" fmla="*/ 2168206 h 2340608"/>
                <a:gd name="connsiteX49" fmla="*/ 1470297 w 3326537"/>
                <a:gd name="connsiteY49" fmla="*/ 1305431 h 2340608"/>
                <a:gd name="connsiteX50" fmla="*/ 1943595 w 3326537"/>
                <a:gd name="connsiteY50" fmla="*/ 996726 h 2340608"/>
                <a:gd name="connsiteX51" fmla="*/ 1953405 w 3326537"/>
                <a:gd name="connsiteY51" fmla="*/ 902524 h 2340608"/>
                <a:gd name="connsiteX52" fmla="*/ 1952548 w 3326537"/>
                <a:gd name="connsiteY52" fmla="*/ 901666 h 2340608"/>
                <a:gd name="connsiteX53" fmla="*/ 1876157 w 3326537"/>
                <a:gd name="connsiteY53" fmla="*/ 893665 h 2340608"/>
                <a:gd name="connsiteX54" fmla="*/ 1366475 w 3326537"/>
                <a:gd name="connsiteY54" fmla="*/ 1226088 h 2340608"/>
                <a:gd name="connsiteX55" fmla="*/ 286911 w 3326537"/>
                <a:gd name="connsiteY55" fmla="*/ 888617 h 2340608"/>
                <a:gd name="connsiteX56" fmla="*/ 2918479 w 3326537"/>
                <a:gd name="connsiteY56" fmla="*/ 213866 h 2340608"/>
                <a:gd name="connsiteX57" fmla="*/ 2177814 w 3326537"/>
                <a:gd name="connsiteY57" fmla="*/ 696879 h 2340608"/>
                <a:gd name="connsiteX58" fmla="*/ 2167908 w 3326537"/>
                <a:gd name="connsiteY58" fmla="*/ 792034 h 2340608"/>
                <a:gd name="connsiteX59" fmla="*/ 2245156 w 3326537"/>
                <a:gd name="connsiteY59" fmla="*/ 800035 h 2340608"/>
                <a:gd name="connsiteX60" fmla="*/ 2514809 w 3326537"/>
                <a:gd name="connsiteY60" fmla="*/ 624108 h 2340608"/>
                <a:gd name="connsiteX61" fmla="*/ 3124028 w 3326537"/>
                <a:gd name="connsiteY61" fmla="*/ 226820 h 2340608"/>
                <a:gd name="connsiteX62" fmla="*/ 2261158 w 3326537"/>
                <a:gd name="connsiteY62" fmla="*/ 2168206 h 2340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326537" h="2340608">
                  <a:moveTo>
                    <a:pt x="3326339" y="57180"/>
                  </a:moveTo>
                  <a:cubicBezTo>
                    <a:pt x="3326148" y="54132"/>
                    <a:pt x="3325672" y="51179"/>
                    <a:pt x="3325005" y="48131"/>
                  </a:cubicBezTo>
                  <a:cubicBezTo>
                    <a:pt x="3325005" y="47941"/>
                    <a:pt x="3324910" y="47845"/>
                    <a:pt x="3324910" y="47655"/>
                  </a:cubicBezTo>
                  <a:cubicBezTo>
                    <a:pt x="3324243" y="44797"/>
                    <a:pt x="3323386" y="42035"/>
                    <a:pt x="3322338" y="39273"/>
                  </a:cubicBezTo>
                  <a:cubicBezTo>
                    <a:pt x="3322148" y="38797"/>
                    <a:pt x="3321957" y="38320"/>
                    <a:pt x="3321862" y="37939"/>
                  </a:cubicBezTo>
                  <a:cubicBezTo>
                    <a:pt x="3321672" y="37463"/>
                    <a:pt x="3321576" y="37082"/>
                    <a:pt x="3321386" y="36606"/>
                  </a:cubicBezTo>
                  <a:cubicBezTo>
                    <a:pt x="3320433" y="34415"/>
                    <a:pt x="3319290" y="32320"/>
                    <a:pt x="3318147" y="30319"/>
                  </a:cubicBezTo>
                  <a:cubicBezTo>
                    <a:pt x="3317957" y="29938"/>
                    <a:pt x="3317671" y="29462"/>
                    <a:pt x="3317386" y="29081"/>
                  </a:cubicBezTo>
                  <a:cubicBezTo>
                    <a:pt x="3315862" y="26509"/>
                    <a:pt x="3314147" y="24128"/>
                    <a:pt x="3312242" y="21937"/>
                  </a:cubicBezTo>
                  <a:cubicBezTo>
                    <a:pt x="3312051" y="21747"/>
                    <a:pt x="3311956" y="21556"/>
                    <a:pt x="3311766" y="21366"/>
                  </a:cubicBezTo>
                  <a:cubicBezTo>
                    <a:pt x="3305289" y="13841"/>
                    <a:pt x="3297192" y="8031"/>
                    <a:pt x="3288144" y="4411"/>
                  </a:cubicBezTo>
                  <a:cubicBezTo>
                    <a:pt x="3288048" y="4411"/>
                    <a:pt x="3287953" y="4316"/>
                    <a:pt x="3287858" y="4316"/>
                  </a:cubicBezTo>
                  <a:cubicBezTo>
                    <a:pt x="3285000" y="3173"/>
                    <a:pt x="3281953" y="2221"/>
                    <a:pt x="3278904" y="1554"/>
                  </a:cubicBezTo>
                  <a:cubicBezTo>
                    <a:pt x="3278714" y="1554"/>
                    <a:pt x="3278523" y="1459"/>
                    <a:pt x="3278428" y="1459"/>
                  </a:cubicBezTo>
                  <a:cubicBezTo>
                    <a:pt x="3275380" y="792"/>
                    <a:pt x="3272332" y="316"/>
                    <a:pt x="3269284" y="125"/>
                  </a:cubicBezTo>
                  <a:cubicBezTo>
                    <a:pt x="3269094" y="125"/>
                    <a:pt x="3268903" y="125"/>
                    <a:pt x="3268713" y="125"/>
                  </a:cubicBezTo>
                  <a:cubicBezTo>
                    <a:pt x="3265665" y="-65"/>
                    <a:pt x="3262617" y="-65"/>
                    <a:pt x="3259569" y="316"/>
                  </a:cubicBezTo>
                  <a:cubicBezTo>
                    <a:pt x="3259283" y="316"/>
                    <a:pt x="3259092" y="316"/>
                    <a:pt x="3258807" y="411"/>
                  </a:cubicBezTo>
                  <a:cubicBezTo>
                    <a:pt x="3255759" y="697"/>
                    <a:pt x="3252806" y="1173"/>
                    <a:pt x="3249758" y="1935"/>
                  </a:cubicBezTo>
                  <a:lnTo>
                    <a:pt x="3249663" y="1935"/>
                  </a:lnTo>
                  <a:cubicBezTo>
                    <a:pt x="3249663" y="1935"/>
                    <a:pt x="3249567" y="1935"/>
                    <a:pt x="3249567" y="1935"/>
                  </a:cubicBezTo>
                  <a:lnTo>
                    <a:pt x="46310" y="823085"/>
                  </a:lnTo>
                  <a:cubicBezTo>
                    <a:pt x="19640" y="829943"/>
                    <a:pt x="780" y="853660"/>
                    <a:pt x="18" y="881188"/>
                  </a:cubicBezTo>
                  <a:cubicBezTo>
                    <a:pt x="-648" y="908715"/>
                    <a:pt x="16973" y="933385"/>
                    <a:pt x="43262" y="941576"/>
                  </a:cubicBezTo>
                  <a:lnTo>
                    <a:pt x="989666" y="1237328"/>
                  </a:lnTo>
                  <a:lnTo>
                    <a:pt x="1151115" y="2044762"/>
                  </a:lnTo>
                  <a:cubicBezTo>
                    <a:pt x="1155210" y="2064955"/>
                    <a:pt x="1169022" y="2081719"/>
                    <a:pt x="1187976" y="2089624"/>
                  </a:cubicBezTo>
                  <a:cubicBezTo>
                    <a:pt x="1195596" y="2092768"/>
                    <a:pt x="1203597" y="2094292"/>
                    <a:pt x="1211598" y="2094292"/>
                  </a:cubicBezTo>
                  <a:cubicBezTo>
                    <a:pt x="1223600" y="2094292"/>
                    <a:pt x="1235506" y="2090768"/>
                    <a:pt x="1245793" y="2083910"/>
                  </a:cubicBezTo>
                  <a:lnTo>
                    <a:pt x="1724424" y="1764822"/>
                  </a:lnTo>
                  <a:lnTo>
                    <a:pt x="2233917" y="2320701"/>
                  </a:lnTo>
                  <a:cubicBezTo>
                    <a:pt x="2245728" y="2333560"/>
                    <a:pt x="2262206" y="2340608"/>
                    <a:pt x="2279351" y="2340608"/>
                  </a:cubicBezTo>
                  <a:cubicBezTo>
                    <a:pt x="2282589" y="2340608"/>
                    <a:pt x="2286018" y="2340322"/>
                    <a:pt x="2289257" y="2339846"/>
                  </a:cubicBezTo>
                  <a:cubicBezTo>
                    <a:pt x="2309736" y="2336513"/>
                    <a:pt x="2327166" y="2322987"/>
                    <a:pt x="2335644" y="2304032"/>
                  </a:cubicBezTo>
                  <a:lnTo>
                    <a:pt x="3321291" y="86422"/>
                  </a:lnTo>
                  <a:cubicBezTo>
                    <a:pt x="3321386" y="86231"/>
                    <a:pt x="3321481" y="85945"/>
                    <a:pt x="3321481" y="85755"/>
                  </a:cubicBezTo>
                  <a:cubicBezTo>
                    <a:pt x="3322624" y="82993"/>
                    <a:pt x="3323577" y="80326"/>
                    <a:pt x="3324339" y="77468"/>
                  </a:cubicBezTo>
                  <a:cubicBezTo>
                    <a:pt x="3324434" y="76992"/>
                    <a:pt x="3324529" y="76516"/>
                    <a:pt x="3324720" y="76135"/>
                  </a:cubicBezTo>
                  <a:cubicBezTo>
                    <a:pt x="3325387" y="73277"/>
                    <a:pt x="3325958" y="70515"/>
                    <a:pt x="3326244" y="67562"/>
                  </a:cubicBezTo>
                  <a:cubicBezTo>
                    <a:pt x="3326244" y="67181"/>
                    <a:pt x="3326339" y="66705"/>
                    <a:pt x="3326339" y="66419"/>
                  </a:cubicBezTo>
                  <a:cubicBezTo>
                    <a:pt x="3326529" y="63466"/>
                    <a:pt x="3326625" y="60418"/>
                    <a:pt x="3326434" y="57466"/>
                  </a:cubicBezTo>
                  <a:cubicBezTo>
                    <a:pt x="3326434" y="57370"/>
                    <a:pt x="3326339" y="57275"/>
                    <a:pt x="3326339" y="57180"/>
                  </a:cubicBezTo>
                  <a:lnTo>
                    <a:pt x="3326339" y="57180"/>
                  </a:lnTo>
                  <a:close/>
                  <a:moveTo>
                    <a:pt x="1253889" y="1930462"/>
                  </a:moveTo>
                  <a:lnTo>
                    <a:pt x="1123683" y="1279237"/>
                  </a:lnTo>
                  <a:lnTo>
                    <a:pt x="1341615" y="1347341"/>
                  </a:lnTo>
                  <a:lnTo>
                    <a:pt x="1640128" y="1673001"/>
                  </a:lnTo>
                  <a:lnTo>
                    <a:pt x="1253889" y="1930462"/>
                  </a:lnTo>
                  <a:close/>
                  <a:moveTo>
                    <a:pt x="2261158" y="2168206"/>
                  </a:moveTo>
                  <a:lnTo>
                    <a:pt x="1470297" y="1305431"/>
                  </a:lnTo>
                  <a:lnTo>
                    <a:pt x="1943595" y="996726"/>
                  </a:lnTo>
                  <a:cubicBezTo>
                    <a:pt x="1976075" y="975580"/>
                    <a:pt x="1980837" y="929956"/>
                    <a:pt x="1953405" y="902524"/>
                  </a:cubicBezTo>
                  <a:lnTo>
                    <a:pt x="1952548" y="901666"/>
                  </a:lnTo>
                  <a:cubicBezTo>
                    <a:pt x="1932165" y="881283"/>
                    <a:pt x="1900256" y="877949"/>
                    <a:pt x="1876157" y="893665"/>
                  </a:cubicBezTo>
                  <a:lnTo>
                    <a:pt x="1366475" y="1226088"/>
                  </a:lnTo>
                  <a:lnTo>
                    <a:pt x="286911" y="888617"/>
                  </a:lnTo>
                  <a:lnTo>
                    <a:pt x="2918479" y="213866"/>
                  </a:lnTo>
                  <a:lnTo>
                    <a:pt x="2177814" y="696879"/>
                  </a:lnTo>
                  <a:cubicBezTo>
                    <a:pt x="2145048" y="718310"/>
                    <a:pt x="2140191" y="764411"/>
                    <a:pt x="2167908" y="792034"/>
                  </a:cubicBezTo>
                  <a:cubicBezTo>
                    <a:pt x="2188482" y="812608"/>
                    <a:pt x="2220677" y="816037"/>
                    <a:pt x="2245156" y="800035"/>
                  </a:cubicBezTo>
                  <a:lnTo>
                    <a:pt x="2514809" y="624108"/>
                  </a:lnTo>
                  <a:lnTo>
                    <a:pt x="3124028" y="226820"/>
                  </a:lnTo>
                  <a:lnTo>
                    <a:pt x="2261158" y="2168206"/>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9" name="任意多边形: 形状 48">
              <a:extLst>
                <a:ext uri="{FF2B5EF4-FFF2-40B4-BE49-F238E27FC236}">
                  <a16:creationId xmlns:a16="http://schemas.microsoft.com/office/drawing/2014/main" id="{C50090B1-6385-32F9-3EC1-0C28FF29E3DE}"/>
                </a:ext>
              </a:extLst>
            </p:cNvPr>
            <p:cNvSpPr/>
            <p:nvPr/>
          </p:nvSpPr>
          <p:spPr>
            <a:xfrm>
              <a:off x="4143375" y="4596573"/>
              <a:ext cx="1026699" cy="123253"/>
            </a:xfrm>
            <a:custGeom>
              <a:avLst/>
              <a:gdLst>
                <a:gd name="connsiteX0" fmla="*/ 965073 w 1026699"/>
                <a:gd name="connsiteY0" fmla="*/ 0 h 123253"/>
                <a:gd name="connsiteX1" fmla="*/ 61627 w 1026699"/>
                <a:gd name="connsiteY1" fmla="*/ 0 h 123253"/>
                <a:gd name="connsiteX2" fmla="*/ 0 w 1026699"/>
                <a:gd name="connsiteY2" fmla="*/ 61627 h 123253"/>
                <a:gd name="connsiteX3" fmla="*/ 61627 w 1026699"/>
                <a:gd name="connsiteY3" fmla="*/ 123254 h 123253"/>
                <a:gd name="connsiteX4" fmla="*/ 965073 w 1026699"/>
                <a:gd name="connsiteY4" fmla="*/ 123254 h 123253"/>
                <a:gd name="connsiteX5" fmla="*/ 1026700 w 1026699"/>
                <a:gd name="connsiteY5" fmla="*/ 61627 h 123253"/>
                <a:gd name="connsiteX6" fmla="*/ 965073 w 1026699"/>
                <a:gd name="connsiteY6" fmla="*/ 0 h 123253"/>
                <a:gd name="connsiteX7" fmla="*/ 965073 w 1026699"/>
                <a:gd name="connsiteY7" fmla="*/ 0 h 123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6699" h="123253">
                  <a:moveTo>
                    <a:pt x="965073" y="0"/>
                  </a:moveTo>
                  <a:lnTo>
                    <a:pt x="61627" y="0"/>
                  </a:lnTo>
                  <a:cubicBezTo>
                    <a:pt x="27623" y="0"/>
                    <a:pt x="0" y="27623"/>
                    <a:pt x="0" y="61627"/>
                  </a:cubicBezTo>
                  <a:cubicBezTo>
                    <a:pt x="0" y="95631"/>
                    <a:pt x="27527" y="123254"/>
                    <a:pt x="61627" y="123254"/>
                  </a:cubicBezTo>
                  <a:lnTo>
                    <a:pt x="965073" y="123254"/>
                  </a:lnTo>
                  <a:cubicBezTo>
                    <a:pt x="999173" y="123254"/>
                    <a:pt x="1026700" y="95631"/>
                    <a:pt x="1026700" y="61627"/>
                  </a:cubicBezTo>
                  <a:cubicBezTo>
                    <a:pt x="1026700" y="27623"/>
                    <a:pt x="999077" y="0"/>
                    <a:pt x="965073" y="0"/>
                  </a:cubicBezTo>
                  <a:lnTo>
                    <a:pt x="965073"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50" name="任意多边形: 形状 49">
              <a:extLst>
                <a:ext uri="{FF2B5EF4-FFF2-40B4-BE49-F238E27FC236}">
                  <a16:creationId xmlns:a16="http://schemas.microsoft.com/office/drawing/2014/main" id="{1B9E9731-6BEA-2464-CAE6-F5399AFA2110}"/>
                </a:ext>
              </a:extLst>
            </p:cNvPr>
            <p:cNvSpPr/>
            <p:nvPr/>
          </p:nvSpPr>
          <p:spPr>
            <a:xfrm>
              <a:off x="7510938" y="5253703"/>
              <a:ext cx="533876" cy="123158"/>
            </a:xfrm>
            <a:custGeom>
              <a:avLst/>
              <a:gdLst>
                <a:gd name="connsiteX0" fmla="*/ 472250 w 533876"/>
                <a:gd name="connsiteY0" fmla="*/ 0 h 123158"/>
                <a:gd name="connsiteX1" fmla="*/ 61532 w 533876"/>
                <a:gd name="connsiteY1" fmla="*/ 0 h 123158"/>
                <a:gd name="connsiteX2" fmla="*/ 0 w 533876"/>
                <a:gd name="connsiteY2" fmla="*/ 61531 h 123158"/>
                <a:gd name="connsiteX3" fmla="*/ 61532 w 533876"/>
                <a:gd name="connsiteY3" fmla="*/ 123158 h 123158"/>
                <a:gd name="connsiteX4" fmla="*/ 472250 w 533876"/>
                <a:gd name="connsiteY4" fmla="*/ 123158 h 123158"/>
                <a:gd name="connsiteX5" fmla="*/ 533876 w 533876"/>
                <a:gd name="connsiteY5" fmla="*/ 61531 h 123158"/>
                <a:gd name="connsiteX6" fmla="*/ 472250 w 533876"/>
                <a:gd name="connsiteY6" fmla="*/ 0 h 123158"/>
                <a:gd name="connsiteX7" fmla="*/ 472250 w 533876"/>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3876" h="123158">
                  <a:moveTo>
                    <a:pt x="472250" y="0"/>
                  </a:moveTo>
                  <a:lnTo>
                    <a:pt x="61532" y="0"/>
                  </a:lnTo>
                  <a:cubicBezTo>
                    <a:pt x="27527" y="0"/>
                    <a:pt x="0" y="27622"/>
                    <a:pt x="0" y="61531"/>
                  </a:cubicBezTo>
                  <a:cubicBezTo>
                    <a:pt x="0" y="95631"/>
                    <a:pt x="27527" y="123158"/>
                    <a:pt x="61532" y="123158"/>
                  </a:cubicBezTo>
                  <a:lnTo>
                    <a:pt x="472250" y="123158"/>
                  </a:lnTo>
                  <a:cubicBezTo>
                    <a:pt x="506254" y="123158"/>
                    <a:pt x="533876" y="95631"/>
                    <a:pt x="533876" y="61531"/>
                  </a:cubicBezTo>
                  <a:cubicBezTo>
                    <a:pt x="533876" y="27527"/>
                    <a:pt x="506254" y="0"/>
                    <a:pt x="472250" y="0"/>
                  </a:cubicBezTo>
                  <a:lnTo>
                    <a:pt x="472250"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51" name="任意多边形: 形状 50">
              <a:extLst>
                <a:ext uri="{FF2B5EF4-FFF2-40B4-BE49-F238E27FC236}">
                  <a16:creationId xmlns:a16="http://schemas.microsoft.com/office/drawing/2014/main" id="{652BD639-D4F1-ECEF-A71D-635C20E11393}"/>
                </a:ext>
              </a:extLst>
            </p:cNvPr>
            <p:cNvSpPr/>
            <p:nvPr/>
          </p:nvSpPr>
          <p:spPr>
            <a:xfrm>
              <a:off x="5046916" y="5089397"/>
              <a:ext cx="615981" cy="123158"/>
            </a:xfrm>
            <a:custGeom>
              <a:avLst/>
              <a:gdLst>
                <a:gd name="connsiteX0" fmla="*/ 554355 w 615981"/>
                <a:gd name="connsiteY0" fmla="*/ 0 h 123158"/>
                <a:gd name="connsiteX1" fmla="*/ 61531 w 615981"/>
                <a:gd name="connsiteY1" fmla="*/ 0 h 123158"/>
                <a:gd name="connsiteX2" fmla="*/ 0 w 615981"/>
                <a:gd name="connsiteY2" fmla="*/ 61531 h 123158"/>
                <a:gd name="connsiteX3" fmla="*/ 61531 w 615981"/>
                <a:gd name="connsiteY3" fmla="*/ 123158 h 123158"/>
                <a:gd name="connsiteX4" fmla="*/ 554355 w 615981"/>
                <a:gd name="connsiteY4" fmla="*/ 123158 h 123158"/>
                <a:gd name="connsiteX5" fmla="*/ 615982 w 615981"/>
                <a:gd name="connsiteY5" fmla="*/ 61531 h 123158"/>
                <a:gd name="connsiteX6" fmla="*/ 554355 w 615981"/>
                <a:gd name="connsiteY6" fmla="*/ 0 h 123158"/>
                <a:gd name="connsiteX7" fmla="*/ 554355 w 615981"/>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5981" h="123158">
                  <a:moveTo>
                    <a:pt x="554355" y="0"/>
                  </a:moveTo>
                  <a:lnTo>
                    <a:pt x="61531" y="0"/>
                  </a:lnTo>
                  <a:cubicBezTo>
                    <a:pt x="27527" y="0"/>
                    <a:pt x="0" y="27622"/>
                    <a:pt x="0" y="61531"/>
                  </a:cubicBezTo>
                  <a:cubicBezTo>
                    <a:pt x="0" y="95536"/>
                    <a:pt x="27623" y="123158"/>
                    <a:pt x="61531" y="123158"/>
                  </a:cubicBezTo>
                  <a:lnTo>
                    <a:pt x="554355" y="123158"/>
                  </a:lnTo>
                  <a:cubicBezTo>
                    <a:pt x="588359" y="123158"/>
                    <a:pt x="615982" y="95631"/>
                    <a:pt x="615982" y="61531"/>
                  </a:cubicBezTo>
                  <a:cubicBezTo>
                    <a:pt x="615982" y="27527"/>
                    <a:pt x="588359" y="0"/>
                    <a:pt x="554355" y="0"/>
                  </a:cubicBezTo>
                  <a:lnTo>
                    <a:pt x="554355"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52" name="任意多边形: 形状 51">
              <a:extLst>
                <a:ext uri="{FF2B5EF4-FFF2-40B4-BE49-F238E27FC236}">
                  <a16:creationId xmlns:a16="http://schemas.microsoft.com/office/drawing/2014/main" id="{E201E387-FE84-AF9F-6C0B-660E5C91C814}"/>
                </a:ext>
              </a:extLst>
            </p:cNvPr>
            <p:cNvSpPr/>
            <p:nvPr/>
          </p:nvSpPr>
          <p:spPr>
            <a:xfrm>
              <a:off x="5868257" y="2789586"/>
              <a:ext cx="451675" cy="123158"/>
            </a:xfrm>
            <a:custGeom>
              <a:avLst/>
              <a:gdLst>
                <a:gd name="connsiteX0" fmla="*/ 390144 w 451675"/>
                <a:gd name="connsiteY0" fmla="*/ 0 h 123158"/>
                <a:gd name="connsiteX1" fmla="*/ 61627 w 451675"/>
                <a:gd name="connsiteY1" fmla="*/ 0 h 123158"/>
                <a:gd name="connsiteX2" fmla="*/ 0 w 451675"/>
                <a:gd name="connsiteY2" fmla="*/ 61627 h 123158"/>
                <a:gd name="connsiteX3" fmla="*/ 61627 w 451675"/>
                <a:gd name="connsiteY3" fmla="*/ 123158 h 123158"/>
                <a:gd name="connsiteX4" fmla="*/ 390144 w 451675"/>
                <a:gd name="connsiteY4" fmla="*/ 123158 h 123158"/>
                <a:gd name="connsiteX5" fmla="*/ 451675 w 451675"/>
                <a:gd name="connsiteY5" fmla="*/ 61627 h 123158"/>
                <a:gd name="connsiteX6" fmla="*/ 390144 w 451675"/>
                <a:gd name="connsiteY6" fmla="*/ 0 h 123158"/>
                <a:gd name="connsiteX7" fmla="*/ 390144 w 451675"/>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1675" h="123158">
                  <a:moveTo>
                    <a:pt x="390144" y="0"/>
                  </a:moveTo>
                  <a:lnTo>
                    <a:pt x="61627" y="0"/>
                  </a:lnTo>
                  <a:cubicBezTo>
                    <a:pt x="27527" y="0"/>
                    <a:pt x="0" y="27623"/>
                    <a:pt x="0" y="61627"/>
                  </a:cubicBezTo>
                  <a:cubicBezTo>
                    <a:pt x="0" y="95631"/>
                    <a:pt x="27527" y="123158"/>
                    <a:pt x="61627" y="123158"/>
                  </a:cubicBezTo>
                  <a:lnTo>
                    <a:pt x="390144" y="123158"/>
                  </a:lnTo>
                  <a:cubicBezTo>
                    <a:pt x="424148" y="123158"/>
                    <a:pt x="451675" y="95631"/>
                    <a:pt x="451675" y="61627"/>
                  </a:cubicBezTo>
                  <a:cubicBezTo>
                    <a:pt x="451675" y="27623"/>
                    <a:pt x="424148" y="0"/>
                    <a:pt x="390144" y="0"/>
                  </a:cubicBezTo>
                  <a:lnTo>
                    <a:pt x="390144"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sp>
        <p:nvSpPr>
          <p:cNvPr id="53" name="文本框 52">
            <a:extLst>
              <a:ext uri="{FF2B5EF4-FFF2-40B4-BE49-F238E27FC236}">
                <a16:creationId xmlns:a16="http://schemas.microsoft.com/office/drawing/2014/main" id="{6CE266ED-CC5C-3352-E766-BB9BC1BE93FD}"/>
              </a:ext>
            </a:extLst>
          </p:cNvPr>
          <p:cNvSpPr txBox="1"/>
          <p:nvPr/>
        </p:nvSpPr>
        <p:spPr>
          <a:xfrm>
            <a:off x="986589" y="681857"/>
            <a:ext cx="4167302" cy="769441"/>
          </a:xfrm>
          <a:prstGeom prst="rect">
            <a:avLst/>
          </a:prstGeom>
          <a:noFill/>
        </p:spPr>
        <p:txBody>
          <a:bodyPr wrap="square" rtlCol="0">
            <a:spAutoFit/>
          </a:bodyPr>
          <a:lstStyle/>
          <a:p>
            <a:r>
              <a:rPr lang="zh-CN" altLang="en-US" sz="4400" dirty="0">
                <a:latin typeface="+mj-ea"/>
                <a:ea typeface="+mj-ea"/>
              </a:rPr>
              <a:t>这里是标题</a:t>
            </a:r>
          </a:p>
        </p:txBody>
      </p:sp>
    </p:spTree>
    <p:extLst>
      <p:ext uri="{BB962C8B-B14F-4D97-AF65-F5344CB8AC3E}">
        <p14:creationId xmlns:p14="http://schemas.microsoft.com/office/powerpoint/2010/main" val="14245600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20000"/>
          </a:schemeClr>
        </a:solidFill>
        <a:effectLst/>
      </p:bgPr>
    </p:bg>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id="{9221A8F3-E4C2-2868-FCC8-E30F33999BA0}"/>
              </a:ext>
            </a:extLst>
          </p:cNvPr>
          <p:cNvSpPr txBox="1"/>
          <p:nvPr/>
        </p:nvSpPr>
        <p:spPr>
          <a:xfrm>
            <a:off x="986589" y="681857"/>
            <a:ext cx="4167302" cy="769441"/>
          </a:xfrm>
          <a:prstGeom prst="rect">
            <a:avLst/>
          </a:prstGeom>
          <a:noFill/>
        </p:spPr>
        <p:txBody>
          <a:bodyPr wrap="square" rtlCol="0">
            <a:spAutoFit/>
          </a:bodyPr>
          <a:lstStyle/>
          <a:p>
            <a:r>
              <a:rPr lang="zh-CN" altLang="en-US" sz="4400" dirty="0">
                <a:latin typeface="+mj-ea"/>
                <a:ea typeface="+mj-ea"/>
              </a:rPr>
              <a:t>这里是标题</a:t>
            </a:r>
          </a:p>
        </p:txBody>
      </p:sp>
      <p:grpSp>
        <p:nvGrpSpPr>
          <p:cNvPr id="2" name="组合 1">
            <a:extLst>
              <a:ext uri="{FF2B5EF4-FFF2-40B4-BE49-F238E27FC236}">
                <a16:creationId xmlns:a16="http://schemas.microsoft.com/office/drawing/2014/main" id="{13417EE9-3ABB-1C2F-A9DD-1531FFA7358E}"/>
              </a:ext>
            </a:extLst>
          </p:cNvPr>
          <p:cNvGrpSpPr/>
          <p:nvPr/>
        </p:nvGrpSpPr>
        <p:grpSpPr>
          <a:xfrm>
            <a:off x="6761018" y="1856509"/>
            <a:ext cx="4585787" cy="4441293"/>
            <a:chOff x="5845887" y="2448995"/>
            <a:chExt cx="4076164" cy="3947728"/>
          </a:xfrm>
        </p:grpSpPr>
        <p:sp>
          <p:nvSpPr>
            <p:cNvPr id="20" name="六边形 19">
              <a:extLst>
                <a:ext uri="{FF2B5EF4-FFF2-40B4-BE49-F238E27FC236}">
                  <a16:creationId xmlns:a16="http://schemas.microsoft.com/office/drawing/2014/main" id="{799636C0-ED75-689B-6F8B-1BA25775EC69}"/>
                </a:ext>
              </a:extLst>
            </p:cNvPr>
            <p:cNvSpPr/>
            <p:nvPr/>
          </p:nvSpPr>
          <p:spPr>
            <a:xfrm rot="10800000" flipV="1">
              <a:off x="5845887" y="2448995"/>
              <a:ext cx="2273609" cy="1960008"/>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六边形 20">
              <a:extLst>
                <a:ext uri="{FF2B5EF4-FFF2-40B4-BE49-F238E27FC236}">
                  <a16:creationId xmlns:a16="http://schemas.microsoft.com/office/drawing/2014/main" id="{60232297-04C1-E525-E788-D05C654F7A4B}"/>
                </a:ext>
              </a:extLst>
            </p:cNvPr>
            <p:cNvSpPr/>
            <p:nvPr/>
          </p:nvSpPr>
          <p:spPr>
            <a:xfrm rot="10800000" flipV="1">
              <a:off x="7648442" y="3429002"/>
              <a:ext cx="2273609" cy="1960008"/>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a:extLst>
                <a:ext uri="{FF2B5EF4-FFF2-40B4-BE49-F238E27FC236}">
                  <a16:creationId xmlns:a16="http://schemas.microsoft.com/office/drawing/2014/main" id="{1B31CA19-2724-767B-17DC-84FAE08F96C0}"/>
                </a:ext>
              </a:extLst>
            </p:cNvPr>
            <p:cNvSpPr/>
            <p:nvPr/>
          </p:nvSpPr>
          <p:spPr>
            <a:xfrm rot="10800000" flipV="1">
              <a:off x="5845887" y="4436715"/>
              <a:ext cx="2273609" cy="1960008"/>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a:extLst>
              <a:ext uri="{FF2B5EF4-FFF2-40B4-BE49-F238E27FC236}">
                <a16:creationId xmlns:a16="http://schemas.microsoft.com/office/drawing/2014/main" id="{51443671-7722-FFAC-F8E1-8F9200954E6F}"/>
              </a:ext>
            </a:extLst>
          </p:cNvPr>
          <p:cNvSpPr txBox="1"/>
          <p:nvPr/>
        </p:nvSpPr>
        <p:spPr>
          <a:xfrm>
            <a:off x="930701" y="2579296"/>
            <a:ext cx="1913021" cy="400110"/>
          </a:xfrm>
          <a:prstGeom prst="rect">
            <a:avLst/>
          </a:prstGeom>
          <a:noFill/>
        </p:spPr>
        <p:txBody>
          <a:bodyPr wrap="square" rtlCol="0">
            <a:spAutoFit/>
          </a:bodyPr>
          <a:lstStyle/>
          <a:p>
            <a:r>
              <a:rPr lang="zh-CN" altLang="en-US" sz="2000" dirty="0">
                <a:latin typeface="+mj-ea"/>
                <a:ea typeface="+mj-ea"/>
              </a:rPr>
              <a:t>这里是标题</a:t>
            </a:r>
          </a:p>
        </p:txBody>
      </p:sp>
      <p:sp>
        <p:nvSpPr>
          <p:cNvPr id="28" name="文本框 27">
            <a:extLst>
              <a:ext uri="{FF2B5EF4-FFF2-40B4-BE49-F238E27FC236}">
                <a16:creationId xmlns:a16="http://schemas.microsoft.com/office/drawing/2014/main" id="{F51E434A-67D5-F539-3070-9F9C457FC070}"/>
              </a:ext>
            </a:extLst>
          </p:cNvPr>
          <p:cNvSpPr txBox="1"/>
          <p:nvPr/>
        </p:nvSpPr>
        <p:spPr>
          <a:xfrm>
            <a:off x="810993" y="3043443"/>
            <a:ext cx="4342898" cy="338554"/>
          </a:xfrm>
          <a:prstGeom prst="rect">
            <a:avLst/>
          </a:prstGeom>
          <a:noFill/>
        </p:spPr>
        <p:txBody>
          <a:bodyPr wrap="square" rtlCol="0">
            <a:spAutoFit/>
          </a:bodyPr>
          <a:lstStyle>
            <a:defPPr>
              <a:defRPr lang="zh-CN"/>
            </a:defPPr>
            <a:lvl1pPr algn="r">
              <a:lnSpc>
                <a:spcPct val="130000"/>
              </a:lnSpc>
              <a:defRPr sz="1600">
                <a:latin typeface="+mn-ea"/>
              </a:defRPr>
            </a:lvl1pPr>
          </a:lstStyle>
          <a:p>
            <a:r>
              <a:rPr lang="zh-CN" altLang="en-US" dirty="0"/>
              <a:t>这里是正文这里是正文这里是正文这里是正文</a:t>
            </a:r>
          </a:p>
        </p:txBody>
      </p:sp>
      <p:sp>
        <p:nvSpPr>
          <p:cNvPr id="29" name="文本框 28">
            <a:extLst>
              <a:ext uri="{FF2B5EF4-FFF2-40B4-BE49-F238E27FC236}">
                <a16:creationId xmlns:a16="http://schemas.microsoft.com/office/drawing/2014/main" id="{A77CE291-40FF-173B-E421-7595501CC1F5}"/>
              </a:ext>
            </a:extLst>
          </p:cNvPr>
          <p:cNvSpPr txBox="1"/>
          <p:nvPr/>
        </p:nvSpPr>
        <p:spPr>
          <a:xfrm>
            <a:off x="930702" y="3662566"/>
            <a:ext cx="1913021" cy="400110"/>
          </a:xfrm>
          <a:prstGeom prst="rect">
            <a:avLst/>
          </a:prstGeom>
          <a:noFill/>
        </p:spPr>
        <p:txBody>
          <a:bodyPr wrap="square" rtlCol="0">
            <a:spAutoFit/>
          </a:bodyPr>
          <a:lstStyle/>
          <a:p>
            <a:r>
              <a:rPr lang="zh-CN" altLang="en-US" sz="2000" dirty="0">
                <a:latin typeface="+mj-ea"/>
                <a:ea typeface="+mj-ea"/>
              </a:rPr>
              <a:t>这里是标题</a:t>
            </a:r>
          </a:p>
        </p:txBody>
      </p:sp>
      <p:sp>
        <p:nvSpPr>
          <p:cNvPr id="31" name="文本框 30">
            <a:extLst>
              <a:ext uri="{FF2B5EF4-FFF2-40B4-BE49-F238E27FC236}">
                <a16:creationId xmlns:a16="http://schemas.microsoft.com/office/drawing/2014/main" id="{8A0A3C13-D58C-8483-20B2-6FA59BE4711B}"/>
              </a:ext>
            </a:extLst>
          </p:cNvPr>
          <p:cNvSpPr txBox="1"/>
          <p:nvPr/>
        </p:nvSpPr>
        <p:spPr>
          <a:xfrm>
            <a:off x="810993" y="4126713"/>
            <a:ext cx="4342898" cy="338554"/>
          </a:xfrm>
          <a:prstGeom prst="rect">
            <a:avLst/>
          </a:prstGeom>
          <a:noFill/>
        </p:spPr>
        <p:txBody>
          <a:bodyPr wrap="square" rtlCol="0">
            <a:spAutoFit/>
          </a:bodyPr>
          <a:lstStyle>
            <a:defPPr>
              <a:defRPr lang="zh-CN"/>
            </a:defPPr>
            <a:lvl1pPr algn="r">
              <a:lnSpc>
                <a:spcPct val="130000"/>
              </a:lnSpc>
              <a:defRPr sz="1600">
                <a:latin typeface="+mn-ea"/>
              </a:defRPr>
            </a:lvl1pPr>
          </a:lstStyle>
          <a:p>
            <a:r>
              <a:rPr lang="zh-CN" altLang="en-US" dirty="0"/>
              <a:t>这里是正文这里是正文这里是正文这里是正文</a:t>
            </a:r>
          </a:p>
        </p:txBody>
      </p:sp>
      <p:sp>
        <p:nvSpPr>
          <p:cNvPr id="32" name="文本框 31">
            <a:extLst>
              <a:ext uri="{FF2B5EF4-FFF2-40B4-BE49-F238E27FC236}">
                <a16:creationId xmlns:a16="http://schemas.microsoft.com/office/drawing/2014/main" id="{2AA7B3CA-03FC-B487-CF23-54F6B9F588AD}"/>
              </a:ext>
            </a:extLst>
          </p:cNvPr>
          <p:cNvSpPr txBox="1"/>
          <p:nvPr/>
        </p:nvSpPr>
        <p:spPr>
          <a:xfrm>
            <a:off x="947737" y="4745836"/>
            <a:ext cx="1913021" cy="400110"/>
          </a:xfrm>
          <a:prstGeom prst="rect">
            <a:avLst/>
          </a:prstGeom>
          <a:noFill/>
        </p:spPr>
        <p:txBody>
          <a:bodyPr wrap="square" rtlCol="0">
            <a:spAutoFit/>
          </a:bodyPr>
          <a:lstStyle/>
          <a:p>
            <a:r>
              <a:rPr lang="zh-CN" altLang="en-US" sz="2000" dirty="0">
                <a:latin typeface="+mj-ea"/>
                <a:ea typeface="+mj-ea"/>
              </a:rPr>
              <a:t>这里是标题</a:t>
            </a:r>
          </a:p>
        </p:txBody>
      </p:sp>
      <p:sp>
        <p:nvSpPr>
          <p:cNvPr id="33" name="文本框 32">
            <a:extLst>
              <a:ext uri="{FF2B5EF4-FFF2-40B4-BE49-F238E27FC236}">
                <a16:creationId xmlns:a16="http://schemas.microsoft.com/office/drawing/2014/main" id="{D39D389F-1563-686A-C16C-FFE0B148948A}"/>
              </a:ext>
            </a:extLst>
          </p:cNvPr>
          <p:cNvSpPr txBox="1"/>
          <p:nvPr/>
        </p:nvSpPr>
        <p:spPr>
          <a:xfrm>
            <a:off x="810993" y="5209983"/>
            <a:ext cx="4342898" cy="338554"/>
          </a:xfrm>
          <a:prstGeom prst="rect">
            <a:avLst/>
          </a:prstGeom>
          <a:noFill/>
        </p:spPr>
        <p:txBody>
          <a:bodyPr wrap="square" rtlCol="0">
            <a:spAutoFit/>
          </a:bodyPr>
          <a:lstStyle>
            <a:defPPr>
              <a:defRPr lang="zh-CN"/>
            </a:defPPr>
            <a:lvl1pPr algn="r">
              <a:lnSpc>
                <a:spcPct val="130000"/>
              </a:lnSpc>
              <a:defRPr sz="1600">
                <a:latin typeface="+mn-ea"/>
              </a:defRPr>
            </a:lvl1pPr>
          </a:lstStyle>
          <a:p>
            <a:r>
              <a:rPr lang="zh-CN" altLang="en-US" dirty="0"/>
              <a:t>这里是正文这里是正文这里是正文这里是正文</a:t>
            </a:r>
          </a:p>
        </p:txBody>
      </p:sp>
      <p:sp>
        <p:nvSpPr>
          <p:cNvPr id="34" name="文本框 33">
            <a:extLst>
              <a:ext uri="{FF2B5EF4-FFF2-40B4-BE49-F238E27FC236}">
                <a16:creationId xmlns:a16="http://schemas.microsoft.com/office/drawing/2014/main" id="{CB997FBD-B5D2-225C-0547-699A9DA2F608}"/>
              </a:ext>
            </a:extLst>
          </p:cNvPr>
          <p:cNvSpPr txBox="1"/>
          <p:nvPr/>
        </p:nvSpPr>
        <p:spPr>
          <a:xfrm>
            <a:off x="7083440" y="3357563"/>
            <a:ext cx="1913021" cy="400110"/>
          </a:xfrm>
          <a:prstGeom prst="rect">
            <a:avLst/>
          </a:prstGeom>
          <a:noFill/>
        </p:spPr>
        <p:txBody>
          <a:bodyPr wrap="square" rtlCol="0">
            <a:spAutoFit/>
          </a:bodyPr>
          <a:lstStyle/>
          <a:p>
            <a:pPr algn="ctr"/>
            <a:r>
              <a:rPr lang="zh-CN" altLang="en-US" sz="2000" dirty="0">
                <a:solidFill>
                  <a:schemeClr val="bg1"/>
                </a:solidFill>
                <a:latin typeface="+mj-ea"/>
                <a:ea typeface="+mj-ea"/>
              </a:rPr>
              <a:t>这里是标题</a:t>
            </a:r>
          </a:p>
        </p:txBody>
      </p:sp>
      <p:sp>
        <p:nvSpPr>
          <p:cNvPr id="35" name="文本框 34">
            <a:extLst>
              <a:ext uri="{FF2B5EF4-FFF2-40B4-BE49-F238E27FC236}">
                <a16:creationId xmlns:a16="http://schemas.microsoft.com/office/drawing/2014/main" id="{788F53C3-2BD7-AC1A-3615-E09D2C0A8DCC}"/>
              </a:ext>
            </a:extLst>
          </p:cNvPr>
          <p:cNvSpPr txBox="1"/>
          <p:nvPr/>
        </p:nvSpPr>
        <p:spPr>
          <a:xfrm>
            <a:off x="7083440" y="5746205"/>
            <a:ext cx="1913021" cy="400110"/>
          </a:xfrm>
          <a:prstGeom prst="rect">
            <a:avLst/>
          </a:prstGeom>
          <a:noFill/>
        </p:spPr>
        <p:txBody>
          <a:bodyPr wrap="square" rtlCol="0">
            <a:spAutoFit/>
          </a:bodyPr>
          <a:lstStyle/>
          <a:p>
            <a:pPr algn="ctr"/>
            <a:r>
              <a:rPr lang="zh-CN" altLang="en-US" sz="2000" dirty="0">
                <a:solidFill>
                  <a:schemeClr val="bg1"/>
                </a:solidFill>
                <a:latin typeface="+mj-ea"/>
                <a:ea typeface="+mj-ea"/>
              </a:rPr>
              <a:t>这里是标题</a:t>
            </a:r>
          </a:p>
        </p:txBody>
      </p:sp>
      <p:sp>
        <p:nvSpPr>
          <p:cNvPr id="36" name="文本框 35">
            <a:extLst>
              <a:ext uri="{FF2B5EF4-FFF2-40B4-BE49-F238E27FC236}">
                <a16:creationId xmlns:a16="http://schemas.microsoft.com/office/drawing/2014/main" id="{F9B6061A-AEF5-6F4C-C6F2-494569288B31}"/>
              </a:ext>
            </a:extLst>
          </p:cNvPr>
          <p:cNvSpPr txBox="1"/>
          <p:nvPr/>
        </p:nvSpPr>
        <p:spPr>
          <a:xfrm>
            <a:off x="9153741" y="4560574"/>
            <a:ext cx="1913021" cy="400110"/>
          </a:xfrm>
          <a:prstGeom prst="rect">
            <a:avLst/>
          </a:prstGeom>
          <a:noFill/>
        </p:spPr>
        <p:txBody>
          <a:bodyPr wrap="square" rtlCol="0">
            <a:spAutoFit/>
          </a:bodyPr>
          <a:lstStyle/>
          <a:p>
            <a:pPr algn="ctr"/>
            <a:r>
              <a:rPr lang="zh-CN" altLang="en-US" sz="2000" dirty="0">
                <a:solidFill>
                  <a:schemeClr val="bg1"/>
                </a:solidFill>
                <a:latin typeface="+mj-ea"/>
                <a:ea typeface="+mj-ea"/>
              </a:rPr>
              <a:t>这里是标题</a:t>
            </a:r>
          </a:p>
        </p:txBody>
      </p:sp>
      <p:grpSp>
        <p:nvGrpSpPr>
          <p:cNvPr id="37" name="图形 2">
            <a:extLst>
              <a:ext uri="{FF2B5EF4-FFF2-40B4-BE49-F238E27FC236}">
                <a16:creationId xmlns:a16="http://schemas.microsoft.com/office/drawing/2014/main" id="{6FEAFB02-B5A0-139B-3B01-4D4A63AF2632}"/>
              </a:ext>
            </a:extLst>
          </p:cNvPr>
          <p:cNvGrpSpPr/>
          <p:nvPr/>
        </p:nvGrpSpPr>
        <p:grpSpPr>
          <a:xfrm>
            <a:off x="7657839" y="2290729"/>
            <a:ext cx="764222" cy="752714"/>
            <a:chOff x="4143375" y="1534167"/>
            <a:chExt cx="3901440" cy="3842694"/>
          </a:xfrm>
          <a:solidFill>
            <a:sysClr val="window" lastClr="FFFFFF"/>
          </a:solidFill>
        </p:grpSpPr>
        <p:sp>
          <p:nvSpPr>
            <p:cNvPr id="38" name="任意多边形: 形状 37">
              <a:extLst>
                <a:ext uri="{FF2B5EF4-FFF2-40B4-BE49-F238E27FC236}">
                  <a16:creationId xmlns:a16="http://schemas.microsoft.com/office/drawing/2014/main" id="{D12663D2-F3B0-8F8D-7A85-AA261A4E9462}"/>
                </a:ext>
              </a:extLst>
            </p:cNvPr>
            <p:cNvSpPr/>
            <p:nvPr/>
          </p:nvSpPr>
          <p:spPr>
            <a:xfrm>
              <a:off x="4882610" y="2378963"/>
              <a:ext cx="780287" cy="780287"/>
            </a:xfrm>
            <a:custGeom>
              <a:avLst/>
              <a:gdLst>
                <a:gd name="connsiteX0" fmla="*/ 718661 w 780287"/>
                <a:gd name="connsiteY0" fmla="*/ 0 h 780287"/>
                <a:gd name="connsiteX1" fmla="*/ 61531 w 780287"/>
                <a:gd name="connsiteY1" fmla="*/ 0 h 780287"/>
                <a:gd name="connsiteX2" fmla="*/ 0 w 780287"/>
                <a:gd name="connsiteY2" fmla="*/ 61627 h 780287"/>
                <a:gd name="connsiteX3" fmla="*/ 0 w 780287"/>
                <a:gd name="connsiteY3" fmla="*/ 718661 h 780287"/>
                <a:gd name="connsiteX4" fmla="*/ 61531 w 780287"/>
                <a:gd name="connsiteY4" fmla="*/ 780288 h 780287"/>
                <a:gd name="connsiteX5" fmla="*/ 718661 w 780287"/>
                <a:gd name="connsiteY5" fmla="*/ 780288 h 780287"/>
                <a:gd name="connsiteX6" fmla="*/ 780288 w 780287"/>
                <a:gd name="connsiteY6" fmla="*/ 718661 h 780287"/>
                <a:gd name="connsiteX7" fmla="*/ 780288 w 780287"/>
                <a:gd name="connsiteY7" fmla="*/ 61627 h 780287"/>
                <a:gd name="connsiteX8" fmla="*/ 718661 w 780287"/>
                <a:gd name="connsiteY8" fmla="*/ 0 h 780287"/>
                <a:gd name="connsiteX9" fmla="*/ 718661 w 780287"/>
                <a:gd name="connsiteY9" fmla="*/ 0 h 780287"/>
                <a:gd name="connsiteX10" fmla="*/ 657034 w 780287"/>
                <a:gd name="connsiteY10" fmla="*/ 657035 h 780287"/>
                <a:gd name="connsiteX11" fmla="*/ 123158 w 780287"/>
                <a:gd name="connsiteY11" fmla="*/ 657035 h 780287"/>
                <a:gd name="connsiteX12" fmla="*/ 123158 w 780287"/>
                <a:gd name="connsiteY12" fmla="*/ 123158 h 780287"/>
                <a:gd name="connsiteX13" fmla="*/ 657034 w 780287"/>
                <a:gd name="connsiteY13" fmla="*/ 123158 h 780287"/>
                <a:gd name="connsiteX14" fmla="*/ 657034 w 780287"/>
                <a:gd name="connsiteY14" fmla="*/ 657035 h 78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0287" h="780287">
                  <a:moveTo>
                    <a:pt x="718661" y="0"/>
                  </a:moveTo>
                  <a:lnTo>
                    <a:pt x="61531" y="0"/>
                  </a:lnTo>
                  <a:cubicBezTo>
                    <a:pt x="27527" y="0"/>
                    <a:pt x="0" y="27623"/>
                    <a:pt x="0" y="61627"/>
                  </a:cubicBezTo>
                  <a:lnTo>
                    <a:pt x="0" y="718661"/>
                  </a:lnTo>
                  <a:cubicBezTo>
                    <a:pt x="0" y="752665"/>
                    <a:pt x="27623" y="780288"/>
                    <a:pt x="61531" y="780288"/>
                  </a:cubicBezTo>
                  <a:lnTo>
                    <a:pt x="718661" y="780288"/>
                  </a:lnTo>
                  <a:cubicBezTo>
                    <a:pt x="752666" y="780288"/>
                    <a:pt x="780288" y="752761"/>
                    <a:pt x="780288" y="718661"/>
                  </a:cubicBezTo>
                  <a:lnTo>
                    <a:pt x="780288" y="61627"/>
                  </a:lnTo>
                  <a:cubicBezTo>
                    <a:pt x="780288" y="27527"/>
                    <a:pt x="752666" y="0"/>
                    <a:pt x="718661" y="0"/>
                  </a:cubicBezTo>
                  <a:lnTo>
                    <a:pt x="718661" y="0"/>
                  </a:lnTo>
                  <a:close/>
                  <a:moveTo>
                    <a:pt x="657034" y="657035"/>
                  </a:moveTo>
                  <a:lnTo>
                    <a:pt x="123158" y="657035"/>
                  </a:lnTo>
                  <a:lnTo>
                    <a:pt x="123158" y="123158"/>
                  </a:lnTo>
                  <a:lnTo>
                    <a:pt x="657034" y="123158"/>
                  </a:lnTo>
                  <a:lnTo>
                    <a:pt x="657034" y="657035"/>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9" name="任意多边形: 形状 38">
              <a:extLst>
                <a:ext uri="{FF2B5EF4-FFF2-40B4-BE49-F238E27FC236}">
                  <a16:creationId xmlns:a16="http://schemas.microsoft.com/office/drawing/2014/main" id="{4D5D435F-124C-D27A-BBD9-9646A90204F4}"/>
                </a:ext>
              </a:extLst>
            </p:cNvPr>
            <p:cNvSpPr/>
            <p:nvPr/>
          </p:nvSpPr>
          <p:spPr>
            <a:xfrm>
              <a:off x="5868162" y="2543174"/>
              <a:ext cx="1437417" cy="123158"/>
            </a:xfrm>
            <a:custGeom>
              <a:avLst/>
              <a:gdLst>
                <a:gd name="connsiteX0" fmla="*/ 1375791 w 1437417"/>
                <a:gd name="connsiteY0" fmla="*/ 0 h 123158"/>
                <a:gd name="connsiteX1" fmla="*/ 61627 w 1437417"/>
                <a:gd name="connsiteY1" fmla="*/ 0 h 123158"/>
                <a:gd name="connsiteX2" fmla="*/ 0 w 1437417"/>
                <a:gd name="connsiteY2" fmla="*/ 61531 h 123158"/>
                <a:gd name="connsiteX3" fmla="*/ 61627 w 1437417"/>
                <a:gd name="connsiteY3" fmla="*/ 123158 h 123158"/>
                <a:gd name="connsiteX4" fmla="*/ 1375791 w 1437417"/>
                <a:gd name="connsiteY4" fmla="*/ 123158 h 123158"/>
                <a:gd name="connsiteX5" fmla="*/ 1437418 w 1437417"/>
                <a:gd name="connsiteY5" fmla="*/ 61531 h 123158"/>
                <a:gd name="connsiteX6" fmla="*/ 1375791 w 1437417"/>
                <a:gd name="connsiteY6" fmla="*/ 0 h 123158"/>
                <a:gd name="connsiteX7" fmla="*/ 1375791 w 1437417"/>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7417" h="123158">
                  <a:moveTo>
                    <a:pt x="1375791" y="0"/>
                  </a:moveTo>
                  <a:lnTo>
                    <a:pt x="61627" y="0"/>
                  </a:lnTo>
                  <a:cubicBezTo>
                    <a:pt x="27527" y="0"/>
                    <a:pt x="0" y="27527"/>
                    <a:pt x="0" y="61531"/>
                  </a:cubicBezTo>
                  <a:cubicBezTo>
                    <a:pt x="0" y="95536"/>
                    <a:pt x="27527" y="123158"/>
                    <a:pt x="61627" y="123158"/>
                  </a:cubicBezTo>
                  <a:lnTo>
                    <a:pt x="1375791" y="123158"/>
                  </a:lnTo>
                  <a:cubicBezTo>
                    <a:pt x="1409795" y="123158"/>
                    <a:pt x="1437418" y="95536"/>
                    <a:pt x="1437418" y="61531"/>
                  </a:cubicBezTo>
                  <a:cubicBezTo>
                    <a:pt x="1437418" y="27623"/>
                    <a:pt x="1409891" y="0"/>
                    <a:pt x="1375791" y="0"/>
                  </a:cubicBezTo>
                  <a:lnTo>
                    <a:pt x="1375791"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nvGrpSpPr>
            <p:cNvPr id="40" name="图形 2">
              <a:extLst>
                <a:ext uri="{FF2B5EF4-FFF2-40B4-BE49-F238E27FC236}">
                  <a16:creationId xmlns:a16="http://schemas.microsoft.com/office/drawing/2014/main" id="{63D96C41-3E2D-FE4F-78E0-C03ED820A615}"/>
                </a:ext>
              </a:extLst>
            </p:cNvPr>
            <p:cNvGrpSpPr/>
            <p:nvPr/>
          </p:nvGrpSpPr>
          <p:grpSpPr>
            <a:xfrm>
              <a:off x="4143375" y="1534167"/>
              <a:ext cx="3901440" cy="3842694"/>
              <a:chOff x="4143375" y="1534167"/>
              <a:chExt cx="3901440" cy="3842694"/>
            </a:xfrm>
            <a:solidFill>
              <a:sysClr val="window" lastClr="FFFFFF"/>
            </a:solidFill>
          </p:grpSpPr>
          <p:sp>
            <p:nvSpPr>
              <p:cNvPr id="41" name="任意多边形: 形状 40">
                <a:extLst>
                  <a:ext uri="{FF2B5EF4-FFF2-40B4-BE49-F238E27FC236}">
                    <a16:creationId xmlns:a16="http://schemas.microsoft.com/office/drawing/2014/main" id="{37AA879F-50F0-FAE6-D98E-EE35B199A32C}"/>
                  </a:ext>
                </a:extLst>
              </p:cNvPr>
              <p:cNvSpPr/>
              <p:nvPr/>
            </p:nvSpPr>
            <p:spPr>
              <a:xfrm>
                <a:off x="5868162" y="2953892"/>
                <a:ext cx="1437417" cy="123158"/>
              </a:xfrm>
              <a:custGeom>
                <a:avLst/>
                <a:gdLst>
                  <a:gd name="connsiteX0" fmla="*/ 1375791 w 1437417"/>
                  <a:gd name="connsiteY0" fmla="*/ 0 h 123158"/>
                  <a:gd name="connsiteX1" fmla="*/ 61627 w 1437417"/>
                  <a:gd name="connsiteY1" fmla="*/ 0 h 123158"/>
                  <a:gd name="connsiteX2" fmla="*/ 0 w 1437417"/>
                  <a:gd name="connsiteY2" fmla="*/ 61627 h 123158"/>
                  <a:gd name="connsiteX3" fmla="*/ 61627 w 1437417"/>
                  <a:gd name="connsiteY3" fmla="*/ 123158 h 123158"/>
                  <a:gd name="connsiteX4" fmla="*/ 1375791 w 1437417"/>
                  <a:gd name="connsiteY4" fmla="*/ 123158 h 123158"/>
                  <a:gd name="connsiteX5" fmla="*/ 1437418 w 1437417"/>
                  <a:gd name="connsiteY5" fmla="*/ 61627 h 123158"/>
                  <a:gd name="connsiteX6" fmla="*/ 1375791 w 1437417"/>
                  <a:gd name="connsiteY6" fmla="*/ 0 h 123158"/>
                  <a:gd name="connsiteX7" fmla="*/ 1375791 w 1437417"/>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7417" h="123158">
                    <a:moveTo>
                      <a:pt x="1375791" y="0"/>
                    </a:moveTo>
                    <a:lnTo>
                      <a:pt x="61627" y="0"/>
                    </a:lnTo>
                    <a:cubicBezTo>
                      <a:pt x="27527" y="0"/>
                      <a:pt x="0" y="27623"/>
                      <a:pt x="0" y="61627"/>
                    </a:cubicBezTo>
                    <a:cubicBezTo>
                      <a:pt x="0" y="95631"/>
                      <a:pt x="27527" y="123158"/>
                      <a:pt x="61627" y="123158"/>
                    </a:cubicBezTo>
                    <a:lnTo>
                      <a:pt x="1375791" y="123158"/>
                    </a:lnTo>
                    <a:cubicBezTo>
                      <a:pt x="1409795" y="123158"/>
                      <a:pt x="1437418" y="95631"/>
                      <a:pt x="1437418" y="61627"/>
                    </a:cubicBezTo>
                    <a:cubicBezTo>
                      <a:pt x="1437418" y="27527"/>
                      <a:pt x="1409891" y="0"/>
                      <a:pt x="1375791" y="0"/>
                    </a:cubicBezTo>
                    <a:lnTo>
                      <a:pt x="1375791"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2" name="任意多边形: 形状 41">
                <a:extLst>
                  <a:ext uri="{FF2B5EF4-FFF2-40B4-BE49-F238E27FC236}">
                    <a16:creationId xmlns:a16="http://schemas.microsoft.com/office/drawing/2014/main" id="{D6844940-4DAE-BBA0-7D46-7A9AB5EB272D}"/>
                  </a:ext>
                </a:extLst>
              </p:cNvPr>
              <p:cNvSpPr/>
              <p:nvPr/>
            </p:nvSpPr>
            <p:spPr>
              <a:xfrm>
                <a:off x="4143375" y="1534167"/>
                <a:ext cx="3901440" cy="3842694"/>
              </a:xfrm>
              <a:custGeom>
                <a:avLst/>
                <a:gdLst>
                  <a:gd name="connsiteX0" fmla="*/ 3901345 w 3901440"/>
                  <a:gd name="connsiteY0" fmla="*/ 1725668 h 3842694"/>
                  <a:gd name="connsiteX1" fmla="*/ 3900964 w 3901440"/>
                  <a:gd name="connsiteY1" fmla="*/ 1720144 h 3842694"/>
                  <a:gd name="connsiteX2" fmla="*/ 3900964 w 3901440"/>
                  <a:gd name="connsiteY2" fmla="*/ 1719572 h 3842694"/>
                  <a:gd name="connsiteX3" fmla="*/ 3900964 w 3901440"/>
                  <a:gd name="connsiteY3" fmla="*/ 1719667 h 3842694"/>
                  <a:gd name="connsiteX4" fmla="*/ 3881533 w 3901440"/>
                  <a:gd name="connsiteY4" fmla="*/ 1682234 h 3842694"/>
                  <a:gd name="connsiteX5" fmla="*/ 3576733 w 3901440"/>
                  <a:gd name="connsiteY5" fmla="*/ 1404009 h 3842694"/>
                  <a:gd name="connsiteX6" fmla="*/ 3573018 w 3901440"/>
                  <a:gd name="connsiteY6" fmla="*/ 1400961 h 3842694"/>
                  <a:gd name="connsiteX7" fmla="*/ 3573018 w 3901440"/>
                  <a:gd name="connsiteY7" fmla="*/ 654391 h 3842694"/>
                  <a:gd name="connsiteX8" fmla="*/ 3352705 w 3901440"/>
                  <a:gd name="connsiteY8" fmla="*/ 434078 h 3842694"/>
                  <a:gd name="connsiteX9" fmla="*/ 2514505 w 3901440"/>
                  <a:gd name="connsiteY9" fmla="*/ 434078 h 3842694"/>
                  <a:gd name="connsiteX10" fmla="*/ 2105025 w 3901440"/>
                  <a:gd name="connsiteY10" fmla="*/ 60222 h 3842694"/>
                  <a:gd name="connsiteX11" fmla="*/ 1796701 w 3901440"/>
                  <a:gd name="connsiteY11" fmla="*/ 60222 h 3842694"/>
                  <a:gd name="connsiteX12" fmla="*/ 1387221 w 3901440"/>
                  <a:gd name="connsiteY12" fmla="*/ 434078 h 3842694"/>
                  <a:gd name="connsiteX13" fmla="*/ 549021 w 3901440"/>
                  <a:gd name="connsiteY13" fmla="*/ 434078 h 3842694"/>
                  <a:gd name="connsiteX14" fmla="*/ 328708 w 3901440"/>
                  <a:gd name="connsiteY14" fmla="*/ 654391 h 3842694"/>
                  <a:gd name="connsiteX15" fmla="*/ 328708 w 3901440"/>
                  <a:gd name="connsiteY15" fmla="*/ 1400580 h 3842694"/>
                  <a:gd name="connsiteX16" fmla="*/ 20098 w 3901440"/>
                  <a:gd name="connsiteY16" fmla="*/ 1682234 h 3842694"/>
                  <a:gd name="connsiteX17" fmla="*/ 4667 w 3901440"/>
                  <a:gd name="connsiteY17" fmla="*/ 1704523 h 3842694"/>
                  <a:gd name="connsiteX18" fmla="*/ 4667 w 3901440"/>
                  <a:gd name="connsiteY18" fmla="*/ 1704332 h 3842694"/>
                  <a:gd name="connsiteX19" fmla="*/ 4000 w 3901440"/>
                  <a:gd name="connsiteY19" fmla="*/ 1706047 h 3842694"/>
                  <a:gd name="connsiteX20" fmla="*/ 3143 w 3901440"/>
                  <a:gd name="connsiteY20" fmla="*/ 1708523 h 3842694"/>
                  <a:gd name="connsiteX21" fmla="*/ 1810 w 3901440"/>
                  <a:gd name="connsiteY21" fmla="*/ 1713190 h 3842694"/>
                  <a:gd name="connsiteX22" fmla="*/ 1334 w 3901440"/>
                  <a:gd name="connsiteY22" fmla="*/ 1715095 h 3842694"/>
                  <a:gd name="connsiteX23" fmla="*/ 286 w 3901440"/>
                  <a:gd name="connsiteY23" fmla="*/ 1721858 h 3842694"/>
                  <a:gd name="connsiteX24" fmla="*/ 191 w 3901440"/>
                  <a:gd name="connsiteY24" fmla="*/ 1723573 h 3842694"/>
                  <a:gd name="connsiteX25" fmla="*/ 0 w 3901440"/>
                  <a:gd name="connsiteY25" fmla="*/ 1727764 h 3842694"/>
                  <a:gd name="connsiteX26" fmla="*/ 0 w 3901440"/>
                  <a:gd name="connsiteY26" fmla="*/ 3781163 h 3842694"/>
                  <a:gd name="connsiteX27" fmla="*/ 61627 w 3901440"/>
                  <a:gd name="connsiteY27" fmla="*/ 3842695 h 3842694"/>
                  <a:gd name="connsiteX28" fmla="*/ 3839813 w 3901440"/>
                  <a:gd name="connsiteY28" fmla="*/ 3842695 h 3842694"/>
                  <a:gd name="connsiteX29" fmla="*/ 3901440 w 3901440"/>
                  <a:gd name="connsiteY29" fmla="*/ 3781163 h 3842694"/>
                  <a:gd name="connsiteX30" fmla="*/ 3901440 w 3901440"/>
                  <a:gd name="connsiteY30" fmla="*/ 1727764 h 3842694"/>
                  <a:gd name="connsiteX31" fmla="*/ 3901345 w 3901440"/>
                  <a:gd name="connsiteY31" fmla="*/ 1725668 h 3842694"/>
                  <a:gd name="connsiteX32" fmla="*/ 3901345 w 3901440"/>
                  <a:gd name="connsiteY32" fmla="*/ 1725668 h 3842694"/>
                  <a:gd name="connsiteX33" fmla="*/ 3572923 w 3901440"/>
                  <a:gd name="connsiteY33" fmla="*/ 1567363 h 3842694"/>
                  <a:gd name="connsiteX34" fmla="*/ 3728752 w 3901440"/>
                  <a:gd name="connsiteY34" fmla="*/ 1709666 h 3842694"/>
                  <a:gd name="connsiteX35" fmla="*/ 3572923 w 3901440"/>
                  <a:gd name="connsiteY35" fmla="*/ 1778913 h 3842694"/>
                  <a:gd name="connsiteX36" fmla="*/ 3572923 w 3901440"/>
                  <a:gd name="connsiteY36" fmla="*/ 1567363 h 3842694"/>
                  <a:gd name="connsiteX37" fmla="*/ 3490722 w 3901440"/>
                  <a:gd name="connsiteY37" fmla="*/ 1950268 h 3842694"/>
                  <a:gd name="connsiteX38" fmla="*/ 3778187 w 3901440"/>
                  <a:gd name="connsiteY38" fmla="*/ 1822537 h 3842694"/>
                  <a:gd name="connsiteX39" fmla="*/ 3778187 w 3901440"/>
                  <a:gd name="connsiteY39" fmla="*/ 2260973 h 3842694"/>
                  <a:gd name="connsiteX40" fmla="*/ 3490722 w 3901440"/>
                  <a:gd name="connsiteY40" fmla="*/ 2375940 h 3842694"/>
                  <a:gd name="connsiteX41" fmla="*/ 3490722 w 3901440"/>
                  <a:gd name="connsiteY41" fmla="*/ 1950268 h 3842694"/>
                  <a:gd name="connsiteX42" fmla="*/ 3490722 w 3901440"/>
                  <a:gd name="connsiteY42" fmla="*/ 2508623 h 3842694"/>
                  <a:gd name="connsiteX43" fmla="*/ 3778187 w 3901440"/>
                  <a:gd name="connsiteY43" fmla="*/ 2393656 h 3842694"/>
                  <a:gd name="connsiteX44" fmla="*/ 3778187 w 3901440"/>
                  <a:gd name="connsiteY44" fmla="*/ 2835902 h 3842694"/>
                  <a:gd name="connsiteX45" fmla="*/ 3490722 w 3901440"/>
                  <a:gd name="connsiteY45" fmla="*/ 2950869 h 3842694"/>
                  <a:gd name="connsiteX46" fmla="*/ 3490722 w 3901440"/>
                  <a:gd name="connsiteY46" fmla="*/ 2508623 h 3842694"/>
                  <a:gd name="connsiteX47" fmla="*/ 1879664 w 3901440"/>
                  <a:gd name="connsiteY47" fmla="*/ 151186 h 3842694"/>
                  <a:gd name="connsiteX48" fmla="*/ 2021872 w 3901440"/>
                  <a:gd name="connsiteY48" fmla="*/ 151186 h 3842694"/>
                  <a:gd name="connsiteX49" fmla="*/ 2331720 w 3901440"/>
                  <a:gd name="connsiteY49" fmla="*/ 434078 h 3842694"/>
                  <a:gd name="connsiteX50" fmla="*/ 1569911 w 3901440"/>
                  <a:gd name="connsiteY50" fmla="*/ 434078 h 3842694"/>
                  <a:gd name="connsiteX51" fmla="*/ 1879664 w 3901440"/>
                  <a:gd name="connsiteY51" fmla="*/ 151186 h 3842694"/>
                  <a:gd name="connsiteX52" fmla="*/ 451771 w 3901440"/>
                  <a:gd name="connsiteY52" fmla="*/ 654391 h 3842694"/>
                  <a:gd name="connsiteX53" fmla="*/ 548926 w 3901440"/>
                  <a:gd name="connsiteY53" fmla="*/ 557236 h 3842694"/>
                  <a:gd name="connsiteX54" fmla="*/ 3352610 w 3901440"/>
                  <a:gd name="connsiteY54" fmla="*/ 557236 h 3842694"/>
                  <a:gd name="connsiteX55" fmla="*/ 3449765 w 3901440"/>
                  <a:gd name="connsiteY55" fmla="*/ 654391 h 3842694"/>
                  <a:gd name="connsiteX56" fmla="*/ 3449765 w 3901440"/>
                  <a:gd name="connsiteY56" fmla="*/ 1833682 h 3842694"/>
                  <a:gd name="connsiteX57" fmla="*/ 2339054 w 3901440"/>
                  <a:gd name="connsiteY57" fmla="*/ 2327362 h 3842694"/>
                  <a:gd name="connsiteX58" fmla="*/ 2105025 w 3901440"/>
                  <a:gd name="connsiteY58" fmla="*/ 2113621 h 3842694"/>
                  <a:gd name="connsiteX59" fmla="*/ 1796701 w 3901440"/>
                  <a:gd name="connsiteY59" fmla="*/ 2113621 h 3842694"/>
                  <a:gd name="connsiteX60" fmla="*/ 1562672 w 3901440"/>
                  <a:gd name="connsiteY60" fmla="*/ 2327362 h 3842694"/>
                  <a:gd name="connsiteX61" fmla="*/ 451771 w 3901440"/>
                  <a:gd name="connsiteY61" fmla="*/ 1833682 h 3842694"/>
                  <a:gd name="connsiteX62" fmla="*/ 451771 w 3901440"/>
                  <a:gd name="connsiteY62" fmla="*/ 654391 h 3842694"/>
                  <a:gd name="connsiteX63" fmla="*/ 1463135 w 3901440"/>
                  <a:gd name="connsiteY63" fmla="*/ 2418040 h 3842694"/>
                  <a:gd name="connsiteX64" fmla="*/ 533876 w 3901440"/>
                  <a:gd name="connsiteY64" fmla="*/ 3266432 h 3842694"/>
                  <a:gd name="connsiteX65" fmla="*/ 533876 w 3901440"/>
                  <a:gd name="connsiteY65" fmla="*/ 2005036 h 3842694"/>
                  <a:gd name="connsiteX66" fmla="*/ 1463135 w 3901440"/>
                  <a:gd name="connsiteY66" fmla="*/ 2418040 h 3842694"/>
                  <a:gd name="connsiteX67" fmla="*/ 328517 w 3901440"/>
                  <a:gd name="connsiteY67" fmla="*/ 1567363 h 3842694"/>
                  <a:gd name="connsiteX68" fmla="*/ 328517 w 3901440"/>
                  <a:gd name="connsiteY68" fmla="*/ 1778913 h 3842694"/>
                  <a:gd name="connsiteX69" fmla="*/ 172688 w 3901440"/>
                  <a:gd name="connsiteY69" fmla="*/ 1709666 h 3842694"/>
                  <a:gd name="connsiteX70" fmla="*/ 328517 w 3901440"/>
                  <a:gd name="connsiteY70" fmla="*/ 1567363 h 3842694"/>
                  <a:gd name="connsiteX71" fmla="*/ 123158 w 3901440"/>
                  <a:gd name="connsiteY71" fmla="*/ 1822442 h 3842694"/>
                  <a:gd name="connsiteX72" fmla="*/ 410623 w 3901440"/>
                  <a:gd name="connsiteY72" fmla="*/ 1950172 h 3842694"/>
                  <a:gd name="connsiteX73" fmla="*/ 410623 w 3901440"/>
                  <a:gd name="connsiteY73" fmla="*/ 2375845 h 3842694"/>
                  <a:gd name="connsiteX74" fmla="*/ 123158 w 3901440"/>
                  <a:gd name="connsiteY74" fmla="*/ 2260878 h 3842694"/>
                  <a:gd name="connsiteX75" fmla="*/ 123158 w 3901440"/>
                  <a:gd name="connsiteY75" fmla="*/ 1822442 h 3842694"/>
                  <a:gd name="connsiteX76" fmla="*/ 123158 w 3901440"/>
                  <a:gd name="connsiteY76" fmla="*/ 2393656 h 3842694"/>
                  <a:gd name="connsiteX77" fmla="*/ 410623 w 3901440"/>
                  <a:gd name="connsiteY77" fmla="*/ 2508623 h 3842694"/>
                  <a:gd name="connsiteX78" fmla="*/ 410623 w 3901440"/>
                  <a:gd name="connsiteY78" fmla="*/ 2950869 h 3842694"/>
                  <a:gd name="connsiteX79" fmla="*/ 123158 w 3901440"/>
                  <a:gd name="connsiteY79" fmla="*/ 2835902 h 3842694"/>
                  <a:gd name="connsiteX80" fmla="*/ 123158 w 3901440"/>
                  <a:gd name="connsiteY80" fmla="*/ 2393656 h 3842694"/>
                  <a:gd name="connsiteX81" fmla="*/ 123158 w 3901440"/>
                  <a:gd name="connsiteY81" fmla="*/ 2968586 h 3842694"/>
                  <a:gd name="connsiteX82" fmla="*/ 410623 w 3901440"/>
                  <a:gd name="connsiteY82" fmla="*/ 3083552 h 3842694"/>
                  <a:gd name="connsiteX83" fmla="*/ 410623 w 3901440"/>
                  <a:gd name="connsiteY83" fmla="*/ 3370350 h 3842694"/>
                  <a:gd name="connsiteX84" fmla="*/ 411194 w 3901440"/>
                  <a:gd name="connsiteY84" fmla="*/ 3378351 h 3842694"/>
                  <a:gd name="connsiteX85" fmla="*/ 123158 w 3901440"/>
                  <a:gd name="connsiteY85" fmla="*/ 3641336 h 3842694"/>
                  <a:gd name="connsiteX86" fmla="*/ 123158 w 3901440"/>
                  <a:gd name="connsiteY86" fmla="*/ 2968586 h 3842694"/>
                  <a:gd name="connsiteX87" fmla="*/ 220409 w 3901440"/>
                  <a:gd name="connsiteY87" fmla="*/ 3719441 h 3842694"/>
                  <a:gd name="connsiteX88" fmla="*/ 1879568 w 3901440"/>
                  <a:gd name="connsiteY88" fmla="*/ 2204585 h 3842694"/>
                  <a:gd name="connsiteX89" fmla="*/ 2021777 w 3901440"/>
                  <a:gd name="connsiteY89" fmla="*/ 2204585 h 3842694"/>
                  <a:gd name="connsiteX90" fmla="*/ 2674620 w 3901440"/>
                  <a:gd name="connsiteY90" fmla="*/ 2800660 h 3842694"/>
                  <a:gd name="connsiteX91" fmla="*/ 2758916 w 3901440"/>
                  <a:gd name="connsiteY91" fmla="*/ 2798755 h 3842694"/>
                  <a:gd name="connsiteX92" fmla="*/ 2759774 w 3901440"/>
                  <a:gd name="connsiteY92" fmla="*/ 2797897 h 3842694"/>
                  <a:gd name="connsiteX93" fmla="*/ 2757773 w 3901440"/>
                  <a:gd name="connsiteY93" fmla="*/ 2709791 h 3842694"/>
                  <a:gd name="connsiteX94" fmla="*/ 2438305 w 3901440"/>
                  <a:gd name="connsiteY94" fmla="*/ 2418040 h 3842694"/>
                  <a:gd name="connsiteX95" fmla="*/ 3367564 w 3901440"/>
                  <a:gd name="connsiteY95" fmla="*/ 2005036 h 3842694"/>
                  <a:gd name="connsiteX96" fmla="*/ 3367564 w 3901440"/>
                  <a:gd name="connsiteY96" fmla="*/ 3266432 h 3842694"/>
                  <a:gd name="connsiteX97" fmla="*/ 3005899 w 3901440"/>
                  <a:gd name="connsiteY97" fmla="*/ 2936200 h 3842694"/>
                  <a:gd name="connsiteX98" fmla="*/ 2920841 w 3901440"/>
                  <a:gd name="connsiteY98" fmla="*/ 2938105 h 3842694"/>
                  <a:gd name="connsiteX99" fmla="*/ 2922841 w 3901440"/>
                  <a:gd name="connsiteY99" fmla="*/ 3027164 h 3842694"/>
                  <a:gd name="connsiteX100" fmla="*/ 3681032 w 3901440"/>
                  <a:gd name="connsiteY100" fmla="*/ 3719441 h 3842694"/>
                  <a:gd name="connsiteX101" fmla="*/ 220409 w 3901440"/>
                  <a:gd name="connsiteY101" fmla="*/ 3719441 h 3842694"/>
                  <a:gd name="connsiteX102" fmla="*/ 3778187 w 3901440"/>
                  <a:gd name="connsiteY102" fmla="*/ 3641431 h 3842694"/>
                  <a:gd name="connsiteX103" fmla="*/ 3490151 w 3901440"/>
                  <a:gd name="connsiteY103" fmla="*/ 3378446 h 3842694"/>
                  <a:gd name="connsiteX104" fmla="*/ 3490722 w 3901440"/>
                  <a:gd name="connsiteY104" fmla="*/ 3370445 h 3842694"/>
                  <a:gd name="connsiteX105" fmla="*/ 3490722 w 3901440"/>
                  <a:gd name="connsiteY105" fmla="*/ 3083552 h 3842694"/>
                  <a:gd name="connsiteX106" fmla="*/ 3778187 w 3901440"/>
                  <a:gd name="connsiteY106" fmla="*/ 2968586 h 3842694"/>
                  <a:gd name="connsiteX107" fmla="*/ 3778187 w 3901440"/>
                  <a:gd name="connsiteY107" fmla="*/ 3641431 h 3842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3901440" h="3842694">
                    <a:moveTo>
                      <a:pt x="3901345" y="1725668"/>
                    </a:moveTo>
                    <a:cubicBezTo>
                      <a:pt x="3901249" y="1723763"/>
                      <a:pt x="3901154" y="1721953"/>
                      <a:pt x="3900964" y="1720144"/>
                    </a:cubicBezTo>
                    <a:cubicBezTo>
                      <a:pt x="3900964" y="1719953"/>
                      <a:pt x="3900964" y="1719763"/>
                      <a:pt x="3900964" y="1719572"/>
                    </a:cubicBezTo>
                    <a:cubicBezTo>
                      <a:pt x="3900964" y="1719572"/>
                      <a:pt x="3900964" y="1719572"/>
                      <a:pt x="3900964" y="1719667"/>
                    </a:cubicBezTo>
                    <a:cubicBezTo>
                      <a:pt x="3899059" y="1705475"/>
                      <a:pt x="3892391" y="1692140"/>
                      <a:pt x="3881533" y="1682234"/>
                    </a:cubicBezTo>
                    <a:lnTo>
                      <a:pt x="3576733" y="1404009"/>
                    </a:lnTo>
                    <a:cubicBezTo>
                      <a:pt x="3575495" y="1402961"/>
                      <a:pt x="3574256" y="1402009"/>
                      <a:pt x="3573018" y="1400961"/>
                    </a:cubicBezTo>
                    <a:lnTo>
                      <a:pt x="3573018" y="654391"/>
                    </a:lnTo>
                    <a:cubicBezTo>
                      <a:pt x="3573018" y="532852"/>
                      <a:pt x="3474149" y="434078"/>
                      <a:pt x="3352705" y="434078"/>
                    </a:cubicBezTo>
                    <a:lnTo>
                      <a:pt x="2514505" y="434078"/>
                    </a:lnTo>
                    <a:lnTo>
                      <a:pt x="2105025" y="60222"/>
                    </a:lnTo>
                    <a:cubicBezTo>
                      <a:pt x="2017109" y="-20074"/>
                      <a:pt x="1884521" y="-20074"/>
                      <a:pt x="1796701" y="60222"/>
                    </a:cubicBezTo>
                    <a:lnTo>
                      <a:pt x="1387221" y="434078"/>
                    </a:lnTo>
                    <a:lnTo>
                      <a:pt x="549021" y="434078"/>
                    </a:lnTo>
                    <a:cubicBezTo>
                      <a:pt x="427577" y="434078"/>
                      <a:pt x="328708" y="532852"/>
                      <a:pt x="328708" y="654391"/>
                    </a:cubicBezTo>
                    <a:lnTo>
                      <a:pt x="328708" y="1400580"/>
                    </a:lnTo>
                    <a:lnTo>
                      <a:pt x="20098" y="1682234"/>
                    </a:lnTo>
                    <a:cubicBezTo>
                      <a:pt x="13240" y="1688521"/>
                      <a:pt x="8096" y="1696236"/>
                      <a:pt x="4667" y="1704523"/>
                    </a:cubicBezTo>
                    <a:cubicBezTo>
                      <a:pt x="4667" y="1704427"/>
                      <a:pt x="4667" y="1704427"/>
                      <a:pt x="4667" y="1704332"/>
                    </a:cubicBezTo>
                    <a:cubicBezTo>
                      <a:pt x="4477" y="1704904"/>
                      <a:pt x="4286" y="1705475"/>
                      <a:pt x="4000" y="1706047"/>
                    </a:cubicBezTo>
                    <a:cubicBezTo>
                      <a:pt x="3715" y="1706904"/>
                      <a:pt x="3429" y="1707666"/>
                      <a:pt x="3143" y="1708523"/>
                    </a:cubicBezTo>
                    <a:cubicBezTo>
                      <a:pt x="2572" y="1710047"/>
                      <a:pt x="2191" y="1711571"/>
                      <a:pt x="1810" y="1713190"/>
                    </a:cubicBezTo>
                    <a:cubicBezTo>
                      <a:pt x="1619" y="1713857"/>
                      <a:pt x="1429" y="1714429"/>
                      <a:pt x="1334" y="1715095"/>
                    </a:cubicBezTo>
                    <a:cubicBezTo>
                      <a:pt x="857" y="1717286"/>
                      <a:pt x="476" y="1719572"/>
                      <a:pt x="286" y="1721858"/>
                    </a:cubicBezTo>
                    <a:cubicBezTo>
                      <a:pt x="286" y="1722430"/>
                      <a:pt x="286" y="1723001"/>
                      <a:pt x="191" y="1723573"/>
                    </a:cubicBezTo>
                    <a:cubicBezTo>
                      <a:pt x="95" y="1724906"/>
                      <a:pt x="0" y="1726335"/>
                      <a:pt x="0" y="1727764"/>
                    </a:cubicBezTo>
                    <a:lnTo>
                      <a:pt x="0" y="3781163"/>
                    </a:lnTo>
                    <a:cubicBezTo>
                      <a:pt x="0" y="3815072"/>
                      <a:pt x="27527" y="3842695"/>
                      <a:pt x="61627" y="3842695"/>
                    </a:cubicBezTo>
                    <a:lnTo>
                      <a:pt x="3839813" y="3842695"/>
                    </a:lnTo>
                    <a:cubicBezTo>
                      <a:pt x="3873818" y="3842695"/>
                      <a:pt x="3901440" y="3815167"/>
                      <a:pt x="3901440" y="3781163"/>
                    </a:cubicBezTo>
                    <a:lnTo>
                      <a:pt x="3901440" y="1727764"/>
                    </a:lnTo>
                    <a:cubicBezTo>
                      <a:pt x="3901440" y="1727002"/>
                      <a:pt x="3901345" y="1726335"/>
                      <a:pt x="3901345" y="1725668"/>
                    </a:cubicBezTo>
                    <a:lnTo>
                      <a:pt x="3901345" y="1725668"/>
                    </a:lnTo>
                    <a:close/>
                    <a:moveTo>
                      <a:pt x="3572923" y="1567363"/>
                    </a:moveTo>
                    <a:lnTo>
                      <a:pt x="3728752" y="1709666"/>
                    </a:lnTo>
                    <a:lnTo>
                      <a:pt x="3572923" y="1778913"/>
                    </a:lnTo>
                    <a:lnTo>
                      <a:pt x="3572923" y="1567363"/>
                    </a:lnTo>
                    <a:close/>
                    <a:moveTo>
                      <a:pt x="3490722" y="1950268"/>
                    </a:moveTo>
                    <a:lnTo>
                      <a:pt x="3778187" y="1822537"/>
                    </a:lnTo>
                    <a:lnTo>
                      <a:pt x="3778187" y="2260973"/>
                    </a:lnTo>
                    <a:lnTo>
                      <a:pt x="3490722" y="2375940"/>
                    </a:lnTo>
                    <a:lnTo>
                      <a:pt x="3490722" y="1950268"/>
                    </a:lnTo>
                    <a:close/>
                    <a:moveTo>
                      <a:pt x="3490722" y="2508623"/>
                    </a:moveTo>
                    <a:lnTo>
                      <a:pt x="3778187" y="2393656"/>
                    </a:lnTo>
                    <a:lnTo>
                      <a:pt x="3778187" y="2835902"/>
                    </a:lnTo>
                    <a:lnTo>
                      <a:pt x="3490722" y="2950869"/>
                    </a:lnTo>
                    <a:lnTo>
                      <a:pt x="3490722" y="2508623"/>
                    </a:lnTo>
                    <a:close/>
                    <a:moveTo>
                      <a:pt x="1879664" y="151186"/>
                    </a:moveTo>
                    <a:cubicBezTo>
                      <a:pt x="1920240" y="114133"/>
                      <a:pt x="1981295" y="114133"/>
                      <a:pt x="2021872" y="151186"/>
                    </a:cubicBezTo>
                    <a:lnTo>
                      <a:pt x="2331720" y="434078"/>
                    </a:lnTo>
                    <a:lnTo>
                      <a:pt x="1569911" y="434078"/>
                    </a:lnTo>
                    <a:lnTo>
                      <a:pt x="1879664" y="151186"/>
                    </a:lnTo>
                    <a:close/>
                    <a:moveTo>
                      <a:pt x="451771" y="654391"/>
                    </a:moveTo>
                    <a:cubicBezTo>
                      <a:pt x="451771" y="600766"/>
                      <a:pt x="495300" y="557236"/>
                      <a:pt x="548926" y="557236"/>
                    </a:cubicBezTo>
                    <a:lnTo>
                      <a:pt x="3352610" y="557236"/>
                    </a:lnTo>
                    <a:cubicBezTo>
                      <a:pt x="3406140" y="557236"/>
                      <a:pt x="3449765" y="600766"/>
                      <a:pt x="3449765" y="654391"/>
                    </a:cubicBezTo>
                    <a:lnTo>
                      <a:pt x="3449765" y="1833682"/>
                    </a:lnTo>
                    <a:lnTo>
                      <a:pt x="2339054" y="2327362"/>
                    </a:lnTo>
                    <a:lnTo>
                      <a:pt x="2105025" y="2113621"/>
                    </a:lnTo>
                    <a:cubicBezTo>
                      <a:pt x="2017109" y="2033326"/>
                      <a:pt x="1884521" y="2033326"/>
                      <a:pt x="1796701" y="2113621"/>
                    </a:cubicBezTo>
                    <a:lnTo>
                      <a:pt x="1562672" y="2327362"/>
                    </a:lnTo>
                    <a:lnTo>
                      <a:pt x="451771" y="1833682"/>
                    </a:lnTo>
                    <a:lnTo>
                      <a:pt x="451771" y="654391"/>
                    </a:lnTo>
                    <a:close/>
                    <a:moveTo>
                      <a:pt x="1463135" y="2418040"/>
                    </a:moveTo>
                    <a:lnTo>
                      <a:pt x="533876" y="3266432"/>
                    </a:lnTo>
                    <a:lnTo>
                      <a:pt x="533876" y="2005036"/>
                    </a:lnTo>
                    <a:lnTo>
                      <a:pt x="1463135" y="2418040"/>
                    </a:lnTo>
                    <a:close/>
                    <a:moveTo>
                      <a:pt x="328517" y="1567363"/>
                    </a:moveTo>
                    <a:lnTo>
                      <a:pt x="328517" y="1778913"/>
                    </a:lnTo>
                    <a:lnTo>
                      <a:pt x="172688" y="1709666"/>
                    </a:lnTo>
                    <a:lnTo>
                      <a:pt x="328517" y="1567363"/>
                    </a:lnTo>
                    <a:close/>
                    <a:moveTo>
                      <a:pt x="123158" y="1822442"/>
                    </a:moveTo>
                    <a:lnTo>
                      <a:pt x="410623" y="1950172"/>
                    </a:lnTo>
                    <a:lnTo>
                      <a:pt x="410623" y="2375845"/>
                    </a:lnTo>
                    <a:lnTo>
                      <a:pt x="123158" y="2260878"/>
                    </a:lnTo>
                    <a:lnTo>
                      <a:pt x="123158" y="1822442"/>
                    </a:lnTo>
                    <a:close/>
                    <a:moveTo>
                      <a:pt x="123158" y="2393656"/>
                    </a:moveTo>
                    <a:lnTo>
                      <a:pt x="410623" y="2508623"/>
                    </a:lnTo>
                    <a:lnTo>
                      <a:pt x="410623" y="2950869"/>
                    </a:lnTo>
                    <a:lnTo>
                      <a:pt x="123158" y="2835902"/>
                    </a:lnTo>
                    <a:lnTo>
                      <a:pt x="123158" y="2393656"/>
                    </a:lnTo>
                    <a:close/>
                    <a:moveTo>
                      <a:pt x="123158" y="2968586"/>
                    </a:moveTo>
                    <a:lnTo>
                      <a:pt x="410623" y="3083552"/>
                    </a:lnTo>
                    <a:lnTo>
                      <a:pt x="410623" y="3370350"/>
                    </a:lnTo>
                    <a:cubicBezTo>
                      <a:pt x="410623" y="3373112"/>
                      <a:pt x="410909" y="3375779"/>
                      <a:pt x="411194" y="3378351"/>
                    </a:cubicBezTo>
                    <a:lnTo>
                      <a:pt x="123158" y="3641336"/>
                    </a:lnTo>
                    <a:lnTo>
                      <a:pt x="123158" y="2968586"/>
                    </a:lnTo>
                    <a:close/>
                    <a:moveTo>
                      <a:pt x="220409" y="3719441"/>
                    </a:moveTo>
                    <a:lnTo>
                      <a:pt x="1879568" y="2204585"/>
                    </a:lnTo>
                    <a:cubicBezTo>
                      <a:pt x="1920145" y="2167533"/>
                      <a:pt x="1981200" y="2167533"/>
                      <a:pt x="2021777" y="2204585"/>
                    </a:cubicBezTo>
                    <a:lnTo>
                      <a:pt x="2674620" y="2800660"/>
                    </a:lnTo>
                    <a:cubicBezTo>
                      <a:pt x="2698718" y="2822662"/>
                      <a:pt x="2735771" y="2821805"/>
                      <a:pt x="2758916" y="2798755"/>
                    </a:cubicBezTo>
                    <a:lnTo>
                      <a:pt x="2759774" y="2797897"/>
                    </a:lnTo>
                    <a:cubicBezTo>
                      <a:pt x="2784348" y="2773323"/>
                      <a:pt x="2783396" y="2733223"/>
                      <a:pt x="2757773" y="2709791"/>
                    </a:cubicBezTo>
                    <a:lnTo>
                      <a:pt x="2438305" y="2418040"/>
                    </a:lnTo>
                    <a:lnTo>
                      <a:pt x="3367564" y="2005036"/>
                    </a:lnTo>
                    <a:lnTo>
                      <a:pt x="3367564" y="3266432"/>
                    </a:lnTo>
                    <a:lnTo>
                      <a:pt x="3005899" y="2936200"/>
                    </a:lnTo>
                    <a:cubicBezTo>
                      <a:pt x="2981516" y="2914007"/>
                      <a:pt x="2944082" y="2914864"/>
                      <a:pt x="2920841" y="2938105"/>
                    </a:cubicBezTo>
                    <a:cubicBezTo>
                      <a:pt x="2895981" y="2962966"/>
                      <a:pt x="2896934" y="3003447"/>
                      <a:pt x="2922841" y="3027164"/>
                    </a:cubicBezTo>
                    <a:lnTo>
                      <a:pt x="3681032" y="3719441"/>
                    </a:lnTo>
                    <a:lnTo>
                      <a:pt x="220409" y="3719441"/>
                    </a:lnTo>
                    <a:close/>
                    <a:moveTo>
                      <a:pt x="3778187" y="3641431"/>
                    </a:moveTo>
                    <a:lnTo>
                      <a:pt x="3490151" y="3378446"/>
                    </a:lnTo>
                    <a:cubicBezTo>
                      <a:pt x="3490532" y="3375874"/>
                      <a:pt x="3490722" y="3373207"/>
                      <a:pt x="3490722" y="3370445"/>
                    </a:cubicBezTo>
                    <a:lnTo>
                      <a:pt x="3490722" y="3083552"/>
                    </a:lnTo>
                    <a:lnTo>
                      <a:pt x="3778187" y="2968586"/>
                    </a:lnTo>
                    <a:lnTo>
                      <a:pt x="3778187" y="3641431"/>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sp>
        <p:nvSpPr>
          <p:cNvPr id="43" name="任意多边形: 形状 42">
            <a:extLst>
              <a:ext uri="{FF2B5EF4-FFF2-40B4-BE49-F238E27FC236}">
                <a16:creationId xmlns:a16="http://schemas.microsoft.com/office/drawing/2014/main" id="{8D0E0E16-B49A-541A-4724-C0667F14EFC4}"/>
              </a:ext>
            </a:extLst>
          </p:cNvPr>
          <p:cNvSpPr/>
          <p:nvPr/>
        </p:nvSpPr>
        <p:spPr>
          <a:xfrm>
            <a:off x="7708281" y="4714658"/>
            <a:ext cx="764204" cy="718529"/>
          </a:xfrm>
          <a:custGeom>
            <a:avLst/>
            <a:gdLst>
              <a:gd name="connsiteX0" fmla="*/ 3642551 w 3901344"/>
              <a:gd name="connsiteY0" fmla="*/ 0 h 3668172"/>
              <a:gd name="connsiteX1" fmla="*/ 258890 w 3901344"/>
              <a:gd name="connsiteY1" fmla="*/ 0 h 3668172"/>
              <a:gd name="connsiteX2" fmla="*/ 0 w 3901344"/>
              <a:gd name="connsiteY2" fmla="*/ 258890 h 3668172"/>
              <a:gd name="connsiteX3" fmla="*/ 0 w 3901344"/>
              <a:gd name="connsiteY3" fmla="*/ 2574703 h 3668172"/>
              <a:gd name="connsiteX4" fmla="*/ 258890 w 3901344"/>
              <a:gd name="connsiteY4" fmla="*/ 2833592 h 3668172"/>
              <a:gd name="connsiteX5" fmla="*/ 2394680 w 3901344"/>
              <a:gd name="connsiteY5" fmla="*/ 2833592 h 3668172"/>
              <a:gd name="connsiteX6" fmla="*/ 3294793 w 3901344"/>
              <a:gd name="connsiteY6" fmla="*/ 3638074 h 3668172"/>
              <a:gd name="connsiteX7" fmla="*/ 3372707 w 3901344"/>
              <a:gd name="connsiteY7" fmla="*/ 3668173 h 3668172"/>
              <a:gd name="connsiteX8" fmla="*/ 3421190 w 3901344"/>
              <a:gd name="connsiteY8" fmla="*/ 3657696 h 3668172"/>
              <a:gd name="connsiteX9" fmla="*/ 3490722 w 3901344"/>
              <a:gd name="connsiteY9" fmla="*/ 3550349 h 3668172"/>
              <a:gd name="connsiteX10" fmla="*/ 3490722 w 3901344"/>
              <a:gd name="connsiteY10" fmla="*/ 2833497 h 3668172"/>
              <a:gd name="connsiteX11" fmla="*/ 3642455 w 3901344"/>
              <a:gd name="connsiteY11" fmla="*/ 2833497 h 3668172"/>
              <a:gd name="connsiteX12" fmla="*/ 3901345 w 3901344"/>
              <a:gd name="connsiteY12" fmla="*/ 2574608 h 3668172"/>
              <a:gd name="connsiteX13" fmla="*/ 3901345 w 3901344"/>
              <a:gd name="connsiteY13" fmla="*/ 258890 h 3668172"/>
              <a:gd name="connsiteX14" fmla="*/ 3642551 w 3901344"/>
              <a:gd name="connsiteY14" fmla="*/ 0 h 3668172"/>
              <a:gd name="connsiteX15" fmla="*/ 3642551 w 3901344"/>
              <a:gd name="connsiteY15" fmla="*/ 0 h 3668172"/>
              <a:gd name="connsiteX16" fmla="*/ 3509010 w 3901344"/>
              <a:gd name="connsiteY16" fmla="*/ 123158 h 3668172"/>
              <a:gd name="connsiteX17" fmla="*/ 1950720 w 3901344"/>
              <a:gd name="connsiteY17" fmla="*/ 1458944 h 3668172"/>
              <a:gd name="connsiteX18" fmla="*/ 392430 w 3901344"/>
              <a:gd name="connsiteY18" fmla="*/ 123158 h 3668172"/>
              <a:gd name="connsiteX19" fmla="*/ 3509010 w 3901344"/>
              <a:gd name="connsiteY19" fmla="*/ 123158 h 3668172"/>
              <a:gd name="connsiteX20" fmla="*/ 1547717 w 3901344"/>
              <a:gd name="connsiteY20" fmla="*/ 1275779 h 3668172"/>
              <a:gd name="connsiteX21" fmla="*/ 451771 w 3901344"/>
              <a:gd name="connsiteY21" fmla="*/ 2198656 h 3668172"/>
              <a:gd name="connsiteX22" fmla="*/ 451771 w 3901344"/>
              <a:gd name="connsiteY22" fmla="*/ 336328 h 3668172"/>
              <a:gd name="connsiteX23" fmla="*/ 1547717 w 3901344"/>
              <a:gd name="connsiteY23" fmla="*/ 1275779 h 3668172"/>
              <a:gd name="connsiteX24" fmla="*/ 123158 w 3901344"/>
              <a:gd name="connsiteY24" fmla="*/ 258890 h 3668172"/>
              <a:gd name="connsiteX25" fmla="*/ 212693 w 3901344"/>
              <a:gd name="connsiteY25" fmla="*/ 131445 h 3668172"/>
              <a:gd name="connsiteX26" fmla="*/ 328517 w 3901344"/>
              <a:gd name="connsiteY26" fmla="*/ 230696 h 3668172"/>
              <a:gd name="connsiteX27" fmla="*/ 328517 w 3901344"/>
              <a:gd name="connsiteY27" fmla="*/ 569881 h 3668172"/>
              <a:gd name="connsiteX28" fmla="*/ 123158 w 3901344"/>
              <a:gd name="connsiteY28" fmla="*/ 364617 h 3668172"/>
              <a:gd name="connsiteX29" fmla="*/ 123158 w 3901344"/>
              <a:gd name="connsiteY29" fmla="*/ 258890 h 3668172"/>
              <a:gd name="connsiteX30" fmla="*/ 123158 w 3901344"/>
              <a:gd name="connsiteY30" fmla="*/ 538829 h 3668172"/>
              <a:gd name="connsiteX31" fmla="*/ 328517 w 3901344"/>
              <a:gd name="connsiteY31" fmla="*/ 744188 h 3668172"/>
              <a:gd name="connsiteX32" fmla="*/ 328517 w 3901344"/>
              <a:gd name="connsiteY32" fmla="*/ 1062800 h 3668172"/>
              <a:gd name="connsiteX33" fmla="*/ 123158 w 3901344"/>
              <a:gd name="connsiteY33" fmla="*/ 857441 h 3668172"/>
              <a:gd name="connsiteX34" fmla="*/ 123158 w 3901344"/>
              <a:gd name="connsiteY34" fmla="*/ 538829 h 3668172"/>
              <a:gd name="connsiteX35" fmla="*/ 123158 w 3901344"/>
              <a:gd name="connsiteY35" fmla="*/ 1031653 h 3668172"/>
              <a:gd name="connsiteX36" fmla="*/ 328517 w 3901344"/>
              <a:gd name="connsiteY36" fmla="*/ 1237012 h 3668172"/>
              <a:gd name="connsiteX37" fmla="*/ 328517 w 3901344"/>
              <a:gd name="connsiteY37" fmla="*/ 1555623 h 3668172"/>
              <a:gd name="connsiteX38" fmla="*/ 123158 w 3901344"/>
              <a:gd name="connsiteY38" fmla="*/ 1350264 h 3668172"/>
              <a:gd name="connsiteX39" fmla="*/ 123158 w 3901344"/>
              <a:gd name="connsiteY39" fmla="*/ 1031653 h 3668172"/>
              <a:gd name="connsiteX40" fmla="*/ 123158 w 3901344"/>
              <a:gd name="connsiteY40" fmla="*/ 1524476 h 3668172"/>
              <a:gd name="connsiteX41" fmla="*/ 328517 w 3901344"/>
              <a:gd name="connsiteY41" fmla="*/ 1729835 h 3668172"/>
              <a:gd name="connsiteX42" fmla="*/ 328517 w 3901344"/>
              <a:gd name="connsiteY42" fmla="*/ 2048351 h 3668172"/>
              <a:gd name="connsiteX43" fmla="*/ 123158 w 3901344"/>
              <a:gd name="connsiteY43" fmla="*/ 1842992 h 3668172"/>
              <a:gd name="connsiteX44" fmla="*/ 123158 w 3901344"/>
              <a:gd name="connsiteY44" fmla="*/ 1524476 h 3668172"/>
              <a:gd name="connsiteX45" fmla="*/ 123158 w 3901344"/>
              <a:gd name="connsiteY45" fmla="*/ 2017300 h 3668172"/>
              <a:gd name="connsiteX46" fmla="*/ 328517 w 3901344"/>
              <a:gd name="connsiteY46" fmla="*/ 2222564 h 3668172"/>
              <a:gd name="connsiteX47" fmla="*/ 328517 w 3901344"/>
              <a:gd name="connsiteY47" fmla="*/ 2302383 h 3668172"/>
              <a:gd name="connsiteX48" fmla="*/ 123158 w 3901344"/>
              <a:gd name="connsiteY48" fmla="*/ 2475262 h 3668172"/>
              <a:gd name="connsiteX49" fmla="*/ 123158 w 3901344"/>
              <a:gd name="connsiteY49" fmla="*/ 2017300 h 3668172"/>
              <a:gd name="connsiteX50" fmla="*/ 3642551 w 3901344"/>
              <a:gd name="connsiteY50" fmla="*/ 2710434 h 3668172"/>
              <a:gd name="connsiteX51" fmla="*/ 3429191 w 3901344"/>
              <a:gd name="connsiteY51" fmla="*/ 2710434 h 3668172"/>
              <a:gd name="connsiteX52" fmla="*/ 3367659 w 3901344"/>
              <a:gd name="connsiteY52" fmla="*/ 2772061 h 3668172"/>
              <a:gd name="connsiteX53" fmla="*/ 3367659 w 3901344"/>
              <a:gd name="connsiteY53" fmla="*/ 3537871 h 3668172"/>
              <a:gd name="connsiteX54" fmla="*/ 2459355 w 3901344"/>
              <a:gd name="connsiteY54" fmla="*/ 2726150 h 3668172"/>
              <a:gd name="connsiteX55" fmla="*/ 2418302 w 3901344"/>
              <a:gd name="connsiteY55" fmla="*/ 2710434 h 3668172"/>
              <a:gd name="connsiteX56" fmla="*/ 258890 w 3901344"/>
              <a:gd name="connsiteY56" fmla="*/ 2710434 h 3668172"/>
              <a:gd name="connsiteX57" fmla="*/ 133826 w 3901344"/>
              <a:gd name="connsiteY57" fmla="*/ 2627471 h 3668172"/>
              <a:gd name="connsiteX58" fmla="*/ 449771 w 3901344"/>
              <a:gd name="connsiteY58" fmla="*/ 2361343 h 3668172"/>
              <a:gd name="connsiteX59" fmla="*/ 451675 w 3901344"/>
              <a:gd name="connsiteY59" fmla="*/ 2361343 h 3668172"/>
              <a:gd name="connsiteX60" fmla="*/ 451675 w 3901344"/>
              <a:gd name="connsiteY60" fmla="*/ 2359819 h 3668172"/>
              <a:gd name="connsiteX61" fmla="*/ 1642396 w 3901344"/>
              <a:gd name="connsiteY61" fmla="*/ 1357027 h 3668172"/>
              <a:gd name="connsiteX62" fmla="*/ 1910525 w 3901344"/>
              <a:gd name="connsiteY62" fmla="*/ 1586865 h 3668172"/>
              <a:gd name="connsiteX63" fmla="*/ 1950625 w 3901344"/>
              <a:gd name="connsiteY63" fmla="*/ 1601724 h 3668172"/>
              <a:gd name="connsiteX64" fmla="*/ 1990725 w 3901344"/>
              <a:gd name="connsiteY64" fmla="*/ 1586865 h 3668172"/>
              <a:gd name="connsiteX65" fmla="*/ 2258854 w 3901344"/>
              <a:gd name="connsiteY65" fmla="*/ 1357027 h 3668172"/>
              <a:gd name="connsiteX66" fmla="*/ 2640616 w 3901344"/>
              <a:gd name="connsiteY66" fmla="*/ 1678591 h 3668172"/>
              <a:gd name="connsiteX67" fmla="*/ 2723864 w 3901344"/>
              <a:gd name="connsiteY67" fmla="*/ 1674971 h 3668172"/>
              <a:gd name="connsiteX68" fmla="*/ 2719959 w 3901344"/>
              <a:gd name="connsiteY68" fmla="*/ 1584293 h 3668172"/>
              <a:gd name="connsiteX69" fmla="*/ 2353532 w 3901344"/>
              <a:gd name="connsiteY69" fmla="*/ 1275779 h 3668172"/>
              <a:gd name="connsiteX70" fmla="*/ 3449574 w 3901344"/>
              <a:gd name="connsiteY70" fmla="*/ 336423 h 3668172"/>
              <a:gd name="connsiteX71" fmla="*/ 3449574 w 3901344"/>
              <a:gd name="connsiteY71" fmla="*/ 2198846 h 3668172"/>
              <a:gd name="connsiteX72" fmla="*/ 2990850 w 3901344"/>
              <a:gd name="connsiteY72" fmla="*/ 1812512 h 3668172"/>
              <a:gd name="connsiteX73" fmla="*/ 2907602 w 3901344"/>
              <a:gd name="connsiteY73" fmla="*/ 1816132 h 3668172"/>
              <a:gd name="connsiteX74" fmla="*/ 2911507 w 3901344"/>
              <a:gd name="connsiteY74" fmla="*/ 1906810 h 3668172"/>
              <a:gd name="connsiteX75" fmla="*/ 3449574 w 3901344"/>
              <a:gd name="connsiteY75" fmla="*/ 2359914 h 3668172"/>
              <a:gd name="connsiteX76" fmla="*/ 3449574 w 3901344"/>
              <a:gd name="connsiteY76" fmla="*/ 2361438 h 3668172"/>
              <a:gd name="connsiteX77" fmla="*/ 3451479 w 3901344"/>
              <a:gd name="connsiteY77" fmla="*/ 2361438 h 3668172"/>
              <a:gd name="connsiteX78" fmla="*/ 3767519 w 3901344"/>
              <a:gd name="connsiteY78" fmla="*/ 2627567 h 3668172"/>
              <a:gd name="connsiteX79" fmla="*/ 3642551 w 3901344"/>
              <a:gd name="connsiteY79" fmla="*/ 2710434 h 3668172"/>
              <a:gd name="connsiteX80" fmla="*/ 3642551 w 3901344"/>
              <a:gd name="connsiteY80" fmla="*/ 2710434 h 3668172"/>
              <a:gd name="connsiteX81" fmla="*/ 3778187 w 3901344"/>
              <a:gd name="connsiteY81" fmla="*/ 2475357 h 3668172"/>
              <a:gd name="connsiteX82" fmla="*/ 3572828 w 3901344"/>
              <a:gd name="connsiteY82" fmla="*/ 2302478 h 3668172"/>
              <a:gd name="connsiteX83" fmla="*/ 3572828 w 3901344"/>
              <a:gd name="connsiteY83" fmla="*/ 2017300 h 3668172"/>
              <a:gd name="connsiteX84" fmla="*/ 3778187 w 3901344"/>
              <a:gd name="connsiteY84" fmla="*/ 2222564 h 3668172"/>
              <a:gd name="connsiteX85" fmla="*/ 3778187 w 3901344"/>
              <a:gd name="connsiteY85" fmla="*/ 2475357 h 3668172"/>
              <a:gd name="connsiteX86" fmla="*/ 3778187 w 3901344"/>
              <a:gd name="connsiteY86" fmla="*/ 2048351 h 3668172"/>
              <a:gd name="connsiteX87" fmla="*/ 3572828 w 3901344"/>
              <a:gd name="connsiteY87" fmla="*/ 1842992 h 3668172"/>
              <a:gd name="connsiteX88" fmla="*/ 3572828 w 3901344"/>
              <a:gd name="connsiteY88" fmla="*/ 1524476 h 3668172"/>
              <a:gd name="connsiteX89" fmla="*/ 3778187 w 3901344"/>
              <a:gd name="connsiteY89" fmla="*/ 1729835 h 3668172"/>
              <a:gd name="connsiteX90" fmla="*/ 3778187 w 3901344"/>
              <a:gd name="connsiteY90" fmla="*/ 2048351 h 3668172"/>
              <a:gd name="connsiteX91" fmla="*/ 3778187 w 3901344"/>
              <a:gd name="connsiteY91" fmla="*/ 1555528 h 3668172"/>
              <a:gd name="connsiteX92" fmla="*/ 3572828 w 3901344"/>
              <a:gd name="connsiteY92" fmla="*/ 1350169 h 3668172"/>
              <a:gd name="connsiteX93" fmla="*/ 3572828 w 3901344"/>
              <a:gd name="connsiteY93" fmla="*/ 1031653 h 3668172"/>
              <a:gd name="connsiteX94" fmla="*/ 3778187 w 3901344"/>
              <a:gd name="connsiteY94" fmla="*/ 1237012 h 3668172"/>
              <a:gd name="connsiteX95" fmla="*/ 3778187 w 3901344"/>
              <a:gd name="connsiteY95" fmla="*/ 1555528 h 3668172"/>
              <a:gd name="connsiteX96" fmla="*/ 3778187 w 3901344"/>
              <a:gd name="connsiteY96" fmla="*/ 1062800 h 3668172"/>
              <a:gd name="connsiteX97" fmla="*/ 3572828 w 3901344"/>
              <a:gd name="connsiteY97" fmla="*/ 857441 h 3668172"/>
              <a:gd name="connsiteX98" fmla="*/ 3572828 w 3901344"/>
              <a:gd name="connsiteY98" fmla="*/ 538829 h 3668172"/>
              <a:gd name="connsiteX99" fmla="*/ 3778187 w 3901344"/>
              <a:gd name="connsiteY99" fmla="*/ 744188 h 3668172"/>
              <a:gd name="connsiteX100" fmla="*/ 3778187 w 3901344"/>
              <a:gd name="connsiteY100" fmla="*/ 1062800 h 3668172"/>
              <a:gd name="connsiteX101" fmla="*/ 3778187 w 3901344"/>
              <a:gd name="connsiteY101" fmla="*/ 569976 h 3668172"/>
              <a:gd name="connsiteX102" fmla="*/ 3572828 w 3901344"/>
              <a:gd name="connsiteY102" fmla="*/ 364617 h 3668172"/>
              <a:gd name="connsiteX103" fmla="*/ 3572828 w 3901344"/>
              <a:gd name="connsiteY103" fmla="*/ 230791 h 3668172"/>
              <a:gd name="connsiteX104" fmla="*/ 3688652 w 3901344"/>
              <a:gd name="connsiteY104" fmla="*/ 131540 h 3668172"/>
              <a:gd name="connsiteX105" fmla="*/ 3778187 w 3901344"/>
              <a:gd name="connsiteY105" fmla="*/ 258985 h 3668172"/>
              <a:gd name="connsiteX106" fmla="*/ 3778187 w 3901344"/>
              <a:gd name="connsiteY106" fmla="*/ 569976 h 3668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3901344" h="3668172">
                <a:moveTo>
                  <a:pt x="3642551" y="0"/>
                </a:moveTo>
                <a:lnTo>
                  <a:pt x="258890" y="0"/>
                </a:lnTo>
                <a:cubicBezTo>
                  <a:pt x="116110" y="0"/>
                  <a:pt x="0" y="116110"/>
                  <a:pt x="0" y="258890"/>
                </a:cubicBezTo>
                <a:lnTo>
                  <a:pt x="0" y="2574703"/>
                </a:lnTo>
                <a:cubicBezTo>
                  <a:pt x="0" y="2717483"/>
                  <a:pt x="116110" y="2833592"/>
                  <a:pt x="258890" y="2833592"/>
                </a:cubicBezTo>
                <a:lnTo>
                  <a:pt x="2394680" y="2833592"/>
                </a:lnTo>
                <a:lnTo>
                  <a:pt x="3294793" y="3638074"/>
                </a:lnTo>
                <a:cubicBezTo>
                  <a:pt x="3316986" y="3657886"/>
                  <a:pt x="3344513" y="3668173"/>
                  <a:pt x="3372707" y="3668173"/>
                </a:cubicBezTo>
                <a:cubicBezTo>
                  <a:pt x="3388995" y="3668173"/>
                  <a:pt x="3405473" y="3664744"/>
                  <a:pt x="3421190" y="3657696"/>
                </a:cubicBezTo>
                <a:cubicBezTo>
                  <a:pt x="3464147" y="3638455"/>
                  <a:pt x="3490722" y="3597402"/>
                  <a:pt x="3490722" y="3550349"/>
                </a:cubicBezTo>
                <a:lnTo>
                  <a:pt x="3490722" y="2833497"/>
                </a:lnTo>
                <a:lnTo>
                  <a:pt x="3642455" y="2833497"/>
                </a:lnTo>
                <a:cubicBezTo>
                  <a:pt x="3785235" y="2833497"/>
                  <a:pt x="3901345" y="2717292"/>
                  <a:pt x="3901345" y="2574608"/>
                </a:cubicBezTo>
                <a:lnTo>
                  <a:pt x="3901345" y="258890"/>
                </a:lnTo>
                <a:cubicBezTo>
                  <a:pt x="3901440" y="116110"/>
                  <a:pt x="3785330" y="0"/>
                  <a:pt x="3642551" y="0"/>
                </a:cubicBezTo>
                <a:lnTo>
                  <a:pt x="3642551" y="0"/>
                </a:lnTo>
                <a:close/>
                <a:moveTo>
                  <a:pt x="3509010" y="123158"/>
                </a:moveTo>
                <a:lnTo>
                  <a:pt x="1950720" y="1458944"/>
                </a:lnTo>
                <a:lnTo>
                  <a:pt x="392430" y="123158"/>
                </a:lnTo>
                <a:lnTo>
                  <a:pt x="3509010" y="123158"/>
                </a:lnTo>
                <a:close/>
                <a:moveTo>
                  <a:pt x="1547717" y="1275779"/>
                </a:moveTo>
                <a:lnTo>
                  <a:pt x="451771" y="2198656"/>
                </a:lnTo>
                <a:lnTo>
                  <a:pt x="451771" y="336328"/>
                </a:lnTo>
                <a:lnTo>
                  <a:pt x="1547717" y="1275779"/>
                </a:lnTo>
                <a:close/>
                <a:moveTo>
                  <a:pt x="123158" y="258890"/>
                </a:moveTo>
                <a:cubicBezTo>
                  <a:pt x="123158" y="200311"/>
                  <a:pt x="160496" y="150400"/>
                  <a:pt x="212693" y="131445"/>
                </a:cubicBezTo>
                <a:lnTo>
                  <a:pt x="328517" y="230696"/>
                </a:lnTo>
                <a:lnTo>
                  <a:pt x="328517" y="569881"/>
                </a:lnTo>
                <a:lnTo>
                  <a:pt x="123158" y="364617"/>
                </a:lnTo>
                <a:lnTo>
                  <a:pt x="123158" y="258890"/>
                </a:lnTo>
                <a:close/>
                <a:moveTo>
                  <a:pt x="123158" y="538829"/>
                </a:moveTo>
                <a:lnTo>
                  <a:pt x="328517" y="744188"/>
                </a:lnTo>
                <a:lnTo>
                  <a:pt x="328517" y="1062800"/>
                </a:lnTo>
                <a:lnTo>
                  <a:pt x="123158" y="857441"/>
                </a:lnTo>
                <a:lnTo>
                  <a:pt x="123158" y="538829"/>
                </a:lnTo>
                <a:close/>
                <a:moveTo>
                  <a:pt x="123158" y="1031653"/>
                </a:moveTo>
                <a:lnTo>
                  <a:pt x="328517" y="1237012"/>
                </a:lnTo>
                <a:lnTo>
                  <a:pt x="328517" y="1555623"/>
                </a:lnTo>
                <a:lnTo>
                  <a:pt x="123158" y="1350264"/>
                </a:lnTo>
                <a:lnTo>
                  <a:pt x="123158" y="1031653"/>
                </a:lnTo>
                <a:close/>
                <a:moveTo>
                  <a:pt x="123158" y="1524476"/>
                </a:moveTo>
                <a:lnTo>
                  <a:pt x="328517" y="1729835"/>
                </a:lnTo>
                <a:lnTo>
                  <a:pt x="328517" y="2048351"/>
                </a:lnTo>
                <a:lnTo>
                  <a:pt x="123158" y="1842992"/>
                </a:lnTo>
                <a:lnTo>
                  <a:pt x="123158" y="1524476"/>
                </a:lnTo>
                <a:close/>
                <a:moveTo>
                  <a:pt x="123158" y="2017300"/>
                </a:moveTo>
                <a:lnTo>
                  <a:pt x="328517" y="2222564"/>
                </a:lnTo>
                <a:lnTo>
                  <a:pt x="328517" y="2302383"/>
                </a:lnTo>
                <a:lnTo>
                  <a:pt x="123158" y="2475262"/>
                </a:lnTo>
                <a:lnTo>
                  <a:pt x="123158" y="2017300"/>
                </a:lnTo>
                <a:close/>
                <a:moveTo>
                  <a:pt x="3642551" y="2710434"/>
                </a:moveTo>
                <a:lnTo>
                  <a:pt x="3429191" y="2710434"/>
                </a:lnTo>
                <a:cubicBezTo>
                  <a:pt x="3395186" y="2710434"/>
                  <a:pt x="3367659" y="2738057"/>
                  <a:pt x="3367659" y="2772061"/>
                </a:cubicBezTo>
                <a:lnTo>
                  <a:pt x="3367659" y="3537871"/>
                </a:lnTo>
                <a:lnTo>
                  <a:pt x="2459355" y="2726150"/>
                </a:lnTo>
                <a:cubicBezTo>
                  <a:pt x="2448020" y="2716054"/>
                  <a:pt x="2433447" y="2710434"/>
                  <a:pt x="2418302" y="2710434"/>
                </a:cubicBezTo>
                <a:lnTo>
                  <a:pt x="258890" y="2710434"/>
                </a:lnTo>
                <a:cubicBezTo>
                  <a:pt x="202787" y="2710434"/>
                  <a:pt x="154496" y="2676144"/>
                  <a:pt x="133826" y="2627471"/>
                </a:cubicBezTo>
                <a:lnTo>
                  <a:pt x="449771" y="2361343"/>
                </a:lnTo>
                <a:lnTo>
                  <a:pt x="451675" y="2361343"/>
                </a:lnTo>
                <a:lnTo>
                  <a:pt x="451675" y="2359819"/>
                </a:lnTo>
                <a:lnTo>
                  <a:pt x="1642396" y="1357027"/>
                </a:lnTo>
                <a:lnTo>
                  <a:pt x="1910525" y="1586865"/>
                </a:lnTo>
                <a:cubicBezTo>
                  <a:pt x="1922050" y="1596771"/>
                  <a:pt x="1936337" y="1601724"/>
                  <a:pt x="1950625" y="1601724"/>
                </a:cubicBezTo>
                <a:cubicBezTo>
                  <a:pt x="1964912" y="1601724"/>
                  <a:pt x="1979200" y="1596771"/>
                  <a:pt x="1990725" y="1586865"/>
                </a:cubicBezTo>
                <a:lnTo>
                  <a:pt x="2258854" y="1357027"/>
                </a:lnTo>
                <a:lnTo>
                  <a:pt x="2640616" y="1678591"/>
                </a:lnTo>
                <a:cubicBezTo>
                  <a:pt x="2665095" y="1699165"/>
                  <a:pt x="2701195" y="1697641"/>
                  <a:pt x="2723864" y="1674971"/>
                </a:cubicBezTo>
                <a:cubicBezTo>
                  <a:pt x="2749391" y="1649444"/>
                  <a:pt x="2747582" y="1607534"/>
                  <a:pt x="2719959" y="1584293"/>
                </a:cubicBezTo>
                <a:lnTo>
                  <a:pt x="2353532" y="1275779"/>
                </a:lnTo>
                <a:lnTo>
                  <a:pt x="3449574" y="336423"/>
                </a:lnTo>
                <a:lnTo>
                  <a:pt x="3449574" y="2198846"/>
                </a:lnTo>
                <a:lnTo>
                  <a:pt x="2990850" y="1812512"/>
                </a:lnTo>
                <a:cubicBezTo>
                  <a:pt x="2966371" y="1791938"/>
                  <a:pt x="2930271" y="1793462"/>
                  <a:pt x="2907602" y="1816132"/>
                </a:cubicBezTo>
                <a:cubicBezTo>
                  <a:pt x="2882074" y="1841659"/>
                  <a:pt x="2883884" y="1883569"/>
                  <a:pt x="2911507" y="1906810"/>
                </a:cubicBezTo>
                <a:lnTo>
                  <a:pt x="3449574" y="2359914"/>
                </a:lnTo>
                <a:lnTo>
                  <a:pt x="3449574" y="2361438"/>
                </a:lnTo>
                <a:lnTo>
                  <a:pt x="3451479" y="2361438"/>
                </a:lnTo>
                <a:lnTo>
                  <a:pt x="3767519" y="2627567"/>
                </a:lnTo>
                <a:cubicBezTo>
                  <a:pt x="3746945" y="2676144"/>
                  <a:pt x="3698653" y="2710434"/>
                  <a:pt x="3642551" y="2710434"/>
                </a:cubicBezTo>
                <a:lnTo>
                  <a:pt x="3642551" y="2710434"/>
                </a:lnTo>
                <a:close/>
                <a:moveTo>
                  <a:pt x="3778187" y="2475357"/>
                </a:moveTo>
                <a:lnTo>
                  <a:pt x="3572828" y="2302478"/>
                </a:lnTo>
                <a:lnTo>
                  <a:pt x="3572828" y="2017300"/>
                </a:lnTo>
                <a:lnTo>
                  <a:pt x="3778187" y="2222564"/>
                </a:lnTo>
                <a:lnTo>
                  <a:pt x="3778187" y="2475357"/>
                </a:lnTo>
                <a:close/>
                <a:moveTo>
                  <a:pt x="3778187" y="2048351"/>
                </a:moveTo>
                <a:lnTo>
                  <a:pt x="3572828" y="1842992"/>
                </a:lnTo>
                <a:lnTo>
                  <a:pt x="3572828" y="1524476"/>
                </a:lnTo>
                <a:lnTo>
                  <a:pt x="3778187" y="1729835"/>
                </a:lnTo>
                <a:lnTo>
                  <a:pt x="3778187" y="2048351"/>
                </a:lnTo>
                <a:close/>
                <a:moveTo>
                  <a:pt x="3778187" y="1555528"/>
                </a:moveTo>
                <a:lnTo>
                  <a:pt x="3572828" y="1350169"/>
                </a:lnTo>
                <a:lnTo>
                  <a:pt x="3572828" y="1031653"/>
                </a:lnTo>
                <a:lnTo>
                  <a:pt x="3778187" y="1237012"/>
                </a:lnTo>
                <a:lnTo>
                  <a:pt x="3778187" y="1555528"/>
                </a:lnTo>
                <a:close/>
                <a:moveTo>
                  <a:pt x="3778187" y="1062800"/>
                </a:moveTo>
                <a:lnTo>
                  <a:pt x="3572828" y="857441"/>
                </a:lnTo>
                <a:lnTo>
                  <a:pt x="3572828" y="538829"/>
                </a:lnTo>
                <a:lnTo>
                  <a:pt x="3778187" y="744188"/>
                </a:lnTo>
                <a:lnTo>
                  <a:pt x="3778187" y="1062800"/>
                </a:lnTo>
                <a:close/>
                <a:moveTo>
                  <a:pt x="3778187" y="569976"/>
                </a:moveTo>
                <a:lnTo>
                  <a:pt x="3572828" y="364617"/>
                </a:lnTo>
                <a:lnTo>
                  <a:pt x="3572828" y="230791"/>
                </a:lnTo>
                <a:lnTo>
                  <a:pt x="3688652" y="131540"/>
                </a:lnTo>
                <a:cubicBezTo>
                  <a:pt x="3740753" y="150495"/>
                  <a:pt x="3778187" y="200406"/>
                  <a:pt x="3778187" y="258985"/>
                </a:cubicBezTo>
                <a:lnTo>
                  <a:pt x="3778187" y="569976"/>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nvGrpSpPr>
          <p:cNvPr id="44" name="图形 2">
            <a:extLst>
              <a:ext uri="{FF2B5EF4-FFF2-40B4-BE49-F238E27FC236}">
                <a16:creationId xmlns:a16="http://schemas.microsoft.com/office/drawing/2014/main" id="{98ED44AF-345C-A2A9-BD52-6095C2306D29}"/>
              </a:ext>
            </a:extLst>
          </p:cNvPr>
          <p:cNvGrpSpPr/>
          <p:nvPr/>
        </p:nvGrpSpPr>
        <p:grpSpPr>
          <a:xfrm>
            <a:off x="9832679" y="3480501"/>
            <a:ext cx="603317" cy="764240"/>
            <a:chOff x="4143375" y="1475422"/>
            <a:chExt cx="3080003" cy="3901535"/>
          </a:xfrm>
          <a:solidFill>
            <a:sysClr val="window" lastClr="FFFFFF"/>
          </a:solidFill>
        </p:grpSpPr>
        <p:sp>
          <p:nvSpPr>
            <p:cNvPr id="45" name="任意多边形: 形状 44">
              <a:extLst>
                <a:ext uri="{FF2B5EF4-FFF2-40B4-BE49-F238E27FC236}">
                  <a16:creationId xmlns:a16="http://schemas.microsoft.com/office/drawing/2014/main" id="{9A29EBDF-8A60-BFD3-31E1-EE21BAED6A49}"/>
                </a:ext>
              </a:extLst>
            </p:cNvPr>
            <p:cNvSpPr/>
            <p:nvPr/>
          </p:nvSpPr>
          <p:spPr>
            <a:xfrm>
              <a:off x="5375433" y="4842985"/>
              <a:ext cx="615981" cy="369569"/>
            </a:xfrm>
            <a:custGeom>
              <a:avLst/>
              <a:gdLst>
                <a:gd name="connsiteX0" fmla="*/ 431197 w 615981"/>
                <a:gd name="connsiteY0" fmla="*/ 0 h 369569"/>
                <a:gd name="connsiteX1" fmla="*/ 184785 w 615981"/>
                <a:gd name="connsiteY1" fmla="*/ 0 h 369569"/>
                <a:gd name="connsiteX2" fmla="*/ 0 w 615981"/>
                <a:gd name="connsiteY2" fmla="*/ 184785 h 369569"/>
                <a:gd name="connsiteX3" fmla="*/ 184785 w 615981"/>
                <a:gd name="connsiteY3" fmla="*/ 369570 h 369569"/>
                <a:gd name="connsiteX4" fmla="*/ 431197 w 615981"/>
                <a:gd name="connsiteY4" fmla="*/ 369570 h 369569"/>
                <a:gd name="connsiteX5" fmla="*/ 615982 w 615981"/>
                <a:gd name="connsiteY5" fmla="*/ 184785 h 369569"/>
                <a:gd name="connsiteX6" fmla="*/ 431197 w 615981"/>
                <a:gd name="connsiteY6" fmla="*/ 0 h 369569"/>
                <a:gd name="connsiteX7" fmla="*/ 431197 w 615981"/>
                <a:gd name="connsiteY7" fmla="*/ 0 h 369569"/>
                <a:gd name="connsiteX8" fmla="*/ 431197 w 615981"/>
                <a:gd name="connsiteY8" fmla="*/ 246412 h 369569"/>
                <a:gd name="connsiteX9" fmla="*/ 184785 w 615981"/>
                <a:gd name="connsiteY9" fmla="*/ 246412 h 369569"/>
                <a:gd name="connsiteX10" fmla="*/ 123158 w 615981"/>
                <a:gd name="connsiteY10" fmla="*/ 184785 h 369569"/>
                <a:gd name="connsiteX11" fmla="*/ 184785 w 615981"/>
                <a:gd name="connsiteY11" fmla="*/ 123158 h 369569"/>
                <a:gd name="connsiteX12" fmla="*/ 431197 w 615981"/>
                <a:gd name="connsiteY12" fmla="*/ 123158 h 369569"/>
                <a:gd name="connsiteX13" fmla="*/ 492823 w 615981"/>
                <a:gd name="connsiteY13" fmla="*/ 184785 h 369569"/>
                <a:gd name="connsiteX14" fmla="*/ 431197 w 615981"/>
                <a:gd name="connsiteY14" fmla="*/ 246412 h 369569"/>
                <a:gd name="connsiteX15" fmla="*/ 431197 w 615981"/>
                <a:gd name="connsiteY15" fmla="*/ 246412 h 36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5981" h="369569">
                  <a:moveTo>
                    <a:pt x="431197" y="0"/>
                  </a:moveTo>
                  <a:lnTo>
                    <a:pt x="184785" y="0"/>
                  </a:lnTo>
                  <a:cubicBezTo>
                    <a:pt x="82867" y="0"/>
                    <a:pt x="0" y="82867"/>
                    <a:pt x="0" y="184785"/>
                  </a:cubicBezTo>
                  <a:cubicBezTo>
                    <a:pt x="0" y="286702"/>
                    <a:pt x="82867" y="369570"/>
                    <a:pt x="184785" y="369570"/>
                  </a:cubicBezTo>
                  <a:lnTo>
                    <a:pt x="431197" y="369570"/>
                  </a:lnTo>
                  <a:cubicBezTo>
                    <a:pt x="533114" y="369570"/>
                    <a:pt x="615982" y="286702"/>
                    <a:pt x="615982" y="184785"/>
                  </a:cubicBezTo>
                  <a:cubicBezTo>
                    <a:pt x="615982" y="82867"/>
                    <a:pt x="533114" y="0"/>
                    <a:pt x="431197" y="0"/>
                  </a:cubicBezTo>
                  <a:lnTo>
                    <a:pt x="431197" y="0"/>
                  </a:lnTo>
                  <a:close/>
                  <a:moveTo>
                    <a:pt x="431197" y="246412"/>
                  </a:moveTo>
                  <a:lnTo>
                    <a:pt x="184785" y="246412"/>
                  </a:lnTo>
                  <a:cubicBezTo>
                    <a:pt x="150781" y="246412"/>
                    <a:pt x="123158" y="218789"/>
                    <a:pt x="123158" y="184785"/>
                  </a:cubicBezTo>
                  <a:cubicBezTo>
                    <a:pt x="123158" y="150781"/>
                    <a:pt x="150781" y="123158"/>
                    <a:pt x="184785" y="123158"/>
                  </a:cubicBezTo>
                  <a:lnTo>
                    <a:pt x="431197" y="123158"/>
                  </a:lnTo>
                  <a:cubicBezTo>
                    <a:pt x="465201" y="123158"/>
                    <a:pt x="492823" y="150781"/>
                    <a:pt x="492823" y="184785"/>
                  </a:cubicBezTo>
                  <a:cubicBezTo>
                    <a:pt x="492823" y="218789"/>
                    <a:pt x="465201" y="246412"/>
                    <a:pt x="431197" y="246412"/>
                  </a:cubicBezTo>
                  <a:lnTo>
                    <a:pt x="431197" y="246412"/>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6" name="任意多边形: 形状 45">
              <a:extLst>
                <a:ext uri="{FF2B5EF4-FFF2-40B4-BE49-F238E27FC236}">
                  <a16:creationId xmlns:a16="http://schemas.microsoft.com/office/drawing/2014/main" id="{C8E8F91A-9770-D100-D14D-24140E3D2816}"/>
                </a:ext>
              </a:extLst>
            </p:cNvPr>
            <p:cNvSpPr/>
            <p:nvPr/>
          </p:nvSpPr>
          <p:spPr>
            <a:xfrm>
              <a:off x="4143375" y="1475422"/>
              <a:ext cx="3080003" cy="3901535"/>
            </a:xfrm>
            <a:custGeom>
              <a:avLst/>
              <a:gdLst>
                <a:gd name="connsiteX0" fmla="*/ 2807589 w 3080003"/>
                <a:gd name="connsiteY0" fmla="*/ 985647 h 3901535"/>
                <a:gd name="connsiteX1" fmla="*/ 2751487 w 3080003"/>
                <a:gd name="connsiteY1" fmla="*/ 985647 h 3901535"/>
                <a:gd name="connsiteX2" fmla="*/ 2751487 w 3080003"/>
                <a:gd name="connsiteY2" fmla="*/ 309372 h 3901535"/>
                <a:gd name="connsiteX3" fmla="*/ 2442115 w 3080003"/>
                <a:gd name="connsiteY3" fmla="*/ 0 h 3901535"/>
                <a:gd name="connsiteX4" fmla="*/ 637985 w 3080003"/>
                <a:gd name="connsiteY4" fmla="*/ 0 h 3901535"/>
                <a:gd name="connsiteX5" fmla="*/ 328613 w 3080003"/>
                <a:gd name="connsiteY5" fmla="*/ 309372 h 3901535"/>
                <a:gd name="connsiteX6" fmla="*/ 328613 w 3080003"/>
                <a:gd name="connsiteY6" fmla="*/ 985647 h 3901535"/>
                <a:gd name="connsiteX7" fmla="*/ 272415 w 3080003"/>
                <a:gd name="connsiteY7" fmla="*/ 985647 h 3901535"/>
                <a:gd name="connsiteX8" fmla="*/ 0 w 3080003"/>
                <a:gd name="connsiteY8" fmla="*/ 1258157 h 3901535"/>
                <a:gd name="connsiteX9" fmla="*/ 0 w 3080003"/>
                <a:gd name="connsiteY9" fmla="*/ 2643378 h 3901535"/>
                <a:gd name="connsiteX10" fmla="*/ 272415 w 3080003"/>
                <a:gd name="connsiteY10" fmla="*/ 2915888 h 3901535"/>
                <a:gd name="connsiteX11" fmla="*/ 328517 w 3080003"/>
                <a:gd name="connsiteY11" fmla="*/ 2915888 h 3901535"/>
                <a:gd name="connsiteX12" fmla="*/ 328517 w 3080003"/>
                <a:gd name="connsiteY12" fmla="*/ 3592163 h 3901535"/>
                <a:gd name="connsiteX13" fmla="*/ 637889 w 3080003"/>
                <a:gd name="connsiteY13" fmla="*/ 3901535 h 3901535"/>
                <a:gd name="connsiteX14" fmla="*/ 2442115 w 3080003"/>
                <a:gd name="connsiteY14" fmla="*/ 3901535 h 3901535"/>
                <a:gd name="connsiteX15" fmla="*/ 2751487 w 3080003"/>
                <a:gd name="connsiteY15" fmla="*/ 3592163 h 3901535"/>
                <a:gd name="connsiteX16" fmla="*/ 2751487 w 3080003"/>
                <a:gd name="connsiteY16" fmla="*/ 2915888 h 3901535"/>
                <a:gd name="connsiteX17" fmla="*/ 2807589 w 3080003"/>
                <a:gd name="connsiteY17" fmla="*/ 2915888 h 3901535"/>
                <a:gd name="connsiteX18" fmla="*/ 3080004 w 3080003"/>
                <a:gd name="connsiteY18" fmla="*/ 2643378 h 3901535"/>
                <a:gd name="connsiteX19" fmla="*/ 3080004 w 3080003"/>
                <a:gd name="connsiteY19" fmla="*/ 1258157 h 3901535"/>
                <a:gd name="connsiteX20" fmla="*/ 2807589 w 3080003"/>
                <a:gd name="connsiteY20" fmla="*/ 985647 h 3901535"/>
                <a:gd name="connsiteX21" fmla="*/ 2807589 w 3080003"/>
                <a:gd name="connsiteY21" fmla="*/ 985647 h 3901535"/>
                <a:gd name="connsiteX22" fmla="*/ 451771 w 3080003"/>
                <a:gd name="connsiteY22" fmla="*/ 309372 h 3901535"/>
                <a:gd name="connsiteX23" fmla="*/ 637985 w 3080003"/>
                <a:gd name="connsiteY23" fmla="*/ 123158 h 3901535"/>
                <a:gd name="connsiteX24" fmla="*/ 2442210 w 3080003"/>
                <a:gd name="connsiteY24" fmla="*/ 123158 h 3901535"/>
                <a:gd name="connsiteX25" fmla="*/ 2628424 w 3080003"/>
                <a:gd name="connsiteY25" fmla="*/ 309372 h 3901535"/>
                <a:gd name="connsiteX26" fmla="*/ 2628424 w 3080003"/>
                <a:gd name="connsiteY26" fmla="*/ 492824 h 3901535"/>
                <a:gd name="connsiteX27" fmla="*/ 451771 w 3080003"/>
                <a:gd name="connsiteY27" fmla="*/ 492824 h 3901535"/>
                <a:gd name="connsiteX28" fmla="*/ 451771 w 3080003"/>
                <a:gd name="connsiteY28" fmla="*/ 309372 h 3901535"/>
                <a:gd name="connsiteX29" fmla="*/ 451771 w 3080003"/>
                <a:gd name="connsiteY29" fmla="*/ 615982 h 3901535"/>
                <a:gd name="connsiteX30" fmla="*/ 2628424 w 3080003"/>
                <a:gd name="connsiteY30" fmla="*/ 615982 h 3901535"/>
                <a:gd name="connsiteX31" fmla="*/ 2628424 w 3080003"/>
                <a:gd name="connsiteY31" fmla="*/ 985552 h 3901535"/>
                <a:gd name="connsiteX32" fmla="*/ 2051685 w 3080003"/>
                <a:gd name="connsiteY32" fmla="*/ 985552 h 3901535"/>
                <a:gd name="connsiteX33" fmla="*/ 1990154 w 3080003"/>
                <a:gd name="connsiteY33" fmla="*/ 1047178 h 3901535"/>
                <a:gd name="connsiteX34" fmla="*/ 2051685 w 3080003"/>
                <a:gd name="connsiteY34" fmla="*/ 1108710 h 3901535"/>
                <a:gd name="connsiteX35" fmla="*/ 2541270 w 3080003"/>
                <a:gd name="connsiteY35" fmla="*/ 1108710 h 3901535"/>
                <a:gd name="connsiteX36" fmla="*/ 1538573 w 3080003"/>
                <a:gd name="connsiteY36" fmla="*/ 2111502 h 3901535"/>
                <a:gd name="connsiteX37" fmla="*/ 464249 w 3080003"/>
                <a:gd name="connsiteY37" fmla="*/ 1108805 h 3901535"/>
                <a:gd name="connsiteX38" fmla="*/ 1698689 w 3080003"/>
                <a:gd name="connsiteY38" fmla="*/ 1108805 h 3901535"/>
                <a:gd name="connsiteX39" fmla="*/ 1760315 w 3080003"/>
                <a:gd name="connsiteY39" fmla="*/ 1047178 h 3901535"/>
                <a:gd name="connsiteX40" fmla="*/ 1698689 w 3080003"/>
                <a:gd name="connsiteY40" fmla="*/ 985552 h 3901535"/>
                <a:gd name="connsiteX41" fmla="*/ 451771 w 3080003"/>
                <a:gd name="connsiteY41" fmla="*/ 985552 h 3901535"/>
                <a:gd name="connsiteX42" fmla="*/ 451771 w 3080003"/>
                <a:gd name="connsiteY42" fmla="*/ 615982 h 3901535"/>
                <a:gd name="connsiteX43" fmla="*/ 123158 w 3080003"/>
                <a:gd name="connsiteY43" fmla="*/ 1258157 h 3901535"/>
                <a:gd name="connsiteX44" fmla="*/ 272415 w 3080003"/>
                <a:gd name="connsiteY44" fmla="*/ 1108901 h 3901535"/>
                <a:gd name="connsiteX45" fmla="*/ 283655 w 3080003"/>
                <a:gd name="connsiteY45" fmla="*/ 1108901 h 3901535"/>
                <a:gd name="connsiteX46" fmla="*/ 1177290 w 3080003"/>
                <a:gd name="connsiteY46" fmla="*/ 1943005 h 3901535"/>
                <a:gd name="connsiteX47" fmla="*/ 123158 w 3080003"/>
                <a:gd name="connsiteY47" fmla="*/ 2505170 h 3901535"/>
                <a:gd name="connsiteX48" fmla="*/ 123158 w 3080003"/>
                <a:gd name="connsiteY48" fmla="*/ 1258157 h 3901535"/>
                <a:gd name="connsiteX49" fmla="*/ 2628329 w 3080003"/>
                <a:gd name="connsiteY49" fmla="*/ 3592068 h 3901535"/>
                <a:gd name="connsiteX50" fmla="*/ 2442115 w 3080003"/>
                <a:gd name="connsiteY50" fmla="*/ 3778282 h 3901535"/>
                <a:gd name="connsiteX51" fmla="*/ 637985 w 3080003"/>
                <a:gd name="connsiteY51" fmla="*/ 3778282 h 3901535"/>
                <a:gd name="connsiteX52" fmla="*/ 451771 w 3080003"/>
                <a:gd name="connsiteY52" fmla="*/ 3592068 h 3901535"/>
                <a:gd name="connsiteX53" fmla="*/ 451771 w 3080003"/>
                <a:gd name="connsiteY53" fmla="*/ 3326511 h 3901535"/>
                <a:gd name="connsiteX54" fmla="*/ 2628424 w 3080003"/>
                <a:gd name="connsiteY54" fmla="*/ 3326511 h 3901535"/>
                <a:gd name="connsiteX55" fmla="*/ 2628424 w 3080003"/>
                <a:gd name="connsiteY55" fmla="*/ 3592068 h 3901535"/>
                <a:gd name="connsiteX56" fmla="*/ 2628329 w 3080003"/>
                <a:gd name="connsiteY56" fmla="*/ 3203353 h 3901535"/>
                <a:gd name="connsiteX57" fmla="*/ 451771 w 3080003"/>
                <a:gd name="connsiteY57" fmla="*/ 3203353 h 3901535"/>
                <a:gd name="connsiteX58" fmla="*/ 451771 w 3080003"/>
                <a:gd name="connsiteY58" fmla="*/ 2915888 h 3901535"/>
                <a:gd name="connsiteX59" fmla="*/ 2628424 w 3080003"/>
                <a:gd name="connsiteY59" fmla="*/ 2915888 h 3901535"/>
                <a:gd name="connsiteX60" fmla="*/ 2628424 w 3080003"/>
                <a:gd name="connsiteY60" fmla="*/ 3203353 h 3901535"/>
                <a:gd name="connsiteX61" fmla="*/ 2956846 w 3080003"/>
                <a:gd name="connsiteY61" fmla="*/ 2643378 h 3901535"/>
                <a:gd name="connsiteX62" fmla="*/ 2807589 w 3080003"/>
                <a:gd name="connsiteY62" fmla="*/ 2792635 h 3901535"/>
                <a:gd name="connsiteX63" fmla="*/ 2690051 w 3080003"/>
                <a:gd name="connsiteY63" fmla="*/ 2792635 h 3901535"/>
                <a:gd name="connsiteX64" fmla="*/ 2689860 w 3080003"/>
                <a:gd name="connsiteY64" fmla="*/ 2792635 h 3901535"/>
                <a:gd name="connsiteX65" fmla="*/ 2689670 w 3080003"/>
                <a:gd name="connsiteY65" fmla="*/ 2792635 h 3901535"/>
                <a:gd name="connsiteX66" fmla="*/ 390335 w 3080003"/>
                <a:gd name="connsiteY66" fmla="*/ 2792635 h 3901535"/>
                <a:gd name="connsiteX67" fmla="*/ 390144 w 3080003"/>
                <a:gd name="connsiteY67" fmla="*/ 2792635 h 3901535"/>
                <a:gd name="connsiteX68" fmla="*/ 389954 w 3080003"/>
                <a:gd name="connsiteY68" fmla="*/ 2792635 h 3901535"/>
                <a:gd name="connsiteX69" fmla="*/ 272415 w 3080003"/>
                <a:gd name="connsiteY69" fmla="*/ 2792635 h 3901535"/>
                <a:gd name="connsiteX70" fmla="*/ 123253 w 3080003"/>
                <a:gd name="connsiteY70" fmla="*/ 2644712 h 3901535"/>
                <a:gd name="connsiteX71" fmla="*/ 1272540 w 3080003"/>
                <a:gd name="connsiteY71" fmla="*/ 2031778 h 3901535"/>
                <a:gd name="connsiteX72" fmla="*/ 1497997 w 3080003"/>
                <a:gd name="connsiteY72" fmla="*/ 2242185 h 3901535"/>
                <a:gd name="connsiteX73" fmla="*/ 1540002 w 3080003"/>
                <a:gd name="connsiteY73" fmla="*/ 2258759 h 3901535"/>
                <a:gd name="connsiteX74" fmla="*/ 1583531 w 3080003"/>
                <a:gd name="connsiteY74" fmla="*/ 2240756 h 3901535"/>
                <a:gd name="connsiteX75" fmla="*/ 1809369 w 3080003"/>
                <a:gd name="connsiteY75" fmla="*/ 2014919 h 3901535"/>
                <a:gd name="connsiteX76" fmla="*/ 2956751 w 3080003"/>
                <a:gd name="connsiteY76" fmla="*/ 2542889 h 3901535"/>
                <a:gd name="connsiteX77" fmla="*/ 2956751 w 3080003"/>
                <a:gd name="connsiteY77" fmla="*/ 2643378 h 3901535"/>
                <a:gd name="connsiteX78" fmla="*/ 2956846 w 3080003"/>
                <a:gd name="connsiteY78" fmla="*/ 2407158 h 3901535"/>
                <a:gd name="connsiteX79" fmla="*/ 1902333 w 3080003"/>
                <a:gd name="connsiteY79" fmla="*/ 1922050 h 3901535"/>
                <a:gd name="connsiteX80" fmla="*/ 2715387 w 3080003"/>
                <a:gd name="connsiteY80" fmla="*/ 1108901 h 3901535"/>
                <a:gd name="connsiteX81" fmla="*/ 2807589 w 3080003"/>
                <a:gd name="connsiteY81" fmla="*/ 1108901 h 3901535"/>
                <a:gd name="connsiteX82" fmla="*/ 2956846 w 3080003"/>
                <a:gd name="connsiteY82" fmla="*/ 1258157 h 3901535"/>
                <a:gd name="connsiteX83" fmla="*/ 2956846 w 3080003"/>
                <a:gd name="connsiteY83" fmla="*/ 2407158 h 3901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080003" h="3901535">
                  <a:moveTo>
                    <a:pt x="2807589" y="985647"/>
                  </a:moveTo>
                  <a:lnTo>
                    <a:pt x="2751487" y="985647"/>
                  </a:lnTo>
                  <a:lnTo>
                    <a:pt x="2751487" y="309372"/>
                  </a:lnTo>
                  <a:cubicBezTo>
                    <a:pt x="2751487" y="138779"/>
                    <a:pt x="2612708" y="0"/>
                    <a:pt x="2442115" y="0"/>
                  </a:cubicBezTo>
                  <a:lnTo>
                    <a:pt x="637985" y="0"/>
                  </a:lnTo>
                  <a:cubicBezTo>
                    <a:pt x="467392" y="0"/>
                    <a:pt x="328613" y="138779"/>
                    <a:pt x="328613" y="309372"/>
                  </a:cubicBezTo>
                  <a:lnTo>
                    <a:pt x="328613" y="985647"/>
                  </a:lnTo>
                  <a:lnTo>
                    <a:pt x="272415" y="985647"/>
                  </a:lnTo>
                  <a:cubicBezTo>
                    <a:pt x="122206" y="985647"/>
                    <a:pt x="0" y="1107853"/>
                    <a:pt x="0" y="1258157"/>
                  </a:cubicBezTo>
                  <a:lnTo>
                    <a:pt x="0" y="2643378"/>
                  </a:lnTo>
                  <a:cubicBezTo>
                    <a:pt x="0" y="2793587"/>
                    <a:pt x="122206" y="2915888"/>
                    <a:pt x="272415" y="2915888"/>
                  </a:cubicBezTo>
                  <a:lnTo>
                    <a:pt x="328517" y="2915888"/>
                  </a:lnTo>
                  <a:lnTo>
                    <a:pt x="328517" y="3592163"/>
                  </a:lnTo>
                  <a:cubicBezTo>
                    <a:pt x="328517" y="3762756"/>
                    <a:pt x="467297" y="3901535"/>
                    <a:pt x="637889" y="3901535"/>
                  </a:cubicBezTo>
                  <a:lnTo>
                    <a:pt x="2442115" y="3901535"/>
                  </a:lnTo>
                  <a:cubicBezTo>
                    <a:pt x="2612708" y="3901535"/>
                    <a:pt x="2751487" y="3762756"/>
                    <a:pt x="2751487" y="3592163"/>
                  </a:cubicBezTo>
                  <a:lnTo>
                    <a:pt x="2751487" y="2915888"/>
                  </a:lnTo>
                  <a:lnTo>
                    <a:pt x="2807589" y="2915888"/>
                  </a:lnTo>
                  <a:cubicBezTo>
                    <a:pt x="2957798" y="2915888"/>
                    <a:pt x="3080004" y="2793683"/>
                    <a:pt x="3080004" y="2643378"/>
                  </a:cubicBezTo>
                  <a:lnTo>
                    <a:pt x="3080004" y="1258157"/>
                  </a:lnTo>
                  <a:cubicBezTo>
                    <a:pt x="3080099" y="1107853"/>
                    <a:pt x="2957798" y="985647"/>
                    <a:pt x="2807589" y="985647"/>
                  </a:cubicBezTo>
                  <a:lnTo>
                    <a:pt x="2807589" y="985647"/>
                  </a:lnTo>
                  <a:close/>
                  <a:moveTo>
                    <a:pt x="451771" y="309372"/>
                  </a:moveTo>
                  <a:cubicBezTo>
                    <a:pt x="451771" y="206693"/>
                    <a:pt x="535305" y="123158"/>
                    <a:pt x="637985" y="123158"/>
                  </a:cubicBezTo>
                  <a:lnTo>
                    <a:pt x="2442210" y="123158"/>
                  </a:lnTo>
                  <a:cubicBezTo>
                    <a:pt x="2544890" y="123158"/>
                    <a:pt x="2628424" y="206693"/>
                    <a:pt x="2628424" y="309372"/>
                  </a:cubicBezTo>
                  <a:lnTo>
                    <a:pt x="2628424" y="492824"/>
                  </a:lnTo>
                  <a:lnTo>
                    <a:pt x="451771" y="492824"/>
                  </a:lnTo>
                  <a:lnTo>
                    <a:pt x="451771" y="309372"/>
                  </a:lnTo>
                  <a:close/>
                  <a:moveTo>
                    <a:pt x="451771" y="615982"/>
                  </a:moveTo>
                  <a:lnTo>
                    <a:pt x="2628424" y="615982"/>
                  </a:lnTo>
                  <a:lnTo>
                    <a:pt x="2628424" y="985552"/>
                  </a:lnTo>
                  <a:lnTo>
                    <a:pt x="2051685" y="985552"/>
                  </a:lnTo>
                  <a:cubicBezTo>
                    <a:pt x="2017681" y="985552"/>
                    <a:pt x="1990154" y="1013174"/>
                    <a:pt x="1990154" y="1047178"/>
                  </a:cubicBezTo>
                  <a:cubicBezTo>
                    <a:pt x="1990154" y="1081183"/>
                    <a:pt x="2017681" y="1108710"/>
                    <a:pt x="2051685" y="1108710"/>
                  </a:cubicBezTo>
                  <a:lnTo>
                    <a:pt x="2541270" y="1108710"/>
                  </a:lnTo>
                  <a:lnTo>
                    <a:pt x="1538573" y="2111502"/>
                  </a:lnTo>
                  <a:lnTo>
                    <a:pt x="464249" y="1108805"/>
                  </a:lnTo>
                  <a:lnTo>
                    <a:pt x="1698689" y="1108805"/>
                  </a:lnTo>
                  <a:cubicBezTo>
                    <a:pt x="1732693" y="1108805"/>
                    <a:pt x="1760315" y="1081183"/>
                    <a:pt x="1760315" y="1047178"/>
                  </a:cubicBezTo>
                  <a:cubicBezTo>
                    <a:pt x="1760315" y="1013174"/>
                    <a:pt x="1732693" y="985552"/>
                    <a:pt x="1698689" y="985552"/>
                  </a:cubicBezTo>
                  <a:lnTo>
                    <a:pt x="451771" y="985552"/>
                  </a:lnTo>
                  <a:lnTo>
                    <a:pt x="451771" y="615982"/>
                  </a:lnTo>
                  <a:close/>
                  <a:moveTo>
                    <a:pt x="123158" y="1258157"/>
                  </a:moveTo>
                  <a:cubicBezTo>
                    <a:pt x="123158" y="1175766"/>
                    <a:pt x="190119" y="1108901"/>
                    <a:pt x="272415" y="1108901"/>
                  </a:cubicBezTo>
                  <a:lnTo>
                    <a:pt x="283655" y="1108901"/>
                  </a:lnTo>
                  <a:lnTo>
                    <a:pt x="1177290" y="1943005"/>
                  </a:lnTo>
                  <a:lnTo>
                    <a:pt x="123158" y="2505170"/>
                  </a:lnTo>
                  <a:lnTo>
                    <a:pt x="123158" y="1258157"/>
                  </a:lnTo>
                  <a:close/>
                  <a:moveTo>
                    <a:pt x="2628329" y="3592068"/>
                  </a:moveTo>
                  <a:cubicBezTo>
                    <a:pt x="2628329" y="3694748"/>
                    <a:pt x="2544795" y="3778282"/>
                    <a:pt x="2442115" y="3778282"/>
                  </a:cubicBezTo>
                  <a:lnTo>
                    <a:pt x="637985" y="3778282"/>
                  </a:lnTo>
                  <a:cubicBezTo>
                    <a:pt x="535305" y="3778282"/>
                    <a:pt x="451771" y="3694748"/>
                    <a:pt x="451771" y="3592068"/>
                  </a:cubicBezTo>
                  <a:lnTo>
                    <a:pt x="451771" y="3326511"/>
                  </a:lnTo>
                  <a:lnTo>
                    <a:pt x="2628424" y="3326511"/>
                  </a:lnTo>
                  <a:lnTo>
                    <a:pt x="2628424" y="3592068"/>
                  </a:lnTo>
                  <a:close/>
                  <a:moveTo>
                    <a:pt x="2628329" y="3203353"/>
                  </a:moveTo>
                  <a:lnTo>
                    <a:pt x="451771" y="3203353"/>
                  </a:lnTo>
                  <a:lnTo>
                    <a:pt x="451771" y="2915888"/>
                  </a:lnTo>
                  <a:lnTo>
                    <a:pt x="2628424" y="2915888"/>
                  </a:lnTo>
                  <a:lnTo>
                    <a:pt x="2628424" y="3203353"/>
                  </a:lnTo>
                  <a:close/>
                  <a:moveTo>
                    <a:pt x="2956846" y="2643378"/>
                  </a:moveTo>
                  <a:cubicBezTo>
                    <a:pt x="2956846" y="2725674"/>
                    <a:pt x="2889885" y="2792635"/>
                    <a:pt x="2807589" y="2792635"/>
                  </a:cubicBezTo>
                  <a:lnTo>
                    <a:pt x="2690051" y="2792635"/>
                  </a:lnTo>
                  <a:cubicBezTo>
                    <a:pt x="2689955" y="2792635"/>
                    <a:pt x="2689955" y="2792635"/>
                    <a:pt x="2689860" y="2792635"/>
                  </a:cubicBezTo>
                  <a:cubicBezTo>
                    <a:pt x="2689860" y="2792635"/>
                    <a:pt x="2689765" y="2792635"/>
                    <a:pt x="2689670" y="2792635"/>
                  </a:cubicBezTo>
                  <a:lnTo>
                    <a:pt x="390335" y="2792635"/>
                  </a:lnTo>
                  <a:cubicBezTo>
                    <a:pt x="390239" y="2792635"/>
                    <a:pt x="390239" y="2792635"/>
                    <a:pt x="390144" y="2792635"/>
                  </a:cubicBezTo>
                  <a:cubicBezTo>
                    <a:pt x="390144" y="2792635"/>
                    <a:pt x="390049" y="2792635"/>
                    <a:pt x="389954" y="2792635"/>
                  </a:cubicBezTo>
                  <a:lnTo>
                    <a:pt x="272415" y="2792635"/>
                  </a:lnTo>
                  <a:cubicBezTo>
                    <a:pt x="190595" y="2792635"/>
                    <a:pt x="124016" y="2726436"/>
                    <a:pt x="123253" y="2644712"/>
                  </a:cubicBezTo>
                  <a:lnTo>
                    <a:pt x="1272540" y="2031778"/>
                  </a:lnTo>
                  <a:lnTo>
                    <a:pt x="1497997" y="2242185"/>
                  </a:lnTo>
                  <a:cubicBezTo>
                    <a:pt x="1509903" y="2253234"/>
                    <a:pt x="1524953" y="2258759"/>
                    <a:pt x="1540002" y="2258759"/>
                  </a:cubicBezTo>
                  <a:cubicBezTo>
                    <a:pt x="1555814" y="2258759"/>
                    <a:pt x="1571530" y="2252758"/>
                    <a:pt x="1583531" y="2240756"/>
                  </a:cubicBezTo>
                  <a:lnTo>
                    <a:pt x="1809369" y="2014919"/>
                  </a:lnTo>
                  <a:lnTo>
                    <a:pt x="2956751" y="2542889"/>
                  </a:lnTo>
                  <a:lnTo>
                    <a:pt x="2956751" y="2643378"/>
                  </a:lnTo>
                  <a:close/>
                  <a:moveTo>
                    <a:pt x="2956846" y="2407158"/>
                  </a:moveTo>
                  <a:lnTo>
                    <a:pt x="1902333" y="1922050"/>
                  </a:lnTo>
                  <a:lnTo>
                    <a:pt x="2715387" y="1108901"/>
                  </a:lnTo>
                  <a:lnTo>
                    <a:pt x="2807589" y="1108901"/>
                  </a:lnTo>
                  <a:cubicBezTo>
                    <a:pt x="2889885" y="1108901"/>
                    <a:pt x="2956846" y="1175861"/>
                    <a:pt x="2956846" y="1258157"/>
                  </a:cubicBezTo>
                  <a:lnTo>
                    <a:pt x="2956846" y="2407158"/>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7" name="任意多边形: 形状 46">
              <a:extLst>
                <a:ext uri="{FF2B5EF4-FFF2-40B4-BE49-F238E27FC236}">
                  <a16:creationId xmlns:a16="http://schemas.microsoft.com/office/drawing/2014/main" id="{67E17CAF-83C9-737C-05F7-5A4DC5A0DB44}"/>
                </a:ext>
              </a:extLst>
            </p:cNvPr>
            <p:cNvSpPr/>
            <p:nvPr/>
          </p:nvSpPr>
          <p:spPr>
            <a:xfrm>
              <a:off x="5211222" y="1721833"/>
              <a:ext cx="698087" cy="123158"/>
            </a:xfrm>
            <a:custGeom>
              <a:avLst/>
              <a:gdLst>
                <a:gd name="connsiteX0" fmla="*/ 636460 w 698087"/>
                <a:gd name="connsiteY0" fmla="*/ 0 h 123158"/>
                <a:gd name="connsiteX1" fmla="*/ 61531 w 698087"/>
                <a:gd name="connsiteY1" fmla="*/ 0 h 123158"/>
                <a:gd name="connsiteX2" fmla="*/ 0 w 698087"/>
                <a:gd name="connsiteY2" fmla="*/ 61531 h 123158"/>
                <a:gd name="connsiteX3" fmla="*/ 61531 w 698087"/>
                <a:gd name="connsiteY3" fmla="*/ 123158 h 123158"/>
                <a:gd name="connsiteX4" fmla="*/ 636460 w 698087"/>
                <a:gd name="connsiteY4" fmla="*/ 123158 h 123158"/>
                <a:gd name="connsiteX5" fmla="*/ 698087 w 698087"/>
                <a:gd name="connsiteY5" fmla="*/ 61531 h 123158"/>
                <a:gd name="connsiteX6" fmla="*/ 636460 w 698087"/>
                <a:gd name="connsiteY6" fmla="*/ 0 h 123158"/>
                <a:gd name="connsiteX7" fmla="*/ 636460 w 698087"/>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8087" h="123158">
                  <a:moveTo>
                    <a:pt x="636460" y="0"/>
                  </a:moveTo>
                  <a:lnTo>
                    <a:pt x="61531" y="0"/>
                  </a:lnTo>
                  <a:cubicBezTo>
                    <a:pt x="27527" y="0"/>
                    <a:pt x="0" y="27527"/>
                    <a:pt x="0" y="61531"/>
                  </a:cubicBezTo>
                  <a:cubicBezTo>
                    <a:pt x="0" y="95536"/>
                    <a:pt x="27527" y="123158"/>
                    <a:pt x="61531" y="123158"/>
                  </a:cubicBezTo>
                  <a:lnTo>
                    <a:pt x="636460" y="123158"/>
                  </a:lnTo>
                  <a:cubicBezTo>
                    <a:pt x="670465" y="123158"/>
                    <a:pt x="698087" y="95631"/>
                    <a:pt x="698087" y="61531"/>
                  </a:cubicBezTo>
                  <a:cubicBezTo>
                    <a:pt x="698087" y="27622"/>
                    <a:pt x="670465" y="0"/>
                    <a:pt x="636460" y="0"/>
                  </a:cubicBezTo>
                  <a:lnTo>
                    <a:pt x="636460"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8" name="任意多边形: 形状 47">
              <a:extLst>
                <a:ext uri="{FF2B5EF4-FFF2-40B4-BE49-F238E27FC236}">
                  <a16:creationId xmlns:a16="http://schemas.microsoft.com/office/drawing/2014/main" id="{53DF0F6E-99F1-FF89-8471-740F004C4D35}"/>
                </a:ext>
              </a:extLst>
            </p:cNvPr>
            <p:cNvSpPr/>
            <p:nvPr/>
          </p:nvSpPr>
          <p:spPr>
            <a:xfrm>
              <a:off x="6032468" y="1721833"/>
              <a:ext cx="287464" cy="123158"/>
            </a:xfrm>
            <a:custGeom>
              <a:avLst/>
              <a:gdLst>
                <a:gd name="connsiteX0" fmla="*/ 225933 w 287464"/>
                <a:gd name="connsiteY0" fmla="*/ 0 h 123158"/>
                <a:gd name="connsiteX1" fmla="*/ 61627 w 287464"/>
                <a:gd name="connsiteY1" fmla="*/ 0 h 123158"/>
                <a:gd name="connsiteX2" fmla="*/ 0 w 287464"/>
                <a:gd name="connsiteY2" fmla="*/ 61531 h 123158"/>
                <a:gd name="connsiteX3" fmla="*/ 61627 w 287464"/>
                <a:gd name="connsiteY3" fmla="*/ 123158 h 123158"/>
                <a:gd name="connsiteX4" fmla="*/ 225933 w 287464"/>
                <a:gd name="connsiteY4" fmla="*/ 123158 h 123158"/>
                <a:gd name="connsiteX5" fmla="*/ 287464 w 287464"/>
                <a:gd name="connsiteY5" fmla="*/ 61531 h 123158"/>
                <a:gd name="connsiteX6" fmla="*/ 225933 w 287464"/>
                <a:gd name="connsiteY6" fmla="*/ 0 h 123158"/>
                <a:gd name="connsiteX7" fmla="*/ 225933 w 287464"/>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464" h="123158">
                  <a:moveTo>
                    <a:pt x="225933" y="0"/>
                  </a:moveTo>
                  <a:lnTo>
                    <a:pt x="61627" y="0"/>
                  </a:lnTo>
                  <a:cubicBezTo>
                    <a:pt x="27622" y="0"/>
                    <a:pt x="0" y="27527"/>
                    <a:pt x="0" y="61531"/>
                  </a:cubicBezTo>
                  <a:cubicBezTo>
                    <a:pt x="0" y="95536"/>
                    <a:pt x="27622" y="123158"/>
                    <a:pt x="61627" y="123158"/>
                  </a:cubicBezTo>
                  <a:lnTo>
                    <a:pt x="225933" y="123158"/>
                  </a:lnTo>
                  <a:cubicBezTo>
                    <a:pt x="259937" y="123158"/>
                    <a:pt x="287464" y="95631"/>
                    <a:pt x="287464" y="61531"/>
                  </a:cubicBezTo>
                  <a:cubicBezTo>
                    <a:pt x="287464" y="27622"/>
                    <a:pt x="259937" y="0"/>
                    <a:pt x="225933" y="0"/>
                  </a:cubicBezTo>
                  <a:lnTo>
                    <a:pt x="225933"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sp>
        <p:nvSpPr>
          <p:cNvPr id="49" name="六边形 48">
            <a:extLst>
              <a:ext uri="{FF2B5EF4-FFF2-40B4-BE49-F238E27FC236}">
                <a16:creationId xmlns:a16="http://schemas.microsoft.com/office/drawing/2014/main" id="{171AE259-624E-3982-181D-79BBD1445C73}"/>
              </a:ext>
            </a:extLst>
          </p:cNvPr>
          <p:cNvSpPr/>
          <p:nvPr/>
        </p:nvSpPr>
        <p:spPr>
          <a:xfrm rot="10800000" flipV="1">
            <a:off x="9309729" y="1966587"/>
            <a:ext cx="755442" cy="651243"/>
          </a:xfrm>
          <a:prstGeom prst="hexagon">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六边形 49">
            <a:extLst>
              <a:ext uri="{FF2B5EF4-FFF2-40B4-BE49-F238E27FC236}">
                <a16:creationId xmlns:a16="http://schemas.microsoft.com/office/drawing/2014/main" id="{5CD4174F-0F8F-BE94-64F1-5F4E2BCE84AA}"/>
              </a:ext>
            </a:extLst>
          </p:cNvPr>
          <p:cNvSpPr/>
          <p:nvPr/>
        </p:nvSpPr>
        <p:spPr>
          <a:xfrm rot="10800000" flipV="1">
            <a:off x="9410199" y="5359938"/>
            <a:ext cx="912197" cy="786377"/>
          </a:xfrm>
          <a:prstGeom prst="hexagon">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六边形 50">
            <a:extLst>
              <a:ext uri="{FF2B5EF4-FFF2-40B4-BE49-F238E27FC236}">
                <a16:creationId xmlns:a16="http://schemas.microsoft.com/office/drawing/2014/main" id="{BB855D54-676A-8840-8684-99DA7FFE4809}"/>
              </a:ext>
            </a:extLst>
          </p:cNvPr>
          <p:cNvSpPr/>
          <p:nvPr/>
        </p:nvSpPr>
        <p:spPr>
          <a:xfrm rot="10800000" flipV="1">
            <a:off x="6262628" y="3603172"/>
            <a:ext cx="755442" cy="651243"/>
          </a:xfrm>
          <a:prstGeom prst="hexagon">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756566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20000"/>
          </a:schemeClr>
        </a:solidFill>
        <a:effectLst/>
      </p:bgPr>
    </p:bg>
    <p:spTree>
      <p:nvGrpSpPr>
        <p:cNvPr id="1" name=""/>
        <p:cNvGrpSpPr/>
        <p:nvPr/>
      </p:nvGrpSpPr>
      <p:grpSpPr>
        <a:xfrm>
          <a:off x="0" y="0"/>
          <a:ext cx="0" cy="0"/>
          <a:chOff x="0" y="0"/>
          <a:chExt cx="0" cy="0"/>
        </a:xfrm>
      </p:grpSpPr>
      <p:sp>
        <p:nvSpPr>
          <p:cNvPr id="25" name="六边形 24">
            <a:extLst>
              <a:ext uri="{FF2B5EF4-FFF2-40B4-BE49-F238E27FC236}">
                <a16:creationId xmlns:a16="http://schemas.microsoft.com/office/drawing/2014/main" id="{1EC3880A-D5FF-F392-764D-E9CA1E123134}"/>
              </a:ext>
            </a:extLst>
          </p:cNvPr>
          <p:cNvSpPr/>
          <p:nvPr/>
        </p:nvSpPr>
        <p:spPr>
          <a:xfrm>
            <a:off x="6096000" y="1822496"/>
            <a:ext cx="1073550" cy="925474"/>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01</a:t>
            </a:r>
            <a:endParaRPr lang="zh-CN" altLang="en-US" sz="3600" dirty="0"/>
          </a:p>
        </p:txBody>
      </p:sp>
      <p:sp>
        <p:nvSpPr>
          <p:cNvPr id="48" name="文本框 47">
            <a:extLst>
              <a:ext uri="{FF2B5EF4-FFF2-40B4-BE49-F238E27FC236}">
                <a16:creationId xmlns:a16="http://schemas.microsoft.com/office/drawing/2014/main" id="{0FBE592D-4F40-7AD4-474D-8F2802B1EF9C}"/>
              </a:ext>
            </a:extLst>
          </p:cNvPr>
          <p:cNvSpPr txBox="1"/>
          <p:nvPr/>
        </p:nvSpPr>
        <p:spPr>
          <a:xfrm>
            <a:off x="7497089" y="1885123"/>
            <a:ext cx="1727870" cy="400110"/>
          </a:xfrm>
          <a:prstGeom prst="rect">
            <a:avLst/>
          </a:prstGeom>
          <a:noFill/>
        </p:spPr>
        <p:txBody>
          <a:bodyPr wrap="square" rtlCol="0">
            <a:spAutoFit/>
          </a:bodyPr>
          <a:lstStyle/>
          <a:p>
            <a:r>
              <a:rPr lang="zh-CN" altLang="en-US" sz="2000" dirty="0">
                <a:latin typeface="+mj-ea"/>
                <a:ea typeface="+mj-ea"/>
              </a:rPr>
              <a:t>这里是标题</a:t>
            </a:r>
          </a:p>
        </p:txBody>
      </p:sp>
      <p:sp>
        <p:nvSpPr>
          <p:cNvPr id="49" name="文本框 48">
            <a:extLst>
              <a:ext uri="{FF2B5EF4-FFF2-40B4-BE49-F238E27FC236}">
                <a16:creationId xmlns:a16="http://schemas.microsoft.com/office/drawing/2014/main" id="{E8993DCB-9824-405E-F8A6-4753247D7EB7}"/>
              </a:ext>
            </a:extLst>
          </p:cNvPr>
          <p:cNvSpPr txBox="1"/>
          <p:nvPr/>
        </p:nvSpPr>
        <p:spPr>
          <a:xfrm>
            <a:off x="7497089" y="2356003"/>
            <a:ext cx="4375121" cy="391967"/>
          </a:xfrm>
          <a:prstGeom prst="rect">
            <a:avLst/>
          </a:prstGeom>
          <a:noFill/>
        </p:spPr>
        <p:txBody>
          <a:bodyPr wrap="square" rtlCol="0">
            <a:spAutoFit/>
          </a:bodyPr>
          <a:lstStyle>
            <a:defPPr>
              <a:defRPr lang="zh-CN"/>
            </a:defPPr>
            <a:lvl1pPr algn="r">
              <a:lnSpc>
                <a:spcPct val="130000"/>
              </a:lnSpc>
              <a:defRPr sz="1600">
                <a:latin typeface="+mn-ea"/>
              </a:defRPr>
            </a:lvl1pPr>
          </a:lstStyle>
          <a:p>
            <a:pPr algn="l"/>
            <a:r>
              <a:rPr lang="zh-CN" altLang="en-US" dirty="0"/>
              <a:t>这里是正文这里是正文这里是正文这里是正文</a:t>
            </a:r>
          </a:p>
        </p:txBody>
      </p:sp>
      <p:sp>
        <p:nvSpPr>
          <p:cNvPr id="56" name="六边形 55">
            <a:extLst>
              <a:ext uri="{FF2B5EF4-FFF2-40B4-BE49-F238E27FC236}">
                <a16:creationId xmlns:a16="http://schemas.microsoft.com/office/drawing/2014/main" id="{B23BC7A4-09F5-7FCF-9320-786EBA822EB0}"/>
              </a:ext>
            </a:extLst>
          </p:cNvPr>
          <p:cNvSpPr/>
          <p:nvPr/>
        </p:nvSpPr>
        <p:spPr>
          <a:xfrm>
            <a:off x="6096000" y="2980967"/>
            <a:ext cx="1073550" cy="925474"/>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02</a:t>
            </a:r>
            <a:endParaRPr lang="zh-CN" altLang="en-US" sz="3600" dirty="0"/>
          </a:p>
        </p:txBody>
      </p:sp>
      <p:sp>
        <p:nvSpPr>
          <p:cNvPr id="57" name="文本框 56">
            <a:extLst>
              <a:ext uri="{FF2B5EF4-FFF2-40B4-BE49-F238E27FC236}">
                <a16:creationId xmlns:a16="http://schemas.microsoft.com/office/drawing/2014/main" id="{9ED66458-2A45-9A16-5265-C9C754100575}"/>
              </a:ext>
            </a:extLst>
          </p:cNvPr>
          <p:cNvSpPr txBox="1"/>
          <p:nvPr/>
        </p:nvSpPr>
        <p:spPr>
          <a:xfrm>
            <a:off x="7497089" y="3043594"/>
            <a:ext cx="1727870" cy="400110"/>
          </a:xfrm>
          <a:prstGeom prst="rect">
            <a:avLst/>
          </a:prstGeom>
          <a:noFill/>
        </p:spPr>
        <p:txBody>
          <a:bodyPr wrap="square" rtlCol="0">
            <a:spAutoFit/>
          </a:bodyPr>
          <a:lstStyle/>
          <a:p>
            <a:r>
              <a:rPr lang="zh-CN" altLang="en-US" sz="2000" dirty="0">
                <a:latin typeface="+mj-ea"/>
                <a:ea typeface="+mj-ea"/>
              </a:rPr>
              <a:t>这里是标题</a:t>
            </a:r>
          </a:p>
        </p:txBody>
      </p:sp>
      <p:sp>
        <p:nvSpPr>
          <p:cNvPr id="58" name="文本框 57">
            <a:extLst>
              <a:ext uri="{FF2B5EF4-FFF2-40B4-BE49-F238E27FC236}">
                <a16:creationId xmlns:a16="http://schemas.microsoft.com/office/drawing/2014/main" id="{DA407135-1805-3BD4-92A8-BD9C139DE59E}"/>
              </a:ext>
            </a:extLst>
          </p:cNvPr>
          <p:cNvSpPr txBox="1"/>
          <p:nvPr/>
        </p:nvSpPr>
        <p:spPr>
          <a:xfrm>
            <a:off x="7497089" y="3514474"/>
            <a:ext cx="4375121" cy="391967"/>
          </a:xfrm>
          <a:prstGeom prst="rect">
            <a:avLst/>
          </a:prstGeom>
          <a:noFill/>
        </p:spPr>
        <p:txBody>
          <a:bodyPr wrap="square" rtlCol="0">
            <a:spAutoFit/>
          </a:bodyPr>
          <a:lstStyle>
            <a:defPPr>
              <a:defRPr lang="zh-CN"/>
            </a:defPPr>
            <a:lvl1pPr algn="r">
              <a:lnSpc>
                <a:spcPct val="130000"/>
              </a:lnSpc>
              <a:defRPr sz="1600">
                <a:latin typeface="+mn-ea"/>
              </a:defRPr>
            </a:lvl1pPr>
          </a:lstStyle>
          <a:p>
            <a:pPr algn="l"/>
            <a:r>
              <a:rPr lang="zh-CN" altLang="en-US" dirty="0"/>
              <a:t>这里是正文这里是正文这里是正文这里是正文</a:t>
            </a:r>
          </a:p>
        </p:txBody>
      </p:sp>
      <p:sp>
        <p:nvSpPr>
          <p:cNvPr id="59" name="六边形 58">
            <a:extLst>
              <a:ext uri="{FF2B5EF4-FFF2-40B4-BE49-F238E27FC236}">
                <a16:creationId xmlns:a16="http://schemas.microsoft.com/office/drawing/2014/main" id="{16EC3A69-8A5E-0F5F-4F67-14F922F06315}"/>
              </a:ext>
            </a:extLst>
          </p:cNvPr>
          <p:cNvSpPr/>
          <p:nvPr/>
        </p:nvSpPr>
        <p:spPr>
          <a:xfrm>
            <a:off x="6096000" y="4139438"/>
            <a:ext cx="1073550" cy="925474"/>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03</a:t>
            </a:r>
            <a:endParaRPr lang="zh-CN" altLang="en-US" sz="3600" dirty="0"/>
          </a:p>
        </p:txBody>
      </p:sp>
      <p:sp>
        <p:nvSpPr>
          <p:cNvPr id="60" name="文本框 59">
            <a:extLst>
              <a:ext uri="{FF2B5EF4-FFF2-40B4-BE49-F238E27FC236}">
                <a16:creationId xmlns:a16="http://schemas.microsoft.com/office/drawing/2014/main" id="{E32AE3D6-930B-A5DB-2356-B68030D2FC9A}"/>
              </a:ext>
            </a:extLst>
          </p:cNvPr>
          <p:cNvSpPr txBox="1"/>
          <p:nvPr/>
        </p:nvSpPr>
        <p:spPr>
          <a:xfrm>
            <a:off x="7497089" y="4202065"/>
            <a:ext cx="1727870" cy="400110"/>
          </a:xfrm>
          <a:prstGeom prst="rect">
            <a:avLst/>
          </a:prstGeom>
          <a:noFill/>
        </p:spPr>
        <p:txBody>
          <a:bodyPr wrap="square" rtlCol="0">
            <a:spAutoFit/>
          </a:bodyPr>
          <a:lstStyle/>
          <a:p>
            <a:r>
              <a:rPr lang="zh-CN" altLang="en-US" sz="2000" dirty="0">
                <a:latin typeface="+mj-ea"/>
                <a:ea typeface="+mj-ea"/>
              </a:rPr>
              <a:t>这里是标题</a:t>
            </a:r>
          </a:p>
        </p:txBody>
      </p:sp>
      <p:sp>
        <p:nvSpPr>
          <p:cNvPr id="61" name="文本框 60">
            <a:extLst>
              <a:ext uri="{FF2B5EF4-FFF2-40B4-BE49-F238E27FC236}">
                <a16:creationId xmlns:a16="http://schemas.microsoft.com/office/drawing/2014/main" id="{93D6E153-56AA-7B0B-0675-8A2737F8DFF3}"/>
              </a:ext>
            </a:extLst>
          </p:cNvPr>
          <p:cNvSpPr txBox="1"/>
          <p:nvPr/>
        </p:nvSpPr>
        <p:spPr>
          <a:xfrm>
            <a:off x="7497089" y="4672945"/>
            <a:ext cx="4375121" cy="391967"/>
          </a:xfrm>
          <a:prstGeom prst="rect">
            <a:avLst/>
          </a:prstGeom>
          <a:noFill/>
        </p:spPr>
        <p:txBody>
          <a:bodyPr wrap="square" rtlCol="0">
            <a:spAutoFit/>
          </a:bodyPr>
          <a:lstStyle>
            <a:defPPr>
              <a:defRPr lang="zh-CN"/>
            </a:defPPr>
            <a:lvl1pPr algn="r">
              <a:lnSpc>
                <a:spcPct val="130000"/>
              </a:lnSpc>
              <a:defRPr sz="1600">
                <a:latin typeface="+mn-ea"/>
              </a:defRPr>
            </a:lvl1pPr>
          </a:lstStyle>
          <a:p>
            <a:pPr algn="l"/>
            <a:r>
              <a:rPr lang="zh-CN" altLang="en-US" dirty="0"/>
              <a:t>这里是正文这里是正文这里是正文这里是正文</a:t>
            </a:r>
          </a:p>
        </p:txBody>
      </p:sp>
      <p:sp>
        <p:nvSpPr>
          <p:cNvPr id="62" name="六边形 61">
            <a:extLst>
              <a:ext uri="{FF2B5EF4-FFF2-40B4-BE49-F238E27FC236}">
                <a16:creationId xmlns:a16="http://schemas.microsoft.com/office/drawing/2014/main" id="{542FE319-BB74-94E1-52E7-BCF288CBB1A6}"/>
              </a:ext>
            </a:extLst>
          </p:cNvPr>
          <p:cNvSpPr/>
          <p:nvPr/>
        </p:nvSpPr>
        <p:spPr>
          <a:xfrm>
            <a:off x="6096000" y="5297909"/>
            <a:ext cx="1073550" cy="925474"/>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04</a:t>
            </a:r>
            <a:endParaRPr lang="zh-CN" altLang="en-US" sz="3600" dirty="0"/>
          </a:p>
        </p:txBody>
      </p:sp>
      <p:sp>
        <p:nvSpPr>
          <p:cNvPr id="63" name="文本框 62">
            <a:extLst>
              <a:ext uri="{FF2B5EF4-FFF2-40B4-BE49-F238E27FC236}">
                <a16:creationId xmlns:a16="http://schemas.microsoft.com/office/drawing/2014/main" id="{C56DADEB-8C3D-698B-81AA-E4B79232CC7A}"/>
              </a:ext>
            </a:extLst>
          </p:cNvPr>
          <p:cNvSpPr txBox="1"/>
          <p:nvPr/>
        </p:nvSpPr>
        <p:spPr>
          <a:xfrm>
            <a:off x="7497089" y="5360536"/>
            <a:ext cx="1727870" cy="400110"/>
          </a:xfrm>
          <a:prstGeom prst="rect">
            <a:avLst/>
          </a:prstGeom>
          <a:noFill/>
        </p:spPr>
        <p:txBody>
          <a:bodyPr wrap="square" rtlCol="0">
            <a:spAutoFit/>
          </a:bodyPr>
          <a:lstStyle/>
          <a:p>
            <a:r>
              <a:rPr lang="zh-CN" altLang="en-US" sz="2000" dirty="0">
                <a:latin typeface="+mj-ea"/>
                <a:ea typeface="+mj-ea"/>
              </a:rPr>
              <a:t>这里是标题</a:t>
            </a:r>
          </a:p>
        </p:txBody>
      </p:sp>
      <p:sp>
        <p:nvSpPr>
          <p:cNvPr id="64" name="文本框 63">
            <a:extLst>
              <a:ext uri="{FF2B5EF4-FFF2-40B4-BE49-F238E27FC236}">
                <a16:creationId xmlns:a16="http://schemas.microsoft.com/office/drawing/2014/main" id="{0359F751-3F8E-E775-5B3A-A80F615460CA}"/>
              </a:ext>
            </a:extLst>
          </p:cNvPr>
          <p:cNvSpPr txBox="1"/>
          <p:nvPr/>
        </p:nvSpPr>
        <p:spPr>
          <a:xfrm>
            <a:off x="7497089" y="5831416"/>
            <a:ext cx="4375121" cy="391967"/>
          </a:xfrm>
          <a:prstGeom prst="rect">
            <a:avLst/>
          </a:prstGeom>
          <a:noFill/>
        </p:spPr>
        <p:txBody>
          <a:bodyPr wrap="square" rtlCol="0">
            <a:spAutoFit/>
          </a:bodyPr>
          <a:lstStyle>
            <a:defPPr>
              <a:defRPr lang="zh-CN"/>
            </a:defPPr>
            <a:lvl1pPr algn="r">
              <a:lnSpc>
                <a:spcPct val="130000"/>
              </a:lnSpc>
              <a:defRPr sz="1600">
                <a:latin typeface="+mn-ea"/>
              </a:defRPr>
            </a:lvl1pPr>
          </a:lstStyle>
          <a:p>
            <a:pPr algn="l"/>
            <a:r>
              <a:rPr lang="zh-CN" altLang="en-US" dirty="0"/>
              <a:t>这里是正文这里是正文这里是正文这里是正文</a:t>
            </a:r>
          </a:p>
        </p:txBody>
      </p:sp>
      <p:pic>
        <p:nvPicPr>
          <p:cNvPr id="65" name="图片 64" descr="电脑萤幕画面&#10;&#10;描述已自动生成">
            <a:extLst>
              <a:ext uri="{FF2B5EF4-FFF2-40B4-BE49-F238E27FC236}">
                <a16:creationId xmlns:a16="http://schemas.microsoft.com/office/drawing/2014/main" id="{CA928354-1DBC-4BFD-2AA8-4F5448DB9BC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0667" y="2377769"/>
            <a:ext cx="5682834" cy="3246795"/>
          </a:xfrm>
          <a:prstGeom prst="rect">
            <a:avLst/>
          </a:prstGeom>
        </p:spPr>
      </p:pic>
      <p:pic>
        <p:nvPicPr>
          <p:cNvPr id="67" name="图片 66">
            <a:extLst>
              <a:ext uri="{FF2B5EF4-FFF2-40B4-BE49-F238E27FC236}">
                <a16:creationId xmlns:a16="http://schemas.microsoft.com/office/drawing/2014/main" id="{788000FF-0889-AED8-401E-4D954EF89C4A}"/>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947738" y="2508692"/>
            <a:ext cx="4231314" cy="2645598"/>
          </a:xfrm>
          <a:custGeom>
            <a:avLst/>
            <a:gdLst>
              <a:gd name="connsiteX0" fmla="*/ 0 w 4231314"/>
              <a:gd name="connsiteY0" fmla="*/ 0 h 2645598"/>
              <a:gd name="connsiteX1" fmla="*/ 4231314 w 4231314"/>
              <a:gd name="connsiteY1" fmla="*/ 0 h 2645598"/>
              <a:gd name="connsiteX2" fmla="*/ 4231314 w 4231314"/>
              <a:gd name="connsiteY2" fmla="*/ 2645598 h 2645598"/>
              <a:gd name="connsiteX3" fmla="*/ 0 w 4231314"/>
              <a:gd name="connsiteY3" fmla="*/ 2645598 h 2645598"/>
            </a:gdLst>
            <a:ahLst/>
            <a:cxnLst>
              <a:cxn ang="0">
                <a:pos x="connsiteX0" y="connsiteY0"/>
              </a:cxn>
              <a:cxn ang="0">
                <a:pos x="connsiteX1" y="connsiteY1"/>
              </a:cxn>
              <a:cxn ang="0">
                <a:pos x="connsiteX2" y="connsiteY2"/>
              </a:cxn>
              <a:cxn ang="0">
                <a:pos x="connsiteX3" y="connsiteY3"/>
              </a:cxn>
            </a:cxnLst>
            <a:rect l="l" t="t" r="r" b="b"/>
            <a:pathLst>
              <a:path w="4231314" h="2645598">
                <a:moveTo>
                  <a:pt x="0" y="0"/>
                </a:moveTo>
                <a:lnTo>
                  <a:pt x="4231314" y="0"/>
                </a:lnTo>
                <a:lnTo>
                  <a:pt x="4231314" y="2645598"/>
                </a:lnTo>
                <a:lnTo>
                  <a:pt x="0" y="2645598"/>
                </a:lnTo>
                <a:close/>
              </a:path>
            </a:pathLst>
          </a:custGeom>
        </p:spPr>
      </p:pic>
      <p:sp>
        <p:nvSpPr>
          <p:cNvPr id="68" name="文本框 67">
            <a:extLst>
              <a:ext uri="{FF2B5EF4-FFF2-40B4-BE49-F238E27FC236}">
                <a16:creationId xmlns:a16="http://schemas.microsoft.com/office/drawing/2014/main" id="{8930F7AC-01CD-B521-A02E-91EC5B7FF227}"/>
              </a:ext>
            </a:extLst>
          </p:cNvPr>
          <p:cNvSpPr txBox="1"/>
          <p:nvPr/>
        </p:nvSpPr>
        <p:spPr>
          <a:xfrm>
            <a:off x="986589" y="681857"/>
            <a:ext cx="4167302" cy="769441"/>
          </a:xfrm>
          <a:prstGeom prst="rect">
            <a:avLst/>
          </a:prstGeom>
          <a:noFill/>
        </p:spPr>
        <p:txBody>
          <a:bodyPr wrap="square" rtlCol="0">
            <a:spAutoFit/>
          </a:bodyPr>
          <a:lstStyle/>
          <a:p>
            <a:r>
              <a:rPr lang="zh-CN" altLang="en-US" sz="4400" dirty="0">
                <a:latin typeface="+mj-ea"/>
                <a:ea typeface="+mj-ea"/>
              </a:rPr>
              <a:t>这里是标题</a:t>
            </a:r>
          </a:p>
        </p:txBody>
      </p:sp>
    </p:spTree>
    <p:extLst>
      <p:ext uri="{BB962C8B-B14F-4D97-AF65-F5344CB8AC3E}">
        <p14:creationId xmlns:p14="http://schemas.microsoft.com/office/powerpoint/2010/main" val="9494058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20000"/>
          </a:schemeClr>
        </a:solidFill>
        <a:effectLst/>
      </p:bgPr>
    </p:bg>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B21EA990-E52B-E925-9FD9-9FC665C7B680}"/>
              </a:ext>
            </a:extLst>
          </p:cNvPr>
          <p:cNvSpPr/>
          <p:nvPr/>
        </p:nvSpPr>
        <p:spPr>
          <a:xfrm>
            <a:off x="1694373" y="2032995"/>
            <a:ext cx="4100946" cy="1949161"/>
          </a:xfrm>
          <a:prstGeom prst="roundRect">
            <a:avLst>
              <a:gd name="adj" fmla="val 5294"/>
            </a:avLst>
          </a:prstGeom>
          <a:solidFill>
            <a:schemeClr val="bg2"/>
          </a:solidFill>
          <a:ln>
            <a:noFill/>
          </a:ln>
          <a:effectLst>
            <a:outerShdw blurRad="1066800" dist="647700" dir="5400000" sx="90000" sy="90000" algn="t" rotWithShape="0">
              <a:schemeClr val="accent2">
                <a:lumMod val="60000"/>
                <a:lumOff val="4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a:extLst>
              <a:ext uri="{FF2B5EF4-FFF2-40B4-BE49-F238E27FC236}">
                <a16:creationId xmlns:a16="http://schemas.microsoft.com/office/drawing/2014/main" id="{1EC3880A-D5FF-F392-764D-E9CA1E123134}"/>
              </a:ext>
            </a:extLst>
          </p:cNvPr>
          <p:cNvSpPr/>
          <p:nvPr/>
        </p:nvSpPr>
        <p:spPr>
          <a:xfrm>
            <a:off x="982854" y="1773238"/>
            <a:ext cx="1398183" cy="1205330"/>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t>01</a:t>
            </a:r>
            <a:endParaRPr lang="zh-CN" altLang="en-US" sz="4000" dirty="0"/>
          </a:p>
        </p:txBody>
      </p:sp>
      <p:sp>
        <p:nvSpPr>
          <p:cNvPr id="32" name="矩形: 圆角 31">
            <a:extLst>
              <a:ext uri="{FF2B5EF4-FFF2-40B4-BE49-F238E27FC236}">
                <a16:creationId xmlns:a16="http://schemas.microsoft.com/office/drawing/2014/main" id="{371F7D46-7467-9253-4DB9-F36A7B3B3BE9}"/>
              </a:ext>
            </a:extLst>
          </p:cNvPr>
          <p:cNvSpPr/>
          <p:nvPr/>
        </p:nvSpPr>
        <p:spPr>
          <a:xfrm>
            <a:off x="7097646" y="2032995"/>
            <a:ext cx="4100946" cy="1949161"/>
          </a:xfrm>
          <a:prstGeom prst="roundRect">
            <a:avLst>
              <a:gd name="adj" fmla="val 5294"/>
            </a:avLst>
          </a:prstGeom>
          <a:solidFill>
            <a:schemeClr val="bg2"/>
          </a:solidFill>
          <a:ln>
            <a:noFill/>
          </a:ln>
          <a:effectLst>
            <a:outerShdw blurRad="1066800" dist="647700" dir="5400000" sx="90000" sy="90000" algn="t" rotWithShape="0">
              <a:schemeClr val="accent2">
                <a:lumMod val="60000"/>
                <a:lumOff val="4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a:extLst>
              <a:ext uri="{FF2B5EF4-FFF2-40B4-BE49-F238E27FC236}">
                <a16:creationId xmlns:a16="http://schemas.microsoft.com/office/drawing/2014/main" id="{61EBA6EF-D69D-C038-1DDA-3694C6648FB6}"/>
              </a:ext>
            </a:extLst>
          </p:cNvPr>
          <p:cNvSpPr/>
          <p:nvPr/>
        </p:nvSpPr>
        <p:spPr>
          <a:xfrm>
            <a:off x="6386127" y="1773238"/>
            <a:ext cx="1398183" cy="1205330"/>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t>02</a:t>
            </a:r>
            <a:endParaRPr lang="zh-CN" altLang="en-US" sz="4000" dirty="0"/>
          </a:p>
        </p:txBody>
      </p:sp>
      <p:sp>
        <p:nvSpPr>
          <p:cNvPr id="43" name="矩形: 圆角 42">
            <a:extLst>
              <a:ext uri="{FF2B5EF4-FFF2-40B4-BE49-F238E27FC236}">
                <a16:creationId xmlns:a16="http://schemas.microsoft.com/office/drawing/2014/main" id="{0484637C-58D8-CCD1-B22A-86BE0141EAFC}"/>
              </a:ext>
            </a:extLst>
          </p:cNvPr>
          <p:cNvSpPr/>
          <p:nvPr/>
        </p:nvSpPr>
        <p:spPr>
          <a:xfrm>
            <a:off x="1694373" y="4513323"/>
            <a:ext cx="4100946" cy="1949161"/>
          </a:xfrm>
          <a:prstGeom prst="roundRect">
            <a:avLst>
              <a:gd name="adj" fmla="val 5294"/>
            </a:avLst>
          </a:prstGeom>
          <a:solidFill>
            <a:schemeClr val="bg2"/>
          </a:solidFill>
          <a:ln>
            <a:noFill/>
          </a:ln>
          <a:effectLst>
            <a:outerShdw blurRad="1066800" dist="647700" dir="5400000" sx="90000" sy="90000" algn="t" rotWithShape="0">
              <a:schemeClr val="accent2">
                <a:lumMod val="60000"/>
                <a:lumOff val="4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六边形 43">
            <a:extLst>
              <a:ext uri="{FF2B5EF4-FFF2-40B4-BE49-F238E27FC236}">
                <a16:creationId xmlns:a16="http://schemas.microsoft.com/office/drawing/2014/main" id="{E962373A-DFA7-88D2-DCAE-0CC78F5B222A}"/>
              </a:ext>
            </a:extLst>
          </p:cNvPr>
          <p:cNvSpPr/>
          <p:nvPr/>
        </p:nvSpPr>
        <p:spPr>
          <a:xfrm>
            <a:off x="982854" y="4253566"/>
            <a:ext cx="1398183" cy="1205330"/>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t>03</a:t>
            </a:r>
            <a:endParaRPr lang="zh-CN" altLang="en-US" sz="4000" dirty="0"/>
          </a:p>
        </p:txBody>
      </p:sp>
      <p:sp>
        <p:nvSpPr>
          <p:cNvPr id="46" name="矩形: 圆角 45">
            <a:extLst>
              <a:ext uri="{FF2B5EF4-FFF2-40B4-BE49-F238E27FC236}">
                <a16:creationId xmlns:a16="http://schemas.microsoft.com/office/drawing/2014/main" id="{04CB1EB1-D039-3B19-ABE0-14C14AA9F417}"/>
              </a:ext>
            </a:extLst>
          </p:cNvPr>
          <p:cNvSpPr/>
          <p:nvPr/>
        </p:nvSpPr>
        <p:spPr>
          <a:xfrm>
            <a:off x="7097646" y="4513323"/>
            <a:ext cx="4100946" cy="1949161"/>
          </a:xfrm>
          <a:prstGeom prst="roundRect">
            <a:avLst>
              <a:gd name="adj" fmla="val 5294"/>
            </a:avLst>
          </a:prstGeom>
          <a:solidFill>
            <a:schemeClr val="bg2"/>
          </a:solidFill>
          <a:ln>
            <a:noFill/>
          </a:ln>
          <a:effectLst>
            <a:outerShdw blurRad="1066800" dist="647700" dir="5400000" sx="90000" sy="90000" algn="t" rotWithShape="0">
              <a:schemeClr val="accent2">
                <a:lumMod val="60000"/>
                <a:lumOff val="4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六边形 46">
            <a:extLst>
              <a:ext uri="{FF2B5EF4-FFF2-40B4-BE49-F238E27FC236}">
                <a16:creationId xmlns:a16="http://schemas.microsoft.com/office/drawing/2014/main" id="{D1D6F8E5-456A-C975-8B1A-8BC19CFDF4EC}"/>
              </a:ext>
            </a:extLst>
          </p:cNvPr>
          <p:cNvSpPr/>
          <p:nvPr/>
        </p:nvSpPr>
        <p:spPr>
          <a:xfrm>
            <a:off x="6386127" y="4253566"/>
            <a:ext cx="1398183" cy="1205330"/>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t>04</a:t>
            </a:r>
            <a:endParaRPr lang="zh-CN" altLang="en-US" sz="4000" dirty="0"/>
          </a:p>
        </p:txBody>
      </p:sp>
      <p:sp>
        <p:nvSpPr>
          <p:cNvPr id="48" name="文本框 47">
            <a:extLst>
              <a:ext uri="{FF2B5EF4-FFF2-40B4-BE49-F238E27FC236}">
                <a16:creationId xmlns:a16="http://schemas.microsoft.com/office/drawing/2014/main" id="{0FBE592D-4F40-7AD4-474D-8F2802B1EF9C}"/>
              </a:ext>
            </a:extLst>
          </p:cNvPr>
          <p:cNvSpPr txBox="1"/>
          <p:nvPr/>
        </p:nvSpPr>
        <p:spPr>
          <a:xfrm>
            <a:off x="2592580" y="2209375"/>
            <a:ext cx="1727870" cy="400110"/>
          </a:xfrm>
          <a:prstGeom prst="rect">
            <a:avLst/>
          </a:prstGeom>
          <a:noFill/>
        </p:spPr>
        <p:txBody>
          <a:bodyPr wrap="square" rtlCol="0">
            <a:spAutoFit/>
          </a:bodyPr>
          <a:lstStyle/>
          <a:p>
            <a:r>
              <a:rPr lang="zh-CN" altLang="en-US" sz="2000" dirty="0">
                <a:latin typeface="+mj-ea"/>
                <a:ea typeface="+mj-ea"/>
              </a:rPr>
              <a:t>这里是标题</a:t>
            </a:r>
          </a:p>
        </p:txBody>
      </p:sp>
      <p:sp>
        <p:nvSpPr>
          <p:cNvPr id="49" name="文本框 48">
            <a:extLst>
              <a:ext uri="{FF2B5EF4-FFF2-40B4-BE49-F238E27FC236}">
                <a16:creationId xmlns:a16="http://schemas.microsoft.com/office/drawing/2014/main" id="{E8993DCB-9824-405E-F8A6-4753247D7EB7}"/>
              </a:ext>
            </a:extLst>
          </p:cNvPr>
          <p:cNvSpPr txBox="1"/>
          <p:nvPr/>
        </p:nvSpPr>
        <p:spPr>
          <a:xfrm>
            <a:off x="2592580" y="2749857"/>
            <a:ext cx="2635121" cy="712054"/>
          </a:xfrm>
          <a:prstGeom prst="rect">
            <a:avLst/>
          </a:prstGeom>
          <a:noFill/>
        </p:spPr>
        <p:txBody>
          <a:bodyPr wrap="square" rtlCol="0">
            <a:spAutoFit/>
          </a:bodyPr>
          <a:lstStyle>
            <a:defPPr>
              <a:defRPr lang="zh-CN"/>
            </a:defPPr>
            <a:lvl1pPr algn="r">
              <a:lnSpc>
                <a:spcPct val="130000"/>
              </a:lnSpc>
              <a:defRPr sz="1600">
                <a:latin typeface="+mn-ea"/>
              </a:defRPr>
            </a:lvl1pPr>
          </a:lstStyle>
          <a:p>
            <a:pPr algn="l"/>
            <a:r>
              <a:rPr lang="zh-CN" altLang="en-US" dirty="0"/>
              <a:t>这里是正文这里是正文这里是正文这里是正文</a:t>
            </a:r>
          </a:p>
        </p:txBody>
      </p:sp>
      <p:sp>
        <p:nvSpPr>
          <p:cNvPr id="50" name="文本框 49">
            <a:extLst>
              <a:ext uri="{FF2B5EF4-FFF2-40B4-BE49-F238E27FC236}">
                <a16:creationId xmlns:a16="http://schemas.microsoft.com/office/drawing/2014/main" id="{E8877479-E21A-35DC-3C8B-37D27AB50633}"/>
              </a:ext>
            </a:extLst>
          </p:cNvPr>
          <p:cNvSpPr txBox="1"/>
          <p:nvPr/>
        </p:nvSpPr>
        <p:spPr>
          <a:xfrm>
            <a:off x="2592580" y="4918414"/>
            <a:ext cx="1727870" cy="400110"/>
          </a:xfrm>
          <a:prstGeom prst="rect">
            <a:avLst/>
          </a:prstGeom>
          <a:noFill/>
        </p:spPr>
        <p:txBody>
          <a:bodyPr wrap="square" rtlCol="0">
            <a:spAutoFit/>
          </a:bodyPr>
          <a:lstStyle/>
          <a:p>
            <a:r>
              <a:rPr lang="zh-CN" altLang="en-US" sz="2000" dirty="0">
                <a:latin typeface="+mj-ea"/>
                <a:ea typeface="+mj-ea"/>
              </a:rPr>
              <a:t>这里是标题</a:t>
            </a:r>
          </a:p>
        </p:txBody>
      </p:sp>
      <p:sp>
        <p:nvSpPr>
          <p:cNvPr id="51" name="文本框 50">
            <a:extLst>
              <a:ext uri="{FF2B5EF4-FFF2-40B4-BE49-F238E27FC236}">
                <a16:creationId xmlns:a16="http://schemas.microsoft.com/office/drawing/2014/main" id="{90898784-332C-510B-14E4-1D9B060F4DED}"/>
              </a:ext>
            </a:extLst>
          </p:cNvPr>
          <p:cNvSpPr txBox="1"/>
          <p:nvPr/>
        </p:nvSpPr>
        <p:spPr>
          <a:xfrm>
            <a:off x="2592580" y="5458896"/>
            <a:ext cx="2635121" cy="712054"/>
          </a:xfrm>
          <a:prstGeom prst="rect">
            <a:avLst/>
          </a:prstGeom>
          <a:noFill/>
        </p:spPr>
        <p:txBody>
          <a:bodyPr wrap="square" rtlCol="0">
            <a:spAutoFit/>
          </a:bodyPr>
          <a:lstStyle>
            <a:defPPr>
              <a:defRPr lang="zh-CN"/>
            </a:defPPr>
            <a:lvl1pPr algn="r">
              <a:lnSpc>
                <a:spcPct val="130000"/>
              </a:lnSpc>
              <a:defRPr sz="1600">
                <a:latin typeface="+mn-ea"/>
              </a:defRPr>
            </a:lvl1pPr>
          </a:lstStyle>
          <a:p>
            <a:pPr algn="l"/>
            <a:r>
              <a:rPr lang="zh-CN" altLang="en-US" dirty="0"/>
              <a:t>这里是正文这里是正文这里是正文这里是正文</a:t>
            </a:r>
          </a:p>
        </p:txBody>
      </p:sp>
      <p:sp>
        <p:nvSpPr>
          <p:cNvPr id="52" name="文本框 51">
            <a:extLst>
              <a:ext uri="{FF2B5EF4-FFF2-40B4-BE49-F238E27FC236}">
                <a16:creationId xmlns:a16="http://schemas.microsoft.com/office/drawing/2014/main" id="{22140D58-9710-F047-E0E3-C408FD71282E}"/>
              </a:ext>
            </a:extLst>
          </p:cNvPr>
          <p:cNvSpPr txBox="1"/>
          <p:nvPr/>
        </p:nvSpPr>
        <p:spPr>
          <a:xfrm>
            <a:off x="7976105" y="4918414"/>
            <a:ext cx="1727870" cy="400110"/>
          </a:xfrm>
          <a:prstGeom prst="rect">
            <a:avLst/>
          </a:prstGeom>
          <a:noFill/>
        </p:spPr>
        <p:txBody>
          <a:bodyPr wrap="square" rtlCol="0">
            <a:spAutoFit/>
          </a:bodyPr>
          <a:lstStyle/>
          <a:p>
            <a:r>
              <a:rPr lang="zh-CN" altLang="en-US" sz="2000" dirty="0">
                <a:latin typeface="+mj-ea"/>
                <a:ea typeface="+mj-ea"/>
              </a:rPr>
              <a:t>这里是标题</a:t>
            </a:r>
          </a:p>
        </p:txBody>
      </p:sp>
      <p:sp>
        <p:nvSpPr>
          <p:cNvPr id="53" name="文本框 52">
            <a:extLst>
              <a:ext uri="{FF2B5EF4-FFF2-40B4-BE49-F238E27FC236}">
                <a16:creationId xmlns:a16="http://schemas.microsoft.com/office/drawing/2014/main" id="{AEC0204D-3B80-B0F7-ABFC-D276BECFDB2B}"/>
              </a:ext>
            </a:extLst>
          </p:cNvPr>
          <p:cNvSpPr txBox="1"/>
          <p:nvPr/>
        </p:nvSpPr>
        <p:spPr>
          <a:xfrm>
            <a:off x="7976105" y="5458896"/>
            <a:ext cx="2635121" cy="712054"/>
          </a:xfrm>
          <a:prstGeom prst="rect">
            <a:avLst/>
          </a:prstGeom>
          <a:noFill/>
        </p:spPr>
        <p:txBody>
          <a:bodyPr wrap="square" rtlCol="0">
            <a:spAutoFit/>
          </a:bodyPr>
          <a:lstStyle>
            <a:defPPr>
              <a:defRPr lang="zh-CN"/>
            </a:defPPr>
            <a:lvl1pPr algn="r">
              <a:lnSpc>
                <a:spcPct val="130000"/>
              </a:lnSpc>
              <a:defRPr sz="1600">
                <a:latin typeface="+mn-ea"/>
              </a:defRPr>
            </a:lvl1pPr>
          </a:lstStyle>
          <a:p>
            <a:pPr algn="l"/>
            <a:r>
              <a:rPr lang="zh-CN" altLang="en-US" dirty="0"/>
              <a:t>这里是正文这里是正文这里是正文这里是正文</a:t>
            </a:r>
          </a:p>
        </p:txBody>
      </p:sp>
      <p:sp>
        <p:nvSpPr>
          <p:cNvPr id="54" name="文本框 53">
            <a:extLst>
              <a:ext uri="{FF2B5EF4-FFF2-40B4-BE49-F238E27FC236}">
                <a16:creationId xmlns:a16="http://schemas.microsoft.com/office/drawing/2014/main" id="{9272F75B-7C27-2511-708C-186B6D461BC0}"/>
              </a:ext>
            </a:extLst>
          </p:cNvPr>
          <p:cNvSpPr txBox="1"/>
          <p:nvPr/>
        </p:nvSpPr>
        <p:spPr>
          <a:xfrm>
            <a:off x="7976105" y="2260741"/>
            <a:ext cx="1727870" cy="400110"/>
          </a:xfrm>
          <a:prstGeom prst="rect">
            <a:avLst/>
          </a:prstGeom>
          <a:noFill/>
        </p:spPr>
        <p:txBody>
          <a:bodyPr wrap="square" rtlCol="0">
            <a:spAutoFit/>
          </a:bodyPr>
          <a:lstStyle/>
          <a:p>
            <a:r>
              <a:rPr lang="zh-CN" altLang="en-US" sz="2000" dirty="0">
                <a:latin typeface="+mj-ea"/>
                <a:ea typeface="+mj-ea"/>
              </a:rPr>
              <a:t>这里是标题</a:t>
            </a:r>
          </a:p>
        </p:txBody>
      </p:sp>
      <p:sp>
        <p:nvSpPr>
          <p:cNvPr id="55" name="文本框 54">
            <a:extLst>
              <a:ext uri="{FF2B5EF4-FFF2-40B4-BE49-F238E27FC236}">
                <a16:creationId xmlns:a16="http://schemas.microsoft.com/office/drawing/2014/main" id="{4C4C8C3A-5B62-88BE-5845-CB12CD64A6B6}"/>
              </a:ext>
            </a:extLst>
          </p:cNvPr>
          <p:cNvSpPr txBox="1"/>
          <p:nvPr/>
        </p:nvSpPr>
        <p:spPr>
          <a:xfrm>
            <a:off x="7976105" y="2801223"/>
            <a:ext cx="2635121" cy="712054"/>
          </a:xfrm>
          <a:prstGeom prst="rect">
            <a:avLst/>
          </a:prstGeom>
          <a:noFill/>
        </p:spPr>
        <p:txBody>
          <a:bodyPr wrap="square" rtlCol="0">
            <a:spAutoFit/>
          </a:bodyPr>
          <a:lstStyle>
            <a:defPPr>
              <a:defRPr lang="zh-CN"/>
            </a:defPPr>
            <a:lvl1pPr algn="r">
              <a:lnSpc>
                <a:spcPct val="130000"/>
              </a:lnSpc>
              <a:defRPr sz="1600">
                <a:latin typeface="+mn-ea"/>
              </a:defRPr>
            </a:lvl1pPr>
          </a:lstStyle>
          <a:p>
            <a:pPr algn="l"/>
            <a:r>
              <a:rPr lang="zh-CN" altLang="en-US" dirty="0"/>
              <a:t>这里是正文这里是正文这里是正文这里是正文</a:t>
            </a:r>
          </a:p>
        </p:txBody>
      </p:sp>
      <p:sp>
        <p:nvSpPr>
          <p:cNvPr id="19" name="文本框 18">
            <a:extLst>
              <a:ext uri="{FF2B5EF4-FFF2-40B4-BE49-F238E27FC236}">
                <a16:creationId xmlns:a16="http://schemas.microsoft.com/office/drawing/2014/main" id="{E9C1B99D-E34E-8459-E623-C13F3608F0D1}"/>
              </a:ext>
            </a:extLst>
          </p:cNvPr>
          <p:cNvSpPr txBox="1"/>
          <p:nvPr/>
        </p:nvSpPr>
        <p:spPr>
          <a:xfrm>
            <a:off x="986589" y="681857"/>
            <a:ext cx="4167302" cy="769441"/>
          </a:xfrm>
          <a:prstGeom prst="rect">
            <a:avLst/>
          </a:prstGeom>
          <a:noFill/>
        </p:spPr>
        <p:txBody>
          <a:bodyPr wrap="square" rtlCol="0">
            <a:spAutoFit/>
          </a:bodyPr>
          <a:lstStyle/>
          <a:p>
            <a:r>
              <a:rPr lang="zh-CN" altLang="en-US" sz="4400" dirty="0">
                <a:latin typeface="+mj-ea"/>
                <a:ea typeface="+mj-ea"/>
              </a:rPr>
              <a:t>这里是标题</a:t>
            </a:r>
          </a:p>
        </p:txBody>
      </p:sp>
    </p:spTree>
    <p:extLst>
      <p:ext uri="{BB962C8B-B14F-4D97-AF65-F5344CB8AC3E}">
        <p14:creationId xmlns:p14="http://schemas.microsoft.com/office/powerpoint/2010/main" val="14898217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20000"/>
          </a:schemeClr>
        </a:solidFill>
        <a:effectLst/>
      </p:bgPr>
    </p:bg>
    <p:spTree>
      <p:nvGrpSpPr>
        <p:cNvPr id="1" name=""/>
        <p:cNvGrpSpPr/>
        <p:nvPr/>
      </p:nvGrpSpPr>
      <p:grpSpPr>
        <a:xfrm>
          <a:off x="0" y="0"/>
          <a:ext cx="0" cy="0"/>
          <a:chOff x="0" y="0"/>
          <a:chExt cx="0" cy="0"/>
        </a:xfrm>
      </p:grpSpPr>
      <p:sp>
        <p:nvSpPr>
          <p:cNvPr id="19" name="六边形 18">
            <a:extLst>
              <a:ext uri="{FF2B5EF4-FFF2-40B4-BE49-F238E27FC236}">
                <a16:creationId xmlns:a16="http://schemas.microsoft.com/office/drawing/2014/main" id="{2F082245-B6C6-5ED5-5D49-4296974046AA}"/>
              </a:ext>
            </a:extLst>
          </p:cNvPr>
          <p:cNvSpPr/>
          <p:nvPr/>
        </p:nvSpPr>
        <p:spPr>
          <a:xfrm rot="16200000">
            <a:off x="3958494" y="2163931"/>
            <a:ext cx="2301671" cy="1984199"/>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p>
        </p:txBody>
      </p:sp>
      <p:sp>
        <p:nvSpPr>
          <p:cNvPr id="22" name="六边形 21">
            <a:extLst>
              <a:ext uri="{FF2B5EF4-FFF2-40B4-BE49-F238E27FC236}">
                <a16:creationId xmlns:a16="http://schemas.microsoft.com/office/drawing/2014/main" id="{7D38E6E6-597B-E1A1-857B-6BE14479BFB4}"/>
              </a:ext>
            </a:extLst>
          </p:cNvPr>
          <p:cNvSpPr/>
          <p:nvPr/>
        </p:nvSpPr>
        <p:spPr>
          <a:xfrm rot="16200000">
            <a:off x="5942690" y="2331335"/>
            <a:ext cx="2301671" cy="1984199"/>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p>
        </p:txBody>
      </p:sp>
      <p:sp>
        <p:nvSpPr>
          <p:cNvPr id="23" name="六边形 22">
            <a:extLst>
              <a:ext uri="{FF2B5EF4-FFF2-40B4-BE49-F238E27FC236}">
                <a16:creationId xmlns:a16="http://schemas.microsoft.com/office/drawing/2014/main" id="{5B2114BC-6A81-BC1D-AFA7-4D8C2F2256CE}"/>
              </a:ext>
            </a:extLst>
          </p:cNvPr>
          <p:cNvSpPr/>
          <p:nvPr/>
        </p:nvSpPr>
        <p:spPr>
          <a:xfrm rot="16200000">
            <a:off x="4950592" y="3960195"/>
            <a:ext cx="2301671" cy="1984199"/>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p>
        </p:txBody>
      </p:sp>
      <p:sp>
        <p:nvSpPr>
          <p:cNvPr id="24" name="六边形 23">
            <a:extLst>
              <a:ext uri="{FF2B5EF4-FFF2-40B4-BE49-F238E27FC236}">
                <a16:creationId xmlns:a16="http://schemas.microsoft.com/office/drawing/2014/main" id="{5C32EC6D-F694-2DFC-7F3F-9A1BC7DC7A43}"/>
              </a:ext>
            </a:extLst>
          </p:cNvPr>
          <p:cNvSpPr/>
          <p:nvPr/>
        </p:nvSpPr>
        <p:spPr>
          <a:xfrm rot="16200000">
            <a:off x="6934791" y="3960195"/>
            <a:ext cx="2301671" cy="1984199"/>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p>
        </p:txBody>
      </p:sp>
      <p:sp>
        <p:nvSpPr>
          <p:cNvPr id="3" name="文本框 2">
            <a:extLst>
              <a:ext uri="{FF2B5EF4-FFF2-40B4-BE49-F238E27FC236}">
                <a16:creationId xmlns:a16="http://schemas.microsoft.com/office/drawing/2014/main" id="{8A0B769D-911F-7FC5-BAD7-EB737545C680}"/>
              </a:ext>
            </a:extLst>
          </p:cNvPr>
          <p:cNvSpPr txBox="1"/>
          <p:nvPr/>
        </p:nvSpPr>
        <p:spPr>
          <a:xfrm>
            <a:off x="4555146" y="2298627"/>
            <a:ext cx="1108364" cy="1569660"/>
          </a:xfrm>
          <a:prstGeom prst="rect">
            <a:avLst/>
          </a:prstGeom>
          <a:noFill/>
        </p:spPr>
        <p:txBody>
          <a:bodyPr wrap="square" rtlCol="0">
            <a:spAutoFit/>
          </a:bodyPr>
          <a:lstStyle/>
          <a:p>
            <a:pPr algn="ctr"/>
            <a:r>
              <a:rPr lang="en-US" altLang="zh-CN" sz="9600" dirty="0">
                <a:solidFill>
                  <a:schemeClr val="bg1"/>
                </a:solidFill>
              </a:rPr>
              <a:t>S</a:t>
            </a:r>
            <a:endParaRPr lang="zh-CN" altLang="en-US" sz="9600" dirty="0">
              <a:solidFill>
                <a:schemeClr val="bg1"/>
              </a:solidFill>
            </a:endParaRPr>
          </a:p>
        </p:txBody>
      </p:sp>
      <p:sp>
        <p:nvSpPr>
          <p:cNvPr id="26" name="文本框 25">
            <a:extLst>
              <a:ext uri="{FF2B5EF4-FFF2-40B4-BE49-F238E27FC236}">
                <a16:creationId xmlns:a16="http://schemas.microsoft.com/office/drawing/2014/main" id="{5207F83A-DCA7-6795-44A6-8FDF6A0DFB59}"/>
              </a:ext>
            </a:extLst>
          </p:cNvPr>
          <p:cNvSpPr txBox="1"/>
          <p:nvPr/>
        </p:nvSpPr>
        <p:spPr>
          <a:xfrm>
            <a:off x="6533914" y="2341022"/>
            <a:ext cx="1108364" cy="1569660"/>
          </a:xfrm>
          <a:prstGeom prst="rect">
            <a:avLst/>
          </a:prstGeom>
          <a:noFill/>
        </p:spPr>
        <p:txBody>
          <a:bodyPr wrap="square" rtlCol="0">
            <a:spAutoFit/>
          </a:bodyPr>
          <a:lstStyle>
            <a:defPPr>
              <a:defRPr lang="zh-CN"/>
            </a:defPPr>
            <a:lvl1pPr algn="ctr">
              <a:defRPr sz="9600">
                <a:solidFill>
                  <a:schemeClr val="bg1"/>
                </a:solidFill>
              </a:defRPr>
            </a:lvl1pPr>
          </a:lstStyle>
          <a:p>
            <a:r>
              <a:rPr lang="en-US" altLang="zh-CN" dirty="0"/>
              <a:t>W</a:t>
            </a:r>
            <a:endParaRPr lang="zh-CN" altLang="en-US" dirty="0"/>
          </a:p>
        </p:txBody>
      </p:sp>
      <p:sp>
        <p:nvSpPr>
          <p:cNvPr id="27" name="文本框 26">
            <a:extLst>
              <a:ext uri="{FF2B5EF4-FFF2-40B4-BE49-F238E27FC236}">
                <a16:creationId xmlns:a16="http://schemas.microsoft.com/office/drawing/2014/main" id="{8D203115-C9B6-A122-E7F4-37443078F60F}"/>
              </a:ext>
            </a:extLst>
          </p:cNvPr>
          <p:cNvSpPr txBox="1"/>
          <p:nvPr/>
        </p:nvSpPr>
        <p:spPr>
          <a:xfrm>
            <a:off x="5503248" y="4094890"/>
            <a:ext cx="1108364" cy="1569660"/>
          </a:xfrm>
          <a:prstGeom prst="rect">
            <a:avLst/>
          </a:prstGeom>
          <a:noFill/>
        </p:spPr>
        <p:txBody>
          <a:bodyPr wrap="square" rtlCol="0">
            <a:spAutoFit/>
          </a:bodyPr>
          <a:lstStyle>
            <a:defPPr>
              <a:defRPr lang="zh-CN"/>
            </a:defPPr>
            <a:lvl1pPr algn="ctr">
              <a:defRPr sz="9600">
                <a:solidFill>
                  <a:schemeClr val="bg1"/>
                </a:solidFill>
              </a:defRPr>
            </a:lvl1pPr>
          </a:lstStyle>
          <a:p>
            <a:r>
              <a:rPr lang="en-US" altLang="zh-CN" dirty="0"/>
              <a:t>O</a:t>
            </a:r>
            <a:endParaRPr lang="zh-CN" altLang="en-US" dirty="0"/>
          </a:p>
        </p:txBody>
      </p:sp>
      <p:sp>
        <p:nvSpPr>
          <p:cNvPr id="28" name="文本框 27">
            <a:extLst>
              <a:ext uri="{FF2B5EF4-FFF2-40B4-BE49-F238E27FC236}">
                <a16:creationId xmlns:a16="http://schemas.microsoft.com/office/drawing/2014/main" id="{39C9AC16-BCBD-20C2-4DFE-5BAC97BC2FC4}"/>
              </a:ext>
            </a:extLst>
          </p:cNvPr>
          <p:cNvSpPr txBox="1"/>
          <p:nvPr/>
        </p:nvSpPr>
        <p:spPr>
          <a:xfrm>
            <a:off x="7559160" y="4079106"/>
            <a:ext cx="1108364" cy="1569660"/>
          </a:xfrm>
          <a:prstGeom prst="rect">
            <a:avLst/>
          </a:prstGeom>
          <a:noFill/>
        </p:spPr>
        <p:txBody>
          <a:bodyPr wrap="square" rtlCol="0">
            <a:spAutoFit/>
          </a:bodyPr>
          <a:lstStyle>
            <a:defPPr>
              <a:defRPr lang="zh-CN"/>
            </a:defPPr>
            <a:lvl1pPr algn="ctr">
              <a:defRPr sz="9600">
                <a:solidFill>
                  <a:schemeClr val="bg1"/>
                </a:solidFill>
              </a:defRPr>
            </a:lvl1pPr>
          </a:lstStyle>
          <a:p>
            <a:r>
              <a:rPr lang="en-US" altLang="zh-CN" dirty="0"/>
              <a:t>T</a:t>
            </a:r>
            <a:endParaRPr lang="zh-CN" altLang="en-US" dirty="0"/>
          </a:p>
        </p:txBody>
      </p:sp>
      <p:sp>
        <p:nvSpPr>
          <p:cNvPr id="29" name="文本框 28">
            <a:extLst>
              <a:ext uri="{FF2B5EF4-FFF2-40B4-BE49-F238E27FC236}">
                <a16:creationId xmlns:a16="http://schemas.microsoft.com/office/drawing/2014/main" id="{EE0E28CE-474E-843D-773F-D05BE6F76C0C}"/>
              </a:ext>
            </a:extLst>
          </p:cNvPr>
          <p:cNvSpPr txBox="1"/>
          <p:nvPr/>
        </p:nvSpPr>
        <p:spPr>
          <a:xfrm>
            <a:off x="2096077" y="2452628"/>
            <a:ext cx="1727870" cy="400110"/>
          </a:xfrm>
          <a:prstGeom prst="rect">
            <a:avLst/>
          </a:prstGeom>
          <a:noFill/>
        </p:spPr>
        <p:txBody>
          <a:bodyPr wrap="square" rtlCol="0">
            <a:spAutoFit/>
          </a:bodyPr>
          <a:lstStyle/>
          <a:p>
            <a:pPr algn="r"/>
            <a:r>
              <a:rPr lang="zh-CN" altLang="en-US" sz="2000" dirty="0">
                <a:latin typeface="+mj-ea"/>
                <a:ea typeface="+mj-ea"/>
              </a:rPr>
              <a:t>这里是标题</a:t>
            </a:r>
          </a:p>
        </p:txBody>
      </p:sp>
      <p:sp>
        <p:nvSpPr>
          <p:cNvPr id="30" name="文本框 29">
            <a:extLst>
              <a:ext uri="{FF2B5EF4-FFF2-40B4-BE49-F238E27FC236}">
                <a16:creationId xmlns:a16="http://schemas.microsoft.com/office/drawing/2014/main" id="{2967139A-B4D3-60DA-AF1D-F65640A8353B}"/>
              </a:ext>
            </a:extLst>
          </p:cNvPr>
          <p:cNvSpPr txBox="1"/>
          <p:nvPr/>
        </p:nvSpPr>
        <p:spPr>
          <a:xfrm>
            <a:off x="1177213" y="2852738"/>
            <a:ext cx="2635121" cy="712054"/>
          </a:xfrm>
          <a:prstGeom prst="rect">
            <a:avLst/>
          </a:prstGeom>
          <a:noFill/>
        </p:spPr>
        <p:txBody>
          <a:bodyPr wrap="square" rtlCol="0">
            <a:spAutoFit/>
          </a:bodyPr>
          <a:lstStyle>
            <a:defPPr>
              <a:defRPr lang="zh-CN"/>
            </a:defPPr>
            <a:lvl1pPr algn="r">
              <a:lnSpc>
                <a:spcPct val="130000"/>
              </a:lnSpc>
              <a:defRPr sz="1600">
                <a:latin typeface="+mn-ea"/>
              </a:defRPr>
            </a:lvl1pPr>
          </a:lstStyle>
          <a:p>
            <a:r>
              <a:rPr lang="zh-CN" altLang="en-US" dirty="0"/>
              <a:t>这里是正文这里是正文这里是正文这里是正文</a:t>
            </a:r>
          </a:p>
        </p:txBody>
      </p:sp>
      <p:sp>
        <p:nvSpPr>
          <p:cNvPr id="31" name="文本框 30">
            <a:extLst>
              <a:ext uri="{FF2B5EF4-FFF2-40B4-BE49-F238E27FC236}">
                <a16:creationId xmlns:a16="http://schemas.microsoft.com/office/drawing/2014/main" id="{530C8938-8D2B-567C-EDA2-B27E3DB060C7}"/>
              </a:ext>
            </a:extLst>
          </p:cNvPr>
          <p:cNvSpPr txBox="1"/>
          <p:nvPr/>
        </p:nvSpPr>
        <p:spPr>
          <a:xfrm>
            <a:off x="3110173" y="4571892"/>
            <a:ext cx="1727870" cy="400110"/>
          </a:xfrm>
          <a:prstGeom prst="rect">
            <a:avLst/>
          </a:prstGeom>
          <a:noFill/>
        </p:spPr>
        <p:txBody>
          <a:bodyPr wrap="square" rtlCol="0">
            <a:spAutoFit/>
          </a:bodyPr>
          <a:lstStyle/>
          <a:p>
            <a:pPr algn="r"/>
            <a:r>
              <a:rPr lang="zh-CN" altLang="en-US" sz="2000" dirty="0">
                <a:latin typeface="+mj-ea"/>
                <a:ea typeface="+mj-ea"/>
              </a:rPr>
              <a:t>这里是标题</a:t>
            </a:r>
          </a:p>
        </p:txBody>
      </p:sp>
      <p:sp>
        <p:nvSpPr>
          <p:cNvPr id="34" name="文本框 33">
            <a:extLst>
              <a:ext uri="{FF2B5EF4-FFF2-40B4-BE49-F238E27FC236}">
                <a16:creationId xmlns:a16="http://schemas.microsoft.com/office/drawing/2014/main" id="{52AB5C61-6583-E0D7-A1C0-1E16017F882B}"/>
              </a:ext>
            </a:extLst>
          </p:cNvPr>
          <p:cNvSpPr txBox="1"/>
          <p:nvPr/>
        </p:nvSpPr>
        <p:spPr>
          <a:xfrm>
            <a:off x="2191309" y="4972002"/>
            <a:ext cx="2635121" cy="712054"/>
          </a:xfrm>
          <a:prstGeom prst="rect">
            <a:avLst/>
          </a:prstGeom>
          <a:noFill/>
        </p:spPr>
        <p:txBody>
          <a:bodyPr wrap="square" rtlCol="0">
            <a:spAutoFit/>
          </a:bodyPr>
          <a:lstStyle>
            <a:defPPr>
              <a:defRPr lang="zh-CN"/>
            </a:defPPr>
            <a:lvl1pPr algn="r">
              <a:lnSpc>
                <a:spcPct val="130000"/>
              </a:lnSpc>
              <a:defRPr sz="1600">
                <a:latin typeface="+mn-ea"/>
              </a:defRPr>
            </a:lvl1pPr>
          </a:lstStyle>
          <a:p>
            <a:r>
              <a:rPr lang="zh-CN" altLang="en-US" dirty="0"/>
              <a:t>这里是正文这里是正文这里是正文这里是正文</a:t>
            </a:r>
          </a:p>
        </p:txBody>
      </p:sp>
      <p:sp>
        <p:nvSpPr>
          <p:cNvPr id="37" name="文本框 36">
            <a:extLst>
              <a:ext uri="{FF2B5EF4-FFF2-40B4-BE49-F238E27FC236}">
                <a16:creationId xmlns:a16="http://schemas.microsoft.com/office/drawing/2014/main" id="{6CEB5A3E-F737-D19C-9CF3-D093A342AE4E}"/>
              </a:ext>
            </a:extLst>
          </p:cNvPr>
          <p:cNvSpPr txBox="1"/>
          <p:nvPr/>
        </p:nvSpPr>
        <p:spPr>
          <a:xfrm>
            <a:off x="8420611" y="2490583"/>
            <a:ext cx="1913021" cy="400110"/>
          </a:xfrm>
          <a:prstGeom prst="rect">
            <a:avLst/>
          </a:prstGeom>
          <a:noFill/>
        </p:spPr>
        <p:txBody>
          <a:bodyPr wrap="square" rtlCol="0">
            <a:spAutoFit/>
          </a:bodyPr>
          <a:lstStyle/>
          <a:p>
            <a:r>
              <a:rPr lang="zh-CN" altLang="en-US" sz="2000" dirty="0">
                <a:latin typeface="+mj-ea"/>
                <a:ea typeface="+mj-ea"/>
              </a:rPr>
              <a:t>这里是标题</a:t>
            </a:r>
          </a:p>
        </p:txBody>
      </p:sp>
      <p:sp>
        <p:nvSpPr>
          <p:cNvPr id="38" name="文本框 37">
            <a:extLst>
              <a:ext uri="{FF2B5EF4-FFF2-40B4-BE49-F238E27FC236}">
                <a16:creationId xmlns:a16="http://schemas.microsoft.com/office/drawing/2014/main" id="{FB5261C3-AD62-D5C2-0175-38D8A8EF10EB}"/>
              </a:ext>
            </a:extLst>
          </p:cNvPr>
          <p:cNvSpPr txBox="1"/>
          <p:nvPr/>
        </p:nvSpPr>
        <p:spPr>
          <a:xfrm>
            <a:off x="8420611" y="2844260"/>
            <a:ext cx="3004173" cy="712054"/>
          </a:xfrm>
          <a:prstGeom prst="rect">
            <a:avLst/>
          </a:prstGeom>
          <a:noFill/>
        </p:spPr>
        <p:txBody>
          <a:bodyPr wrap="square" rtlCol="0">
            <a:spAutoFit/>
          </a:bodyPr>
          <a:lstStyle/>
          <a:p>
            <a:pPr>
              <a:lnSpc>
                <a:spcPct val="130000"/>
              </a:lnSpc>
            </a:pPr>
            <a:r>
              <a:rPr lang="zh-CN" altLang="en-US" sz="1600" dirty="0">
                <a:latin typeface="+mn-ea"/>
              </a:rPr>
              <a:t>这里是正文这里是正文这里是正文这里是正文</a:t>
            </a:r>
          </a:p>
        </p:txBody>
      </p:sp>
      <p:sp>
        <p:nvSpPr>
          <p:cNvPr id="39" name="文本框 38">
            <a:extLst>
              <a:ext uri="{FF2B5EF4-FFF2-40B4-BE49-F238E27FC236}">
                <a16:creationId xmlns:a16="http://schemas.microsoft.com/office/drawing/2014/main" id="{72749F88-774F-9B48-AE3B-65FA47EDE9A5}"/>
              </a:ext>
            </a:extLst>
          </p:cNvPr>
          <p:cNvSpPr txBox="1"/>
          <p:nvPr/>
        </p:nvSpPr>
        <p:spPr>
          <a:xfrm>
            <a:off x="9377122" y="4622447"/>
            <a:ext cx="1913021" cy="400110"/>
          </a:xfrm>
          <a:prstGeom prst="rect">
            <a:avLst/>
          </a:prstGeom>
          <a:noFill/>
        </p:spPr>
        <p:txBody>
          <a:bodyPr wrap="square" rtlCol="0">
            <a:spAutoFit/>
          </a:bodyPr>
          <a:lstStyle/>
          <a:p>
            <a:r>
              <a:rPr lang="zh-CN" altLang="en-US" sz="2000" dirty="0">
                <a:latin typeface="+mj-ea"/>
                <a:ea typeface="+mj-ea"/>
              </a:rPr>
              <a:t>这里是标题</a:t>
            </a:r>
          </a:p>
        </p:txBody>
      </p:sp>
      <p:sp>
        <p:nvSpPr>
          <p:cNvPr id="40" name="文本框 39">
            <a:extLst>
              <a:ext uri="{FF2B5EF4-FFF2-40B4-BE49-F238E27FC236}">
                <a16:creationId xmlns:a16="http://schemas.microsoft.com/office/drawing/2014/main" id="{4A940444-9718-FD2D-BDC4-201E5F9006E6}"/>
              </a:ext>
            </a:extLst>
          </p:cNvPr>
          <p:cNvSpPr txBox="1"/>
          <p:nvPr/>
        </p:nvSpPr>
        <p:spPr>
          <a:xfrm>
            <a:off x="9377122" y="4976124"/>
            <a:ext cx="2593205" cy="712054"/>
          </a:xfrm>
          <a:prstGeom prst="rect">
            <a:avLst/>
          </a:prstGeom>
          <a:noFill/>
        </p:spPr>
        <p:txBody>
          <a:bodyPr wrap="square" rtlCol="0">
            <a:spAutoFit/>
          </a:bodyPr>
          <a:lstStyle/>
          <a:p>
            <a:pPr>
              <a:lnSpc>
                <a:spcPct val="130000"/>
              </a:lnSpc>
            </a:pPr>
            <a:r>
              <a:rPr lang="zh-CN" altLang="en-US" sz="1600" dirty="0">
                <a:latin typeface="+mn-ea"/>
              </a:rPr>
              <a:t>这里是正文这里是正文这里是正文这里是正文</a:t>
            </a:r>
          </a:p>
        </p:txBody>
      </p:sp>
      <p:sp>
        <p:nvSpPr>
          <p:cNvPr id="41" name="文本框 40">
            <a:extLst>
              <a:ext uri="{FF2B5EF4-FFF2-40B4-BE49-F238E27FC236}">
                <a16:creationId xmlns:a16="http://schemas.microsoft.com/office/drawing/2014/main" id="{3A6EC1C2-800E-8797-5F74-D81A09CE4F4D}"/>
              </a:ext>
            </a:extLst>
          </p:cNvPr>
          <p:cNvSpPr txBox="1"/>
          <p:nvPr/>
        </p:nvSpPr>
        <p:spPr>
          <a:xfrm>
            <a:off x="986589" y="681857"/>
            <a:ext cx="4167302" cy="769441"/>
          </a:xfrm>
          <a:prstGeom prst="rect">
            <a:avLst/>
          </a:prstGeom>
          <a:noFill/>
        </p:spPr>
        <p:txBody>
          <a:bodyPr wrap="square" rtlCol="0">
            <a:spAutoFit/>
          </a:bodyPr>
          <a:lstStyle/>
          <a:p>
            <a:r>
              <a:rPr lang="zh-CN" altLang="en-US" sz="4400" dirty="0">
                <a:latin typeface="+mj-ea"/>
                <a:ea typeface="+mj-ea"/>
              </a:rPr>
              <a:t>这里是标题</a:t>
            </a:r>
          </a:p>
        </p:txBody>
      </p:sp>
    </p:spTree>
    <p:extLst>
      <p:ext uri="{BB962C8B-B14F-4D97-AF65-F5344CB8AC3E}">
        <p14:creationId xmlns:p14="http://schemas.microsoft.com/office/powerpoint/2010/main" val="26465826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20000"/>
          </a:schemeClr>
        </a:solidFill>
        <a:effectLst/>
      </p:bgPr>
    </p:bg>
    <p:spTree>
      <p:nvGrpSpPr>
        <p:cNvPr id="1" name=""/>
        <p:cNvGrpSpPr/>
        <p:nvPr/>
      </p:nvGrpSpPr>
      <p:grpSpPr>
        <a:xfrm>
          <a:off x="0" y="0"/>
          <a:ext cx="0" cy="0"/>
          <a:chOff x="0" y="0"/>
          <a:chExt cx="0" cy="0"/>
        </a:xfrm>
      </p:grpSpPr>
      <p:sp>
        <p:nvSpPr>
          <p:cNvPr id="5" name="六边形 4">
            <a:extLst>
              <a:ext uri="{FF2B5EF4-FFF2-40B4-BE49-F238E27FC236}">
                <a16:creationId xmlns:a16="http://schemas.microsoft.com/office/drawing/2014/main" id="{A86ED436-C797-EC85-4605-E88B51214907}"/>
              </a:ext>
            </a:extLst>
          </p:cNvPr>
          <p:cNvSpPr/>
          <p:nvPr/>
        </p:nvSpPr>
        <p:spPr>
          <a:xfrm>
            <a:off x="8629970" y="2616396"/>
            <a:ext cx="1970973" cy="1699115"/>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a:extLst>
              <a:ext uri="{FF2B5EF4-FFF2-40B4-BE49-F238E27FC236}">
                <a16:creationId xmlns:a16="http://schemas.microsoft.com/office/drawing/2014/main" id="{9BF5B348-A728-09B0-30B9-8D0F712441E9}"/>
              </a:ext>
            </a:extLst>
          </p:cNvPr>
          <p:cNvSpPr/>
          <p:nvPr/>
        </p:nvSpPr>
        <p:spPr>
          <a:xfrm>
            <a:off x="1591056" y="2616396"/>
            <a:ext cx="1970973" cy="1699115"/>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六边形 17">
            <a:extLst>
              <a:ext uri="{FF2B5EF4-FFF2-40B4-BE49-F238E27FC236}">
                <a16:creationId xmlns:a16="http://schemas.microsoft.com/office/drawing/2014/main" id="{678B263D-FF60-D3D9-9516-6C2115187CD9}"/>
              </a:ext>
            </a:extLst>
          </p:cNvPr>
          <p:cNvSpPr/>
          <p:nvPr/>
        </p:nvSpPr>
        <p:spPr>
          <a:xfrm flipV="1">
            <a:off x="5121618" y="2621159"/>
            <a:ext cx="1970973" cy="1699115"/>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a:extLst>
              <a:ext uri="{FF2B5EF4-FFF2-40B4-BE49-F238E27FC236}">
                <a16:creationId xmlns:a16="http://schemas.microsoft.com/office/drawing/2014/main" id="{D07E8EFC-ABC1-9079-769E-F3BC5FE5F483}"/>
              </a:ext>
            </a:extLst>
          </p:cNvPr>
          <p:cNvSpPr/>
          <p:nvPr/>
        </p:nvSpPr>
        <p:spPr>
          <a:xfrm flipV="1">
            <a:off x="6871080" y="3538385"/>
            <a:ext cx="1970973" cy="1699115"/>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a:extLst>
              <a:ext uri="{FF2B5EF4-FFF2-40B4-BE49-F238E27FC236}">
                <a16:creationId xmlns:a16="http://schemas.microsoft.com/office/drawing/2014/main" id="{C2E56638-EF6B-4575-69FB-F286B1ABA870}"/>
              </a:ext>
            </a:extLst>
          </p:cNvPr>
          <p:cNvSpPr/>
          <p:nvPr/>
        </p:nvSpPr>
        <p:spPr>
          <a:xfrm flipV="1">
            <a:off x="3362727" y="3538385"/>
            <a:ext cx="1970973" cy="1699115"/>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4F63AF3A-F3E7-4BF2-7B22-5DA55AB91804}"/>
              </a:ext>
            </a:extLst>
          </p:cNvPr>
          <p:cNvSpPr txBox="1"/>
          <p:nvPr/>
        </p:nvSpPr>
        <p:spPr>
          <a:xfrm>
            <a:off x="1641903" y="4541778"/>
            <a:ext cx="1913021" cy="400110"/>
          </a:xfrm>
          <a:prstGeom prst="rect">
            <a:avLst/>
          </a:prstGeom>
          <a:noFill/>
        </p:spPr>
        <p:txBody>
          <a:bodyPr wrap="square" rtlCol="0">
            <a:spAutoFit/>
          </a:bodyPr>
          <a:lstStyle/>
          <a:p>
            <a:pPr algn="ctr"/>
            <a:r>
              <a:rPr lang="zh-CN" altLang="en-US" sz="2000" dirty="0">
                <a:latin typeface="+mj-ea"/>
                <a:ea typeface="+mj-ea"/>
              </a:rPr>
              <a:t>这里是标题</a:t>
            </a:r>
          </a:p>
        </p:txBody>
      </p:sp>
      <p:sp>
        <p:nvSpPr>
          <p:cNvPr id="23" name="文本框 22">
            <a:extLst>
              <a:ext uri="{FF2B5EF4-FFF2-40B4-BE49-F238E27FC236}">
                <a16:creationId xmlns:a16="http://schemas.microsoft.com/office/drawing/2014/main" id="{EB0E4669-87AF-4DFF-BD5A-46E9505DDA67}"/>
              </a:ext>
            </a:extLst>
          </p:cNvPr>
          <p:cNvSpPr txBox="1"/>
          <p:nvPr/>
        </p:nvSpPr>
        <p:spPr>
          <a:xfrm>
            <a:off x="1702199" y="5026291"/>
            <a:ext cx="1729577" cy="830997"/>
          </a:xfrm>
          <a:prstGeom prst="rect">
            <a:avLst/>
          </a:prstGeom>
          <a:noFill/>
        </p:spPr>
        <p:txBody>
          <a:bodyPr wrap="square" rtlCol="0">
            <a:spAutoFit/>
          </a:bodyPr>
          <a:lstStyle>
            <a:defPPr>
              <a:defRPr lang="zh-CN"/>
            </a:defPPr>
            <a:lvl1pPr algn="r">
              <a:lnSpc>
                <a:spcPct val="130000"/>
              </a:lnSpc>
              <a:defRPr sz="1600">
                <a:latin typeface="+mn-ea"/>
              </a:defRPr>
            </a:lvl1pPr>
          </a:lstStyle>
          <a:p>
            <a:pPr algn="ctr"/>
            <a:r>
              <a:rPr lang="zh-CN" altLang="en-US" dirty="0"/>
              <a:t>这里是正文这里是正文这里是正文这里是正文</a:t>
            </a:r>
          </a:p>
        </p:txBody>
      </p:sp>
      <p:sp>
        <p:nvSpPr>
          <p:cNvPr id="34" name="文本框 33">
            <a:extLst>
              <a:ext uri="{FF2B5EF4-FFF2-40B4-BE49-F238E27FC236}">
                <a16:creationId xmlns:a16="http://schemas.microsoft.com/office/drawing/2014/main" id="{84491687-12C5-5B72-8509-A05AE61052C6}"/>
              </a:ext>
            </a:extLst>
          </p:cNvPr>
          <p:cNvSpPr txBox="1"/>
          <p:nvPr/>
        </p:nvSpPr>
        <p:spPr>
          <a:xfrm>
            <a:off x="5150593" y="4541778"/>
            <a:ext cx="1913021" cy="400110"/>
          </a:xfrm>
          <a:prstGeom prst="rect">
            <a:avLst/>
          </a:prstGeom>
          <a:noFill/>
        </p:spPr>
        <p:txBody>
          <a:bodyPr wrap="square" rtlCol="0">
            <a:spAutoFit/>
          </a:bodyPr>
          <a:lstStyle/>
          <a:p>
            <a:pPr algn="ctr"/>
            <a:r>
              <a:rPr lang="zh-CN" altLang="en-US" sz="2000" dirty="0">
                <a:latin typeface="+mj-ea"/>
                <a:ea typeface="+mj-ea"/>
              </a:rPr>
              <a:t>这里是标题</a:t>
            </a:r>
          </a:p>
        </p:txBody>
      </p:sp>
      <p:sp>
        <p:nvSpPr>
          <p:cNvPr id="35" name="文本框 34">
            <a:extLst>
              <a:ext uri="{FF2B5EF4-FFF2-40B4-BE49-F238E27FC236}">
                <a16:creationId xmlns:a16="http://schemas.microsoft.com/office/drawing/2014/main" id="{CA010D85-193E-61C9-9984-2D80028DD4E5}"/>
              </a:ext>
            </a:extLst>
          </p:cNvPr>
          <p:cNvSpPr txBox="1"/>
          <p:nvPr/>
        </p:nvSpPr>
        <p:spPr>
          <a:xfrm>
            <a:off x="5264651" y="5026291"/>
            <a:ext cx="1729577" cy="830997"/>
          </a:xfrm>
          <a:prstGeom prst="rect">
            <a:avLst/>
          </a:prstGeom>
          <a:noFill/>
        </p:spPr>
        <p:txBody>
          <a:bodyPr wrap="square" rtlCol="0">
            <a:spAutoFit/>
          </a:bodyPr>
          <a:lstStyle>
            <a:defPPr>
              <a:defRPr lang="zh-CN"/>
            </a:defPPr>
            <a:lvl1pPr algn="ctr">
              <a:lnSpc>
                <a:spcPct val="130000"/>
              </a:lnSpc>
              <a:defRPr sz="1600">
                <a:latin typeface="+mn-ea"/>
              </a:defRPr>
            </a:lvl1pPr>
          </a:lstStyle>
          <a:p>
            <a:r>
              <a:rPr lang="zh-CN" altLang="en-US" dirty="0"/>
              <a:t>这里是正文这里是正文这里是正文这里是正文</a:t>
            </a:r>
          </a:p>
        </p:txBody>
      </p:sp>
      <p:sp>
        <p:nvSpPr>
          <p:cNvPr id="36" name="文本框 35">
            <a:extLst>
              <a:ext uri="{FF2B5EF4-FFF2-40B4-BE49-F238E27FC236}">
                <a16:creationId xmlns:a16="http://schemas.microsoft.com/office/drawing/2014/main" id="{F72A753C-324F-FDDD-F238-585E6CB20B87}"/>
              </a:ext>
            </a:extLst>
          </p:cNvPr>
          <p:cNvSpPr txBox="1"/>
          <p:nvPr/>
        </p:nvSpPr>
        <p:spPr>
          <a:xfrm>
            <a:off x="8687922" y="4541778"/>
            <a:ext cx="1913021" cy="400110"/>
          </a:xfrm>
          <a:prstGeom prst="rect">
            <a:avLst/>
          </a:prstGeom>
          <a:noFill/>
        </p:spPr>
        <p:txBody>
          <a:bodyPr wrap="square" rtlCol="0">
            <a:spAutoFit/>
          </a:bodyPr>
          <a:lstStyle/>
          <a:p>
            <a:pPr algn="ctr"/>
            <a:r>
              <a:rPr lang="zh-CN" altLang="en-US" sz="2000" dirty="0">
                <a:latin typeface="+mj-ea"/>
                <a:ea typeface="+mj-ea"/>
              </a:rPr>
              <a:t>这里是标题</a:t>
            </a:r>
          </a:p>
        </p:txBody>
      </p:sp>
      <p:sp>
        <p:nvSpPr>
          <p:cNvPr id="37" name="文本框 36">
            <a:extLst>
              <a:ext uri="{FF2B5EF4-FFF2-40B4-BE49-F238E27FC236}">
                <a16:creationId xmlns:a16="http://schemas.microsoft.com/office/drawing/2014/main" id="{723374EA-CACA-99D6-917D-FA95B1C39BEB}"/>
              </a:ext>
            </a:extLst>
          </p:cNvPr>
          <p:cNvSpPr txBox="1"/>
          <p:nvPr/>
        </p:nvSpPr>
        <p:spPr>
          <a:xfrm>
            <a:off x="8801980" y="5026291"/>
            <a:ext cx="1729577" cy="830997"/>
          </a:xfrm>
          <a:prstGeom prst="rect">
            <a:avLst/>
          </a:prstGeom>
          <a:noFill/>
        </p:spPr>
        <p:txBody>
          <a:bodyPr wrap="square" rtlCol="0">
            <a:spAutoFit/>
          </a:bodyPr>
          <a:lstStyle>
            <a:defPPr>
              <a:defRPr lang="zh-CN"/>
            </a:defPPr>
            <a:lvl1pPr algn="ctr">
              <a:lnSpc>
                <a:spcPct val="130000"/>
              </a:lnSpc>
              <a:defRPr sz="1600">
                <a:latin typeface="+mn-ea"/>
              </a:defRPr>
            </a:lvl1pPr>
          </a:lstStyle>
          <a:p>
            <a:r>
              <a:rPr lang="zh-CN" altLang="en-US" dirty="0"/>
              <a:t>这里是正文这里是正文这里是正文这里是正文</a:t>
            </a:r>
          </a:p>
        </p:txBody>
      </p:sp>
      <p:sp>
        <p:nvSpPr>
          <p:cNvPr id="38" name="文本框 37">
            <a:extLst>
              <a:ext uri="{FF2B5EF4-FFF2-40B4-BE49-F238E27FC236}">
                <a16:creationId xmlns:a16="http://schemas.microsoft.com/office/drawing/2014/main" id="{E100504E-E41B-96BE-EB32-75CBBF217F26}"/>
              </a:ext>
            </a:extLst>
          </p:cNvPr>
          <p:cNvSpPr txBox="1"/>
          <p:nvPr/>
        </p:nvSpPr>
        <p:spPr>
          <a:xfrm>
            <a:off x="6904770" y="1770746"/>
            <a:ext cx="1913021" cy="400110"/>
          </a:xfrm>
          <a:prstGeom prst="rect">
            <a:avLst/>
          </a:prstGeom>
          <a:noFill/>
        </p:spPr>
        <p:txBody>
          <a:bodyPr wrap="square" rtlCol="0">
            <a:spAutoFit/>
          </a:bodyPr>
          <a:lstStyle/>
          <a:p>
            <a:pPr algn="ctr"/>
            <a:r>
              <a:rPr lang="zh-CN" altLang="en-US" sz="2000" dirty="0">
                <a:latin typeface="+mj-ea"/>
                <a:ea typeface="+mj-ea"/>
              </a:rPr>
              <a:t>这里是标题</a:t>
            </a:r>
          </a:p>
        </p:txBody>
      </p:sp>
      <p:sp>
        <p:nvSpPr>
          <p:cNvPr id="39" name="文本框 38">
            <a:extLst>
              <a:ext uri="{FF2B5EF4-FFF2-40B4-BE49-F238E27FC236}">
                <a16:creationId xmlns:a16="http://schemas.microsoft.com/office/drawing/2014/main" id="{4AE0BE3A-BD36-5703-AC5F-19B987D1FCDA}"/>
              </a:ext>
            </a:extLst>
          </p:cNvPr>
          <p:cNvSpPr txBox="1"/>
          <p:nvPr/>
        </p:nvSpPr>
        <p:spPr>
          <a:xfrm>
            <a:off x="6958345" y="2338549"/>
            <a:ext cx="1729577" cy="1032142"/>
          </a:xfrm>
          <a:prstGeom prst="rect">
            <a:avLst/>
          </a:prstGeom>
          <a:noFill/>
        </p:spPr>
        <p:txBody>
          <a:bodyPr wrap="square" rtlCol="0">
            <a:spAutoFit/>
          </a:bodyPr>
          <a:lstStyle>
            <a:defPPr>
              <a:defRPr lang="zh-CN"/>
            </a:defPPr>
            <a:lvl1pPr algn="ctr">
              <a:lnSpc>
                <a:spcPct val="130000"/>
              </a:lnSpc>
              <a:defRPr sz="1600">
                <a:latin typeface="+mn-ea"/>
              </a:defRPr>
            </a:lvl1pPr>
          </a:lstStyle>
          <a:p>
            <a:r>
              <a:rPr lang="zh-CN" altLang="en-US" dirty="0"/>
              <a:t>这里是正文这里是正文这里是正文这里是正文</a:t>
            </a:r>
          </a:p>
        </p:txBody>
      </p:sp>
      <p:sp>
        <p:nvSpPr>
          <p:cNvPr id="40" name="文本框 39">
            <a:extLst>
              <a:ext uri="{FF2B5EF4-FFF2-40B4-BE49-F238E27FC236}">
                <a16:creationId xmlns:a16="http://schemas.microsoft.com/office/drawing/2014/main" id="{04F44FED-01AA-2274-05E4-BB7C897F130A}"/>
              </a:ext>
            </a:extLst>
          </p:cNvPr>
          <p:cNvSpPr txBox="1"/>
          <p:nvPr/>
        </p:nvSpPr>
        <p:spPr>
          <a:xfrm>
            <a:off x="3378201" y="1755292"/>
            <a:ext cx="1913021" cy="400110"/>
          </a:xfrm>
          <a:prstGeom prst="rect">
            <a:avLst/>
          </a:prstGeom>
          <a:noFill/>
        </p:spPr>
        <p:txBody>
          <a:bodyPr wrap="square" rtlCol="0">
            <a:spAutoFit/>
          </a:bodyPr>
          <a:lstStyle/>
          <a:p>
            <a:pPr algn="ctr"/>
            <a:r>
              <a:rPr lang="zh-CN" altLang="en-US" sz="2000" dirty="0">
                <a:latin typeface="+mj-ea"/>
                <a:ea typeface="+mj-ea"/>
              </a:rPr>
              <a:t>这里是标题</a:t>
            </a:r>
          </a:p>
        </p:txBody>
      </p:sp>
      <p:sp>
        <p:nvSpPr>
          <p:cNvPr id="41" name="文本框 40">
            <a:extLst>
              <a:ext uri="{FF2B5EF4-FFF2-40B4-BE49-F238E27FC236}">
                <a16:creationId xmlns:a16="http://schemas.microsoft.com/office/drawing/2014/main" id="{D3C5D081-241E-CB17-39A8-A531BC71EBE3}"/>
              </a:ext>
            </a:extLst>
          </p:cNvPr>
          <p:cNvSpPr txBox="1"/>
          <p:nvPr/>
        </p:nvSpPr>
        <p:spPr>
          <a:xfrm>
            <a:off x="3479306" y="2320784"/>
            <a:ext cx="1729577" cy="1032142"/>
          </a:xfrm>
          <a:prstGeom prst="rect">
            <a:avLst/>
          </a:prstGeom>
          <a:noFill/>
        </p:spPr>
        <p:txBody>
          <a:bodyPr wrap="square" rtlCol="0">
            <a:spAutoFit/>
          </a:bodyPr>
          <a:lstStyle>
            <a:defPPr>
              <a:defRPr lang="zh-CN"/>
            </a:defPPr>
            <a:lvl1pPr algn="r">
              <a:lnSpc>
                <a:spcPct val="130000"/>
              </a:lnSpc>
              <a:defRPr sz="1600">
                <a:latin typeface="+mn-ea"/>
              </a:defRPr>
            </a:lvl1pPr>
          </a:lstStyle>
          <a:p>
            <a:pPr algn="ctr"/>
            <a:r>
              <a:rPr lang="zh-CN" altLang="en-US" dirty="0"/>
              <a:t>这里是正文这里是正文这里是正文这里是正文</a:t>
            </a:r>
          </a:p>
        </p:txBody>
      </p:sp>
      <p:grpSp>
        <p:nvGrpSpPr>
          <p:cNvPr id="42" name="图形 2">
            <a:extLst>
              <a:ext uri="{FF2B5EF4-FFF2-40B4-BE49-F238E27FC236}">
                <a16:creationId xmlns:a16="http://schemas.microsoft.com/office/drawing/2014/main" id="{22F7C66A-27B5-D0F0-7BC5-DA6056A07370}"/>
              </a:ext>
            </a:extLst>
          </p:cNvPr>
          <p:cNvGrpSpPr/>
          <p:nvPr/>
        </p:nvGrpSpPr>
        <p:grpSpPr>
          <a:xfrm>
            <a:off x="2337474" y="3066687"/>
            <a:ext cx="513126" cy="886276"/>
            <a:chOff x="4143375" y="1475517"/>
            <a:chExt cx="2258758" cy="3901344"/>
          </a:xfrm>
          <a:solidFill>
            <a:sysClr val="window" lastClr="FFFFFF"/>
          </a:solidFill>
        </p:grpSpPr>
        <p:sp>
          <p:nvSpPr>
            <p:cNvPr id="43" name="任意多边形: 形状 42">
              <a:extLst>
                <a:ext uri="{FF2B5EF4-FFF2-40B4-BE49-F238E27FC236}">
                  <a16:creationId xmlns:a16="http://schemas.microsoft.com/office/drawing/2014/main" id="{D0F97C71-1DFB-3C7A-D908-14E71100F41F}"/>
                </a:ext>
              </a:extLst>
            </p:cNvPr>
            <p:cNvSpPr/>
            <p:nvPr/>
          </p:nvSpPr>
          <p:spPr>
            <a:xfrm>
              <a:off x="4143375" y="1475517"/>
              <a:ext cx="2258758" cy="3901344"/>
            </a:xfrm>
            <a:custGeom>
              <a:avLst/>
              <a:gdLst>
                <a:gd name="connsiteX0" fmla="*/ 2103787 w 2258758"/>
                <a:gd name="connsiteY0" fmla="*/ 3367469 h 3901344"/>
                <a:gd name="connsiteX1" fmla="*/ 1930146 w 2258758"/>
                <a:gd name="connsiteY1" fmla="*/ 3367469 h 3901344"/>
                <a:gd name="connsiteX2" fmla="*/ 1930146 w 2258758"/>
                <a:gd name="connsiteY2" fmla="*/ 1354931 h 3901344"/>
                <a:gd name="connsiteX3" fmla="*/ 2094452 w 2258758"/>
                <a:gd name="connsiteY3" fmla="*/ 1186339 h 3901344"/>
                <a:gd name="connsiteX4" fmla="*/ 2094452 w 2258758"/>
                <a:gd name="connsiteY4" fmla="*/ 990219 h 3901344"/>
                <a:gd name="connsiteX5" fmla="*/ 2087975 w 2258758"/>
                <a:gd name="connsiteY5" fmla="*/ 944594 h 3901344"/>
                <a:gd name="connsiteX6" fmla="*/ 2114931 w 2258758"/>
                <a:gd name="connsiteY6" fmla="*/ 944594 h 3901344"/>
                <a:gd name="connsiteX7" fmla="*/ 2176463 w 2258758"/>
                <a:gd name="connsiteY7" fmla="*/ 882968 h 3901344"/>
                <a:gd name="connsiteX8" fmla="*/ 1293495 w 2258758"/>
                <a:gd name="connsiteY8" fmla="*/ 0 h 3901344"/>
                <a:gd name="connsiteX9" fmla="*/ 964978 w 2258758"/>
                <a:gd name="connsiteY9" fmla="*/ 0 h 3901344"/>
                <a:gd name="connsiteX10" fmla="*/ 82010 w 2258758"/>
                <a:gd name="connsiteY10" fmla="*/ 882968 h 3901344"/>
                <a:gd name="connsiteX11" fmla="*/ 143637 w 2258758"/>
                <a:gd name="connsiteY11" fmla="*/ 944594 h 3901344"/>
                <a:gd name="connsiteX12" fmla="*/ 170593 w 2258758"/>
                <a:gd name="connsiteY12" fmla="*/ 944594 h 3901344"/>
                <a:gd name="connsiteX13" fmla="*/ 164116 w 2258758"/>
                <a:gd name="connsiteY13" fmla="*/ 990219 h 3901344"/>
                <a:gd name="connsiteX14" fmla="*/ 164116 w 2258758"/>
                <a:gd name="connsiteY14" fmla="*/ 1186339 h 3901344"/>
                <a:gd name="connsiteX15" fmla="*/ 328422 w 2258758"/>
                <a:gd name="connsiteY15" fmla="*/ 1354931 h 3901344"/>
                <a:gd name="connsiteX16" fmla="*/ 328422 w 2258758"/>
                <a:gd name="connsiteY16" fmla="*/ 3367469 h 3901344"/>
                <a:gd name="connsiteX17" fmla="*/ 154972 w 2258758"/>
                <a:gd name="connsiteY17" fmla="*/ 3367469 h 3901344"/>
                <a:gd name="connsiteX18" fmla="*/ 0 w 2258758"/>
                <a:gd name="connsiteY18" fmla="*/ 3522440 h 3901344"/>
                <a:gd name="connsiteX19" fmla="*/ 0 w 2258758"/>
                <a:gd name="connsiteY19" fmla="*/ 3746373 h 3901344"/>
                <a:gd name="connsiteX20" fmla="*/ 154972 w 2258758"/>
                <a:gd name="connsiteY20" fmla="*/ 3901345 h 3901344"/>
                <a:gd name="connsiteX21" fmla="*/ 2103787 w 2258758"/>
                <a:gd name="connsiteY21" fmla="*/ 3901345 h 3901344"/>
                <a:gd name="connsiteX22" fmla="*/ 2258759 w 2258758"/>
                <a:gd name="connsiteY22" fmla="*/ 3746373 h 3901344"/>
                <a:gd name="connsiteX23" fmla="*/ 2258759 w 2258758"/>
                <a:gd name="connsiteY23" fmla="*/ 3522440 h 3901344"/>
                <a:gd name="connsiteX24" fmla="*/ 2103787 w 2258758"/>
                <a:gd name="connsiteY24" fmla="*/ 3367469 h 3901344"/>
                <a:gd name="connsiteX25" fmla="*/ 2103787 w 2258758"/>
                <a:gd name="connsiteY25" fmla="*/ 3367469 h 3901344"/>
                <a:gd name="connsiteX26" fmla="*/ 207836 w 2258758"/>
                <a:gd name="connsiteY26" fmla="*/ 821246 h 3901344"/>
                <a:gd name="connsiteX27" fmla="*/ 228314 w 2258758"/>
                <a:gd name="connsiteY27" fmla="*/ 698087 h 3901344"/>
                <a:gd name="connsiteX28" fmla="*/ 1622108 w 2258758"/>
                <a:gd name="connsiteY28" fmla="*/ 698087 h 3901344"/>
                <a:gd name="connsiteX29" fmla="*/ 1683734 w 2258758"/>
                <a:gd name="connsiteY29" fmla="*/ 636461 h 3901344"/>
                <a:gd name="connsiteX30" fmla="*/ 1622108 w 2258758"/>
                <a:gd name="connsiteY30" fmla="*/ 574929 h 3901344"/>
                <a:gd name="connsiteX31" fmla="*/ 270701 w 2258758"/>
                <a:gd name="connsiteY31" fmla="*/ 574929 h 3901344"/>
                <a:gd name="connsiteX32" fmla="*/ 965073 w 2258758"/>
                <a:gd name="connsiteY32" fmla="*/ 123158 h 3901344"/>
                <a:gd name="connsiteX33" fmla="*/ 1293590 w 2258758"/>
                <a:gd name="connsiteY33" fmla="*/ 123158 h 3901344"/>
                <a:gd name="connsiteX34" fmla="*/ 2050923 w 2258758"/>
                <a:gd name="connsiteY34" fmla="*/ 821341 h 3901344"/>
                <a:gd name="connsiteX35" fmla="*/ 207836 w 2258758"/>
                <a:gd name="connsiteY35" fmla="*/ 821341 h 3901344"/>
                <a:gd name="connsiteX36" fmla="*/ 287465 w 2258758"/>
                <a:gd name="connsiteY36" fmla="*/ 1186244 h 3901344"/>
                <a:gd name="connsiteX37" fmla="*/ 287465 w 2258758"/>
                <a:gd name="connsiteY37" fmla="*/ 990124 h 3901344"/>
                <a:gd name="connsiteX38" fmla="*/ 333185 w 2258758"/>
                <a:gd name="connsiteY38" fmla="*/ 944404 h 3901344"/>
                <a:gd name="connsiteX39" fmla="*/ 1925574 w 2258758"/>
                <a:gd name="connsiteY39" fmla="*/ 944404 h 3901344"/>
                <a:gd name="connsiteX40" fmla="*/ 1971294 w 2258758"/>
                <a:gd name="connsiteY40" fmla="*/ 990124 h 3901344"/>
                <a:gd name="connsiteX41" fmla="*/ 1971294 w 2258758"/>
                <a:gd name="connsiteY41" fmla="*/ 1186244 h 3901344"/>
                <a:gd name="connsiteX42" fmla="*/ 1925574 w 2258758"/>
                <a:gd name="connsiteY42" fmla="*/ 1231964 h 3901344"/>
                <a:gd name="connsiteX43" fmla="*/ 333185 w 2258758"/>
                <a:gd name="connsiteY43" fmla="*/ 1231964 h 3901344"/>
                <a:gd name="connsiteX44" fmla="*/ 287465 w 2258758"/>
                <a:gd name="connsiteY44" fmla="*/ 1186244 h 3901344"/>
                <a:gd name="connsiteX45" fmla="*/ 287465 w 2258758"/>
                <a:gd name="connsiteY45" fmla="*/ 1186244 h 3901344"/>
                <a:gd name="connsiteX46" fmla="*/ 1806988 w 2258758"/>
                <a:gd name="connsiteY46" fmla="*/ 1355122 h 3901344"/>
                <a:gd name="connsiteX47" fmla="*/ 1806988 w 2258758"/>
                <a:gd name="connsiteY47" fmla="*/ 3367469 h 3901344"/>
                <a:gd name="connsiteX48" fmla="*/ 451771 w 2258758"/>
                <a:gd name="connsiteY48" fmla="*/ 3367469 h 3901344"/>
                <a:gd name="connsiteX49" fmla="*/ 451771 w 2258758"/>
                <a:gd name="connsiteY49" fmla="*/ 1355122 h 3901344"/>
                <a:gd name="connsiteX50" fmla="*/ 1806988 w 2258758"/>
                <a:gd name="connsiteY50" fmla="*/ 1355122 h 3901344"/>
                <a:gd name="connsiteX51" fmla="*/ 2135505 w 2258758"/>
                <a:gd name="connsiteY51" fmla="*/ 3746373 h 3901344"/>
                <a:gd name="connsiteX52" fmla="*/ 2103787 w 2258758"/>
                <a:gd name="connsiteY52" fmla="*/ 3778091 h 3901344"/>
                <a:gd name="connsiteX53" fmla="*/ 154972 w 2258758"/>
                <a:gd name="connsiteY53" fmla="*/ 3778091 h 3901344"/>
                <a:gd name="connsiteX54" fmla="*/ 123253 w 2258758"/>
                <a:gd name="connsiteY54" fmla="*/ 3746373 h 3901344"/>
                <a:gd name="connsiteX55" fmla="*/ 123253 w 2258758"/>
                <a:gd name="connsiteY55" fmla="*/ 3522440 h 3901344"/>
                <a:gd name="connsiteX56" fmla="*/ 154972 w 2258758"/>
                <a:gd name="connsiteY56" fmla="*/ 3490722 h 3901344"/>
                <a:gd name="connsiteX57" fmla="*/ 2103882 w 2258758"/>
                <a:gd name="connsiteY57" fmla="*/ 3490722 h 3901344"/>
                <a:gd name="connsiteX58" fmla="*/ 2135600 w 2258758"/>
                <a:gd name="connsiteY58" fmla="*/ 3522440 h 3901344"/>
                <a:gd name="connsiteX59" fmla="*/ 2135600 w 2258758"/>
                <a:gd name="connsiteY59" fmla="*/ 3746373 h 3901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258758" h="3901344">
                  <a:moveTo>
                    <a:pt x="2103787" y="3367469"/>
                  </a:moveTo>
                  <a:lnTo>
                    <a:pt x="1930146" y="3367469"/>
                  </a:lnTo>
                  <a:lnTo>
                    <a:pt x="1930146" y="1354931"/>
                  </a:lnTo>
                  <a:cubicBezTo>
                    <a:pt x="2021110" y="1352455"/>
                    <a:pt x="2094452" y="1277874"/>
                    <a:pt x="2094452" y="1186339"/>
                  </a:cubicBezTo>
                  <a:lnTo>
                    <a:pt x="2094452" y="990219"/>
                  </a:lnTo>
                  <a:cubicBezTo>
                    <a:pt x="2094452" y="974408"/>
                    <a:pt x="2092071" y="959072"/>
                    <a:pt x="2087975" y="944594"/>
                  </a:cubicBezTo>
                  <a:lnTo>
                    <a:pt x="2114931" y="944594"/>
                  </a:lnTo>
                  <a:cubicBezTo>
                    <a:pt x="2148935" y="944594"/>
                    <a:pt x="2176463" y="916972"/>
                    <a:pt x="2176463" y="882968"/>
                  </a:cubicBezTo>
                  <a:cubicBezTo>
                    <a:pt x="2176463" y="396145"/>
                    <a:pt x="1780413" y="0"/>
                    <a:pt x="1293495" y="0"/>
                  </a:cubicBezTo>
                  <a:lnTo>
                    <a:pt x="964978" y="0"/>
                  </a:lnTo>
                  <a:cubicBezTo>
                    <a:pt x="478155" y="0"/>
                    <a:pt x="82010" y="396145"/>
                    <a:pt x="82010" y="882968"/>
                  </a:cubicBezTo>
                  <a:cubicBezTo>
                    <a:pt x="82010" y="916972"/>
                    <a:pt x="109633" y="944594"/>
                    <a:pt x="143637" y="944594"/>
                  </a:cubicBezTo>
                  <a:lnTo>
                    <a:pt x="170593" y="944594"/>
                  </a:lnTo>
                  <a:cubicBezTo>
                    <a:pt x="166497" y="959168"/>
                    <a:pt x="164116" y="974408"/>
                    <a:pt x="164116" y="990219"/>
                  </a:cubicBezTo>
                  <a:lnTo>
                    <a:pt x="164116" y="1186339"/>
                  </a:lnTo>
                  <a:cubicBezTo>
                    <a:pt x="164116" y="1277874"/>
                    <a:pt x="237458" y="1352455"/>
                    <a:pt x="328422" y="1354931"/>
                  </a:cubicBezTo>
                  <a:lnTo>
                    <a:pt x="328422" y="3367469"/>
                  </a:lnTo>
                  <a:lnTo>
                    <a:pt x="154972" y="3367469"/>
                  </a:lnTo>
                  <a:cubicBezTo>
                    <a:pt x="69533" y="3367469"/>
                    <a:pt x="0" y="3437001"/>
                    <a:pt x="0" y="3522440"/>
                  </a:cubicBezTo>
                  <a:lnTo>
                    <a:pt x="0" y="3746373"/>
                  </a:lnTo>
                  <a:cubicBezTo>
                    <a:pt x="0" y="3831812"/>
                    <a:pt x="69533" y="3901345"/>
                    <a:pt x="154972" y="3901345"/>
                  </a:cubicBezTo>
                  <a:lnTo>
                    <a:pt x="2103787" y="3901345"/>
                  </a:lnTo>
                  <a:cubicBezTo>
                    <a:pt x="2189226" y="3901345"/>
                    <a:pt x="2258759" y="3831812"/>
                    <a:pt x="2258759" y="3746373"/>
                  </a:cubicBezTo>
                  <a:lnTo>
                    <a:pt x="2258759" y="3522440"/>
                  </a:lnTo>
                  <a:cubicBezTo>
                    <a:pt x="2258759" y="3437001"/>
                    <a:pt x="2189226" y="3367469"/>
                    <a:pt x="2103787" y="3367469"/>
                  </a:cubicBezTo>
                  <a:lnTo>
                    <a:pt x="2103787" y="3367469"/>
                  </a:lnTo>
                  <a:close/>
                  <a:moveTo>
                    <a:pt x="207836" y="821246"/>
                  </a:moveTo>
                  <a:cubicBezTo>
                    <a:pt x="211265" y="779050"/>
                    <a:pt x="218313" y="737997"/>
                    <a:pt x="228314" y="698087"/>
                  </a:cubicBezTo>
                  <a:lnTo>
                    <a:pt x="1622108" y="698087"/>
                  </a:lnTo>
                  <a:cubicBezTo>
                    <a:pt x="1656112" y="698087"/>
                    <a:pt x="1683734" y="670560"/>
                    <a:pt x="1683734" y="636461"/>
                  </a:cubicBezTo>
                  <a:cubicBezTo>
                    <a:pt x="1683734" y="602456"/>
                    <a:pt x="1656207" y="574929"/>
                    <a:pt x="1622108" y="574929"/>
                  </a:cubicBezTo>
                  <a:lnTo>
                    <a:pt x="270701" y="574929"/>
                  </a:lnTo>
                  <a:cubicBezTo>
                    <a:pt x="389096" y="309086"/>
                    <a:pt x="655796" y="123158"/>
                    <a:pt x="965073" y="123158"/>
                  </a:cubicBezTo>
                  <a:lnTo>
                    <a:pt x="1293590" y="123158"/>
                  </a:lnTo>
                  <a:cubicBezTo>
                    <a:pt x="1691831" y="123158"/>
                    <a:pt x="2019395" y="431101"/>
                    <a:pt x="2050923" y="821341"/>
                  </a:cubicBezTo>
                  <a:lnTo>
                    <a:pt x="207836" y="821341"/>
                  </a:lnTo>
                  <a:close/>
                  <a:moveTo>
                    <a:pt x="287465" y="1186244"/>
                  </a:moveTo>
                  <a:lnTo>
                    <a:pt x="287465" y="990124"/>
                  </a:lnTo>
                  <a:cubicBezTo>
                    <a:pt x="287465" y="964978"/>
                    <a:pt x="307943" y="944404"/>
                    <a:pt x="333185" y="944404"/>
                  </a:cubicBezTo>
                  <a:lnTo>
                    <a:pt x="1925574" y="944404"/>
                  </a:lnTo>
                  <a:cubicBezTo>
                    <a:pt x="1950815" y="944404"/>
                    <a:pt x="1971294" y="964883"/>
                    <a:pt x="1971294" y="990124"/>
                  </a:cubicBezTo>
                  <a:lnTo>
                    <a:pt x="1971294" y="1186244"/>
                  </a:lnTo>
                  <a:cubicBezTo>
                    <a:pt x="1971294" y="1211390"/>
                    <a:pt x="1950815" y="1231964"/>
                    <a:pt x="1925574" y="1231964"/>
                  </a:cubicBezTo>
                  <a:lnTo>
                    <a:pt x="333185" y="1231964"/>
                  </a:lnTo>
                  <a:cubicBezTo>
                    <a:pt x="307943" y="1231964"/>
                    <a:pt x="287465" y="1211485"/>
                    <a:pt x="287465" y="1186244"/>
                  </a:cubicBezTo>
                  <a:lnTo>
                    <a:pt x="287465" y="1186244"/>
                  </a:lnTo>
                  <a:close/>
                  <a:moveTo>
                    <a:pt x="1806988" y="1355122"/>
                  </a:moveTo>
                  <a:lnTo>
                    <a:pt x="1806988" y="3367469"/>
                  </a:lnTo>
                  <a:lnTo>
                    <a:pt x="451771" y="3367469"/>
                  </a:lnTo>
                  <a:lnTo>
                    <a:pt x="451771" y="1355122"/>
                  </a:lnTo>
                  <a:lnTo>
                    <a:pt x="1806988" y="1355122"/>
                  </a:lnTo>
                  <a:close/>
                  <a:moveTo>
                    <a:pt x="2135505" y="3746373"/>
                  </a:moveTo>
                  <a:cubicBezTo>
                    <a:pt x="2135505" y="3763899"/>
                    <a:pt x="2121218" y="3778091"/>
                    <a:pt x="2103787" y="3778091"/>
                  </a:cubicBezTo>
                  <a:lnTo>
                    <a:pt x="154972" y="3778091"/>
                  </a:lnTo>
                  <a:cubicBezTo>
                    <a:pt x="137446" y="3778091"/>
                    <a:pt x="123253" y="3763899"/>
                    <a:pt x="123253" y="3746373"/>
                  </a:cubicBezTo>
                  <a:lnTo>
                    <a:pt x="123253" y="3522440"/>
                  </a:lnTo>
                  <a:cubicBezTo>
                    <a:pt x="123253" y="3504914"/>
                    <a:pt x="137541" y="3490722"/>
                    <a:pt x="154972" y="3490722"/>
                  </a:cubicBezTo>
                  <a:lnTo>
                    <a:pt x="2103882" y="3490722"/>
                  </a:lnTo>
                  <a:cubicBezTo>
                    <a:pt x="2121408" y="3490722"/>
                    <a:pt x="2135600" y="3505010"/>
                    <a:pt x="2135600" y="3522440"/>
                  </a:cubicBezTo>
                  <a:lnTo>
                    <a:pt x="2135600" y="3746373"/>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4" name="任意多边形: 形状 43">
              <a:extLst>
                <a:ext uri="{FF2B5EF4-FFF2-40B4-BE49-F238E27FC236}">
                  <a16:creationId xmlns:a16="http://schemas.microsoft.com/office/drawing/2014/main" id="{97059CBD-8724-496E-533C-79283367480E}"/>
                </a:ext>
              </a:extLst>
            </p:cNvPr>
            <p:cNvSpPr/>
            <p:nvPr/>
          </p:nvSpPr>
          <p:spPr>
            <a:xfrm>
              <a:off x="4718304" y="3035998"/>
              <a:ext cx="1108900" cy="698087"/>
            </a:xfrm>
            <a:custGeom>
              <a:avLst/>
              <a:gdLst>
                <a:gd name="connsiteX0" fmla="*/ 1047274 w 1108900"/>
                <a:gd name="connsiteY0" fmla="*/ 0 h 698087"/>
                <a:gd name="connsiteX1" fmla="*/ 61627 w 1108900"/>
                <a:gd name="connsiteY1" fmla="*/ 0 h 698087"/>
                <a:gd name="connsiteX2" fmla="*/ 0 w 1108900"/>
                <a:gd name="connsiteY2" fmla="*/ 61627 h 698087"/>
                <a:gd name="connsiteX3" fmla="*/ 0 w 1108900"/>
                <a:gd name="connsiteY3" fmla="*/ 390144 h 698087"/>
                <a:gd name="connsiteX4" fmla="*/ 61627 w 1108900"/>
                <a:gd name="connsiteY4" fmla="*/ 451675 h 698087"/>
                <a:gd name="connsiteX5" fmla="*/ 82201 w 1108900"/>
                <a:gd name="connsiteY5" fmla="*/ 451675 h 698087"/>
                <a:gd name="connsiteX6" fmla="*/ 82201 w 1108900"/>
                <a:gd name="connsiteY6" fmla="*/ 636460 h 698087"/>
                <a:gd name="connsiteX7" fmla="*/ 143827 w 1108900"/>
                <a:gd name="connsiteY7" fmla="*/ 698087 h 698087"/>
                <a:gd name="connsiteX8" fmla="*/ 965168 w 1108900"/>
                <a:gd name="connsiteY8" fmla="*/ 698087 h 698087"/>
                <a:gd name="connsiteX9" fmla="*/ 1026795 w 1108900"/>
                <a:gd name="connsiteY9" fmla="*/ 636460 h 698087"/>
                <a:gd name="connsiteX10" fmla="*/ 1026795 w 1108900"/>
                <a:gd name="connsiteY10" fmla="*/ 451675 h 698087"/>
                <a:gd name="connsiteX11" fmla="*/ 1047274 w 1108900"/>
                <a:gd name="connsiteY11" fmla="*/ 451675 h 698087"/>
                <a:gd name="connsiteX12" fmla="*/ 1108901 w 1108900"/>
                <a:gd name="connsiteY12" fmla="*/ 390144 h 698087"/>
                <a:gd name="connsiteX13" fmla="*/ 1108901 w 1108900"/>
                <a:gd name="connsiteY13" fmla="*/ 61627 h 698087"/>
                <a:gd name="connsiteX14" fmla="*/ 1047274 w 1108900"/>
                <a:gd name="connsiteY14" fmla="*/ 0 h 698087"/>
                <a:gd name="connsiteX15" fmla="*/ 1047274 w 1108900"/>
                <a:gd name="connsiteY15" fmla="*/ 0 h 698087"/>
                <a:gd name="connsiteX16" fmla="*/ 903542 w 1108900"/>
                <a:gd name="connsiteY16" fmla="*/ 575024 h 698087"/>
                <a:gd name="connsiteX17" fmla="*/ 205359 w 1108900"/>
                <a:gd name="connsiteY17" fmla="*/ 575024 h 698087"/>
                <a:gd name="connsiteX18" fmla="*/ 205359 w 1108900"/>
                <a:gd name="connsiteY18" fmla="*/ 451866 h 698087"/>
                <a:gd name="connsiteX19" fmla="*/ 903542 w 1108900"/>
                <a:gd name="connsiteY19" fmla="*/ 451866 h 698087"/>
                <a:gd name="connsiteX20" fmla="*/ 903542 w 1108900"/>
                <a:gd name="connsiteY20" fmla="*/ 575024 h 698087"/>
                <a:gd name="connsiteX21" fmla="*/ 985647 w 1108900"/>
                <a:gd name="connsiteY21" fmla="*/ 328517 h 698087"/>
                <a:gd name="connsiteX22" fmla="*/ 123254 w 1108900"/>
                <a:gd name="connsiteY22" fmla="*/ 328517 h 698087"/>
                <a:gd name="connsiteX23" fmla="*/ 123254 w 1108900"/>
                <a:gd name="connsiteY23" fmla="*/ 123158 h 698087"/>
                <a:gd name="connsiteX24" fmla="*/ 985647 w 1108900"/>
                <a:gd name="connsiteY24" fmla="*/ 123158 h 698087"/>
                <a:gd name="connsiteX25" fmla="*/ 985647 w 1108900"/>
                <a:gd name="connsiteY25" fmla="*/ 328517 h 69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08900" h="698087">
                  <a:moveTo>
                    <a:pt x="1047274" y="0"/>
                  </a:moveTo>
                  <a:lnTo>
                    <a:pt x="61627" y="0"/>
                  </a:lnTo>
                  <a:cubicBezTo>
                    <a:pt x="27622" y="0"/>
                    <a:pt x="0" y="27527"/>
                    <a:pt x="0" y="61627"/>
                  </a:cubicBezTo>
                  <a:lnTo>
                    <a:pt x="0" y="390144"/>
                  </a:lnTo>
                  <a:cubicBezTo>
                    <a:pt x="0" y="424148"/>
                    <a:pt x="27622" y="451675"/>
                    <a:pt x="61627" y="451675"/>
                  </a:cubicBezTo>
                  <a:lnTo>
                    <a:pt x="82201" y="451675"/>
                  </a:lnTo>
                  <a:lnTo>
                    <a:pt x="82201" y="636460"/>
                  </a:lnTo>
                  <a:cubicBezTo>
                    <a:pt x="82201" y="670465"/>
                    <a:pt x="109823" y="698087"/>
                    <a:pt x="143827" y="698087"/>
                  </a:cubicBezTo>
                  <a:lnTo>
                    <a:pt x="965168" y="698087"/>
                  </a:lnTo>
                  <a:cubicBezTo>
                    <a:pt x="999172" y="698087"/>
                    <a:pt x="1026795" y="670560"/>
                    <a:pt x="1026795" y="636460"/>
                  </a:cubicBezTo>
                  <a:lnTo>
                    <a:pt x="1026795" y="451675"/>
                  </a:lnTo>
                  <a:lnTo>
                    <a:pt x="1047274" y="451675"/>
                  </a:lnTo>
                  <a:cubicBezTo>
                    <a:pt x="1081278" y="451675"/>
                    <a:pt x="1108901" y="424053"/>
                    <a:pt x="1108901" y="390144"/>
                  </a:cubicBezTo>
                  <a:lnTo>
                    <a:pt x="1108901" y="61627"/>
                  </a:lnTo>
                  <a:cubicBezTo>
                    <a:pt x="1108805" y="27622"/>
                    <a:pt x="1081278" y="0"/>
                    <a:pt x="1047274" y="0"/>
                  </a:cubicBezTo>
                  <a:lnTo>
                    <a:pt x="1047274" y="0"/>
                  </a:lnTo>
                  <a:close/>
                  <a:moveTo>
                    <a:pt x="903542" y="575024"/>
                  </a:moveTo>
                  <a:lnTo>
                    <a:pt x="205359" y="575024"/>
                  </a:lnTo>
                  <a:lnTo>
                    <a:pt x="205359" y="451866"/>
                  </a:lnTo>
                  <a:lnTo>
                    <a:pt x="903542" y="451866"/>
                  </a:lnTo>
                  <a:lnTo>
                    <a:pt x="903542" y="575024"/>
                  </a:lnTo>
                  <a:close/>
                  <a:moveTo>
                    <a:pt x="985647" y="328517"/>
                  </a:moveTo>
                  <a:lnTo>
                    <a:pt x="123254" y="328517"/>
                  </a:lnTo>
                  <a:lnTo>
                    <a:pt x="123254" y="123158"/>
                  </a:lnTo>
                  <a:lnTo>
                    <a:pt x="985647" y="123158"/>
                  </a:lnTo>
                  <a:lnTo>
                    <a:pt x="985647" y="328517"/>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5" name="任意多边形: 形状 44">
              <a:extLst>
                <a:ext uri="{FF2B5EF4-FFF2-40B4-BE49-F238E27FC236}">
                  <a16:creationId xmlns:a16="http://schemas.microsoft.com/office/drawing/2014/main" id="{F3753DB6-325D-D35F-C6C9-2EEEDD9C1E88}"/>
                </a:ext>
              </a:extLst>
            </p:cNvPr>
            <p:cNvSpPr/>
            <p:nvPr/>
          </p:nvSpPr>
          <p:spPr>
            <a:xfrm>
              <a:off x="4718304" y="3939539"/>
              <a:ext cx="1108805" cy="780287"/>
            </a:xfrm>
            <a:custGeom>
              <a:avLst/>
              <a:gdLst>
                <a:gd name="connsiteX0" fmla="*/ 1047274 w 1108805"/>
                <a:gd name="connsiteY0" fmla="*/ 0 h 780287"/>
                <a:gd name="connsiteX1" fmla="*/ 857059 w 1108805"/>
                <a:gd name="connsiteY1" fmla="*/ 0 h 780287"/>
                <a:gd name="connsiteX2" fmla="*/ 795433 w 1108805"/>
                <a:gd name="connsiteY2" fmla="*/ 61531 h 780287"/>
                <a:gd name="connsiteX3" fmla="*/ 857059 w 1108805"/>
                <a:gd name="connsiteY3" fmla="*/ 123158 h 780287"/>
                <a:gd name="connsiteX4" fmla="*/ 985647 w 1108805"/>
                <a:gd name="connsiteY4" fmla="*/ 123158 h 780287"/>
                <a:gd name="connsiteX5" fmla="*/ 985647 w 1108805"/>
                <a:gd name="connsiteY5" fmla="*/ 657034 h 780287"/>
                <a:gd name="connsiteX6" fmla="*/ 123254 w 1108805"/>
                <a:gd name="connsiteY6" fmla="*/ 657034 h 780287"/>
                <a:gd name="connsiteX7" fmla="*/ 123254 w 1108805"/>
                <a:gd name="connsiteY7" fmla="*/ 123158 h 780287"/>
                <a:gd name="connsiteX8" fmla="*/ 520922 w 1108805"/>
                <a:gd name="connsiteY8" fmla="*/ 123158 h 780287"/>
                <a:gd name="connsiteX9" fmla="*/ 582549 w 1108805"/>
                <a:gd name="connsiteY9" fmla="*/ 61627 h 780287"/>
                <a:gd name="connsiteX10" fmla="*/ 520922 w 1108805"/>
                <a:gd name="connsiteY10" fmla="*/ 0 h 780287"/>
                <a:gd name="connsiteX11" fmla="*/ 61627 w 1108805"/>
                <a:gd name="connsiteY11" fmla="*/ 0 h 780287"/>
                <a:gd name="connsiteX12" fmla="*/ 0 w 1108805"/>
                <a:gd name="connsiteY12" fmla="*/ 61627 h 780287"/>
                <a:gd name="connsiteX13" fmla="*/ 0 w 1108805"/>
                <a:gd name="connsiteY13" fmla="*/ 718661 h 780287"/>
                <a:gd name="connsiteX14" fmla="*/ 61627 w 1108805"/>
                <a:gd name="connsiteY14" fmla="*/ 780288 h 780287"/>
                <a:gd name="connsiteX15" fmla="*/ 1047274 w 1108805"/>
                <a:gd name="connsiteY15" fmla="*/ 780288 h 780287"/>
                <a:gd name="connsiteX16" fmla="*/ 1108805 w 1108805"/>
                <a:gd name="connsiteY16" fmla="*/ 718661 h 780287"/>
                <a:gd name="connsiteX17" fmla="*/ 1108805 w 1108805"/>
                <a:gd name="connsiteY17" fmla="*/ 61627 h 780287"/>
                <a:gd name="connsiteX18" fmla="*/ 1047274 w 1108805"/>
                <a:gd name="connsiteY18" fmla="*/ 0 h 780287"/>
                <a:gd name="connsiteX19" fmla="*/ 1047274 w 1108805"/>
                <a:gd name="connsiteY19" fmla="*/ 0 h 78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08805" h="780287">
                  <a:moveTo>
                    <a:pt x="1047274" y="0"/>
                  </a:moveTo>
                  <a:lnTo>
                    <a:pt x="857059" y="0"/>
                  </a:lnTo>
                  <a:cubicBezTo>
                    <a:pt x="823055" y="0"/>
                    <a:pt x="795433" y="27527"/>
                    <a:pt x="795433" y="61531"/>
                  </a:cubicBezTo>
                  <a:cubicBezTo>
                    <a:pt x="795433" y="95536"/>
                    <a:pt x="823055" y="123158"/>
                    <a:pt x="857059" y="123158"/>
                  </a:cubicBezTo>
                  <a:lnTo>
                    <a:pt x="985647" y="123158"/>
                  </a:lnTo>
                  <a:lnTo>
                    <a:pt x="985647" y="657034"/>
                  </a:lnTo>
                  <a:lnTo>
                    <a:pt x="123254" y="657034"/>
                  </a:lnTo>
                  <a:lnTo>
                    <a:pt x="123254" y="123158"/>
                  </a:lnTo>
                  <a:lnTo>
                    <a:pt x="520922" y="123158"/>
                  </a:lnTo>
                  <a:cubicBezTo>
                    <a:pt x="554927" y="123158"/>
                    <a:pt x="582549" y="95631"/>
                    <a:pt x="582549" y="61627"/>
                  </a:cubicBezTo>
                  <a:cubicBezTo>
                    <a:pt x="582549" y="27622"/>
                    <a:pt x="554927" y="0"/>
                    <a:pt x="520922" y="0"/>
                  </a:cubicBezTo>
                  <a:lnTo>
                    <a:pt x="61627" y="0"/>
                  </a:lnTo>
                  <a:cubicBezTo>
                    <a:pt x="27622" y="0"/>
                    <a:pt x="0" y="27527"/>
                    <a:pt x="0" y="61627"/>
                  </a:cubicBezTo>
                  <a:lnTo>
                    <a:pt x="0" y="718661"/>
                  </a:lnTo>
                  <a:cubicBezTo>
                    <a:pt x="0" y="752665"/>
                    <a:pt x="27622" y="780288"/>
                    <a:pt x="61627" y="780288"/>
                  </a:cubicBezTo>
                  <a:lnTo>
                    <a:pt x="1047274" y="780288"/>
                  </a:lnTo>
                  <a:cubicBezTo>
                    <a:pt x="1081278" y="780288"/>
                    <a:pt x="1108805" y="752665"/>
                    <a:pt x="1108805" y="718661"/>
                  </a:cubicBezTo>
                  <a:lnTo>
                    <a:pt x="1108805" y="61627"/>
                  </a:lnTo>
                  <a:cubicBezTo>
                    <a:pt x="1108805" y="27527"/>
                    <a:pt x="1081278" y="0"/>
                    <a:pt x="1047274" y="0"/>
                  </a:cubicBezTo>
                  <a:lnTo>
                    <a:pt x="1047274"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46" name="图形 2">
            <a:extLst>
              <a:ext uri="{FF2B5EF4-FFF2-40B4-BE49-F238E27FC236}">
                <a16:creationId xmlns:a16="http://schemas.microsoft.com/office/drawing/2014/main" id="{88D758FE-9DC0-C95B-75C8-37963046AAE6}"/>
              </a:ext>
            </a:extLst>
          </p:cNvPr>
          <p:cNvGrpSpPr/>
          <p:nvPr/>
        </p:nvGrpSpPr>
        <p:grpSpPr>
          <a:xfrm>
            <a:off x="4034278" y="3944615"/>
            <a:ext cx="699689" cy="886275"/>
            <a:chOff x="4143375" y="1475422"/>
            <a:chExt cx="3080003" cy="3901344"/>
          </a:xfrm>
          <a:solidFill>
            <a:sysClr val="window" lastClr="FFFFFF"/>
          </a:solidFill>
        </p:grpSpPr>
        <p:sp>
          <p:nvSpPr>
            <p:cNvPr id="47" name="任意多边形: 形状 46">
              <a:extLst>
                <a:ext uri="{FF2B5EF4-FFF2-40B4-BE49-F238E27FC236}">
                  <a16:creationId xmlns:a16="http://schemas.microsoft.com/office/drawing/2014/main" id="{CEB69F30-25F9-8679-BFD0-A84AE918DC85}"/>
                </a:ext>
              </a:extLst>
            </p:cNvPr>
            <p:cNvSpPr/>
            <p:nvPr/>
          </p:nvSpPr>
          <p:spPr>
            <a:xfrm>
              <a:off x="4718304" y="3035998"/>
              <a:ext cx="1930241" cy="1601723"/>
            </a:xfrm>
            <a:custGeom>
              <a:avLst/>
              <a:gdLst>
                <a:gd name="connsiteX0" fmla="*/ 1868615 w 1930241"/>
                <a:gd name="connsiteY0" fmla="*/ 0 h 1601723"/>
                <a:gd name="connsiteX1" fmla="*/ 61627 w 1930241"/>
                <a:gd name="connsiteY1" fmla="*/ 0 h 1601723"/>
                <a:gd name="connsiteX2" fmla="*/ 0 w 1930241"/>
                <a:gd name="connsiteY2" fmla="*/ 61627 h 1601723"/>
                <a:gd name="connsiteX3" fmla="*/ 0 w 1930241"/>
                <a:gd name="connsiteY3" fmla="*/ 472250 h 1601723"/>
                <a:gd name="connsiteX4" fmla="*/ 61627 w 1930241"/>
                <a:gd name="connsiteY4" fmla="*/ 533876 h 1601723"/>
                <a:gd name="connsiteX5" fmla="*/ 164306 w 1930241"/>
                <a:gd name="connsiteY5" fmla="*/ 533876 h 1601723"/>
                <a:gd name="connsiteX6" fmla="*/ 164306 w 1930241"/>
                <a:gd name="connsiteY6" fmla="*/ 882968 h 1601723"/>
                <a:gd name="connsiteX7" fmla="*/ 225838 w 1930241"/>
                <a:gd name="connsiteY7" fmla="*/ 944594 h 1601723"/>
                <a:gd name="connsiteX8" fmla="*/ 410623 w 1930241"/>
                <a:gd name="connsiteY8" fmla="*/ 944594 h 1601723"/>
                <a:gd name="connsiteX9" fmla="*/ 410623 w 1930241"/>
                <a:gd name="connsiteY9" fmla="*/ 1540097 h 1601723"/>
                <a:gd name="connsiteX10" fmla="*/ 472250 w 1930241"/>
                <a:gd name="connsiteY10" fmla="*/ 1601724 h 1601723"/>
                <a:gd name="connsiteX11" fmla="*/ 1457897 w 1930241"/>
                <a:gd name="connsiteY11" fmla="*/ 1601724 h 1601723"/>
                <a:gd name="connsiteX12" fmla="*/ 1519523 w 1930241"/>
                <a:gd name="connsiteY12" fmla="*/ 1540097 h 1601723"/>
                <a:gd name="connsiteX13" fmla="*/ 1519523 w 1930241"/>
                <a:gd name="connsiteY13" fmla="*/ 944594 h 1601723"/>
                <a:gd name="connsiteX14" fmla="*/ 1704308 w 1930241"/>
                <a:gd name="connsiteY14" fmla="*/ 944594 h 1601723"/>
                <a:gd name="connsiteX15" fmla="*/ 1765935 w 1930241"/>
                <a:gd name="connsiteY15" fmla="*/ 882968 h 1601723"/>
                <a:gd name="connsiteX16" fmla="*/ 1765935 w 1930241"/>
                <a:gd name="connsiteY16" fmla="*/ 533876 h 1601723"/>
                <a:gd name="connsiteX17" fmla="*/ 1868615 w 1930241"/>
                <a:gd name="connsiteY17" fmla="*/ 533876 h 1601723"/>
                <a:gd name="connsiteX18" fmla="*/ 1930241 w 1930241"/>
                <a:gd name="connsiteY18" fmla="*/ 472250 h 1601723"/>
                <a:gd name="connsiteX19" fmla="*/ 1930241 w 1930241"/>
                <a:gd name="connsiteY19" fmla="*/ 61627 h 1601723"/>
                <a:gd name="connsiteX20" fmla="*/ 1868615 w 1930241"/>
                <a:gd name="connsiteY20" fmla="*/ 0 h 1601723"/>
                <a:gd name="connsiteX21" fmla="*/ 1868615 w 1930241"/>
                <a:gd name="connsiteY21" fmla="*/ 0 h 1601723"/>
                <a:gd name="connsiteX22" fmla="*/ 410718 w 1930241"/>
                <a:gd name="connsiteY22" fmla="*/ 821341 h 1601723"/>
                <a:gd name="connsiteX23" fmla="*/ 287465 w 1930241"/>
                <a:gd name="connsiteY23" fmla="*/ 821341 h 1601723"/>
                <a:gd name="connsiteX24" fmla="*/ 287465 w 1930241"/>
                <a:gd name="connsiteY24" fmla="*/ 533876 h 1601723"/>
                <a:gd name="connsiteX25" fmla="*/ 410623 w 1930241"/>
                <a:gd name="connsiteY25" fmla="*/ 533876 h 1601723"/>
                <a:gd name="connsiteX26" fmla="*/ 410623 w 1930241"/>
                <a:gd name="connsiteY26" fmla="*/ 821341 h 1601723"/>
                <a:gd name="connsiteX27" fmla="*/ 1396365 w 1930241"/>
                <a:gd name="connsiteY27" fmla="*/ 1478470 h 1601723"/>
                <a:gd name="connsiteX28" fmla="*/ 587407 w 1930241"/>
                <a:gd name="connsiteY28" fmla="*/ 1478470 h 1601723"/>
                <a:gd name="connsiteX29" fmla="*/ 1016318 w 1930241"/>
                <a:gd name="connsiteY29" fmla="*/ 835057 h 1601723"/>
                <a:gd name="connsiteX30" fmla="*/ 1014222 w 1930241"/>
                <a:gd name="connsiteY30" fmla="*/ 763810 h 1601723"/>
                <a:gd name="connsiteX31" fmla="*/ 840867 w 1930241"/>
                <a:gd name="connsiteY31" fmla="*/ 533972 h 1601723"/>
                <a:gd name="connsiteX32" fmla="*/ 1396270 w 1930241"/>
                <a:gd name="connsiteY32" fmla="*/ 533972 h 1601723"/>
                <a:gd name="connsiteX33" fmla="*/ 1396270 w 1930241"/>
                <a:gd name="connsiteY33" fmla="*/ 1478470 h 1601723"/>
                <a:gd name="connsiteX34" fmla="*/ 533876 w 1930241"/>
                <a:gd name="connsiteY34" fmla="*/ 1336548 h 1601723"/>
                <a:gd name="connsiteX35" fmla="*/ 533876 w 1930241"/>
                <a:gd name="connsiteY35" fmla="*/ 533876 h 1601723"/>
                <a:gd name="connsiteX36" fmla="*/ 686562 w 1930241"/>
                <a:gd name="connsiteY36" fmla="*/ 533876 h 1601723"/>
                <a:gd name="connsiteX37" fmla="*/ 889540 w 1930241"/>
                <a:gd name="connsiteY37" fmla="*/ 802957 h 1601723"/>
                <a:gd name="connsiteX38" fmla="*/ 533876 w 1930241"/>
                <a:gd name="connsiteY38" fmla="*/ 1336548 h 1601723"/>
                <a:gd name="connsiteX39" fmla="*/ 1642682 w 1930241"/>
                <a:gd name="connsiteY39" fmla="*/ 821341 h 1601723"/>
                <a:gd name="connsiteX40" fmla="*/ 1519523 w 1930241"/>
                <a:gd name="connsiteY40" fmla="*/ 821341 h 1601723"/>
                <a:gd name="connsiteX41" fmla="*/ 1519523 w 1930241"/>
                <a:gd name="connsiteY41" fmla="*/ 533876 h 1601723"/>
                <a:gd name="connsiteX42" fmla="*/ 1642682 w 1930241"/>
                <a:gd name="connsiteY42" fmla="*/ 533876 h 1601723"/>
                <a:gd name="connsiteX43" fmla="*/ 1642682 w 1930241"/>
                <a:gd name="connsiteY43" fmla="*/ 821341 h 1601723"/>
                <a:gd name="connsiteX44" fmla="*/ 1806988 w 1930241"/>
                <a:gd name="connsiteY44" fmla="*/ 410718 h 1601723"/>
                <a:gd name="connsiteX45" fmla="*/ 123254 w 1930241"/>
                <a:gd name="connsiteY45" fmla="*/ 410718 h 1601723"/>
                <a:gd name="connsiteX46" fmla="*/ 123254 w 1930241"/>
                <a:gd name="connsiteY46" fmla="*/ 123253 h 1601723"/>
                <a:gd name="connsiteX47" fmla="*/ 1806988 w 1930241"/>
                <a:gd name="connsiteY47" fmla="*/ 123253 h 1601723"/>
                <a:gd name="connsiteX48" fmla="*/ 1806988 w 1930241"/>
                <a:gd name="connsiteY48" fmla="*/ 410718 h 16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930241" h="1601723">
                  <a:moveTo>
                    <a:pt x="1868615" y="0"/>
                  </a:moveTo>
                  <a:lnTo>
                    <a:pt x="61627" y="0"/>
                  </a:lnTo>
                  <a:cubicBezTo>
                    <a:pt x="27622" y="0"/>
                    <a:pt x="0" y="27527"/>
                    <a:pt x="0" y="61627"/>
                  </a:cubicBezTo>
                  <a:lnTo>
                    <a:pt x="0" y="472250"/>
                  </a:lnTo>
                  <a:cubicBezTo>
                    <a:pt x="0" y="506254"/>
                    <a:pt x="27622" y="533876"/>
                    <a:pt x="61627" y="533876"/>
                  </a:cubicBezTo>
                  <a:lnTo>
                    <a:pt x="164306" y="533876"/>
                  </a:lnTo>
                  <a:lnTo>
                    <a:pt x="164306" y="882968"/>
                  </a:lnTo>
                  <a:cubicBezTo>
                    <a:pt x="164306" y="916972"/>
                    <a:pt x="191929" y="944594"/>
                    <a:pt x="225838" y="944594"/>
                  </a:cubicBezTo>
                  <a:lnTo>
                    <a:pt x="410623" y="944594"/>
                  </a:lnTo>
                  <a:lnTo>
                    <a:pt x="410623" y="1540097"/>
                  </a:lnTo>
                  <a:cubicBezTo>
                    <a:pt x="410623" y="1574102"/>
                    <a:pt x="438245" y="1601724"/>
                    <a:pt x="472250" y="1601724"/>
                  </a:cubicBezTo>
                  <a:lnTo>
                    <a:pt x="1457897" y="1601724"/>
                  </a:lnTo>
                  <a:cubicBezTo>
                    <a:pt x="1491901" y="1601724"/>
                    <a:pt x="1519523" y="1574102"/>
                    <a:pt x="1519523" y="1540097"/>
                  </a:cubicBezTo>
                  <a:lnTo>
                    <a:pt x="1519523" y="944594"/>
                  </a:lnTo>
                  <a:lnTo>
                    <a:pt x="1704308" y="944594"/>
                  </a:lnTo>
                  <a:cubicBezTo>
                    <a:pt x="1738313" y="944594"/>
                    <a:pt x="1765935" y="916972"/>
                    <a:pt x="1765935" y="882968"/>
                  </a:cubicBezTo>
                  <a:lnTo>
                    <a:pt x="1765935" y="533876"/>
                  </a:lnTo>
                  <a:lnTo>
                    <a:pt x="1868615" y="533876"/>
                  </a:lnTo>
                  <a:cubicBezTo>
                    <a:pt x="1902619" y="533876"/>
                    <a:pt x="1930241" y="506349"/>
                    <a:pt x="1930241" y="472250"/>
                  </a:cubicBezTo>
                  <a:lnTo>
                    <a:pt x="1930241" y="61627"/>
                  </a:lnTo>
                  <a:cubicBezTo>
                    <a:pt x="1930241" y="27527"/>
                    <a:pt x="1902619" y="0"/>
                    <a:pt x="1868615" y="0"/>
                  </a:cubicBezTo>
                  <a:lnTo>
                    <a:pt x="1868615" y="0"/>
                  </a:lnTo>
                  <a:close/>
                  <a:moveTo>
                    <a:pt x="410718" y="821341"/>
                  </a:moveTo>
                  <a:lnTo>
                    <a:pt x="287465" y="821341"/>
                  </a:lnTo>
                  <a:lnTo>
                    <a:pt x="287465" y="533876"/>
                  </a:lnTo>
                  <a:lnTo>
                    <a:pt x="410623" y="533876"/>
                  </a:lnTo>
                  <a:lnTo>
                    <a:pt x="410623" y="821341"/>
                  </a:lnTo>
                  <a:close/>
                  <a:moveTo>
                    <a:pt x="1396365" y="1478470"/>
                  </a:moveTo>
                  <a:lnTo>
                    <a:pt x="587407" y="1478470"/>
                  </a:lnTo>
                  <a:lnTo>
                    <a:pt x="1016318" y="835057"/>
                  </a:lnTo>
                  <a:cubicBezTo>
                    <a:pt x="1030796" y="813244"/>
                    <a:pt x="1030034" y="784669"/>
                    <a:pt x="1014222" y="763810"/>
                  </a:cubicBezTo>
                  <a:lnTo>
                    <a:pt x="840867" y="533972"/>
                  </a:lnTo>
                  <a:lnTo>
                    <a:pt x="1396270" y="533972"/>
                  </a:lnTo>
                  <a:lnTo>
                    <a:pt x="1396270" y="1478470"/>
                  </a:lnTo>
                  <a:close/>
                  <a:moveTo>
                    <a:pt x="533876" y="1336548"/>
                  </a:moveTo>
                  <a:lnTo>
                    <a:pt x="533876" y="533876"/>
                  </a:lnTo>
                  <a:lnTo>
                    <a:pt x="686562" y="533876"/>
                  </a:lnTo>
                  <a:lnTo>
                    <a:pt x="889540" y="802957"/>
                  </a:lnTo>
                  <a:lnTo>
                    <a:pt x="533876" y="1336548"/>
                  </a:lnTo>
                  <a:close/>
                  <a:moveTo>
                    <a:pt x="1642682" y="821341"/>
                  </a:moveTo>
                  <a:lnTo>
                    <a:pt x="1519523" y="821341"/>
                  </a:lnTo>
                  <a:lnTo>
                    <a:pt x="1519523" y="533876"/>
                  </a:lnTo>
                  <a:lnTo>
                    <a:pt x="1642682" y="533876"/>
                  </a:lnTo>
                  <a:lnTo>
                    <a:pt x="1642682" y="821341"/>
                  </a:lnTo>
                  <a:close/>
                  <a:moveTo>
                    <a:pt x="1806988" y="410718"/>
                  </a:moveTo>
                  <a:lnTo>
                    <a:pt x="123254" y="410718"/>
                  </a:lnTo>
                  <a:lnTo>
                    <a:pt x="123254" y="123253"/>
                  </a:lnTo>
                  <a:lnTo>
                    <a:pt x="1806988" y="123253"/>
                  </a:lnTo>
                  <a:lnTo>
                    <a:pt x="1806988" y="410718"/>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8" name="任意多边形: 形状 47">
              <a:extLst>
                <a:ext uri="{FF2B5EF4-FFF2-40B4-BE49-F238E27FC236}">
                  <a16:creationId xmlns:a16="http://schemas.microsoft.com/office/drawing/2014/main" id="{5DA52540-33DD-CCA9-6C41-6FC404E86B1A}"/>
                </a:ext>
              </a:extLst>
            </p:cNvPr>
            <p:cNvSpPr/>
            <p:nvPr/>
          </p:nvSpPr>
          <p:spPr>
            <a:xfrm>
              <a:off x="4143375" y="1475422"/>
              <a:ext cx="3080003" cy="3901344"/>
            </a:xfrm>
            <a:custGeom>
              <a:avLst/>
              <a:gdLst>
                <a:gd name="connsiteX0" fmla="*/ 1786414 w 3080003"/>
                <a:gd name="connsiteY0" fmla="*/ 0 h 3901344"/>
                <a:gd name="connsiteX1" fmla="*/ 1293590 w 3080003"/>
                <a:gd name="connsiteY1" fmla="*/ 0 h 3901344"/>
                <a:gd name="connsiteX2" fmla="*/ 0 w 3080003"/>
                <a:gd name="connsiteY2" fmla="*/ 1293590 h 3901344"/>
                <a:gd name="connsiteX3" fmla="*/ 61627 w 3080003"/>
                <a:gd name="connsiteY3" fmla="*/ 1355217 h 3901344"/>
                <a:gd name="connsiteX4" fmla="*/ 328517 w 3080003"/>
                <a:gd name="connsiteY4" fmla="*/ 1355217 h 3901344"/>
                <a:gd name="connsiteX5" fmla="*/ 328517 w 3080003"/>
                <a:gd name="connsiteY5" fmla="*/ 3839813 h 3901344"/>
                <a:gd name="connsiteX6" fmla="*/ 390144 w 3080003"/>
                <a:gd name="connsiteY6" fmla="*/ 3901345 h 3901344"/>
                <a:gd name="connsiteX7" fmla="*/ 2689955 w 3080003"/>
                <a:gd name="connsiteY7" fmla="*/ 3901345 h 3901344"/>
                <a:gd name="connsiteX8" fmla="*/ 2751487 w 3080003"/>
                <a:gd name="connsiteY8" fmla="*/ 3839813 h 3901344"/>
                <a:gd name="connsiteX9" fmla="*/ 2751487 w 3080003"/>
                <a:gd name="connsiteY9" fmla="*/ 1355217 h 3901344"/>
                <a:gd name="connsiteX10" fmla="*/ 3018473 w 3080003"/>
                <a:gd name="connsiteY10" fmla="*/ 1355217 h 3901344"/>
                <a:gd name="connsiteX11" fmla="*/ 3080004 w 3080003"/>
                <a:gd name="connsiteY11" fmla="*/ 1293590 h 3901344"/>
                <a:gd name="connsiteX12" fmla="*/ 1786414 w 3080003"/>
                <a:gd name="connsiteY12" fmla="*/ 0 h 3901344"/>
                <a:gd name="connsiteX13" fmla="*/ 1786414 w 3080003"/>
                <a:gd name="connsiteY13" fmla="*/ 0 h 3901344"/>
                <a:gd name="connsiteX14" fmla="*/ 2169795 w 3080003"/>
                <a:gd name="connsiteY14" fmla="*/ 1232059 h 3901344"/>
                <a:gd name="connsiteX15" fmla="*/ 2108168 w 3080003"/>
                <a:gd name="connsiteY15" fmla="*/ 1293686 h 3901344"/>
                <a:gd name="connsiteX16" fmla="*/ 2169795 w 3080003"/>
                <a:gd name="connsiteY16" fmla="*/ 1355312 h 3901344"/>
                <a:gd name="connsiteX17" fmla="*/ 2628329 w 3080003"/>
                <a:gd name="connsiteY17" fmla="*/ 1355312 h 3901344"/>
                <a:gd name="connsiteX18" fmla="*/ 2628329 w 3080003"/>
                <a:gd name="connsiteY18" fmla="*/ 3531870 h 3901344"/>
                <a:gd name="connsiteX19" fmla="*/ 2364010 w 3080003"/>
                <a:gd name="connsiteY19" fmla="*/ 3531870 h 3901344"/>
                <a:gd name="connsiteX20" fmla="*/ 2299811 w 3080003"/>
                <a:gd name="connsiteY20" fmla="*/ 3591592 h 3901344"/>
                <a:gd name="connsiteX21" fmla="*/ 2361343 w 3080003"/>
                <a:gd name="connsiteY21" fmla="*/ 3655124 h 3901344"/>
                <a:gd name="connsiteX22" fmla="*/ 2628329 w 3080003"/>
                <a:gd name="connsiteY22" fmla="*/ 3655124 h 3901344"/>
                <a:gd name="connsiteX23" fmla="*/ 2628329 w 3080003"/>
                <a:gd name="connsiteY23" fmla="*/ 3778282 h 3901344"/>
                <a:gd name="connsiteX24" fmla="*/ 451771 w 3080003"/>
                <a:gd name="connsiteY24" fmla="*/ 3778282 h 3901344"/>
                <a:gd name="connsiteX25" fmla="*/ 451771 w 3080003"/>
                <a:gd name="connsiteY25" fmla="*/ 3655124 h 3901344"/>
                <a:gd name="connsiteX26" fmla="*/ 2030349 w 3080003"/>
                <a:gd name="connsiteY26" fmla="*/ 3655124 h 3901344"/>
                <a:gd name="connsiteX27" fmla="*/ 2094548 w 3080003"/>
                <a:gd name="connsiteY27" fmla="*/ 3595402 h 3901344"/>
                <a:gd name="connsiteX28" fmla="*/ 2033016 w 3080003"/>
                <a:gd name="connsiteY28" fmla="*/ 3531965 h 3901344"/>
                <a:gd name="connsiteX29" fmla="*/ 451866 w 3080003"/>
                <a:gd name="connsiteY29" fmla="*/ 3531965 h 3901344"/>
                <a:gd name="connsiteX30" fmla="*/ 451866 w 3080003"/>
                <a:gd name="connsiteY30" fmla="*/ 1355217 h 3901344"/>
                <a:gd name="connsiteX31" fmla="*/ 1833563 w 3080003"/>
                <a:gd name="connsiteY31" fmla="*/ 1355217 h 3901344"/>
                <a:gd name="connsiteX32" fmla="*/ 1895094 w 3080003"/>
                <a:gd name="connsiteY32" fmla="*/ 1293590 h 3901344"/>
                <a:gd name="connsiteX33" fmla="*/ 1833563 w 3080003"/>
                <a:gd name="connsiteY33" fmla="*/ 1231964 h 3901344"/>
                <a:gd name="connsiteX34" fmla="*/ 124778 w 3080003"/>
                <a:gd name="connsiteY34" fmla="*/ 1231964 h 3901344"/>
                <a:gd name="connsiteX35" fmla="*/ 1293590 w 3080003"/>
                <a:gd name="connsiteY35" fmla="*/ 123158 h 3901344"/>
                <a:gd name="connsiteX36" fmla="*/ 1786414 w 3080003"/>
                <a:gd name="connsiteY36" fmla="*/ 123158 h 3901344"/>
                <a:gd name="connsiteX37" fmla="*/ 2955227 w 3080003"/>
                <a:gd name="connsiteY37" fmla="*/ 1231964 h 3901344"/>
                <a:gd name="connsiteX38" fmla="*/ 2169795 w 3080003"/>
                <a:gd name="connsiteY38" fmla="*/ 1231964 h 3901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080003" h="3901344">
                  <a:moveTo>
                    <a:pt x="1786414" y="0"/>
                  </a:moveTo>
                  <a:lnTo>
                    <a:pt x="1293590" y="0"/>
                  </a:lnTo>
                  <a:cubicBezTo>
                    <a:pt x="580358" y="0"/>
                    <a:pt x="0" y="580358"/>
                    <a:pt x="0" y="1293590"/>
                  </a:cubicBezTo>
                  <a:cubicBezTo>
                    <a:pt x="0" y="1327595"/>
                    <a:pt x="27527" y="1355217"/>
                    <a:pt x="61627" y="1355217"/>
                  </a:cubicBezTo>
                  <a:lnTo>
                    <a:pt x="328517" y="1355217"/>
                  </a:lnTo>
                  <a:lnTo>
                    <a:pt x="328517" y="3839813"/>
                  </a:lnTo>
                  <a:cubicBezTo>
                    <a:pt x="328517" y="3873818"/>
                    <a:pt x="356140" y="3901345"/>
                    <a:pt x="390144" y="3901345"/>
                  </a:cubicBezTo>
                  <a:lnTo>
                    <a:pt x="2689955" y="3901345"/>
                  </a:lnTo>
                  <a:cubicBezTo>
                    <a:pt x="2723960" y="3901345"/>
                    <a:pt x="2751487" y="3873818"/>
                    <a:pt x="2751487" y="3839813"/>
                  </a:cubicBezTo>
                  <a:lnTo>
                    <a:pt x="2751487" y="1355217"/>
                  </a:lnTo>
                  <a:lnTo>
                    <a:pt x="3018473" y="1355217"/>
                  </a:lnTo>
                  <a:cubicBezTo>
                    <a:pt x="3052477" y="1355217"/>
                    <a:pt x="3080004" y="1327690"/>
                    <a:pt x="3080004" y="1293590"/>
                  </a:cubicBezTo>
                  <a:cubicBezTo>
                    <a:pt x="3080099" y="580358"/>
                    <a:pt x="2499741" y="0"/>
                    <a:pt x="1786414" y="0"/>
                  </a:cubicBezTo>
                  <a:lnTo>
                    <a:pt x="1786414" y="0"/>
                  </a:lnTo>
                  <a:close/>
                  <a:moveTo>
                    <a:pt x="2169795" y="1232059"/>
                  </a:moveTo>
                  <a:cubicBezTo>
                    <a:pt x="2135696" y="1232059"/>
                    <a:pt x="2108168" y="1259681"/>
                    <a:pt x="2108168" y="1293686"/>
                  </a:cubicBezTo>
                  <a:cubicBezTo>
                    <a:pt x="2108168" y="1327690"/>
                    <a:pt x="2135791" y="1355312"/>
                    <a:pt x="2169795" y="1355312"/>
                  </a:cubicBezTo>
                  <a:lnTo>
                    <a:pt x="2628329" y="1355312"/>
                  </a:lnTo>
                  <a:lnTo>
                    <a:pt x="2628329" y="3531870"/>
                  </a:lnTo>
                  <a:lnTo>
                    <a:pt x="2364010" y="3531870"/>
                  </a:lnTo>
                  <a:cubicBezTo>
                    <a:pt x="2330291" y="3531870"/>
                    <a:pt x="2300859" y="3557873"/>
                    <a:pt x="2299811" y="3591592"/>
                  </a:cubicBezTo>
                  <a:cubicBezTo>
                    <a:pt x="2298764" y="3626453"/>
                    <a:pt x="2326672" y="3655124"/>
                    <a:pt x="2361343" y="3655124"/>
                  </a:cubicBezTo>
                  <a:lnTo>
                    <a:pt x="2628329" y="3655124"/>
                  </a:lnTo>
                  <a:lnTo>
                    <a:pt x="2628329" y="3778282"/>
                  </a:lnTo>
                  <a:lnTo>
                    <a:pt x="451771" y="3778282"/>
                  </a:lnTo>
                  <a:lnTo>
                    <a:pt x="451771" y="3655124"/>
                  </a:lnTo>
                  <a:lnTo>
                    <a:pt x="2030349" y="3655124"/>
                  </a:lnTo>
                  <a:cubicBezTo>
                    <a:pt x="2064068" y="3655124"/>
                    <a:pt x="2093500" y="3629120"/>
                    <a:pt x="2094548" y="3595402"/>
                  </a:cubicBezTo>
                  <a:cubicBezTo>
                    <a:pt x="2095595" y="3560540"/>
                    <a:pt x="2067592" y="3531965"/>
                    <a:pt x="2033016" y="3531965"/>
                  </a:cubicBezTo>
                  <a:lnTo>
                    <a:pt x="451866" y="3531965"/>
                  </a:lnTo>
                  <a:lnTo>
                    <a:pt x="451866" y="1355217"/>
                  </a:lnTo>
                  <a:lnTo>
                    <a:pt x="1833563" y="1355217"/>
                  </a:lnTo>
                  <a:cubicBezTo>
                    <a:pt x="1867567" y="1355217"/>
                    <a:pt x="1895094" y="1327690"/>
                    <a:pt x="1895094" y="1293590"/>
                  </a:cubicBezTo>
                  <a:cubicBezTo>
                    <a:pt x="1895094" y="1259586"/>
                    <a:pt x="1867567" y="1231964"/>
                    <a:pt x="1833563" y="1231964"/>
                  </a:cubicBezTo>
                  <a:lnTo>
                    <a:pt x="124778" y="1231964"/>
                  </a:lnTo>
                  <a:cubicBezTo>
                    <a:pt x="156972" y="615220"/>
                    <a:pt x="668941" y="123158"/>
                    <a:pt x="1293590" y="123158"/>
                  </a:cubicBezTo>
                  <a:lnTo>
                    <a:pt x="1786414" y="123158"/>
                  </a:lnTo>
                  <a:cubicBezTo>
                    <a:pt x="2411063" y="123158"/>
                    <a:pt x="2923128" y="615220"/>
                    <a:pt x="2955227" y="1231964"/>
                  </a:cubicBezTo>
                  <a:lnTo>
                    <a:pt x="2169795" y="1231964"/>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49" name="图形 2">
            <a:extLst>
              <a:ext uri="{FF2B5EF4-FFF2-40B4-BE49-F238E27FC236}">
                <a16:creationId xmlns:a16="http://schemas.microsoft.com/office/drawing/2014/main" id="{EC85D8C9-6361-8A7E-AFCB-AA7543063A90}"/>
              </a:ext>
            </a:extLst>
          </p:cNvPr>
          <p:cNvGrpSpPr/>
          <p:nvPr/>
        </p:nvGrpSpPr>
        <p:grpSpPr>
          <a:xfrm>
            <a:off x="5640232" y="3191709"/>
            <a:ext cx="984561" cy="798029"/>
            <a:chOff x="4143375" y="2214657"/>
            <a:chExt cx="3901344" cy="3162204"/>
          </a:xfrm>
          <a:solidFill>
            <a:sysClr val="window" lastClr="FFFFFF"/>
          </a:solidFill>
        </p:grpSpPr>
        <p:sp>
          <p:nvSpPr>
            <p:cNvPr id="50" name="任意多边形: 形状 49">
              <a:extLst>
                <a:ext uri="{FF2B5EF4-FFF2-40B4-BE49-F238E27FC236}">
                  <a16:creationId xmlns:a16="http://schemas.microsoft.com/office/drawing/2014/main" id="{55C01AD8-0892-C85A-E03D-25E9EA32BDF6}"/>
                </a:ext>
              </a:extLst>
            </p:cNvPr>
            <p:cNvSpPr/>
            <p:nvPr/>
          </p:nvSpPr>
          <p:spPr>
            <a:xfrm>
              <a:off x="4143375" y="2214657"/>
              <a:ext cx="3901344" cy="3162204"/>
            </a:xfrm>
            <a:custGeom>
              <a:avLst/>
              <a:gdLst>
                <a:gd name="connsiteX0" fmla="*/ 3656743 w 3901344"/>
                <a:gd name="connsiteY0" fmla="*/ 0 h 3162204"/>
                <a:gd name="connsiteX1" fmla="*/ 244697 w 3901344"/>
                <a:gd name="connsiteY1" fmla="*/ 0 h 3162204"/>
                <a:gd name="connsiteX2" fmla="*/ 0 w 3901344"/>
                <a:gd name="connsiteY2" fmla="*/ 244697 h 3162204"/>
                <a:gd name="connsiteX3" fmla="*/ 0 w 3901344"/>
                <a:gd name="connsiteY3" fmla="*/ 2178272 h 3162204"/>
                <a:gd name="connsiteX4" fmla="*/ 244697 w 3901344"/>
                <a:gd name="connsiteY4" fmla="*/ 2422970 h 3162204"/>
                <a:gd name="connsiteX5" fmla="*/ 1396270 w 3901344"/>
                <a:gd name="connsiteY5" fmla="*/ 2422970 h 3162204"/>
                <a:gd name="connsiteX6" fmla="*/ 1396270 w 3901344"/>
                <a:gd name="connsiteY6" fmla="*/ 2835497 h 3162204"/>
                <a:gd name="connsiteX7" fmla="*/ 1242346 w 3901344"/>
                <a:gd name="connsiteY7" fmla="*/ 3066383 h 3162204"/>
                <a:gd name="connsiteX8" fmla="*/ 1239298 w 3901344"/>
                <a:gd name="connsiteY8" fmla="*/ 3129629 h 3162204"/>
                <a:gd name="connsiteX9" fmla="*/ 1293590 w 3901344"/>
                <a:gd name="connsiteY9" fmla="*/ 3162205 h 3162204"/>
                <a:gd name="connsiteX10" fmla="*/ 2607755 w 3901344"/>
                <a:gd name="connsiteY10" fmla="*/ 3162205 h 3162204"/>
                <a:gd name="connsiteX11" fmla="*/ 2662047 w 3901344"/>
                <a:gd name="connsiteY11" fmla="*/ 3129629 h 3162204"/>
                <a:gd name="connsiteX12" fmla="*/ 2658999 w 3901344"/>
                <a:gd name="connsiteY12" fmla="*/ 3066383 h 3162204"/>
                <a:gd name="connsiteX13" fmla="*/ 2505075 w 3901344"/>
                <a:gd name="connsiteY13" fmla="*/ 2835497 h 3162204"/>
                <a:gd name="connsiteX14" fmla="*/ 2505075 w 3901344"/>
                <a:gd name="connsiteY14" fmla="*/ 2422970 h 3162204"/>
                <a:gd name="connsiteX15" fmla="*/ 3656648 w 3901344"/>
                <a:gd name="connsiteY15" fmla="*/ 2422970 h 3162204"/>
                <a:gd name="connsiteX16" fmla="*/ 3901345 w 3901344"/>
                <a:gd name="connsiteY16" fmla="*/ 2178272 h 3162204"/>
                <a:gd name="connsiteX17" fmla="*/ 3901345 w 3901344"/>
                <a:gd name="connsiteY17" fmla="*/ 244697 h 3162204"/>
                <a:gd name="connsiteX18" fmla="*/ 3656743 w 3901344"/>
                <a:gd name="connsiteY18" fmla="*/ 0 h 3162204"/>
                <a:gd name="connsiteX19" fmla="*/ 3656743 w 3901344"/>
                <a:gd name="connsiteY19" fmla="*/ 0 h 3162204"/>
                <a:gd name="connsiteX20" fmla="*/ 1408748 w 3901344"/>
                <a:gd name="connsiteY20" fmla="*/ 3039047 h 3162204"/>
                <a:gd name="connsiteX21" fmla="*/ 1490948 w 3901344"/>
                <a:gd name="connsiteY21" fmla="*/ 2915793 h 3162204"/>
                <a:gd name="connsiteX22" fmla="*/ 2115026 w 3901344"/>
                <a:gd name="connsiteY22" fmla="*/ 2915793 h 3162204"/>
                <a:gd name="connsiteX23" fmla="*/ 2176558 w 3901344"/>
                <a:gd name="connsiteY23" fmla="*/ 2854262 h 3162204"/>
                <a:gd name="connsiteX24" fmla="*/ 2115026 w 3901344"/>
                <a:gd name="connsiteY24" fmla="*/ 2792635 h 3162204"/>
                <a:gd name="connsiteX25" fmla="*/ 1519523 w 3901344"/>
                <a:gd name="connsiteY25" fmla="*/ 2792635 h 3162204"/>
                <a:gd name="connsiteX26" fmla="*/ 1519523 w 3901344"/>
                <a:gd name="connsiteY26" fmla="*/ 2423065 h 3162204"/>
                <a:gd name="connsiteX27" fmla="*/ 2381917 w 3901344"/>
                <a:gd name="connsiteY27" fmla="*/ 2423065 h 3162204"/>
                <a:gd name="connsiteX28" fmla="*/ 2381917 w 3901344"/>
                <a:gd name="connsiteY28" fmla="*/ 2854262 h 3162204"/>
                <a:gd name="connsiteX29" fmla="*/ 2392299 w 3901344"/>
                <a:gd name="connsiteY29" fmla="*/ 2888456 h 3162204"/>
                <a:gd name="connsiteX30" fmla="*/ 2492693 w 3901344"/>
                <a:gd name="connsiteY30" fmla="*/ 3039142 h 3162204"/>
                <a:gd name="connsiteX31" fmla="*/ 1408748 w 3901344"/>
                <a:gd name="connsiteY31" fmla="*/ 3039142 h 3162204"/>
                <a:gd name="connsiteX32" fmla="*/ 3778187 w 3901344"/>
                <a:gd name="connsiteY32" fmla="*/ 1806988 h 3162204"/>
                <a:gd name="connsiteX33" fmla="*/ 3202305 w 3901344"/>
                <a:gd name="connsiteY33" fmla="*/ 1806988 h 3162204"/>
                <a:gd name="connsiteX34" fmla="*/ 3140678 w 3901344"/>
                <a:gd name="connsiteY34" fmla="*/ 1868519 h 3162204"/>
                <a:gd name="connsiteX35" fmla="*/ 3202305 w 3901344"/>
                <a:gd name="connsiteY35" fmla="*/ 1930146 h 3162204"/>
                <a:gd name="connsiteX36" fmla="*/ 3778282 w 3901344"/>
                <a:gd name="connsiteY36" fmla="*/ 1930146 h 3162204"/>
                <a:gd name="connsiteX37" fmla="*/ 3778282 w 3901344"/>
                <a:gd name="connsiteY37" fmla="*/ 2178272 h 3162204"/>
                <a:gd name="connsiteX38" fmla="*/ 3656743 w 3901344"/>
                <a:gd name="connsiteY38" fmla="*/ 2299811 h 3162204"/>
                <a:gd name="connsiteX39" fmla="*/ 244697 w 3901344"/>
                <a:gd name="connsiteY39" fmla="*/ 2299811 h 3162204"/>
                <a:gd name="connsiteX40" fmla="*/ 123158 w 3901344"/>
                <a:gd name="connsiteY40" fmla="*/ 2178272 h 3162204"/>
                <a:gd name="connsiteX41" fmla="*/ 123158 w 3901344"/>
                <a:gd name="connsiteY41" fmla="*/ 1930146 h 3162204"/>
                <a:gd name="connsiteX42" fmla="*/ 2849309 w 3901344"/>
                <a:gd name="connsiteY42" fmla="*/ 1930146 h 3162204"/>
                <a:gd name="connsiteX43" fmla="*/ 2910935 w 3901344"/>
                <a:gd name="connsiteY43" fmla="*/ 1868519 h 3162204"/>
                <a:gd name="connsiteX44" fmla="*/ 2849309 w 3901344"/>
                <a:gd name="connsiteY44" fmla="*/ 1806988 h 3162204"/>
                <a:gd name="connsiteX45" fmla="*/ 123158 w 3901344"/>
                <a:gd name="connsiteY45" fmla="*/ 1806988 h 3162204"/>
                <a:gd name="connsiteX46" fmla="*/ 123158 w 3901344"/>
                <a:gd name="connsiteY46" fmla="*/ 244697 h 3162204"/>
                <a:gd name="connsiteX47" fmla="*/ 244697 w 3901344"/>
                <a:gd name="connsiteY47" fmla="*/ 123158 h 3162204"/>
                <a:gd name="connsiteX48" fmla="*/ 3656743 w 3901344"/>
                <a:gd name="connsiteY48" fmla="*/ 123158 h 3162204"/>
                <a:gd name="connsiteX49" fmla="*/ 3778282 w 3901344"/>
                <a:gd name="connsiteY49" fmla="*/ 244697 h 3162204"/>
                <a:gd name="connsiteX50" fmla="*/ 3778282 w 3901344"/>
                <a:gd name="connsiteY50" fmla="*/ 1806988 h 3162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01344" h="3162204">
                  <a:moveTo>
                    <a:pt x="3656743" y="0"/>
                  </a:moveTo>
                  <a:lnTo>
                    <a:pt x="244697" y="0"/>
                  </a:lnTo>
                  <a:cubicBezTo>
                    <a:pt x="109823" y="0"/>
                    <a:pt x="0" y="109728"/>
                    <a:pt x="0" y="244697"/>
                  </a:cubicBezTo>
                  <a:lnTo>
                    <a:pt x="0" y="2178272"/>
                  </a:lnTo>
                  <a:cubicBezTo>
                    <a:pt x="0" y="2313242"/>
                    <a:pt x="109823" y="2422970"/>
                    <a:pt x="244697" y="2422970"/>
                  </a:cubicBezTo>
                  <a:lnTo>
                    <a:pt x="1396270" y="2422970"/>
                  </a:lnTo>
                  <a:lnTo>
                    <a:pt x="1396270" y="2835497"/>
                  </a:lnTo>
                  <a:lnTo>
                    <a:pt x="1242346" y="3066383"/>
                  </a:lnTo>
                  <a:cubicBezTo>
                    <a:pt x="1229678" y="3085338"/>
                    <a:pt x="1228535" y="3109627"/>
                    <a:pt x="1239298" y="3129629"/>
                  </a:cubicBezTo>
                  <a:cubicBezTo>
                    <a:pt x="1250061" y="3149727"/>
                    <a:pt x="1270921" y="3162205"/>
                    <a:pt x="1293590" y="3162205"/>
                  </a:cubicBezTo>
                  <a:lnTo>
                    <a:pt x="2607755" y="3162205"/>
                  </a:lnTo>
                  <a:cubicBezTo>
                    <a:pt x="2630424" y="3162205"/>
                    <a:pt x="2651379" y="3149727"/>
                    <a:pt x="2662047" y="3129629"/>
                  </a:cubicBezTo>
                  <a:cubicBezTo>
                    <a:pt x="2672810" y="3109627"/>
                    <a:pt x="2671572" y="3085338"/>
                    <a:pt x="2658999" y="3066383"/>
                  </a:cubicBezTo>
                  <a:lnTo>
                    <a:pt x="2505075" y="2835497"/>
                  </a:lnTo>
                  <a:lnTo>
                    <a:pt x="2505075" y="2422970"/>
                  </a:lnTo>
                  <a:lnTo>
                    <a:pt x="3656648" y="2422970"/>
                  </a:lnTo>
                  <a:cubicBezTo>
                    <a:pt x="3791617" y="2422970"/>
                    <a:pt x="3901345" y="2313242"/>
                    <a:pt x="3901345" y="2178272"/>
                  </a:cubicBezTo>
                  <a:lnTo>
                    <a:pt x="3901345" y="244697"/>
                  </a:lnTo>
                  <a:cubicBezTo>
                    <a:pt x="3901440" y="109728"/>
                    <a:pt x="3791617" y="0"/>
                    <a:pt x="3656743" y="0"/>
                  </a:cubicBezTo>
                  <a:lnTo>
                    <a:pt x="3656743" y="0"/>
                  </a:lnTo>
                  <a:close/>
                  <a:moveTo>
                    <a:pt x="1408748" y="3039047"/>
                  </a:moveTo>
                  <a:lnTo>
                    <a:pt x="1490948" y="2915793"/>
                  </a:lnTo>
                  <a:lnTo>
                    <a:pt x="2115026" y="2915793"/>
                  </a:lnTo>
                  <a:cubicBezTo>
                    <a:pt x="2149031" y="2915793"/>
                    <a:pt x="2176558" y="2888266"/>
                    <a:pt x="2176558" y="2854262"/>
                  </a:cubicBezTo>
                  <a:cubicBezTo>
                    <a:pt x="2176558" y="2820257"/>
                    <a:pt x="2149031" y="2792635"/>
                    <a:pt x="2115026" y="2792635"/>
                  </a:cubicBezTo>
                  <a:lnTo>
                    <a:pt x="1519523" y="2792635"/>
                  </a:lnTo>
                  <a:lnTo>
                    <a:pt x="1519523" y="2423065"/>
                  </a:lnTo>
                  <a:lnTo>
                    <a:pt x="2381917" y="2423065"/>
                  </a:lnTo>
                  <a:lnTo>
                    <a:pt x="2381917" y="2854262"/>
                  </a:lnTo>
                  <a:cubicBezTo>
                    <a:pt x="2381917" y="2866358"/>
                    <a:pt x="2385536" y="2878265"/>
                    <a:pt x="2392299" y="2888456"/>
                  </a:cubicBezTo>
                  <a:lnTo>
                    <a:pt x="2492693" y="3039142"/>
                  </a:lnTo>
                  <a:lnTo>
                    <a:pt x="1408748" y="3039142"/>
                  </a:lnTo>
                  <a:close/>
                  <a:moveTo>
                    <a:pt x="3778187" y="1806988"/>
                  </a:moveTo>
                  <a:lnTo>
                    <a:pt x="3202305" y="1806988"/>
                  </a:lnTo>
                  <a:cubicBezTo>
                    <a:pt x="3168301" y="1806988"/>
                    <a:pt x="3140678" y="1834515"/>
                    <a:pt x="3140678" y="1868519"/>
                  </a:cubicBezTo>
                  <a:cubicBezTo>
                    <a:pt x="3140678" y="1902524"/>
                    <a:pt x="3168301" y="1930146"/>
                    <a:pt x="3202305" y="1930146"/>
                  </a:cubicBezTo>
                  <a:lnTo>
                    <a:pt x="3778282" y="1930146"/>
                  </a:lnTo>
                  <a:lnTo>
                    <a:pt x="3778282" y="2178272"/>
                  </a:lnTo>
                  <a:cubicBezTo>
                    <a:pt x="3778282" y="2245424"/>
                    <a:pt x="3723894" y="2299811"/>
                    <a:pt x="3656743" y="2299811"/>
                  </a:cubicBezTo>
                  <a:lnTo>
                    <a:pt x="244697" y="2299811"/>
                  </a:lnTo>
                  <a:cubicBezTo>
                    <a:pt x="177546" y="2299811"/>
                    <a:pt x="123158" y="2245424"/>
                    <a:pt x="123158" y="2178272"/>
                  </a:cubicBezTo>
                  <a:lnTo>
                    <a:pt x="123158" y="1930146"/>
                  </a:lnTo>
                  <a:lnTo>
                    <a:pt x="2849309" y="1930146"/>
                  </a:lnTo>
                  <a:cubicBezTo>
                    <a:pt x="2883313" y="1930146"/>
                    <a:pt x="2910935" y="1902524"/>
                    <a:pt x="2910935" y="1868519"/>
                  </a:cubicBezTo>
                  <a:cubicBezTo>
                    <a:pt x="2910935" y="1834515"/>
                    <a:pt x="2883408" y="1806988"/>
                    <a:pt x="2849309" y="1806988"/>
                  </a:cubicBezTo>
                  <a:lnTo>
                    <a:pt x="123158" y="1806988"/>
                  </a:lnTo>
                  <a:lnTo>
                    <a:pt x="123158" y="244697"/>
                  </a:lnTo>
                  <a:cubicBezTo>
                    <a:pt x="123158" y="177546"/>
                    <a:pt x="177546" y="123158"/>
                    <a:pt x="244697" y="123158"/>
                  </a:cubicBezTo>
                  <a:lnTo>
                    <a:pt x="3656743" y="123158"/>
                  </a:lnTo>
                  <a:cubicBezTo>
                    <a:pt x="3723894" y="123158"/>
                    <a:pt x="3778282" y="177546"/>
                    <a:pt x="3778282" y="244697"/>
                  </a:cubicBezTo>
                  <a:lnTo>
                    <a:pt x="3778282" y="1806988"/>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51" name="任意多边形: 形状 50">
              <a:extLst>
                <a:ext uri="{FF2B5EF4-FFF2-40B4-BE49-F238E27FC236}">
                  <a16:creationId xmlns:a16="http://schemas.microsoft.com/office/drawing/2014/main" id="{1B3D6C8D-B054-7256-B257-6B28C71FE0C1}"/>
                </a:ext>
              </a:extLst>
            </p:cNvPr>
            <p:cNvSpPr/>
            <p:nvPr/>
          </p:nvSpPr>
          <p:spPr>
            <a:xfrm>
              <a:off x="5046821" y="2625375"/>
              <a:ext cx="2094547" cy="1190910"/>
            </a:xfrm>
            <a:custGeom>
              <a:avLst/>
              <a:gdLst>
                <a:gd name="connsiteX0" fmla="*/ 1830991 w 2094547"/>
                <a:gd name="connsiteY0" fmla="*/ 0 h 1190910"/>
                <a:gd name="connsiteX1" fmla="*/ 263557 w 2094547"/>
                <a:gd name="connsiteY1" fmla="*/ 0 h 1190910"/>
                <a:gd name="connsiteX2" fmla="*/ 0 w 2094547"/>
                <a:gd name="connsiteY2" fmla="*/ 263461 h 1190910"/>
                <a:gd name="connsiteX3" fmla="*/ 0 w 2094547"/>
                <a:gd name="connsiteY3" fmla="*/ 927354 h 1190910"/>
                <a:gd name="connsiteX4" fmla="*/ 263557 w 2094547"/>
                <a:gd name="connsiteY4" fmla="*/ 1190911 h 1190910"/>
                <a:gd name="connsiteX5" fmla="*/ 1830991 w 2094547"/>
                <a:gd name="connsiteY5" fmla="*/ 1190911 h 1190910"/>
                <a:gd name="connsiteX6" fmla="*/ 2094548 w 2094547"/>
                <a:gd name="connsiteY6" fmla="*/ 927354 h 1190910"/>
                <a:gd name="connsiteX7" fmla="*/ 2094548 w 2094547"/>
                <a:gd name="connsiteY7" fmla="*/ 263461 h 1190910"/>
                <a:gd name="connsiteX8" fmla="*/ 1830991 w 2094547"/>
                <a:gd name="connsiteY8" fmla="*/ 0 h 1190910"/>
                <a:gd name="connsiteX9" fmla="*/ 1830991 w 2094547"/>
                <a:gd name="connsiteY9" fmla="*/ 0 h 1190910"/>
                <a:gd name="connsiteX10" fmla="*/ 1673257 w 2094547"/>
                <a:gd name="connsiteY10" fmla="*/ 123158 h 1190910"/>
                <a:gd name="connsiteX11" fmla="*/ 1047369 w 2094547"/>
                <a:gd name="connsiteY11" fmla="*/ 561308 h 1190910"/>
                <a:gd name="connsiteX12" fmla="*/ 421386 w 2094547"/>
                <a:gd name="connsiteY12" fmla="*/ 123158 h 1190910"/>
                <a:gd name="connsiteX13" fmla="*/ 1673257 w 2094547"/>
                <a:gd name="connsiteY13" fmla="*/ 123158 h 1190910"/>
                <a:gd name="connsiteX14" fmla="*/ 123254 w 2094547"/>
                <a:gd name="connsiteY14" fmla="*/ 263461 h 1190910"/>
                <a:gd name="connsiteX15" fmla="*/ 217742 w 2094547"/>
                <a:gd name="connsiteY15" fmla="*/ 130969 h 1190910"/>
                <a:gd name="connsiteX16" fmla="*/ 784193 w 2094547"/>
                <a:gd name="connsiteY16" fmla="*/ 527495 h 1190910"/>
                <a:gd name="connsiteX17" fmla="*/ 123254 w 2094547"/>
                <a:gd name="connsiteY17" fmla="*/ 791813 h 1190910"/>
                <a:gd name="connsiteX18" fmla="*/ 123254 w 2094547"/>
                <a:gd name="connsiteY18" fmla="*/ 263461 h 1190910"/>
                <a:gd name="connsiteX19" fmla="*/ 1830991 w 2094547"/>
                <a:gd name="connsiteY19" fmla="*/ 1067753 h 1190910"/>
                <a:gd name="connsiteX20" fmla="*/ 263557 w 2094547"/>
                <a:gd name="connsiteY20" fmla="*/ 1067753 h 1190910"/>
                <a:gd name="connsiteX21" fmla="*/ 123254 w 2094547"/>
                <a:gd name="connsiteY21" fmla="*/ 927354 h 1190910"/>
                <a:gd name="connsiteX22" fmla="*/ 123254 w 2094547"/>
                <a:gd name="connsiteY22" fmla="*/ 924592 h 1190910"/>
                <a:gd name="connsiteX23" fmla="*/ 904780 w 2094547"/>
                <a:gd name="connsiteY23" fmla="*/ 611981 h 1190910"/>
                <a:gd name="connsiteX24" fmla="*/ 1011936 w 2094547"/>
                <a:gd name="connsiteY24" fmla="*/ 686943 h 1190910"/>
                <a:gd name="connsiteX25" fmla="*/ 1047274 w 2094547"/>
                <a:gd name="connsiteY25" fmla="*/ 698087 h 1190910"/>
                <a:gd name="connsiteX26" fmla="*/ 1082612 w 2094547"/>
                <a:gd name="connsiteY26" fmla="*/ 686943 h 1190910"/>
                <a:gd name="connsiteX27" fmla="*/ 1179005 w 2094547"/>
                <a:gd name="connsiteY27" fmla="*/ 619506 h 1190910"/>
                <a:gd name="connsiteX28" fmla="*/ 1190625 w 2094547"/>
                <a:gd name="connsiteY28" fmla="*/ 627698 h 1190910"/>
                <a:gd name="connsiteX29" fmla="*/ 1930813 w 2094547"/>
                <a:gd name="connsiteY29" fmla="*/ 1025938 h 1190910"/>
                <a:gd name="connsiteX30" fmla="*/ 1830991 w 2094547"/>
                <a:gd name="connsiteY30" fmla="*/ 1067753 h 1190910"/>
                <a:gd name="connsiteX31" fmla="*/ 1830991 w 2094547"/>
                <a:gd name="connsiteY31" fmla="*/ 1067753 h 1190910"/>
                <a:gd name="connsiteX32" fmla="*/ 1971294 w 2094547"/>
                <a:gd name="connsiteY32" fmla="*/ 907828 h 1190910"/>
                <a:gd name="connsiteX33" fmla="*/ 1290447 w 2094547"/>
                <a:gd name="connsiteY33" fmla="*/ 541496 h 1190910"/>
                <a:gd name="connsiteX34" fmla="*/ 1876901 w 2094547"/>
                <a:gd name="connsiteY34" fmla="*/ 130969 h 1190910"/>
                <a:gd name="connsiteX35" fmla="*/ 1971294 w 2094547"/>
                <a:gd name="connsiteY35" fmla="*/ 263461 h 1190910"/>
                <a:gd name="connsiteX36" fmla="*/ 1971294 w 2094547"/>
                <a:gd name="connsiteY36" fmla="*/ 907828 h 1190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94547" h="1190910">
                  <a:moveTo>
                    <a:pt x="1830991" y="0"/>
                  </a:moveTo>
                  <a:lnTo>
                    <a:pt x="263557" y="0"/>
                  </a:lnTo>
                  <a:cubicBezTo>
                    <a:pt x="118205" y="0"/>
                    <a:pt x="0" y="118205"/>
                    <a:pt x="0" y="263461"/>
                  </a:cubicBezTo>
                  <a:lnTo>
                    <a:pt x="0" y="927354"/>
                  </a:lnTo>
                  <a:cubicBezTo>
                    <a:pt x="0" y="1072610"/>
                    <a:pt x="118205" y="1190911"/>
                    <a:pt x="263557" y="1190911"/>
                  </a:cubicBezTo>
                  <a:lnTo>
                    <a:pt x="1830991" y="1190911"/>
                  </a:lnTo>
                  <a:cubicBezTo>
                    <a:pt x="1976342" y="1190911"/>
                    <a:pt x="2094548" y="1072706"/>
                    <a:pt x="2094548" y="927354"/>
                  </a:cubicBezTo>
                  <a:lnTo>
                    <a:pt x="2094548" y="263461"/>
                  </a:lnTo>
                  <a:cubicBezTo>
                    <a:pt x="2094548" y="118110"/>
                    <a:pt x="1976247" y="0"/>
                    <a:pt x="1830991" y="0"/>
                  </a:cubicBezTo>
                  <a:lnTo>
                    <a:pt x="1830991" y="0"/>
                  </a:lnTo>
                  <a:close/>
                  <a:moveTo>
                    <a:pt x="1673257" y="123158"/>
                  </a:moveTo>
                  <a:lnTo>
                    <a:pt x="1047369" y="561308"/>
                  </a:lnTo>
                  <a:lnTo>
                    <a:pt x="421386" y="123158"/>
                  </a:lnTo>
                  <a:lnTo>
                    <a:pt x="1673257" y="123158"/>
                  </a:lnTo>
                  <a:close/>
                  <a:moveTo>
                    <a:pt x="123254" y="263461"/>
                  </a:moveTo>
                  <a:cubicBezTo>
                    <a:pt x="123254" y="202216"/>
                    <a:pt x="162877" y="150019"/>
                    <a:pt x="217742" y="130969"/>
                  </a:cubicBezTo>
                  <a:lnTo>
                    <a:pt x="784193" y="527495"/>
                  </a:lnTo>
                  <a:lnTo>
                    <a:pt x="123254" y="791813"/>
                  </a:lnTo>
                  <a:lnTo>
                    <a:pt x="123254" y="263461"/>
                  </a:lnTo>
                  <a:close/>
                  <a:moveTo>
                    <a:pt x="1830991" y="1067753"/>
                  </a:moveTo>
                  <a:lnTo>
                    <a:pt x="263557" y="1067753"/>
                  </a:lnTo>
                  <a:cubicBezTo>
                    <a:pt x="186214" y="1067753"/>
                    <a:pt x="123254" y="1004792"/>
                    <a:pt x="123254" y="927354"/>
                  </a:cubicBezTo>
                  <a:lnTo>
                    <a:pt x="123254" y="924592"/>
                  </a:lnTo>
                  <a:lnTo>
                    <a:pt x="904780" y="611981"/>
                  </a:lnTo>
                  <a:lnTo>
                    <a:pt x="1011936" y="686943"/>
                  </a:lnTo>
                  <a:cubicBezTo>
                    <a:pt x="1022509" y="694373"/>
                    <a:pt x="1034891" y="698087"/>
                    <a:pt x="1047274" y="698087"/>
                  </a:cubicBezTo>
                  <a:cubicBezTo>
                    <a:pt x="1059656" y="698087"/>
                    <a:pt x="1071944" y="694373"/>
                    <a:pt x="1082612" y="686943"/>
                  </a:cubicBezTo>
                  <a:lnTo>
                    <a:pt x="1179005" y="619506"/>
                  </a:lnTo>
                  <a:cubicBezTo>
                    <a:pt x="1182529" y="622554"/>
                    <a:pt x="1186339" y="625411"/>
                    <a:pt x="1190625" y="627698"/>
                  </a:cubicBezTo>
                  <a:lnTo>
                    <a:pt x="1930813" y="1025938"/>
                  </a:lnTo>
                  <a:cubicBezTo>
                    <a:pt x="1905286" y="1051655"/>
                    <a:pt x="1869948" y="1067753"/>
                    <a:pt x="1830991" y="1067753"/>
                  </a:cubicBezTo>
                  <a:lnTo>
                    <a:pt x="1830991" y="1067753"/>
                  </a:lnTo>
                  <a:close/>
                  <a:moveTo>
                    <a:pt x="1971294" y="907828"/>
                  </a:moveTo>
                  <a:lnTo>
                    <a:pt x="1290447" y="541496"/>
                  </a:lnTo>
                  <a:lnTo>
                    <a:pt x="1876901" y="130969"/>
                  </a:lnTo>
                  <a:cubicBezTo>
                    <a:pt x="1931765" y="150019"/>
                    <a:pt x="1971294" y="202121"/>
                    <a:pt x="1971294" y="263461"/>
                  </a:cubicBezTo>
                  <a:lnTo>
                    <a:pt x="1971294" y="907828"/>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52" name="图形 2">
            <a:extLst>
              <a:ext uri="{FF2B5EF4-FFF2-40B4-BE49-F238E27FC236}">
                <a16:creationId xmlns:a16="http://schemas.microsoft.com/office/drawing/2014/main" id="{77E9A4B4-398A-1820-2174-EE6A0CB12CF2}"/>
              </a:ext>
            </a:extLst>
          </p:cNvPr>
          <p:cNvGrpSpPr/>
          <p:nvPr/>
        </p:nvGrpSpPr>
        <p:grpSpPr>
          <a:xfrm>
            <a:off x="7422995" y="3878855"/>
            <a:ext cx="842679" cy="984585"/>
            <a:chOff x="4143375" y="1475422"/>
            <a:chExt cx="3339130" cy="3901439"/>
          </a:xfrm>
          <a:solidFill>
            <a:sysClr val="window" lastClr="FFFFFF"/>
          </a:solidFill>
        </p:grpSpPr>
        <p:sp>
          <p:nvSpPr>
            <p:cNvPr id="53" name="任意多边形: 形状 52">
              <a:extLst>
                <a:ext uri="{FF2B5EF4-FFF2-40B4-BE49-F238E27FC236}">
                  <a16:creationId xmlns:a16="http://schemas.microsoft.com/office/drawing/2014/main" id="{F04971BB-5351-06EA-5B53-C86E3AFDB0A0}"/>
                </a:ext>
              </a:extLst>
            </p:cNvPr>
            <p:cNvSpPr/>
            <p:nvPr/>
          </p:nvSpPr>
          <p:spPr>
            <a:xfrm>
              <a:off x="4750784" y="2904076"/>
              <a:ext cx="239256" cy="239267"/>
            </a:xfrm>
            <a:custGeom>
              <a:avLst/>
              <a:gdLst>
                <a:gd name="connsiteX0" fmla="*/ 221170 w 239256"/>
                <a:gd name="connsiteY0" fmla="*/ 134112 h 239267"/>
                <a:gd name="connsiteX1" fmla="*/ 105061 w 239256"/>
                <a:gd name="connsiteY1" fmla="*/ 18002 h 239267"/>
                <a:gd name="connsiteX2" fmla="*/ 18002 w 239256"/>
                <a:gd name="connsiteY2" fmla="*/ 18002 h 239267"/>
                <a:gd name="connsiteX3" fmla="*/ 18002 w 239256"/>
                <a:gd name="connsiteY3" fmla="*/ 105061 h 239267"/>
                <a:gd name="connsiteX4" fmla="*/ 134207 w 239256"/>
                <a:gd name="connsiteY4" fmla="*/ 221266 h 239267"/>
                <a:gd name="connsiteX5" fmla="*/ 177737 w 239256"/>
                <a:gd name="connsiteY5" fmla="*/ 239268 h 239267"/>
                <a:gd name="connsiteX6" fmla="*/ 221266 w 239256"/>
                <a:gd name="connsiteY6" fmla="*/ 221266 h 239267"/>
                <a:gd name="connsiteX7" fmla="*/ 221170 w 239256"/>
                <a:gd name="connsiteY7" fmla="*/ 134112 h 239267"/>
                <a:gd name="connsiteX8" fmla="*/ 221170 w 239256"/>
                <a:gd name="connsiteY8" fmla="*/ 134112 h 239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256" h="239267">
                  <a:moveTo>
                    <a:pt x="221170" y="134112"/>
                  </a:moveTo>
                  <a:lnTo>
                    <a:pt x="105061" y="18002"/>
                  </a:lnTo>
                  <a:cubicBezTo>
                    <a:pt x="81058" y="-6001"/>
                    <a:pt x="42005" y="-6001"/>
                    <a:pt x="18002" y="18002"/>
                  </a:cubicBezTo>
                  <a:cubicBezTo>
                    <a:pt x="-6001" y="42101"/>
                    <a:pt x="-6001" y="81058"/>
                    <a:pt x="18002" y="105061"/>
                  </a:cubicBezTo>
                  <a:lnTo>
                    <a:pt x="134207" y="221266"/>
                  </a:lnTo>
                  <a:cubicBezTo>
                    <a:pt x="146209" y="233267"/>
                    <a:pt x="162020" y="239268"/>
                    <a:pt x="177737" y="239268"/>
                  </a:cubicBezTo>
                  <a:cubicBezTo>
                    <a:pt x="193453" y="239268"/>
                    <a:pt x="209264" y="233267"/>
                    <a:pt x="221266" y="221266"/>
                  </a:cubicBezTo>
                  <a:cubicBezTo>
                    <a:pt x="245269" y="197168"/>
                    <a:pt x="245269" y="158210"/>
                    <a:pt x="221170" y="134112"/>
                  </a:cubicBezTo>
                  <a:lnTo>
                    <a:pt x="221170" y="134112"/>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54" name="任意多边形: 形状 53">
              <a:extLst>
                <a:ext uri="{FF2B5EF4-FFF2-40B4-BE49-F238E27FC236}">
                  <a16:creationId xmlns:a16="http://schemas.microsoft.com/office/drawing/2014/main" id="{8EA5BED2-D7D5-B370-EA1D-28C73754051B}"/>
                </a:ext>
              </a:extLst>
            </p:cNvPr>
            <p:cNvSpPr/>
            <p:nvPr/>
          </p:nvSpPr>
          <p:spPr>
            <a:xfrm>
              <a:off x="4389881" y="3775233"/>
              <a:ext cx="287464" cy="123158"/>
            </a:xfrm>
            <a:custGeom>
              <a:avLst/>
              <a:gdLst>
                <a:gd name="connsiteX0" fmla="*/ 225743 w 287464"/>
                <a:gd name="connsiteY0" fmla="*/ 0 h 123158"/>
                <a:gd name="connsiteX1" fmla="*/ 61532 w 287464"/>
                <a:gd name="connsiteY1" fmla="*/ 0 h 123158"/>
                <a:gd name="connsiteX2" fmla="*/ 0 w 287464"/>
                <a:gd name="connsiteY2" fmla="*/ 61531 h 123158"/>
                <a:gd name="connsiteX3" fmla="*/ 61532 w 287464"/>
                <a:gd name="connsiteY3" fmla="*/ 123158 h 123158"/>
                <a:gd name="connsiteX4" fmla="*/ 225838 w 287464"/>
                <a:gd name="connsiteY4" fmla="*/ 123158 h 123158"/>
                <a:gd name="connsiteX5" fmla="*/ 287465 w 287464"/>
                <a:gd name="connsiteY5" fmla="*/ 61531 h 123158"/>
                <a:gd name="connsiteX6" fmla="*/ 225743 w 287464"/>
                <a:gd name="connsiteY6" fmla="*/ 0 h 123158"/>
                <a:gd name="connsiteX7" fmla="*/ 225743 w 287464"/>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464" h="123158">
                  <a:moveTo>
                    <a:pt x="225743" y="0"/>
                  </a:moveTo>
                  <a:lnTo>
                    <a:pt x="61532" y="0"/>
                  </a:lnTo>
                  <a:cubicBezTo>
                    <a:pt x="27527" y="0"/>
                    <a:pt x="0" y="27622"/>
                    <a:pt x="0" y="61531"/>
                  </a:cubicBezTo>
                  <a:cubicBezTo>
                    <a:pt x="0" y="95536"/>
                    <a:pt x="27527" y="123158"/>
                    <a:pt x="61532" y="123158"/>
                  </a:cubicBezTo>
                  <a:lnTo>
                    <a:pt x="225838" y="123158"/>
                  </a:lnTo>
                  <a:cubicBezTo>
                    <a:pt x="259842" y="123158"/>
                    <a:pt x="287465" y="95536"/>
                    <a:pt x="287465" y="61531"/>
                  </a:cubicBezTo>
                  <a:cubicBezTo>
                    <a:pt x="287369" y="27527"/>
                    <a:pt x="259842" y="0"/>
                    <a:pt x="225743" y="0"/>
                  </a:cubicBezTo>
                  <a:lnTo>
                    <a:pt x="225743"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55" name="任意多边形: 形状 54">
              <a:extLst>
                <a:ext uri="{FF2B5EF4-FFF2-40B4-BE49-F238E27FC236}">
                  <a16:creationId xmlns:a16="http://schemas.microsoft.com/office/drawing/2014/main" id="{DA317E1C-3CB5-8E5E-3406-30A53D6A7DBF}"/>
                </a:ext>
              </a:extLst>
            </p:cNvPr>
            <p:cNvSpPr/>
            <p:nvPr/>
          </p:nvSpPr>
          <p:spPr>
            <a:xfrm>
              <a:off x="4750689" y="4530279"/>
              <a:ext cx="239327" cy="239363"/>
            </a:xfrm>
            <a:custGeom>
              <a:avLst/>
              <a:gdLst>
                <a:gd name="connsiteX0" fmla="*/ 221266 w 239327"/>
                <a:gd name="connsiteY0" fmla="*/ 18002 h 239363"/>
                <a:gd name="connsiteX1" fmla="*/ 134207 w 239327"/>
                <a:gd name="connsiteY1" fmla="*/ 18002 h 239363"/>
                <a:gd name="connsiteX2" fmla="*/ 18002 w 239327"/>
                <a:gd name="connsiteY2" fmla="*/ 134207 h 239363"/>
                <a:gd name="connsiteX3" fmla="*/ 18002 w 239327"/>
                <a:gd name="connsiteY3" fmla="*/ 221361 h 239363"/>
                <a:gd name="connsiteX4" fmla="*/ 61532 w 239327"/>
                <a:gd name="connsiteY4" fmla="*/ 239363 h 239363"/>
                <a:gd name="connsiteX5" fmla="*/ 105061 w 239327"/>
                <a:gd name="connsiteY5" fmla="*/ 221361 h 239363"/>
                <a:gd name="connsiteX6" fmla="*/ 221171 w 239327"/>
                <a:gd name="connsiteY6" fmla="*/ 105156 h 239363"/>
                <a:gd name="connsiteX7" fmla="*/ 221266 w 239327"/>
                <a:gd name="connsiteY7" fmla="*/ 18002 h 239363"/>
                <a:gd name="connsiteX8" fmla="*/ 221266 w 239327"/>
                <a:gd name="connsiteY8" fmla="*/ 18002 h 23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327" h="239363">
                  <a:moveTo>
                    <a:pt x="221266" y="18002"/>
                  </a:moveTo>
                  <a:cubicBezTo>
                    <a:pt x="197263" y="-6001"/>
                    <a:pt x="158210" y="-6001"/>
                    <a:pt x="134207" y="18002"/>
                  </a:cubicBezTo>
                  <a:lnTo>
                    <a:pt x="18002" y="134207"/>
                  </a:lnTo>
                  <a:cubicBezTo>
                    <a:pt x="-6001" y="158305"/>
                    <a:pt x="-6001" y="197263"/>
                    <a:pt x="18002" y="221361"/>
                  </a:cubicBezTo>
                  <a:cubicBezTo>
                    <a:pt x="30004" y="233363"/>
                    <a:pt x="45815" y="239363"/>
                    <a:pt x="61532" y="239363"/>
                  </a:cubicBezTo>
                  <a:cubicBezTo>
                    <a:pt x="77248" y="239363"/>
                    <a:pt x="93059" y="233363"/>
                    <a:pt x="105061" y="221361"/>
                  </a:cubicBezTo>
                  <a:lnTo>
                    <a:pt x="221171" y="105156"/>
                  </a:lnTo>
                  <a:cubicBezTo>
                    <a:pt x="245364" y="81058"/>
                    <a:pt x="245364" y="42101"/>
                    <a:pt x="221266" y="18002"/>
                  </a:cubicBezTo>
                  <a:lnTo>
                    <a:pt x="221266" y="18002"/>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56" name="任意多边形: 形状 55">
              <a:extLst>
                <a:ext uri="{FF2B5EF4-FFF2-40B4-BE49-F238E27FC236}">
                  <a16:creationId xmlns:a16="http://schemas.microsoft.com/office/drawing/2014/main" id="{3829EA51-17EF-C456-49EF-B8F2DC2FCFFF}"/>
                </a:ext>
              </a:extLst>
            </p:cNvPr>
            <p:cNvSpPr/>
            <p:nvPr/>
          </p:nvSpPr>
          <p:spPr>
            <a:xfrm>
              <a:off x="5621750" y="4842985"/>
              <a:ext cx="123253" cy="287464"/>
            </a:xfrm>
            <a:custGeom>
              <a:avLst/>
              <a:gdLst>
                <a:gd name="connsiteX0" fmla="*/ 61627 w 123253"/>
                <a:gd name="connsiteY0" fmla="*/ 0 h 287464"/>
                <a:gd name="connsiteX1" fmla="*/ 0 w 123253"/>
                <a:gd name="connsiteY1" fmla="*/ 61531 h 287464"/>
                <a:gd name="connsiteX2" fmla="*/ 0 w 123253"/>
                <a:gd name="connsiteY2" fmla="*/ 225838 h 287464"/>
                <a:gd name="connsiteX3" fmla="*/ 61627 w 123253"/>
                <a:gd name="connsiteY3" fmla="*/ 287464 h 287464"/>
                <a:gd name="connsiteX4" fmla="*/ 123253 w 123253"/>
                <a:gd name="connsiteY4" fmla="*/ 225838 h 287464"/>
                <a:gd name="connsiteX5" fmla="*/ 123253 w 123253"/>
                <a:gd name="connsiteY5" fmla="*/ 61531 h 287464"/>
                <a:gd name="connsiteX6" fmla="*/ 61627 w 123253"/>
                <a:gd name="connsiteY6" fmla="*/ 0 h 287464"/>
                <a:gd name="connsiteX7" fmla="*/ 61627 w 123253"/>
                <a:gd name="connsiteY7" fmla="*/ 0 h 287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253" h="287464">
                  <a:moveTo>
                    <a:pt x="61627" y="0"/>
                  </a:moveTo>
                  <a:cubicBezTo>
                    <a:pt x="27622" y="0"/>
                    <a:pt x="0" y="27527"/>
                    <a:pt x="0" y="61531"/>
                  </a:cubicBezTo>
                  <a:lnTo>
                    <a:pt x="0" y="225838"/>
                  </a:lnTo>
                  <a:cubicBezTo>
                    <a:pt x="0" y="259842"/>
                    <a:pt x="27527" y="287464"/>
                    <a:pt x="61627" y="287464"/>
                  </a:cubicBezTo>
                  <a:cubicBezTo>
                    <a:pt x="95631" y="287464"/>
                    <a:pt x="123253" y="259937"/>
                    <a:pt x="123253" y="225838"/>
                  </a:cubicBezTo>
                  <a:lnTo>
                    <a:pt x="123253" y="61531"/>
                  </a:lnTo>
                  <a:cubicBezTo>
                    <a:pt x="123253" y="27622"/>
                    <a:pt x="95726" y="0"/>
                    <a:pt x="61627" y="0"/>
                  </a:cubicBezTo>
                  <a:lnTo>
                    <a:pt x="61627"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57" name="任意多边形: 形状 56">
              <a:extLst>
                <a:ext uri="{FF2B5EF4-FFF2-40B4-BE49-F238E27FC236}">
                  <a16:creationId xmlns:a16="http://schemas.microsoft.com/office/drawing/2014/main" id="{8A8ABD0B-DD96-3FBF-3495-CD07534B76A3}"/>
                </a:ext>
              </a:extLst>
            </p:cNvPr>
            <p:cNvSpPr/>
            <p:nvPr/>
          </p:nvSpPr>
          <p:spPr>
            <a:xfrm>
              <a:off x="5621750" y="2543174"/>
              <a:ext cx="1355121" cy="2226373"/>
            </a:xfrm>
            <a:custGeom>
              <a:avLst/>
              <a:gdLst>
                <a:gd name="connsiteX0" fmla="*/ 62008 w 1355121"/>
                <a:gd name="connsiteY0" fmla="*/ 0 h 2226373"/>
                <a:gd name="connsiteX1" fmla="*/ 95 w 1355121"/>
                <a:gd name="connsiteY1" fmla="*/ 61531 h 2226373"/>
                <a:gd name="connsiteX2" fmla="*/ 95 w 1355121"/>
                <a:gd name="connsiteY2" fmla="*/ 558546 h 2226373"/>
                <a:gd name="connsiteX3" fmla="*/ 61722 w 1355121"/>
                <a:gd name="connsiteY3" fmla="*/ 620173 h 2226373"/>
                <a:gd name="connsiteX4" fmla="*/ 123349 w 1355121"/>
                <a:gd name="connsiteY4" fmla="*/ 558546 h 2226373"/>
                <a:gd name="connsiteX5" fmla="*/ 123349 w 1355121"/>
                <a:gd name="connsiteY5" fmla="*/ 124777 h 2226373"/>
                <a:gd name="connsiteX6" fmla="*/ 1232154 w 1355121"/>
                <a:gd name="connsiteY6" fmla="*/ 1293590 h 2226373"/>
                <a:gd name="connsiteX7" fmla="*/ 931735 w 1355121"/>
                <a:gd name="connsiteY7" fmla="*/ 2076545 h 2226373"/>
                <a:gd name="connsiteX8" fmla="*/ 123253 w 1355121"/>
                <a:gd name="connsiteY8" fmla="*/ 1268063 h 2226373"/>
                <a:gd name="connsiteX9" fmla="*/ 123253 w 1355121"/>
                <a:gd name="connsiteY9" fmla="*/ 911543 h 2226373"/>
                <a:gd name="connsiteX10" fmla="*/ 61627 w 1355121"/>
                <a:gd name="connsiteY10" fmla="*/ 849916 h 2226373"/>
                <a:gd name="connsiteX11" fmla="*/ 0 w 1355121"/>
                <a:gd name="connsiteY11" fmla="*/ 911543 h 2226373"/>
                <a:gd name="connsiteX12" fmla="*/ 0 w 1355121"/>
                <a:gd name="connsiteY12" fmla="*/ 1293686 h 2226373"/>
                <a:gd name="connsiteX13" fmla="*/ 18002 w 1355121"/>
                <a:gd name="connsiteY13" fmla="*/ 1337215 h 2226373"/>
                <a:gd name="connsiteX14" fmla="*/ 889159 w 1355121"/>
                <a:gd name="connsiteY14" fmla="*/ 2208371 h 2226373"/>
                <a:gd name="connsiteX15" fmla="*/ 932688 w 1355121"/>
                <a:gd name="connsiteY15" fmla="*/ 2226374 h 2226373"/>
                <a:gd name="connsiteX16" fmla="*/ 976217 w 1355121"/>
                <a:gd name="connsiteY16" fmla="*/ 2208371 h 2226373"/>
                <a:gd name="connsiteX17" fmla="*/ 1355122 w 1355121"/>
                <a:gd name="connsiteY17" fmla="*/ 1293590 h 2226373"/>
                <a:gd name="connsiteX18" fmla="*/ 62008 w 1355121"/>
                <a:gd name="connsiteY18" fmla="*/ 0 h 2226373"/>
                <a:gd name="connsiteX19" fmla="*/ 62008 w 1355121"/>
                <a:gd name="connsiteY19" fmla="*/ 0 h 2226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5121" h="2226373">
                  <a:moveTo>
                    <a:pt x="62008" y="0"/>
                  </a:moveTo>
                  <a:cubicBezTo>
                    <a:pt x="28003" y="0"/>
                    <a:pt x="95" y="27527"/>
                    <a:pt x="95" y="61531"/>
                  </a:cubicBezTo>
                  <a:lnTo>
                    <a:pt x="95" y="558546"/>
                  </a:lnTo>
                  <a:cubicBezTo>
                    <a:pt x="95" y="592550"/>
                    <a:pt x="27622" y="620173"/>
                    <a:pt x="61722" y="620173"/>
                  </a:cubicBezTo>
                  <a:cubicBezTo>
                    <a:pt x="95726" y="620173"/>
                    <a:pt x="123349" y="592550"/>
                    <a:pt x="123349" y="558546"/>
                  </a:cubicBezTo>
                  <a:lnTo>
                    <a:pt x="123349" y="124777"/>
                  </a:lnTo>
                  <a:cubicBezTo>
                    <a:pt x="740188" y="156972"/>
                    <a:pt x="1232154" y="668941"/>
                    <a:pt x="1232154" y="1293590"/>
                  </a:cubicBezTo>
                  <a:cubicBezTo>
                    <a:pt x="1232154" y="1585627"/>
                    <a:pt x="1125950" y="1861376"/>
                    <a:pt x="931735" y="2076545"/>
                  </a:cubicBezTo>
                  <a:lnTo>
                    <a:pt x="123253" y="1268063"/>
                  </a:lnTo>
                  <a:lnTo>
                    <a:pt x="123253" y="911543"/>
                  </a:lnTo>
                  <a:cubicBezTo>
                    <a:pt x="123253" y="877538"/>
                    <a:pt x="95726" y="849916"/>
                    <a:pt x="61627" y="849916"/>
                  </a:cubicBezTo>
                  <a:cubicBezTo>
                    <a:pt x="27622" y="849916"/>
                    <a:pt x="0" y="877538"/>
                    <a:pt x="0" y="911543"/>
                  </a:cubicBezTo>
                  <a:lnTo>
                    <a:pt x="0" y="1293686"/>
                  </a:lnTo>
                  <a:cubicBezTo>
                    <a:pt x="0" y="1310068"/>
                    <a:pt x="6477" y="1325689"/>
                    <a:pt x="18002" y="1337215"/>
                  </a:cubicBezTo>
                  <a:lnTo>
                    <a:pt x="889159" y="2208371"/>
                  </a:lnTo>
                  <a:cubicBezTo>
                    <a:pt x="901160" y="2220373"/>
                    <a:pt x="916972" y="2226374"/>
                    <a:pt x="932688" y="2226374"/>
                  </a:cubicBezTo>
                  <a:cubicBezTo>
                    <a:pt x="948404" y="2226374"/>
                    <a:pt x="964216" y="2220373"/>
                    <a:pt x="976217" y="2208371"/>
                  </a:cubicBezTo>
                  <a:cubicBezTo>
                    <a:pt x="1220534" y="1964055"/>
                    <a:pt x="1355122" y="1639157"/>
                    <a:pt x="1355122" y="1293590"/>
                  </a:cubicBezTo>
                  <a:cubicBezTo>
                    <a:pt x="1355312" y="580454"/>
                    <a:pt x="775144" y="190"/>
                    <a:pt x="62008" y="0"/>
                  </a:cubicBezTo>
                  <a:lnTo>
                    <a:pt x="62008"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58" name="任意多边形: 形状 57">
              <a:extLst>
                <a:ext uri="{FF2B5EF4-FFF2-40B4-BE49-F238E27FC236}">
                  <a16:creationId xmlns:a16="http://schemas.microsoft.com/office/drawing/2014/main" id="{D02E0BC6-B93E-4FCD-5013-AF469CC758ED}"/>
                </a:ext>
              </a:extLst>
            </p:cNvPr>
            <p:cNvSpPr/>
            <p:nvPr/>
          </p:nvSpPr>
          <p:spPr>
            <a:xfrm>
              <a:off x="4143375" y="1475422"/>
              <a:ext cx="3339130" cy="3901439"/>
            </a:xfrm>
            <a:custGeom>
              <a:avLst/>
              <a:gdLst>
                <a:gd name="connsiteX0" fmla="*/ 3301079 w 3339130"/>
                <a:gd name="connsiteY0" fmla="*/ 1023461 h 3901439"/>
                <a:gd name="connsiteX1" fmla="*/ 2951036 w 3339130"/>
                <a:gd name="connsiteY1" fmla="*/ 658273 h 3901439"/>
                <a:gd name="connsiteX2" fmla="*/ 2854833 w 3339130"/>
                <a:gd name="connsiteY2" fmla="*/ 616077 h 3901439"/>
                <a:gd name="connsiteX3" fmla="*/ 2757011 w 3339130"/>
                <a:gd name="connsiteY3" fmla="*/ 654272 h 3901439"/>
                <a:gd name="connsiteX4" fmla="*/ 2628995 w 3339130"/>
                <a:gd name="connsiteY4" fmla="*/ 776954 h 3901439"/>
                <a:gd name="connsiteX5" fmla="*/ 2586799 w 3339130"/>
                <a:gd name="connsiteY5" fmla="*/ 873157 h 3901439"/>
                <a:gd name="connsiteX6" fmla="*/ 2624899 w 3339130"/>
                <a:gd name="connsiteY6" fmla="*/ 970978 h 3901439"/>
                <a:gd name="connsiteX7" fmla="*/ 2643569 w 3339130"/>
                <a:gd name="connsiteY7" fmla="*/ 990505 h 3901439"/>
                <a:gd name="connsiteX8" fmla="*/ 2482787 w 3339130"/>
                <a:gd name="connsiteY8" fmla="*/ 1144619 h 3901439"/>
                <a:gd name="connsiteX9" fmla="*/ 1765840 w 3339130"/>
                <a:gd name="connsiteY9" fmla="*/ 838010 h 3901439"/>
                <a:gd name="connsiteX10" fmla="*/ 1765840 w 3339130"/>
                <a:gd name="connsiteY10" fmla="*/ 451771 h 3901439"/>
                <a:gd name="connsiteX11" fmla="*/ 1792891 w 3339130"/>
                <a:gd name="connsiteY11" fmla="*/ 451771 h 3901439"/>
                <a:gd name="connsiteX12" fmla="*/ 1930146 w 3339130"/>
                <a:gd name="connsiteY12" fmla="*/ 314515 h 3901439"/>
                <a:gd name="connsiteX13" fmla="*/ 1930146 w 3339130"/>
                <a:gd name="connsiteY13" fmla="*/ 137255 h 3901439"/>
                <a:gd name="connsiteX14" fmla="*/ 1792891 w 3339130"/>
                <a:gd name="connsiteY14" fmla="*/ 0 h 3901439"/>
                <a:gd name="connsiteX15" fmla="*/ 1287018 w 3339130"/>
                <a:gd name="connsiteY15" fmla="*/ 0 h 3901439"/>
                <a:gd name="connsiteX16" fmla="*/ 1149763 w 3339130"/>
                <a:gd name="connsiteY16" fmla="*/ 137255 h 3901439"/>
                <a:gd name="connsiteX17" fmla="*/ 1149763 w 3339130"/>
                <a:gd name="connsiteY17" fmla="*/ 314515 h 3901439"/>
                <a:gd name="connsiteX18" fmla="*/ 1287018 w 3339130"/>
                <a:gd name="connsiteY18" fmla="*/ 451771 h 3901439"/>
                <a:gd name="connsiteX19" fmla="*/ 1314069 w 3339130"/>
                <a:gd name="connsiteY19" fmla="*/ 451771 h 3901439"/>
                <a:gd name="connsiteX20" fmla="*/ 1314069 w 3339130"/>
                <a:gd name="connsiteY20" fmla="*/ 838010 h 3901439"/>
                <a:gd name="connsiteX21" fmla="*/ 0 w 3339130"/>
                <a:gd name="connsiteY21" fmla="*/ 2361343 h 3901439"/>
                <a:gd name="connsiteX22" fmla="*/ 1540002 w 3339130"/>
                <a:gd name="connsiteY22" fmla="*/ 3901440 h 3901439"/>
                <a:gd name="connsiteX23" fmla="*/ 3080004 w 3339130"/>
                <a:gd name="connsiteY23" fmla="*/ 2361343 h 3901439"/>
                <a:gd name="connsiteX24" fmla="*/ 2795588 w 3339130"/>
                <a:gd name="connsiteY24" fmla="*/ 1470565 h 3901439"/>
                <a:gd name="connsiteX25" fmla="*/ 2956179 w 3339130"/>
                <a:gd name="connsiteY25" fmla="*/ 1316546 h 3901439"/>
                <a:gd name="connsiteX26" fmla="*/ 2974848 w 3339130"/>
                <a:gd name="connsiteY26" fmla="*/ 1336072 h 3901439"/>
                <a:gd name="connsiteX27" fmla="*/ 3073908 w 3339130"/>
                <a:gd name="connsiteY27" fmla="*/ 1378268 h 3901439"/>
                <a:gd name="connsiteX28" fmla="*/ 3168872 w 3339130"/>
                <a:gd name="connsiteY28" fmla="*/ 1340168 h 3901439"/>
                <a:gd name="connsiteX29" fmla="*/ 3296888 w 3339130"/>
                <a:gd name="connsiteY29" fmla="*/ 1217486 h 3901439"/>
                <a:gd name="connsiteX30" fmla="*/ 3339084 w 3339130"/>
                <a:gd name="connsiteY30" fmla="*/ 1121283 h 3901439"/>
                <a:gd name="connsiteX31" fmla="*/ 3301079 w 3339130"/>
                <a:gd name="connsiteY31" fmla="*/ 1023461 h 3901439"/>
                <a:gd name="connsiteX32" fmla="*/ 3301079 w 3339130"/>
                <a:gd name="connsiteY32" fmla="*/ 1023461 h 3901439"/>
                <a:gd name="connsiteX33" fmla="*/ 1287113 w 3339130"/>
                <a:gd name="connsiteY33" fmla="*/ 328517 h 3901439"/>
                <a:gd name="connsiteX34" fmla="*/ 1273112 w 3339130"/>
                <a:gd name="connsiteY34" fmla="*/ 314515 h 3901439"/>
                <a:gd name="connsiteX35" fmla="*/ 1273112 w 3339130"/>
                <a:gd name="connsiteY35" fmla="*/ 137255 h 3901439"/>
                <a:gd name="connsiteX36" fmla="*/ 1287113 w 3339130"/>
                <a:gd name="connsiteY36" fmla="*/ 123254 h 3901439"/>
                <a:gd name="connsiteX37" fmla="*/ 1792986 w 3339130"/>
                <a:gd name="connsiteY37" fmla="*/ 123254 h 3901439"/>
                <a:gd name="connsiteX38" fmla="*/ 1806988 w 3339130"/>
                <a:gd name="connsiteY38" fmla="*/ 137255 h 3901439"/>
                <a:gd name="connsiteX39" fmla="*/ 1806988 w 3339130"/>
                <a:gd name="connsiteY39" fmla="*/ 314515 h 3901439"/>
                <a:gd name="connsiteX40" fmla="*/ 1792986 w 3339130"/>
                <a:gd name="connsiteY40" fmla="*/ 328517 h 3901439"/>
                <a:gd name="connsiteX41" fmla="*/ 1287113 w 3339130"/>
                <a:gd name="connsiteY41" fmla="*/ 328517 h 3901439"/>
                <a:gd name="connsiteX42" fmla="*/ 1642682 w 3339130"/>
                <a:gd name="connsiteY42" fmla="*/ 451771 h 3901439"/>
                <a:gd name="connsiteX43" fmla="*/ 1642682 w 3339130"/>
                <a:gd name="connsiteY43" fmla="*/ 824865 h 3901439"/>
                <a:gd name="connsiteX44" fmla="*/ 1540002 w 3339130"/>
                <a:gd name="connsiteY44" fmla="*/ 821341 h 3901439"/>
                <a:gd name="connsiteX45" fmla="*/ 1437323 w 3339130"/>
                <a:gd name="connsiteY45" fmla="*/ 824865 h 3901439"/>
                <a:gd name="connsiteX46" fmla="*/ 1437323 w 3339130"/>
                <a:gd name="connsiteY46" fmla="*/ 451771 h 3901439"/>
                <a:gd name="connsiteX47" fmla="*/ 1642682 w 3339130"/>
                <a:gd name="connsiteY47" fmla="*/ 451771 h 3901439"/>
                <a:gd name="connsiteX48" fmla="*/ 2956846 w 3339130"/>
                <a:gd name="connsiteY48" fmla="*/ 2361343 h 3901439"/>
                <a:gd name="connsiteX49" fmla="*/ 1540002 w 3339130"/>
                <a:gd name="connsiteY49" fmla="*/ 3778187 h 3901439"/>
                <a:gd name="connsiteX50" fmla="*/ 123158 w 3339130"/>
                <a:gd name="connsiteY50" fmla="*/ 2361343 h 3901439"/>
                <a:gd name="connsiteX51" fmla="*/ 1540002 w 3339130"/>
                <a:gd name="connsiteY51" fmla="*/ 944499 h 3901439"/>
                <a:gd name="connsiteX52" fmla="*/ 2956846 w 3339130"/>
                <a:gd name="connsiteY52" fmla="*/ 2361343 h 3901439"/>
                <a:gd name="connsiteX53" fmla="*/ 2956846 w 3339130"/>
                <a:gd name="connsiteY53" fmla="*/ 2361343 h 3901439"/>
                <a:gd name="connsiteX54" fmla="*/ 2719769 w 3339130"/>
                <a:gd name="connsiteY54" fmla="*/ 1372648 h 3901439"/>
                <a:gd name="connsiteX55" fmla="*/ 2577656 w 3339130"/>
                <a:gd name="connsiteY55" fmla="*/ 1224439 h 3901439"/>
                <a:gd name="connsiteX56" fmla="*/ 2728913 w 3339130"/>
                <a:gd name="connsiteY56" fmla="*/ 1079468 h 3901439"/>
                <a:gd name="connsiteX57" fmla="*/ 2871026 w 3339130"/>
                <a:gd name="connsiteY57" fmla="*/ 1227677 h 3901439"/>
                <a:gd name="connsiteX58" fmla="*/ 2719769 w 3339130"/>
                <a:gd name="connsiteY58" fmla="*/ 1372648 h 3901439"/>
                <a:gd name="connsiteX59" fmla="*/ 3211735 w 3339130"/>
                <a:gd name="connsiteY59" fmla="*/ 1128522 h 3901439"/>
                <a:gd name="connsiteX60" fmla="*/ 3083814 w 3339130"/>
                <a:gd name="connsiteY60" fmla="*/ 1251204 h 3901439"/>
                <a:gd name="connsiteX61" fmla="*/ 3064002 w 3339130"/>
                <a:gd name="connsiteY61" fmla="*/ 1250823 h 3901439"/>
                <a:gd name="connsiteX62" fmla="*/ 3002661 w 3339130"/>
                <a:gd name="connsiteY62" fmla="*/ 1186910 h 3901439"/>
                <a:gd name="connsiteX63" fmla="*/ 3002661 w 3339130"/>
                <a:gd name="connsiteY63" fmla="*/ 1186910 h 3901439"/>
                <a:gd name="connsiteX64" fmla="*/ 3002661 w 3339130"/>
                <a:gd name="connsiteY64" fmla="*/ 1186910 h 3901439"/>
                <a:gd name="connsiteX65" fmla="*/ 2775395 w 3339130"/>
                <a:gd name="connsiteY65" fmla="*/ 949833 h 3901439"/>
                <a:gd name="connsiteX66" fmla="*/ 2775395 w 3339130"/>
                <a:gd name="connsiteY66" fmla="*/ 949833 h 3901439"/>
                <a:gd name="connsiteX67" fmla="*/ 2775395 w 3339130"/>
                <a:gd name="connsiteY67" fmla="*/ 949833 h 3901439"/>
                <a:gd name="connsiteX68" fmla="*/ 2714054 w 3339130"/>
                <a:gd name="connsiteY68" fmla="*/ 885825 h 3901439"/>
                <a:gd name="connsiteX69" fmla="*/ 2710148 w 3339130"/>
                <a:gd name="connsiteY69" fmla="*/ 875824 h 3901439"/>
                <a:gd name="connsiteX70" fmla="*/ 2714435 w 3339130"/>
                <a:gd name="connsiteY70" fmla="*/ 866013 h 3901439"/>
                <a:gd name="connsiteX71" fmla="*/ 2842451 w 3339130"/>
                <a:gd name="connsiteY71" fmla="*/ 743331 h 3901439"/>
                <a:gd name="connsiteX72" fmla="*/ 2852452 w 3339130"/>
                <a:gd name="connsiteY72" fmla="*/ 739426 h 3901439"/>
                <a:gd name="connsiteX73" fmla="*/ 2862263 w 3339130"/>
                <a:gd name="connsiteY73" fmla="*/ 743712 h 3901439"/>
                <a:gd name="connsiteX74" fmla="*/ 3212306 w 3339130"/>
                <a:gd name="connsiteY74" fmla="*/ 1108901 h 3901439"/>
                <a:gd name="connsiteX75" fmla="*/ 3216212 w 3339130"/>
                <a:gd name="connsiteY75" fmla="*/ 1118902 h 3901439"/>
                <a:gd name="connsiteX76" fmla="*/ 3211735 w 3339130"/>
                <a:gd name="connsiteY76" fmla="*/ 1128522 h 3901439"/>
                <a:gd name="connsiteX77" fmla="*/ 3211735 w 3339130"/>
                <a:gd name="connsiteY77" fmla="*/ 1128522 h 390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39130" h="3901439">
                  <a:moveTo>
                    <a:pt x="3301079" y="1023461"/>
                  </a:moveTo>
                  <a:lnTo>
                    <a:pt x="2951036" y="658273"/>
                  </a:lnTo>
                  <a:cubicBezTo>
                    <a:pt x="2925699" y="631793"/>
                    <a:pt x="2891504" y="616839"/>
                    <a:pt x="2854833" y="616077"/>
                  </a:cubicBezTo>
                  <a:cubicBezTo>
                    <a:pt x="2818257" y="615125"/>
                    <a:pt x="2783396" y="628841"/>
                    <a:pt x="2757011" y="654272"/>
                  </a:cubicBezTo>
                  <a:lnTo>
                    <a:pt x="2628995" y="776954"/>
                  </a:lnTo>
                  <a:cubicBezTo>
                    <a:pt x="2602516" y="802291"/>
                    <a:pt x="2587562" y="836486"/>
                    <a:pt x="2586799" y="873157"/>
                  </a:cubicBezTo>
                  <a:cubicBezTo>
                    <a:pt x="2586038" y="909828"/>
                    <a:pt x="2599563" y="944594"/>
                    <a:pt x="2624899" y="970978"/>
                  </a:cubicBezTo>
                  <a:lnTo>
                    <a:pt x="2643569" y="990505"/>
                  </a:lnTo>
                  <a:lnTo>
                    <a:pt x="2482787" y="1144619"/>
                  </a:lnTo>
                  <a:cubicBezTo>
                    <a:pt x="2278380" y="985933"/>
                    <a:pt x="2033207" y="877443"/>
                    <a:pt x="1765840" y="838010"/>
                  </a:cubicBezTo>
                  <a:lnTo>
                    <a:pt x="1765840" y="451771"/>
                  </a:lnTo>
                  <a:lnTo>
                    <a:pt x="1792891" y="451771"/>
                  </a:lnTo>
                  <a:cubicBezTo>
                    <a:pt x="1868519" y="451771"/>
                    <a:pt x="1930146" y="390239"/>
                    <a:pt x="1930146" y="314515"/>
                  </a:cubicBezTo>
                  <a:lnTo>
                    <a:pt x="1930146" y="137255"/>
                  </a:lnTo>
                  <a:cubicBezTo>
                    <a:pt x="1930146" y="61532"/>
                    <a:pt x="1868614" y="0"/>
                    <a:pt x="1792891" y="0"/>
                  </a:cubicBezTo>
                  <a:lnTo>
                    <a:pt x="1287018" y="0"/>
                  </a:lnTo>
                  <a:cubicBezTo>
                    <a:pt x="1211390" y="0"/>
                    <a:pt x="1149763" y="61627"/>
                    <a:pt x="1149763" y="137255"/>
                  </a:cubicBezTo>
                  <a:lnTo>
                    <a:pt x="1149763" y="314515"/>
                  </a:lnTo>
                  <a:cubicBezTo>
                    <a:pt x="1149763" y="390239"/>
                    <a:pt x="1211294" y="451771"/>
                    <a:pt x="1287018" y="451771"/>
                  </a:cubicBezTo>
                  <a:lnTo>
                    <a:pt x="1314069" y="451771"/>
                  </a:lnTo>
                  <a:lnTo>
                    <a:pt x="1314069" y="838010"/>
                  </a:lnTo>
                  <a:cubicBezTo>
                    <a:pt x="571691" y="947547"/>
                    <a:pt x="0" y="1588961"/>
                    <a:pt x="0" y="2361343"/>
                  </a:cubicBezTo>
                  <a:cubicBezTo>
                    <a:pt x="0" y="3210592"/>
                    <a:pt x="690848" y="3901440"/>
                    <a:pt x="1540002" y="3901440"/>
                  </a:cubicBezTo>
                  <a:cubicBezTo>
                    <a:pt x="2389251" y="3901440"/>
                    <a:pt x="3080004" y="3210592"/>
                    <a:pt x="3080004" y="2361343"/>
                  </a:cubicBezTo>
                  <a:cubicBezTo>
                    <a:pt x="3080004" y="2029682"/>
                    <a:pt x="2974658" y="1722215"/>
                    <a:pt x="2795588" y="1470565"/>
                  </a:cubicBezTo>
                  <a:lnTo>
                    <a:pt x="2956179" y="1316546"/>
                  </a:lnTo>
                  <a:lnTo>
                    <a:pt x="2974848" y="1336072"/>
                  </a:lnTo>
                  <a:cubicBezTo>
                    <a:pt x="3001709" y="1364171"/>
                    <a:pt x="3037808" y="1378268"/>
                    <a:pt x="3073908" y="1378268"/>
                  </a:cubicBezTo>
                  <a:cubicBezTo>
                    <a:pt x="3108103" y="1378268"/>
                    <a:pt x="3142298" y="1365599"/>
                    <a:pt x="3168872" y="1340168"/>
                  </a:cubicBezTo>
                  <a:lnTo>
                    <a:pt x="3296888" y="1217486"/>
                  </a:lnTo>
                  <a:cubicBezTo>
                    <a:pt x="3323368" y="1192149"/>
                    <a:pt x="3338322" y="1157954"/>
                    <a:pt x="3339084" y="1121283"/>
                  </a:cubicBezTo>
                  <a:cubicBezTo>
                    <a:pt x="3340037" y="1084612"/>
                    <a:pt x="3326416" y="1049941"/>
                    <a:pt x="3301079" y="1023461"/>
                  </a:cubicBezTo>
                  <a:lnTo>
                    <a:pt x="3301079" y="1023461"/>
                  </a:lnTo>
                  <a:close/>
                  <a:moveTo>
                    <a:pt x="1287113" y="328517"/>
                  </a:moveTo>
                  <a:cubicBezTo>
                    <a:pt x="1279398" y="328517"/>
                    <a:pt x="1273112" y="322231"/>
                    <a:pt x="1273112" y="314515"/>
                  </a:cubicBezTo>
                  <a:lnTo>
                    <a:pt x="1273112" y="137255"/>
                  </a:lnTo>
                  <a:cubicBezTo>
                    <a:pt x="1273112" y="129540"/>
                    <a:pt x="1279398" y="123254"/>
                    <a:pt x="1287113" y="123254"/>
                  </a:cubicBezTo>
                  <a:lnTo>
                    <a:pt x="1792986" y="123254"/>
                  </a:lnTo>
                  <a:cubicBezTo>
                    <a:pt x="1800701" y="123254"/>
                    <a:pt x="1806988" y="129540"/>
                    <a:pt x="1806988" y="137255"/>
                  </a:cubicBezTo>
                  <a:lnTo>
                    <a:pt x="1806988" y="314515"/>
                  </a:lnTo>
                  <a:cubicBezTo>
                    <a:pt x="1806988" y="322231"/>
                    <a:pt x="1800701" y="328517"/>
                    <a:pt x="1792986" y="328517"/>
                  </a:cubicBezTo>
                  <a:lnTo>
                    <a:pt x="1287113" y="328517"/>
                  </a:lnTo>
                  <a:close/>
                  <a:moveTo>
                    <a:pt x="1642682" y="451771"/>
                  </a:moveTo>
                  <a:lnTo>
                    <a:pt x="1642682" y="824865"/>
                  </a:lnTo>
                  <a:cubicBezTo>
                    <a:pt x="1608677" y="822579"/>
                    <a:pt x="1574483" y="821341"/>
                    <a:pt x="1540002" y="821341"/>
                  </a:cubicBezTo>
                  <a:cubicBezTo>
                    <a:pt x="1505522" y="821341"/>
                    <a:pt x="1471232" y="822579"/>
                    <a:pt x="1437323" y="824865"/>
                  </a:cubicBezTo>
                  <a:lnTo>
                    <a:pt x="1437323" y="451771"/>
                  </a:lnTo>
                  <a:lnTo>
                    <a:pt x="1642682" y="451771"/>
                  </a:lnTo>
                  <a:close/>
                  <a:moveTo>
                    <a:pt x="2956846" y="2361343"/>
                  </a:moveTo>
                  <a:cubicBezTo>
                    <a:pt x="2956846" y="3142583"/>
                    <a:pt x="2321243" y="3778187"/>
                    <a:pt x="1540002" y="3778187"/>
                  </a:cubicBezTo>
                  <a:cubicBezTo>
                    <a:pt x="758762" y="3778187"/>
                    <a:pt x="123158" y="3142583"/>
                    <a:pt x="123158" y="2361343"/>
                  </a:cubicBezTo>
                  <a:cubicBezTo>
                    <a:pt x="123158" y="1580102"/>
                    <a:pt x="758762" y="944499"/>
                    <a:pt x="1540002" y="944499"/>
                  </a:cubicBezTo>
                  <a:cubicBezTo>
                    <a:pt x="2321338" y="944594"/>
                    <a:pt x="2956846" y="1580102"/>
                    <a:pt x="2956846" y="2361343"/>
                  </a:cubicBezTo>
                  <a:lnTo>
                    <a:pt x="2956846" y="2361343"/>
                  </a:lnTo>
                  <a:close/>
                  <a:moveTo>
                    <a:pt x="2719769" y="1372648"/>
                  </a:moveTo>
                  <a:cubicBezTo>
                    <a:pt x="2675668" y="1320165"/>
                    <a:pt x="2628233" y="1270635"/>
                    <a:pt x="2577656" y="1224439"/>
                  </a:cubicBezTo>
                  <a:lnTo>
                    <a:pt x="2728913" y="1079468"/>
                  </a:lnTo>
                  <a:lnTo>
                    <a:pt x="2871026" y="1227677"/>
                  </a:lnTo>
                  <a:lnTo>
                    <a:pt x="2719769" y="1372648"/>
                  </a:lnTo>
                  <a:close/>
                  <a:moveTo>
                    <a:pt x="3211735" y="1128522"/>
                  </a:moveTo>
                  <a:lnTo>
                    <a:pt x="3083814" y="1251204"/>
                  </a:lnTo>
                  <a:cubicBezTo>
                    <a:pt x="3078195" y="1256538"/>
                    <a:pt x="3069336" y="1256348"/>
                    <a:pt x="3064002" y="1250823"/>
                  </a:cubicBezTo>
                  <a:lnTo>
                    <a:pt x="3002661" y="1186910"/>
                  </a:lnTo>
                  <a:cubicBezTo>
                    <a:pt x="3002661" y="1186910"/>
                    <a:pt x="3002661" y="1186910"/>
                    <a:pt x="3002661" y="1186910"/>
                  </a:cubicBezTo>
                  <a:cubicBezTo>
                    <a:pt x="3002661" y="1186910"/>
                    <a:pt x="3002661" y="1186910"/>
                    <a:pt x="3002661" y="1186910"/>
                  </a:cubicBezTo>
                  <a:lnTo>
                    <a:pt x="2775395" y="949833"/>
                  </a:lnTo>
                  <a:cubicBezTo>
                    <a:pt x="2775395" y="949833"/>
                    <a:pt x="2775395" y="949833"/>
                    <a:pt x="2775395" y="949833"/>
                  </a:cubicBezTo>
                  <a:cubicBezTo>
                    <a:pt x="2775395" y="949833"/>
                    <a:pt x="2775395" y="949833"/>
                    <a:pt x="2775395" y="949833"/>
                  </a:cubicBezTo>
                  <a:lnTo>
                    <a:pt x="2714054" y="885825"/>
                  </a:lnTo>
                  <a:cubicBezTo>
                    <a:pt x="2710720" y="882396"/>
                    <a:pt x="2710148" y="878491"/>
                    <a:pt x="2710148" y="875824"/>
                  </a:cubicBezTo>
                  <a:cubicBezTo>
                    <a:pt x="2710244" y="873157"/>
                    <a:pt x="2711006" y="869347"/>
                    <a:pt x="2714435" y="866013"/>
                  </a:cubicBezTo>
                  <a:lnTo>
                    <a:pt x="2842451" y="743331"/>
                  </a:lnTo>
                  <a:cubicBezTo>
                    <a:pt x="2845880" y="739997"/>
                    <a:pt x="2849595" y="739235"/>
                    <a:pt x="2852452" y="739426"/>
                  </a:cubicBezTo>
                  <a:cubicBezTo>
                    <a:pt x="2855119" y="739521"/>
                    <a:pt x="2858929" y="740283"/>
                    <a:pt x="2862263" y="743712"/>
                  </a:cubicBezTo>
                  <a:lnTo>
                    <a:pt x="3212306" y="1108901"/>
                  </a:lnTo>
                  <a:cubicBezTo>
                    <a:pt x="3215640" y="1112330"/>
                    <a:pt x="3216212" y="1116235"/>
                    <a:pt x="3216212" y="1118902"/>
                  </a:cubicBezTo>
                  <a:cubicBezTo>
                    <a:pt x="3216021" y="1121378"/>
                    <a:pt x="3215164" y="1125188"/>
                    <a:pt x="3211735" y="1128522"/>
                  </a:cubicBezTo>
                  <a:lnTo>
                    <a:pt x="3211735" y="1128522"/>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59" name="图形 2">
            <a:extLst>
              <a:ext uri="{FF2B5EF4-FFF2-40B4-BE49-F238E27FC236}">
                <a16:creationId xmlns:a16="http://schemas.microsoft.com/office/drawing/2014/main" id="{3FF85F4D-657E-CE63-2672-8B2944F9F93E}"/>
              </a:ext>
            </a:extLst>
          </p:cNvPr>
          <p:cNvGrpSpPr/>
          <p:nvPr/>
        </p:nvGrpSpPr>
        <p:grpSpPr>
          <a:xfrm>
            <a:off x="9246508" y="2986440"/>
            <a:ext cx="760698" cy="984585"/>
            <a:chOff x="4143375" y="1475326"/>
            <a:chExt cx="3014281" cy="3901439"/>
          </a:xfrm>
          <a:solidFill>
            <a:sysClr val="window" lastClr="FFFFFF"/>
          </a:solidFill>
        </p:grpSpPr>
        <p:sp>
          <p:nvSpPr>
            <p:cNvPr id="60" name="任意多边形: 形状 59">
              <a:extLst>
                <a:ext uri="{FF2B5EF4-FFF2-40B4-BE49-F238E27FC236}">
                  <a16:creationId xmlns:a16="http://schemas.microsoft.com/office/drawing/2014/main" id="{5A0A44A7-300D-C8E4-D4FA-E63EA5EFCEA9}"/>
                </a:ext>
              </a:extLst>
            </p:cNvPr>
            <p:cNvSpPr/>
            <p:nvPr/>
          </p:nvSpPr>
          <p:spPr>
            <a:xfrm>
              <a:off x="4143375" y="1475326"/>
              <a:ext cx="3014281" cy="3901439"/>
            </a:xfrm>
            <a:custGeom>
              <a:avLst/>
              <a:gdLst>
                <a:gd name="connsiteX0" fmla="*/ 2755773 w 3014281"/>
                <a:gd name="connsiteY0" fmla="*/ 1276541 h 3901439"/>
                <a:gd name="connsiteX1" fmla="*/ 2585085 w 3014281"/>
                <a:gd name="connsiteY1" fmla="*/ 1082135 h 3901439"/>
                <a:gd name="connsiteX2" fmla="*/ 2496884 w 3014281"/>
                <a:gd name="connsiteY2" fmla="*/ 827723 h 3901439"/>
                <a:gd name="connsiteX3" fmla="*/ 2260949 w 3014281"/>
                <a:gd name="connsiteY3" fmla="*/ 399002 h 3901439"/>
                <a:gd name="connsiteX4" fmla="*/ 1865090 w 3014281"/>
                <a:gd name="connsiteY4" fmla="*/ 386715 h 3901439"/>
                <a:gd name="connsiteX5" fmla="*/ 1882997 w 3014281"/>
                <a:gd name="connsiteY5" fmla="*/ 207264 h 3901439"/>
                <a:gd name="connsiteX6" fmla="*/ 1835182 w 3014281"/>
                <a:gd name="connsiteY6" fmla="*/ 62008 h 3901439"/>
                <a:gd name="connsiteX7" fmla="*/ 1695450 w 3014281"/>
                <a:gd name="connsiteY7" fmla="*/ 0 h 3901439"/>
                <a:gd name="connsiteX8" fmla="*/ 1318736 w 3014281"/>
                <a:gd name="connsiteY8" fmla="*/ 0 h 3901439"/>
                <a:gd name="connsiteX9" fmla="*/ 1179005 w 3014281"/>
                <a:gd name="connsiteY9" fmla="*/ 62008 h 3901439"/>
                <a:gd name="connsiteX10" fmla="*/ 1131189 w 3014281"/>
                <a:gd name="connsiteY10" fmla="*/ 207264 h 3901439"/>
                <a:gd name="connsiteX11" fmla="*/ 1149287 w 3014281"/>
                <a:gd name="connsiteY11" fmla="*/ 386810 h 3901439"/>
                <a:gd name="connsiteX12" fmla="*/ 753428 w 3014281"/>
                <a:gd name="connsiteY12" fmla="*/ 399098 h 3901439"/>
                <a:gd name="connsiteX13" fmla="*/ 517493 w 3014281"/>
                <a:gd name="connsiteY13" fmla="*/ 827818 h 3901439"/>
                <a:gd name="connsiteX14" fmla="*/ 429387 w 3014281"/>
                <a:gd name="connsiteY14" fmla="*/ 1082231 h 3901439"/>
                <a:gd name="connsiteX15" fmla="*/ 258699 w 3014281"/>
                <a:gd name="connsiteY15" fmla="*/ 1276636 h 3901439"/>
                <a:gd name="connsiteX16" fmla="*/ 0 w 3014281"/>
                <a:gd name="connsiteY16" fmla="*/ 1704404 h 3901439"/>
                <a:gd name="connsiteX17" fmla="*/ 258604 w 3014281"/>
                <a:gd name="connsiteY17" fmla="*/ 2132267 h 3901439"/>
                <a:gd name="connsiteX18" fmla="*/ 429292 w 3014281"/>
                <a:gd name="connsiteY18" fmla="*/ 2326577 h 3901439"/>
                <a:gd name="connsiteX19" fmla="*/ 517398 w 3014281"/>
                <a:gd name="connsiteY19" fmla="*/ 2580989 h 3901439"/>
                <a:gd name="connsiteX20" fmla="*/ 601694 w 3014281"/>
                <a:gd name="connsiteY20" fmla="*/ 2836640 h 3901439"/>
                <a:gd name="connsiteX21" fmla="*/ 281369 w 3014281"/>
                <a:gd name="connsiteY21" fmla="*/ 3633026 h 3901439"/>
                <a:gd name="connsiteX22" fmla="*/ 290894 w 3014281"/>
                <a:gd name="connsiteY22" fmla="*/ 3695033 h 3901439"/>
                <a:gd name="connsiteX23" fmla="*/ 349853 w 3014281"/>
                <a:gd name="connsiteY23" fmla="*/ 3716560 h 3901439"/>
                <a:gd name="connsiteX24" fmla="*/ 629126 w 3014281"/>
                <a:gd name="connsiteY24" fmla="*/ 3664649 h 3901439"/>
                <a:gd name="connsiteX25" fmla="*/ 741902 w 3014281"/>
                <a:gd name="connsiteY25" fmla="*/ 3869532 h 3901439"/>
                <a:gd name="connsiteX26" fmla="*/ 795814 w 3014281"/>
                <a:gd name="connsiteY26" fmla="*/ 3901440 h 3901439"/>
                <a:gd name="connsiteX27" fmla="*/ 799529 w 3014281"/>
                <a:gd name="connsiteY27" fmla="*/ 3901345 h 3901439"/>
                <a:gd name="connsiteX28" fmla="*/ 852964 w 3014281"/>
                <a:gd name="connsiteY28" fmla="*/ 3862864 h 3901439"/>
                <a:gd name="connsiteX29" fmla="*/ 1196054 w 3014281"/>
                <a:gd name="connsiteY29" fmla="*/ 3009900 h 3901439"/>
                <a:gd name="connsiteX30" fmla="*/ 1232059 w 3014281"/>
                <a:gd name="connsiteY30" fmla="*/ 3000280 h 3901439"/>
                <a:gd name="connsiteX31" fmla="*/ 1507141 w 3014281"/>
                <a:gd name="connsiteY31" fmla="*/ 2948750 h 3901439"/>
                <a:gd name="connsiteX32" fmla="*/ 1782223 w 3014281"/>
                <a:gd name="connsiteY32" fmla="*/ 3000280 h 3901439"/>
                <a:gd name="connsiteX33" fmla="*/ 1818323 w 3014281"/>
                <a:gd name="connsiteY33" fmla="*/ 3009900 h 3901439"/>
                <a:gd name="connsiteX34" fmla="*/ 2161413 w 3014281"/>
                <a:gd name="connsiteY34" fmla="*/ 3862864 h 3901439"/>
                <a:gd name="connsiteX35" fmla="*/ 2214848 w 3014281"/>
                <a:gd name="connsiteY35" fmla="*/ 3901345 h 3901439"/>
                <a:gd name="connsiteX36" fmla="*/ 2218563 w 3014281"/>
                <a:gd name="connsiteY36" fmla="*/ 3901440 h 3901439"/>
                <a:gd name="connsiteX37" fmla="*/ 2272475 w 3014281"/>
                <a:gd name="connsiteY37" fmla="*/ 3869532 h 3901439"/>
                <a:gd name="connsiteX38" fmla="*/ 2385251 w 3014281"/>
                <a:gd name="connsiteY38" fmla="*/ 3664649 h 3901439"/>
                <a:gd name="connsiteX39" fmla="*/ 2664524 w 3014281"/>
                <a:gd name="connsiteY39" fmla="*/ 3716560 h 3901439"/>
                <a:gd name="connsiteX40" fmla="*/ 2723388 w 3014281"/>
                <a:gd name="connsiteY40" fmla="*/ 3695033 h 3901439"/>
                <a:gd name="connsiteX41" fmla="*/ 2732913 w 3014281"/>
                <a:gd name="connsiteY41" fmla="*/ 3633026 h 3901439"/>
                <a:gd name="connsiteX42" fmla="*/ 2412587 w 3014281"/>
                <a:gd name="connsiteY42" fmla="*/ 2836640 h 3901439"/>
                <a:gd name="connsiteX43" fmla="*/ 2496884 w 3014281"/>
                <a:gd name="connsiteY43" fmla="*/ 2581085 h 3901439"/>
                <a:gd name="connsiteX44" fmla="*/ 2584990 w 3014281"/>
                <a:gd name="connsiteY44" fmla="*/ 2326672 h 3901439"/>
                <a:gd name="connsiteX45" fmla="*/ 2755678 w 3014281"/>
                <a:gd name="connsiteY45" fmla="*/ 2132362 h 3901439"/>
                <a:gd name="connsiteX46" fmla="*/ 3014282 w 3014281"/>
                <a:gd name="connsiteY46" fmla="*/ 1704499 h 3901439"/>
                <a:gd name="connsiteX47" fmla="*/ 2755773 w 3014281"/>
                <a:gd name="connsiteY47" fmla="*/ 1276541 h 3901439"/>
                <a:gd name="connsiteX48" fmla="*/ 2755773 w 3014281"/>
                <a:gd name="connsiteY48" fmla="*/ 1276541 h 3901439"/>
                <a:gd name="connsiteX49" fmla="*/ 1270445 w 3014281"/>
                <a:gd name="connsiteY49" fmla="*/ 144780 h 3901439"/>
                <a:gd name="connsiteX50" fmla="*/ 1318832 w 3014281"/>
                <a:gd name="connsiteY50" fmla="*/ 123254 h 3901439"/>
                <a:gd name="connsiteX51" fmla="*/ 1695545 w 3014281"/>
                <a:gd name="connsiteY51" fmla="*/ 123254 h 3901439"/>
                <a:gd name="connsiteX52" fmla="*/ 1743932 w 3014281"/>
                <a:gd name="connsiteY52" fmla="*/ 144780 h 3901439"/>
                <a:gd name="connsiteX53" fmla="*/ 1760506 w 3014281"/>
                <a:gd name="connsiteY53" fmla="*/ 195072 h 3901439"/>
                <a:gd name="connsiteX54" fmla="*/ 1737932 w 3014281"/>
                <a:gd name="connsiteY54" fmla="*/ 420434 h 3901439"/>
                <a:gd name="connsiteX55" fmla="*/ 1507141 w 3014281"/>
                <a:gd name="connsiteY55" fmla="*/ 460058 h 3901439"/>
                <a:gd name="connsiteX56" fmla="*/ 1276350 w 3014281"/>
                <a:gd name="connsiteY56" fmla="*/ 420434 h 3901439"/>
                <a:gd name="connsiteX57" fmla="*/ 1253776 w 3014281"/>
                <a:gd name="connsiteY57" fmla="*/ 195072 h 3901439"/>
                <a:gd name="connsiteX58" fmla="*/ 1270445 w 3014281"/>
                <a:gd name="connsiteY58" fmla="*/ 144780 h 3901439"/>
                <a:gd name="connsiteX59" fmla="*/ 1270445 w 3014281"/>
                <a:gd name="connsiteY59" fmla="*/ 144780 h 3901439"/>
                <a:gd name="connsiteX60" fmla="*/ 787146 w 3014281"/>
                <a:gd name="connsiteY60" fmla="*/ 3696367 h 3901439"/>
                <a:gd name="connsiteX61" fmla="*/ 715613 w 3014281"/>
                <a:gd name="connsiteY61" fmla="*/ 3566351 h 3901439"/>
                <a:gd name="connsiteX62" fmla="*/ 650367 w 3014281"/>
                <a:gd name="connsiteY62" fmla="*/ 3535490 h 3901439"/>
                <a:gd name="connsiteX63" fmla="*/ 437579 w 3014281"/>
                <a:gd name="connsiteY63" fmla="*/ 3575018 h 3901439"/>
                <a:gd name="connsiteX64" fmla="*/ 685800 w 3014281"/>
                <a:gd name="connsiteY64" fmla="*/ 2957894 h 3901439"/>
                <a:gd name="connsiteX65" fmla="*/ 753332 w 3014281"/>
                <a:gd name="connsiteY65" fmla="*/ 3009805 h 3901439"/>
                <a:gd name="connsiteX66" fmla="*/ 934784 w 3014281"/>
                <a:gd name="connsiteY66" fmla="*/ 3054572 h 3901439"/>
                <a:gd name="connsiteX67" fmla="*/ 1049655 w 3014281"/>
                <a:gd name="connsiteY67" fmla="*/ 3043619 h 3901439"/>
                <a:gd name="connsiteX68" fmla="*/ 787146 w 3014281"/>
                <a:gd name="connsiteY68" fmla="*/ 3696367 h 3901439"/>
                <a:gd name="connsiteX69" fmla="*/ 2576798 w 3014281"/>
                <a:gd name="connsiteY69" fmla="*/ 3575018 h 3901439"/>
                <a:gd name="connsiteX70" fmla="*/ 2364010 w 3014281"/>
                <a:gd name="connsiteY70" fmla="*/ 3535490 h 3901439"/>
                <a:gd name="connsiteX71" fmla="*/ 2298764 w 3014281"/>
                <a:gd name="connsiteY71" fmla="*/ 3566351 h 3901439"/>
                <a:gd name="connsiteX72" fmla="*/ 2227231 w 3014281"/>
                <a:gd name="connsiteY72" fmla="*/ 3696367 h 3901439"/>
                <a:gd name="connsiteX73" fmla="*/ 1964722 w 3014281"/>
                <a:gd name="connsiteY73" fmla="*/ 3043524 h 3901439"/>
                <a:gd name="connsiteX74" fmla="*/ 2261045 w 3014281"/>
                <a:gd name="connsiteY74" fmla="*/ 3009710 h 3901439"/>
                <a:gd name="connsiteX75" fmla="*/ 2328577 w 3014281"/>
                <a:gd name="connsiteY75" fmla="*/ 2957799 h 3901439"/>
                <a:gd name="connsiteX76" fmla="*/ 2576798 w 3014281"/>
                <a:gd name="connsiteY76" fmla="*/ 3575018 h 3901439"/>
                <a:gd name="connsiteX77" fmla="*/ 2669858 w 3014281"/>
                <a:gd name="connsiteY77" fmla="*/ 2043970 h 3901439"/>
                <a:gd name="connsiteX78" fmla="*/ 2478500 w 3014281"/>
                <a:gd name="connsiteY78" fmla="*/ 2264950 h 3901439"/>
                <a:gd name="connsiteX79" fmla="*/ 2377821 w 3014281"/>
                <a:gd name="connsiteY79" fmla="*/ 2549938 h 3901439"/>
                <a:gd name="connsiteX80" fmla="*/ 2199418 w 3014281"/>
                <a:gd name="connsiteY80" fmla="*/ 2903125 h 3901439"/>
                <a:gd name="connsiteX81" fmla="*/ 1814417 w 3014281"/>
                <a:gd name="connsiteY81" fmla="*/ 2881313 h 3901439"/>
                <a:gd name="connsiteX82" fmla="*/ 1507236 w 3014281"/>
                <a:gd name="connsiteY82" fmla="*/ 2825591 h 3901439"/>
                <a:gd name="connsiteX83" fmla="*/ 1200055 w 3014281"/>
                <a:gd name="connsiteY83" fmla="*/ 2881313 h 3901439"/>
                <a:gd name="connsiteX84" fmla="*/ 815054 w 3014281"/>
                <a:gd name="connsiteY84" fmla="*/ 2903125 h 3901439"/>
                <a:gd name="connsiteX85" fmla="*/ 636651 w 3014281"/>
                <a:gd name="connsiteY85" fmla="*/ 2549938 h 3901439"/>
                <a:gd name="connsiteX86" fmla="*/ 535972 w 3014281"/>
                <a:gd name="connsiteY86" fmla="*/ 2264950 h 3901439"/>
                <a:gd name="connsiteX87" fmla="*/ 344519 w 3014281"/>
                <a:gd name="connsiteY87" fmla="*/ 2043970 h 3901439"/>
                <a:gd name="connsiteX88" fmla="*/ 123158 w 3014281"/>
                <a:gd name="connsiteY88" fmla="*/ 1704404 h 3901439"/>
                <a:gd name="connsiteX89" fmla="*/ 344519 w 3014281"/>
                <a:gd name="connsiteY89" fmla="*/ 1364837 h 3901439"/>
                <a:gd name="connsiteX90" fmla="*/ 535972 w 3014281"/>
                <a:gd name="connsiteY90" fmla="*/ 1143857 h 3901439"/>
                <a:gd name="connsiteX91" fmla="*/ 636651 w 3014281"/>
                <a:gd name="connsiteY91" fmla="*/ 858869 h 3901439"/>
                <a:gd name="connsiteX92" fmla="*/ 815054 w 3014281"/>
                <a:gd name="connsiteY92" fmla="*/ 505587 h 3901439"/>
                <a:gd name="connsiteX93" fmla="*/ 935641 w 3014281"/>
                <a:gd name="connsiteY93" fmla="*/ 477393 h 3901439"/>
                <a:gd name="connsiteX94" fmla="*/ 1200055 w 3014281"/>
                <a:gd name="connsiteY94" fmla="*/ 527495 h 3901439"/>
                <a:gd name="connsiteX95" fmla="*/ 1507236 w 3014281"/>
                <a:gd name="connsiteY95" fmla="*/ 583216 h 3901439"/>
                <a:gd name="connsiteX96" fmla="*/ 1814417 w 3014281"/>
                <a:gd name="connsiteY96" fmla="*/ 527495 h 3901439"/>
                <a:gd name="connsiteX97" fmla="*/ 2199418 w 3014281"/>
                <a:gd name="connsiteY97" fmla="*/ 505587 h 3901439"/>
                <a:gd name="connsiteX98" fmla="*/ 2377821 w 3014281"/>
                <a:gd name="connsiteY98" fmla="*/ 858869 h 3901439"/>
                <a:gd name="connsiteX99" fmla="*/ 2478500 w 3014281"/>
                <a:gd name="connsiteY99" fmla="*/ 1143857 h 3901439"/>
                <a:gd name="connsiteX100" fmla="*/ 2669858 w 3014281"/>
                <a:gd name="connsiteY100" fmla="*/ 1364837 h 3901439"/>
                <a:gd name="connsiteX101" fmla="*/ 2891219 w 3014281"/>
                <a:gd name="connsiteY101" fmla="*/ 1704404 h 3901439"/>
                <a:gd name="connsiteX102" fmla="*/ 2669858 w 3014281"/>
                <a:gd name="connsiteY102" fmla="*/ 2043970 h 3901439"/>
                <a:gd name="connsiteX103" fmla="*/ 2669858 w 3014281"/>
                <a:gd name="connsiteY103" fmla="*/ 2043970 h 390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3014281" h="3901439">
                  <a:moveTo>
                    <a:pt x="2755773" y="1276541"/>
                  </a:moveTo>
                  <a:cubicBezTo>
                    <a:pt x="2687288" y="1209866"/>
                    <a:pt x="2622518" y="1146810"/>
                    <a:pt x="2585085" y="1082135"/>
                  </a:cubicBezTo>
                  <a:cubicBezTo>
                    <a:pt x="2545461" y="1013651"/>
                    <a:pt x="2521839" y="923354"/>
                    <a:pt x="2496884" y="827723"/>
                  </a:cubicBezTo>
                  <a:cubicBezTo>
                    <a:pt x="2452688" y="658463"/>
                    <a:pt x="2407063" y="483394"/>
                    <a:pt x="2260949" y="399002"/>
                  </a:cubicBezTo>
                  <a:cubicBezTo>
                    <a:pt x="2143411" y="330994"/>
                    <a:pt x="2004346" y="351949"/>
                    <a:pt x="1865090" y="386715"/>
                  </a:cubicBezTo>
                  <a:lnTo>
                    <a:pt x="1882997" y="207264"/>
                  </a:lnTo>
                  <a:cubicBezTo>
                    <a:pt x="1888331" y="154305"/>
                    <a:pt x="1870901" y="101441"/>
                    <a:pt x="1835182" y="62008"/>
                  </a:cubicBezTo>
                  <a:cubicBezTo>
                    <a:pt x="1799558" y="22574"/>
                    <a:pt x="1748600" y="0"/>
                    <a:pt x="1695450" y="0"/>
                  </a:cubicBezTo>
                  <a:lnTo>
                    <a:pt x="1318736" y="0"/>
                  </a:lnTo>
                  <a:cubicBezTo>
                    <a:pt x="1265587" y="0"/>
                    <a:pt x="1214628" y="22574"/>
                    <a:pt x="1179005" y="62008"/>
                  </a:cubicBezTo>
                  <a:cubicBezTo>
                    <a:pt x="1143381" y="101441"/>
                    <a:pt x="1125950" y="154305"/>
                    <a:pt x="1131189" y="207264"/>
                  </a:cubicBezTo>
                  <a:lnTo>
                    <a:pt x="1149287" y="386810"/>
                  </a:lnTo>
                  <a:cubicBezTo>
                    <a:pt x="1010031" y="351949"/>
                    <a:pt x="870966" y="330994"/>
                    <a:pt x="753428" y="399098"/>
                  </a:cubicBezTo>
                  <a:cubicBezTo>
                    <a:pt x="607409" y="483584"/>
                    <a:pt x="561689" y="658559"/>
                    <a:pt x="517493" y="827818"/>
                  </a:cubicBezTo>
                  <a:cubicBezTo>
                    <a:pt x="492538" y="923449"/>
                    <a:pt x="468916" y="1013746"/>
                    <a:pt x="429387" y="1082231"/>
                  </a:cubicBezTo>
                  <a:cubicBezTo>
                    <a:pt x="391954" y="1146905"/>
                    <a:pt x="327184" y="1209866"/>
                    <a:pt x="258699" y="1276636"/>
                  </a:cubicBezTo>
                  <a:cubicBezTo>
                    <a:pt x="137446" y="1394460"/>
                    <a:pt x="0" y="1528191"/>
                    <a:pt x="0" y="1704404"/>
                  </a:cubicBezTo>
                  <a:cubicBezTo>
                    <a:pt x="0" y="1880616"/>
                    <a:pt x="137446" y="2014347"/>
                    <a:pt x="258604" y="2132267"/>
                  </a:cubicBezTo>
                  <a:cubicBezTo>
                    <a:pt x="327184" y="2198942"/>
                    <a:pt x="391859" y="2261902"/>
                    <a:pt x="429292" y="2326577"/>
                  </a:cubicBezTo>
                  <a:cubicBezTo>
                    <a:pt x="468916" y="2395061"/>
                    <a:pt x="492443" y="2485358"/>
                    <a:pt x="517398" y="2580989"/>
                  </a:cubicBezTo>
                  <a:cubicBezTo>
                    <a:pt x="540353" y="2669191"/>
                    <a:pt x="563880" y="2758916"/>
                    <a:pt x="601694" y="2836640"/>
                  </a:cubicBezTo>
                  <a:lnTo>
                    <a:pt x="281369" y="3633026"/>
                  </a:lnTo>
                  <a:cubicBezTo>
                    <a:pt x="272987" y="3653885"/>
                    <a:pt x="276606" y="3677603"/>
                    <a:pt x="290894" y="3695033"/>
                  </a:cubicBezTo>
                  <a:cubicBezTo>
                    <a:pt x="305181" y="3712464"/>
                    <a:pt x="327755" y="3720656"/>
                    <a:pt x="349853" y="3716560"/>
                  </a:cubicBezTo>
                  <a:lnTo>
                    <a:pt x="629126" y="3664649"/>
                  </a:lnTo>
                  <a:lnTo>
                    <a:pt x="741902" y="3869532"/>
                  </a:lnTo>
                  <a:cubicBezTo>
                    <a:pt x="752761" y="3889248"/>
                    <a:pt x="773525" y="3901440"/>
                    <a:pt x="795814" y="3901440"/>
                  </a:cubicBezTo>
                  <a:cubicBezTo>
                    <a:pt x="797052" y="3901440"/>
                    <a:pt x="798290" y="3901440"/>
                    <a:pt x="799529" y="3901345"/>
                  </a:cubicBezTo>
                  <a:cubicBezTo>
                    <a:pt x="823246" y="3899916"/>
                    <a:pt x="844106" y="3884867"/>
                    <a:pt x="852964" y="3862864"/>
                  </a:cubicBezTo>
                  <a:lnTo>
                    <a:pt x="1196054" y="3009900"/>
                  </a:lnTo>
                  <a:cubicBezTo>
                    <a:pt x="1208056" y="3006662"/>
                    <a:pt x="1220153" y="3003423"/>
                    <a:pt x="1232059" y="3000280"/>
                  </a:cubicBezTo>
                  <a:cubicBezTo>
                    <a:pt x="1325975" y="2974943"/>
                    <a:pt x="1423035" y="2948750"/>
                    <a:pt x="1507141" y="2948750"/>
                  </a:cubicBezTo>
                  <a:cubicBezTo>
                    <a:pt x="1591342" y="2948750"/>
                    <a:pt x="1688306" y="2974943"/>
                    <a:pt x="1782223" y="3000280"/>
                  </a:cubicBezTo>
                  <a:cubicBezTo>
                    <a:pt x="1794224" y="3003518"/>
                    <a:pt x="1806226" y="3006757"/>
                    <a:pt x="1818323" y="3009900"/>
                  </a:cubicBezTo>
                  <a:lnTo>
                    <a:pt x="2161413" y="3862864"/>
                  </a:lnTo>
                  <a:cubicBezTo>
                    <a:pt x="2170271" y="3884962"/>
                    <a:pt x="2191131" y="3899916"/>
                    <a:pt x="2214848" y="3901345"/>
                  </a:cubicBezTo>
                  <a:cubicBezTo>
                    <a:pt x="2216087" y="3901440"/>
                    <a:pt x="2217325" y="3901440"/>
                    <a:pt x="2218563" y="3901440"/>
                  </a:cubicBezTo>
                  <a:cubicBezTo>
                    <a:pt x="2240852" y="3901440"/>
                    <a:pt x="2261616" y="3889248"/>
                    <a:pt x="2272475" y="3869532"/>
                  </a:cubicBezTo>
                  <a:lnTo>
                    <a:pt x="2385251" y="3664649"/>
                  </a:lnTo>
                  <a:lnTo>
                    <a:pt x="2664524" y="3716560"/>
                  </a:lnTo>
                  <a:cubicBezTo>
                    <a:pt x="2686622" y="3720656"/>
                    <a:pt x="2709196" y="3712369"/>
                    <a:pt x="2723388" y="3695033"/>
                  </a:cubicBezTo>
                  <a:cubicBezTo>
                    <a:pt x="2737676" y="3677603"/>
                    <a:pt x="2741295" y="3653885"/>
                    <a:pt x="2732913" y="3633026"/>
                  </a:cubicBezTo>
                  <a:lnTo>
                    <a:pt x="2412587" y="2836640"/>
                  </a:lnTo>
                  <a:cubicBezTo>
                    <a:pt x="2450402" y="2758916"/>
                    <a:pt x="2473833" y="2669286"/>
                    <a:pt x="2496884" y="2581085"/>
                  </a:cubicBezTo>
                  <a:cubicBezTo>
                    <a:pt x="2521839" y="2485453"/>
                    <a:pt x="2545461" y="2395061"/>
                    <a:pt x="2584990" y="2326672"/>
                  </a:cubicBezTo>
                  <a:cubicBezTo>
                    <a:pt x="2622423" y="2261997"/>
                    <a:pt x="2687193" y="2199037"/>
                    <a:pt x="2755678" y="2132362"/>
                  </a:cubicBezTo>
                  <a:cubicBezTo>
                    <a:pt x="2876931" y="2014347"/>
                    <a:pt x="3014282" y="1880711"/>
                    <a:pt x="3014282" y="1704499"/>
                  </a:cubicBezTo>
                  <a:cubicBezTo>
                    <a:pt x="3014377" y="1528191"/>
                    <a:pt x="2876931" y="1394460"/>
                    <a:pt x="2755773" y="1276541"/>
                  </a:cubicBezTo>
                  <a:lnTo>
                    <a:pt x="2755773" y="1276541"/>
                  </a:lnTo>
                  <a:close/>
                  <a:moveTo>
                    <a:pt x="1270445" y="144780"/>
                  </a:moveTo>
                  <a:cubicBezTo>
                    <a:pt x="1283018" y="130874"/>
                    <a:pt x="1300163" y="123254"/>
                    <a:pt x="1318832" y="123254"/>
                  </a:cubicBezTo>
                  <a:lnTo>
                    <a:pt x="1695545" y="123254"/>
                  </a:lnTo>
                  <a:cubicBezTo>
                    <a:pt x="1714214" y="123254"/>
                    <a:pt x="1731359" y="130874"/>
                    <a:pt x="1743932" y="144780"/>
                  </a:cubicBezTo>
                  <a:cubicBezTo>
                    <a:pt x="1756505" y="158591"/>
                    <a:pt x="1762316" y="176498"/>
                    <a:pt x="1760506" y="195072"/>
                  </a:cubicBezTo>
                  <a:lnTo>
                    <a:pt x="1737932" y="420434"/>
                  </a:lnTo>
                  <a:cubicBezTo>
                    <a:pt x="1658303" y="441484"/>
                    <a:pt x="1578102" y="460058"/>
                    <a:pt x="1507141" y="460058"/>
                  </a:cubicBezTo>
                  <a:cubicBezTo>
                    <a:pt x="1436180" y="460058"/>
                    <a:pt x="1356074" y="441484"/>
                    <a:pt x="1276350" y="420434"/>
                  </a:cubicBezTo>
                  <a:lnTo>
                    <a:pt x="1253776" y="195072"/>
                  </a:lnTo>
                  <a:cubicBezTo>
                    <a:pt x="1251966" y="176498"/>
                    <a:pt x="1257872" y="158591"/>
                    <a:pt x="1270445" y="144780"/>
                  </a:cubicBezTo>
                  <a:lnTo>
                    <a:pt x="1270445" y="144780"/>
                  </a:lnTo>
                  <a:close/>
                  <a:moveTo>
                    <a:pt x="787146" y="3696367"/>
                  </a:moveTo>
                  <a:lnTo>
                    <a:pt x="715613" y="3566351"/>
                  </a:lnTo>
                  <a:cubicBezTo>
                    <a:pt x="702850" y="3543014"/>
                    <a:pt x="676561" y="3530632"/>
                    <a:pt x="650367" y="3535490"/>
                  </a:cubicBezTo>
                  <a:lnTo>
                    <a:pt x="437579" y="3575018"/>
                  </a:lnTo>
                  <a:lnTo>
                    <a:pt x="685800" y="2957894"/>
                  </a:lnTo>
                  <a:cubicBezTo>
                    <a:pt x="705612" y="2977610"/>
                    <a:pt x="727996" y="2995041"/>
                    <a:pt x="753332" y="3009805"/>
                  </a:cubicBezTo>
                  <a:cubicBezTo>
                    <a:pt x="809625" y="3042476"/>
                    <a:pt x="870966" y="3054572"/>
                    <a:pt x="934784" y="3054572"/>
                  </a:cubicBezTo>
                  <a:cubicBezTo>
                    <a:pt x="972312" y="3054572"/>
                    <a:pt x="1010793" y="3050382"/>
                    <a:pt x="1049655" y="3043619"/>
                  </a:cubicBezTo>
                  <a:lnTo>
                    <a:pt x="787146" y="3696367"/>
                  </a:lnTo>
                  <a:close/>
                  <a:moveTo>
                    <a:pt x="2576798" y="3575018"/>
                  </a:moveTo>
                  <a:lnTo>
                    <a:pt x="2364010" y="3535490"/>
                  </a:lnTo>
                  <a:cubicBezTo>
                    <a:pt x="2337911" y="3530632"/>
                    <a:pt x="2311622" y="3543110"/>
                    <a:pt x="2298764" y="3566351"/>
                  </a:cubicBezTo>
                  <a:lnTo>
                    <a:pt x="2227231" y="3696367"/>
                  </a:lnTo>
                  <a:lnTo>
                    <a:pt x="1964722" y="3043524"/>
                  </a:lnTo>
                  <a:cubicBezTo>
                    <a:pt x="2069687" y="3061716"/>
                    <a:pt x="2171605" y="3061526"/>
                    <a:pt x="2261045" y="3009710"/>
                  </a:cubicBezTo>
                  <a:cubicBezTo>
                    <a:pt x="2286476" y="2995041"/>
                    <a:pt x="2308765" y="2977515"/>
                    <a:pt x="2328577" y="2957799"/>
                  </a:cubicBezTo>
                  <a:lnTo>
                    <a:pt x="2576798" y="3575018"/>
                  </a:lnTo>
                  <a:close/>
                  <a:moveTo>
                    <a:pt x="2669858" y="2043970"/>
                  </a:moveTo>
                  <a:cubicBezTo>
                    <a:pt x="2598325" y="2113598"/>
                    <a:pt x="2524411" y="2185511"/>
                    <a:pt x="2478500" y="2264950"/>
                  </a:cubicBezTo>
                  <a:cubicBezTo>
                    <a:pt x="2430590" y="2347817"/>
                    <a:pt x="2403729" y="2450592"/>
                    <a:pt x="2377821" y="2549938"/>
                  </a:cubicBezTo>
                  <a:cubicBezTo>
                    <a:pt x="2338292" y="2701385"/>
                    <a:pt x="2300954" y="2844451"/>
                    <a:pt x="2199418" y="2903125"/>
                  </a:cubicBezTo>
                  <a:cubicBezTo>
                    <a:pt x="2102834" y="2959037"/>
                    <a:pt x="1962722" y="2921318"/>
                    <a:pt x="1814417" y="2881313"/>
                  </a:cubicBezTo>
                  <a:cubicBezTo>
                    <a:pt x="1712786" y="2853881"/>
                    <a:pt x="1607725" y="2825591"/>
                    <a:pt x="1507236" y="2825591"/>
                  </a:cubicBezTo>
                  <a:cubicBezTo>
                    <a:pt x="1406747" y="2825591"/>
                    <a:pt x="1301687" y="2853881"/>
                    <a:pt x="1200055" y="2881313"/>
                  </a:cubicBezTo>
                  <a:cubicBezTo>
                    <a:pt x="1051751" y="2921318"/>
                    <a:pt x="911733" y="2959037"/>
                    <a:pt x="815054" y="2903125"/>
                  </a:cubicBezTo>
                  <a:cubicBezTo>
                    <a:pt x="713518" y="2844451"/>
                    <a:pt x="676180" y="2701385"/>
                    <a:pt x="636651" y="2549938"/>
                  </a:cubicBezTo>
                  <a:cubicBezTo>
                    <a:pt x="610743" y="2450592"/>
                    <a:pt x="583883" y="2347817"/>
                    <a:pt x="535972" y="2264950"/>
                  </a:cubicBezTo>
                  <a:cubicBezTo>
                    <a:pt x="489966" y="2185511"/>
                    <a:pt x="416052" y="2113598"/>
                    <a:pt x="344519" y="2043970"/>
                  </a:cubicBezTo>
                  <a:cubicBezTo>
                    <a:pt x="230696" y="1933194"/>
                    <a:pt x="123158" y="1828610"/>
                    <a:pt x="123158" y="1704404"/>
                  </a:cubicBezTo>
                  <a:cubicBezTo>
                    <a:pt x="123158" y="1580293"/>
                    <a:pt x="230696" y="1475613"/>
                    <a:pt x="344519" y="1364837"/>
                  </a:cubicBezTo>
                  <a:cubicBezTo>
                    <a:pt x="416052" y="1295305"/>
                    <a:pt x="489966" y="1223296"/>
                    <a:pt x="535972" y="1143857"/>
                  </a:cubicBezTo>
                  <a:cubicBezTo>
                    <a:pt x="583883" y="1060990"/>
                    <a:pt x="610743" y="958215"/>
                    <a:pt x="636651" y="858869"/>
                  </a:cubicBezTo>
                  <a:cubicBezTo>
                    <a:pt x="676180" y="707422"/>
                    <a:pt x="713518" y="564356"/>
                    <a:pt x="815054" y="505587"/>
                  </a:cubicBezTo>
                  <a:cubicBezTo>
                    <a:pt x="850106" y="485299"/>
                    <a:pt x="890778" y="477393"/>
                    <a:pt x="935641" y="477393"/>
                  </a:cubicBezTo>
                  <a:cubicBezTo>
                    <a:pt x="1014317" y="477393"/>
                    <a:pt x="1105567" y="501968"/>
                    <a:pt x="1200055" y="527495"/>
                  </a:cubicBezTo>
                  <a:cubicBezTo>
                    <a:pt x="1301687" y="554831"/>
                    <a:pt x="1406747" y="583216"/>
                    <a:pt x="1507236" y="583216"/>
                  </a:cubicBezTo>
                  <a:cubicBezTo>
                    <a:pt x="1607725" y="583216"/>
                    <a:pt x="1712786" y="554831"/>
                    <a:pt x="1814417" y="527495"/>
                  </a:cubicBezTo>
                  <a:cubicBezTo>
                    <a:pt x="1962722" y="487490"/>
                    <a:pt x="2102834" y="449771"/>
                    <a:pt x="2199418" y="505587"/>
                  </a:cubicBezTo>
                  <a:cubicBezTo>
                    <a:pt x="2300954" y="564356"/>
                    <a:pt x="2338292" y="707422"/>
                    <a:pt x="2377821" y="858869"/>
                  </a:cubicBezTo>
                  <a:cubicBezTo>
                    <a:pt x="2403729" y="958215"/>
                    <a:pt x="2430590" y="1060990"/>
                    <a:pt x="2478500" y="1143857"/>
                  </a:cubicBezTo>
                  <a:cubicBezTo>
                    <a:pt x="2524411" y="1223296"/>
                    <a:pt x="2598420" y="1295210"/>
                    <a:pt x="2669858" y="1364837"/>
                  </a:cubicBezTo>
                  <a:cubicBezTo>
                    <a:pt x="2783681" y="1475613"/>
                    <a:pt x="2891219" y="1580197"/>
                    <a:pt x="2891219" y="1704404"/>
                  </a:cubicBezTo>
                  <a:cubicBezTo>
                    <a:pt x="2891219" y="1828610"/>
                    <a:pt x="2783681" y="1933194"/>
                    <a:pt x="2669858" y="2043970"/>
                  </a:cubicBezTo>
                  <a:lnTo>
                    <a:pt x="2669858" y="204397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61" name="任意多边形: 形状 60">
              <a:extLst>
                <a:ext uri="{FF2B5EF4-FFF2-40B4-BE49-F238E27FC236}">
                  <a16:creationId xmlns:a16="http://schemas.microsoft.com/office/drawing/2014/main" id="{F7ED51E8-A268-097F-5C6C-CD621AB2FC44}"/>
                </a:ext>
              </a:extLst>
            </p:cNvPr>
            <p:cNvSpPr/>
            <p:nvPr/>
          </p:nvSpPr>
          <p:spPr>
            <a:xfrm>
              <a:off x="4603475" y="2132452"/>
              <a:ext cx="2094483" cy="2094473"/>
            </a:xfrm>
            <a:custGeom>
              <a:avLst/>
              <a:gdLst>
                <a:gd name="connsiteX0" fmla="*/ 1741413 w 2094483"/>
                <a:gd name="connsiteY0" fmla="*/ 264037 h 2094473"/>
                <a:gd name="connsiteX1" fmla="*/ 1656831 w 2094483"/>
                <a:gd name="connsiteY1" fmla="*/ 266419 h 2094473"/>
                <a:gd name="connsiteX2" fmla="*/ 1659974 w 2094483"/>
                <a:gd name="connsiteY2" fmla="*/ 356430 h 2094473"/>
                <a:gd name="connsiteX3" fmla="*/ 1970775 w 2094483"/>
                <a:gd name="connsiteY3" fmla="*/ 1074329 h 2094473"/>
                <a:gd name="connsiteX4" fmla="*/ 1078283 w 2094483"/>
                <a:gd name="connsiteY4" fmla="*/ 1970822 h 2094473"/>
                <a:gd name="connsiteX5" fmla="*/ 123592 w 2094483"/>
                <a:gd name="connsiteY5" fmla="*/ 1017370 h 2094473"/>
                <a:gd name="connsiteX6" fmla="*/ 1008560 w 2094483"/>
                <a:gd name="connsiteY6" fmla="*/ 124020 h 2094473"/>
                <a:gd name="connsiteX7" fmla="*/ 1382987 w 2094483"/>
                <a:gd name="connsiteY7" fmla="*/ 186504 h 2094473"/>
                <a:gd name="connsiteX8" fmla="*/ 1448900 w 2094483"/>
                <a:gd name="connsiteY8" fmla="*/ 173074 h 2094473"/>
                <a:gd name="connsiteX9" fmla="*/ 1449853 w 2094483"/>
                <a:gd name="connsiteY9" fmla="*/ 172121 h 2094473"/>
                <a:gd name="connsiteX10" fmla="*/ 1429470 w 2094483"/>
                <a:gd name="connsiteY10" fmla="*/ 72299 h 2094473"/>
                <a:gd name="connsiteX11" fmla="*/ 1018370 w 2094483"/>
                <a:gd name="connsiteY11" fmla="*/ 385 h 2094473"/>
                <a:gd name="connsiteX12" fmla="*/ 53 w 2094483"/>
                <a:gd name="connsiteY12" fmla="*/ 1036705 h 2094473"/>
                <a:gd name="connsiteX13" fmla="*/ 1082759 w 2094483"/>
                <a:gd name="connsiteY13" fmla="*/ 2093885 h 2094473"/>
                <a:gd name="connsiteX14" fmla="*/ 2093838 w 2094483"/>
                <a:gd name="connsiteY14" fmla="*/ 1084997 h 2094473"/>
                <a:gd name="connsiteX15" fmla="*/ 1741413 w 2094483"/>
                <a:gd name="connsiteY15" fmla="*/ 264037 h 2094473"/>
                <a:gd name="connsiteX16" fmla="*/ 1741413 w 2094483"/>
                <a:gd name="connsiteY16" fmla="*/ 264037 h 2094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94483" h="2094473">
                  <a:moveTo>
                    <a:pt x="1741413" y="264037"/>
                  </a:moveTo>
                  <a:cubicBezTo>
                    <a:pt x="1716934" y="242416"/>
                    <a:pt x="1679882" y="243368"/>
                    <a:pt x="1656831" y="266419"/>
                  </a:cubicBezTo>
                  <a:cubicBezTo>
                    <a:pt x="1631590" y="291660"/>
                    <a:pt x="1633304" y="332713"/>
                    <a:pt x="1659974" y="356430"/>
                  </a:cubicBezTo>
                  <a:cubicBezTo>
                    <a:pt x="1856951" y="531404"/>
                    <a:pt x="1978871" y="788960"/>
                    <a:pt x="1970775" y="1074329"/>
                  </a:cubicBezTo>
                  <a:cubicBezTo>
                    <a:pt x="1956869" y="1559818"/>
                    <a:pt x="1563677" y="1954820"/>
                    <a:pt x="1078283" y="1970822"/>
                  </a:cubicBezTo>
                  <a:cubicBezTo>
                    <a:pt x="544597" y="1988444"/>
                    <a:pt x="106733" y="1550865"/>
                    <a:pt x="123592" y="1017370"/>
                  </a:cubicBezTo>
                  <a:cubicBezTo>
                    <a:pt x="138927" y="535881"/>
                    <a:pt x="527261" y="143832"/>
                    <a:pt x="1008560" y="124020"/>
                  </a:cubicBezTo>
                  <a:cubicBezTo>
                    <a:pt x="1140957" y="118591"/>
                    <a:pt x="1267545" y="141260"/>
                    <a:pt x="1382987" y="186504"/>
                  </a:cubicBezTo>
                  <a:cubicBezTo>
                    <a:pt x="1405752" y="195457"/>
                    <a:pt x="1431660" y="190409"/>
                    <a:pt x="1448900" y="173074"/>
                  </a:cubicBezTo>
                  <a:lnTo>
                    <a:pt x="1449853" y="172121"/>
                  </a:lnTo>
                  <a:cubicBezTo>
                    <a:pt x="1480809" y="141165"/>
                    <a:pt x="1470141" y="88396"/>
                    <a:pt x="1429470" y="72299"/>
                  </a:cubicBezTo>
                  <a:cubicBezTo>
                    <a:pt x="1302596" y="22388"/>
                    <a:pt x="1163627" y="-3520"/>
                    <a:pt x="1018370" y="385"/>
                  </a:cubicBezTo>
                  <a:cubicBezTo>
                    <a:pt x="469064" y="15244"/>
                    <a:pt x="5482" y="487208"/>
                    <a:pt x="53" y="1036705"/>
                  </a:cubicBezTo>
                  <a:cubicBezTo>
                    <a:pt x="-5853" y="1630780"/>
                    <a:pt x="485637" y="2113697"/>
                    <a:pt x="1082759" y="2093885"/>
                  </a:cubicBezTo>
                  <a:cubicBezTo>
                    <a:pt x="1630161" y="2075692"/>
                    <a:pt x="2074503" y="1632304"/>
                    <a:pt x="2093838" y="1084997"/>
                  </a:cubicBezTo>
                  <a:cubicBezTo>
                    <a:pt x="2105173" y="758671"/>
                    <a:pt x="1966489" y="463681"/>
                    <a:pt x="1741413" y="264037"/>
                  </a:cubicBezTo>
                  <a:lnTo>
                    <a:pt x="1741413" y="264037"/>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62" name="任意多边形: 形状 61">
              <a:extLst>
                <a:ext uri="{FF2B5EF4-FFF2-40B4-BE49-F238E27FC236}">
                  <a16:creationId xmlns:a16="http://schemas.microsoft.com/office/drawing/2014/main" id="{A486BA17-A1F3-0E74-6D9D-FBAA52609418}"/>
                </a:ext>
              </a:extLst>
            </p:cNvPr>
            <p:cNvSpPr/>
            <p:nvPr/>
          </p:nvSpPr>
          <p:spPr>
            <a:xfrm>
              <a:off x="4849749" y="2378963"/>
              <a:ext cx="862393" cy="862393"/>
            </a:xfrm>
            <a:custGeom>
              <a:avLst/>
              <a:gdLst>
                <a:gd name="connsiteX0" fmla="*/ 800767 w 862393"/>
                <a:gd name="connsiteY0" fmla="*/ 0 h 862393"/>
                <a:gd name="connsiteX1" fmla="*/ 0 w 862393"/>
                <a:gd name="connsiteY1" fmla="*/ 800767 h 862393"/>
                <a:gd name="connsiteX2" fmla="*/ 61531 w 862393"/>
                <a:gd name="connsiteY2" fmla="*/ 862394 h 862393"/>
                <a:gd name="connsiteX3" fmla="*/ 123158 w 862393"/>
                <a:gd name="connsiteY3" fmla="*/ 800767 h 862393"/>
                <a:gd name="connsiteX4" fmla="*/ 800767 w 862393"/>
                <a:gd name="connsiteY4" fmla="*/ 123158 h 862393"/>
                <a:gd name="connsiteX5" fmla="*/ 862393 w 862393"/>
                <a:gd name="connsiteY5" fmla="*/ 61627 h 862393"/>
                <a:gd name="connsiteX6" fmla="*/ 800767 w 862393"/>
                <a:gd name="connsiteY6" fmla="*/ 0 h 862393"/>
                <a:gd name="connsiteX7" fmla="*/ 800767 w 862393"/>
                <a:gd name="connsiteY7" fmla="*/ 0 h 86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2393" h="862393">
                  <a:moveTo>
                    <a:pt x="800767" y="0"/>
                  </a:moveTo>
                  <a:cubicBezTo>
                    <a:pt x="359188" y="0"/>
                    <a:pt x="0" y="359188"/>
                    <a:pt x="0" y="800767"/>
                  </a:cubicBezTo>
                  <a:cubicBezTo>
                    <a:pt x="0" y="834771"/>
                    <a:pt x="27622" y="862394"/>
                    <a:pt x="61531" y="862394"/>
                  </a:cubicBezTo>
                  <a:cubicBezTo>
                    <a:pt x="95536" y="862394"/>
                    <a:pt x="123158" y="834771"/>
                    <a:pt x="123158" y="800767"/>
                  </a:cubicBezTo>
                  <a:cubicBezTo>
                    <a:pt x="123158" y="427101"/>
                    <a:pt x="427101" y="123158"/>
                    <a:pt x="800767" y="123158"/>
                  </a:cubicBezTo>
                  <a:cubicBezTo>
                    <a:pt x="834771" y="123158"/>
                    <a:pt x="862393" y="95631"/>
                    <a:pt x="862393" y="61627"/>
                  </a:cubicBezTo>
                  <a:cubicBezTo>
                    <a:pt x="862393" y="27527"/>
                    <a:pt x="834771" y="0"/>
                    <a:pt x="800767" y="0"/>
                  </a:cubicBezTo>
                  <a:lnTo>
                    <a:pt x="800767"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63" name="任意多边形: 形状 62">
              <a:extLst>
                <a:ext uri="{FF2B5EF4-FFF2-40B4-BE49-F238E27FC236}">
                  <a16:creationId xmlns:a16="http://schemas.microsoft.com/office/drawing/2014/main" id="{B0B9F9AC-E58A-345F-1D21-0470E55DEC4B}"/>
                </a:ext>
              </a:extLst>
            </p:cNvPr>
            <p:cNvSpPr/>
            <p:nvPr/>
          </p:nvSpPr>
          <p:spPr>
            <a:xfrm>
              <a:off x="5588984" y="3118103"/>
              <a:ext cx="862393" cy="862298"/>
            </a:xfrm>
            <a:custGeom>
              <a:avLst/>
              <a:gdLst>
                <a:gd name="connsiteX0" fmla="*/ 800767 w 862393"/>
                <a:gd name="connsiteY0" fmla="*/ 0 h 862298"/>
                <a:gd name="connsiteX1" fmla="*/ 739140 w 862393"/>
                <a:gd name="connsiteY1" fmla="*/ 61532 h 862298"/>
                <a:gd name="connsiteX2" fmla="*/ 61531 w 862393"/>
                <a:gd name="connsiteY2" fmla="*/ 739140 h 862298"/>
                <a:gd name="connsiteX3" fmla="*/ 0 w 862393"/>
                <a:gd name="connsiteY3" fmla="*/ 800767 h 862298"/>
                <a:gd name="connsiteX4" fmla="*/ 61531 w 862393"/>
                <a:gd name="connsiteY4" fmla="*/ 862298 h 862298"/>
                <a:gd name="connsiteX5" fmla="*/ 862393 w 862393"/>
                <a:gd name="connsiteY5" fmla="*/ 61532 h 862298"/>
                <a:gd name="connsiteX6" fmla="*/ 800767 w 862393"/>
                <a:gd name="connsiteY6" fmla="*/ 0 h 862298"/>
                <a:gd name="connsiteX7" fmla="*/ 800767 w 862393"/>
                <a:gd name="connsiteY7" fmla="*/ 0 h 862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2393" h="862298">
                  <a:moveTo>
                    <a:pt x="800767" y="0"/>
                  </a:moveTo>
                  <a:cubicBezTo>
                    <a:pt x="766763" y="0"/>
                    <a:pt x="739140" y="27622"/>
                    <a:pt x="739140" y="61532"/>
                  </a:cubicBezTo>
                  <a:cubicBezTo>
                    <a:pt x="739140" y="435197"/>
                    <a:pt x="435197" y="739140"/>
                    <a:pt x="61531" y="739140"/>
                  </a:cubicBezTo>
                  <a:cubicBezTo>
                    <a:pt x="27527" y="739140"/>
                    <a:pt x="0" y="766763"/>
                    <a:pt x="0" y="800767"/>
                  </a:cubicBezTo>
                  <a:cubicBezTo>
                    <a:pt x="0" y="834771"/>
                    <a:pt x="27527" y="862298"/>
                    <a:pt x="61531" y="862298"/>
                  </a:cubicBezTo>
                  <a:cubicBezTo>
                    <a:pt x="503110" y="862298"/>
                    <a:pt x="862393" y="503110"/>
                    <a:pt x="862393" y="61532"/>
                  </a:cubicBezTo>
                  <a:cubicBezTo>
                    <a:pt x="862393" y="27622"/>
                    <a:pt x="834771" y="0"/>
                    <a:pt x="800767" y="0"/>
                  </a:cubicBezTo>
                  <a:lnTo>
                    <a:pt x="800767"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sp>
        <p:nvSpPr>
          <p:cNvPr id="64" name="文本框 63">
            <a:extLst>
              <a:ext uri="{FF2B5EF4-FFF2-40B4-BE49-F238E27FC236}">
                <a16:creationId xmlns:a16="http://schemas.microsoft.com/office/drawing/2014/main" id="{448D7E5D-ADBE-1EEF-D0B1-AA119A97D417}"/>
              </a:ext>
            </a:extLst>
          </p:cNvPr>
          <p:cNvSpPr txBox="1"/>
          <p:nvPr/>
        </p:nvSpPr>
        <p:spPr>
          <a:xfrm>
            <a:off x="986589" y="681857"/>
            <a:ext cx="4167302" cy="769441"/>
          </a:xfrm>
          <a:prstGeom prst="rect">
            <a:avLst/>
          </a:prstGeom>
          <a:noFill/>
        </p:spPr>
        <p:txBody>
          <a:bodyPr wrap="square" rtlCol="0">
            <a:spAutoFit/>
          </a:bodyPr>
          <a:lstStyle/>
          <a:p>
            <a:r>
              <a:rPr lang="zh-CN" altLang="en-US" sz="4400" dirty="0">
                <a:latin typeface="+mj-ea"/>
                <a:ea typeface="+mj-ea"/>
              </a:rPr>
              <a:t>这里是标题</a:t>
            </a:r>
          </a:p>
        </p:txBody>
      </p:sp>
    </p:spTree>
    <p:extLst>
      <p:ext uri="{BB962C8B-B14F-4D97-AF65-F5344CB8AC3E}">
        <p14:creationId xmlns:p14="http://schemas.microsoft.com/office/powerpoint/2010/main" val="14458178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20000"/>
          </a:schemeClr>
        </a:solidFill>
        <a:effectLst/>
      </p:bgPr>
    </p:bg>
    <p:spTree>
      <p:nvGrpSpPr>
        <p:cNvPr id="1" name=""/>
        <p:cNvGrpSpPr/>
        <p:nvPr/>
      </p:nvGrpSpPr>
      <p:grpSpPr>
        <a:xfrm>
          <a:off x="0" y="0"/>
          <a:ext cx="0" cy="0"/>
          <a:chOff x="0" y="0"/>
          <a:chExt cx="0" cy="0"/>
        </a:xfrm>
      </p:grpSpPr>
      <p:sp>
        <p:nvSpPr>
          <p:cNvPr id="8" name="矩形: 圆角 7">
            <a:extLst>
              <a:ext uri="{FF2B5EF4-FFF2-40B4-BE49-F238E27FC236}">
                <a16:creationId xmlns:a16="http://schemas.microsoft.com/office/drawing/2014/main" id="{BD31CB61-5585-04EA-40E7-739D03090FE2}"/>
              </a:ext>
            </a:extLst>
          </p:cNvPr>
          <p:cNvSpPr/>
          <p:nvPr/>
        </p:nvSpPr>
        <p:spPr>
          <a:xfrm>
            <a:off x="695325" y="1704113"/>
            <a:ext cx="2054249" cy="3449774"/>
          </a:xfrm>
          <a:prstGeom prst="roundRect">
            <a:avLst>
              <a:gd name="adj" fmla="val 4245"/>
            </a:avLst>
          </a:prstGeom>
          <a:gradFill>
            <a:gsLst>
              <a:gs pos="0">
                <a:schemeClr val="bg2"/>
              </a:gs>
              <a:gs pos="100000">
                <a:schemeClr val="bg1"/>
              </a:gs>
            </a:gsLst>
            <a:lin ang="10800000" scaled="1"/>
          </a:gradFill>
          <a:ln>
            <a:noFill/>
          </a:ln>
          <a:effectLst>
            <a:outerShdw blurRad="965200" dist="596900" dir="5400000" sx="90000" sy="90000" algn="t" rotWithShape="0">
              <a:schemeClr val="accent2">
                <a:lumMod val="60000"/>
                <a:lumOff val="4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圆角 66">
            <a:extLst>
              <a:ext uri="{FF2B5EF4-FFF2-40B4-BE49-F238E27FC236}">
                <a16:creationId xmlns:a16="http://schemas.microsoft.com/office/drawing/2014/main" id="{A1328DD7-4F43-B1FE-50AC-5A9E0D706059}"/>
              </a:ext>
            </a:extLst>
          </p:cNvPr>
          <p:cNvSpPr/>
          <p:nvPr/>
        </p:nvSpPr>
        <p:spPr>
          <a:xfrm>
            <a:off x="2890246" y="2789805"/>
            <a:ext cx="2054249" cy="3449774"/>
          </a:xfrm>
          <a:prstGeom prst="roundRect">
            <a:avLst>
              <a:gd name="adj" fmla="val 4245"/>
            </a:avLst>
          </a:prstGeom>
          <a:gradFill>
            <a:gsLst>
              <a:gs pos="0">
                <a:schemeClr val="bg2"/>
              </a:gs>
              <a:gs pos="100000">
                <a:schemeClr val="bg1"/>
              </a:gs>
            </a:gsLst>
            <a:lin ang="10800000" scaled="1"/>
          </a:gradFill>
          <a:ln>
            <a:noFill/>
          </a:ln>
          <a:effectLst>
            <a:outerShdw blurRad="965200" dist="596900" dir="5400000" sx="90000" sy="90000" algn="t" rotWithShape="0">
              <a:schemeClr val="accent2">
                <a:lumMod val="60000"/>
                <a:lumOff val="4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圆角 67">
            <a:extLst>
              <a:ext uri="{FF2B5EF4-FFF2-40B4-BE49-F238E27FC236}">
                <a16:creationId xmlns:a16="http://schemas.microsoft.com/office/drawing/2014/main" id="{FBB703C2-3E68-8659-1D6A-81EFFDB0B8BA}"/>
              </a:ext>
            </a:extLst>
          </p:cNvPr>
          <p:cNvSpPr/>
          <p:nvPr/>
        </p:nvSpPr>
        <p:spPr>
          <a:xfrm>
            <a:off x="5085168" y="1704113"/>
            <a:ext cx="2054249" cy="3449774"/>
          </a:xfrm>
          <a:prstGeom prst="roundRect">
            <a:avLst>
              <a:gd name="adj" fmla="val 4245"/>
            </a:avLst>
          </a:prstGeom>
          <a:gradFill>
            <a:gsLst>
              <a:gs pos="0">
                <a:schemeClr val="bg2"/>
              </a:gs>
              <a:gs pos="100000">
                <a:schemeClr val="bg1"/>
              </a:gs>
            </a:gsLst>
            <a:lin ang="10800000" scaled="1"/>
          </a:gradFill>
          <a:ln>
            <a:noFill/>
          </a:ln>
          <a:effectLst>
            <a:outerShdw blurRad="965200" dist="596900" dir="5400000" sx="90000" sy="90000" algn="t" rotWithShape="0">
              <a:schemeClr val="accent2">
                <a:lumMod val="60000"/>
                <a:lumOff val="4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圆角 68">
            <a:extLst>
              <a:ext uri="{FF2B5EF4-FFF2-40B4-BE49-F238E27FC236}">
                <a16:creationId xmlns:a16="http://schemas.microsoft.com/office/drawing/2014/main" id="{E354863E-45BC-2A2D-359A-C060B6BD7440}"/>
              </a:ext>
            </a:extLst>
          </p:cNvPr>
          <p:cNvSpPr/>
          <p:nvPr/>
        </p:nvSpPr>
        <p:spPr>
          <a:xfrm>
            <a:off x="7280089" y="2754334"/>
            <a:ext cx="2054249" cy="3449774"/>
          </a:xfrm>
          <a:prstGeom prst="roundRect">
            <a:avLst>
              <a:gd name="adj" fmla="val 4245"/>
            </a:avLst>
          </a:prstGeom>
          <a:gradFill>
            <a:gsLst>
              <a:gs pos="0">
                <a:schemeClr val="bg2"/>
              </a:gs>
              <a:gs pos="100000">
                <a:schemeClr val="bg1"/>
              </a:gs>
            </a:gsLst>
            <a:lin ang="10800000" scaled="1"/>
          </a:gradFill>
          <a:ln>
            <a:noFill/>
          </a:ln>
          <a:effectLst>
            <a:outerShdw blurRad="965200" dist="596900" dir="5400000" sx="90000" sy="90000" algn="t" rotWithShape="0">
              <a:schemeClr val="accent2">
                <a:lumMod val="60000"/>
                <a:lumOff val="4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圆角 69">
            <a:extLst>
              <a:ext uri="{FF2B5EF4-FFF2-40B4-BE49-F238E27FC236}">
                <a16:creationId xmlns:a16="http://schemas.microsoft.com/office/drawing/2014/main" id="{05943D13-4CFE-37D8-D0B7-BCDAEF3BC421}"/>
              </a:ext>
            </a:extLst>
          </p:cNvPr>
          <p:cNvSpPr/>
          <p:nvPr/>
        </p:nvSpPr>
        <p:spPr>
          <a:xfrm>
            <a:off x="9475011" y="1704113"/>
            <a:ext cx="2054249" cy="3449774"/>
          </a:xfrm>
          <a:prstGeom prst="roundRect">
            <a:avLst>
              <a:gd name="adj" fmla="val 4245"/>
            </a:avLst>
          </a:prstGeom>
          <a:gradFill>
            <a:gsLst>
              <a:gs pos="0">
                <a:schemeClr val="bg2"/>
              </a:gs>
              <a:gs pos="100000">
                <a:schemeClr val="bg1"/>
              </a:gs>
            </a:gsLst>
            <a:lin ang="10800000" scaled="1"/>
          </a:gradFill>
          <a:ln>
            <a:noFill/>
          </a:ln>
          <a:effectLst>
            <a:outerShdw blurRad="965200" dist="596900" dir="5400000" sx="90000" sy="90000" algn="t" rotWithShape="0">
              <a:schemeClr val="accent2">
                <a:lumMod val="60000"/>
                <a:lumOff val="4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a:extLst>
              <a:ext uri="{FF2B5EF4-FFF2-40B4-BE49-F238E27FC236}">
                <a16:creationId xmlns:a16="http://schemas.microsoft.com/office/drawing/2014/main" id="{9BF5B348-A728-09B0-30B9-8D0F712441E9}"/>
              </a:ext>
            </a:extLst>
          </p:cNvPr>
          <p:cNvSpPr/>
          <p:nvPr/>
        </p:nvSpPr>
        <p:spPr>
          <a:xfrm>
            <a:off x="1210207" y="2032054"/>
            <a:ext cx="992351" cy="855475"/>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图形 2">
            <a:extLst>
              <a:ext uri="{FF2B5EF4-FFF2-40B4-BE49-F238E27FC236}">
                <a16:creationId xmlns:a16="http://schemas.microsoft.com/office/drawing/2014/main" id="{22F7C66A-27B5-D0F0-7BC5-DA6056A07370}"/>
              </a:ext>
            </a:extLst>
          </p:cNvPr>
          <p:cNvGrpSpPr/>
          <p:nvPr/>
        </p:nvGrpSpPr>
        <p:grpSpPr>
          <a:xfrm>
            <a:off x="1586016" y="2258768"/>
            <a:ext cx="258350" cy="446225"/>
            <a:chOff x="4143375" y="1475517"/>
            <a:chExt cx="2258758" cy="3901344"/>
          </a:xfrm>
          <a:solidFill>
            <a:sysClr val="window" lastClr="FFFFFF"/>
          </a:solidFill>
        </p:grpSpPr>
        <p:sp>
          <p:nvSpPr>
            <p:cNvPr id="43" name="任意多边形: 形状 42">
              <a:extLst>
                <a:ext uri="{FF2B5EF4-FFF2-40B4-BE49-F238E27FC236}">
                  <a16:creationId xmlns:a16="http://schemas.microsoft.com/office/drawing/2014/main" id="{D0F97C71-1DFB-3C7A-D908-14E71100F41F}"/>
                </a:ext>
              </a:extLst>
            </p:cNvPr>
            <p:cNvSpPr/>
            <p:nvPr/>
          </p:nvSpPr>
          <p:spPr>
            <a:xfrm>
              <a:off x="4143375" y="1475517"/>
              <a:ext cx="2258758" cy="3901344"/>
            </a:xfrm>
            <a:custGeom>
              <a:avLst/>
              <a:gdLst>
                <a:gd name="connsiteX0" fmla="*/ 2103787 w 2258758"/>
                <a:gd name="connsiteY0" fmla="*/ 3367469 h 3901344"/>
                <a:gd name="connsiteX1" fmla="*/ 1930146 w 2258758"/>
                <a:gd name="connsiteY1" fmla="*/ 3367469 h 3901344"/>
                <a:gd name="connsiteX2" fmla="*/ 1930146 w 2258758"/>
                <a:gd name="connsiteY2" fmla="*/ 1354931 h 3901344"/>
                <a:gd name="connsiteX3" fmla="*/ 2094452 w 2258758"/>
                <a:gd name="connsiteY3" fmla="*/ 1186339 h 3901344"/>
                <a:gd name="connsiteX4" fmla="*/ 2094452 w 2258758"/>
                <a:gd name="connsiteY4" fmla="*/ 990219 h 3901344"/>
                <a:gd name="connsiteX5" fmla="*/ 2087975 w 2258758"/>
                <a:gd name="connsiteY5" fmla="*/ 944594 h 3901344"/>
                <a:gd name="connsiteX6" fmla="*/ 2114931 w 2258758"/>
                <a:gd name="connsiteY6" fmla="*/ 944594 h 3901344"/>
                <a:gd name="connsiteX7" fmla="*/ 2176463 w 2258758"/>
                <a:gd name="connsiteY7" fmla="*/ 882968 h 3901344"/>
                <a:gd name="connsiteX8" fmla="*/ 1293495 w 2258758"/>
                <a:gd name="connsiteY8" fmla="*/ 0 h 3901344"/>
                <a:gd name="connsiteX9" fmla="*/ 964978 w 2258758"/>
                <a:gd name="connsiteY9" fmla="*/ 0 h 3901344"/>
                <a:gd name="connsiteX10" fmla="*/ 82010 w 2258758"/>
                <a:gd name="connsiteY10" fmla="*/ 882968 h 3901344"/>
                <a:gd name="connsiteX11" fmla="*/ 143637 w 2258758"/>
                <a:gd name="connsiteY11" fmla="*/ 944594 h 3901344"/>
                <a:gd name="connsiteX12" fmla="*/ 170593 w 2258758"/>
                <a:gd name="connsiteY12" fmla="*/ 944594 h 3901344"/>
                <a:gd name="connsiteX13" fmla="*/ 164116 w 2258758"/>
                <a:gd name="connsiteY13" fmla="*/ 990219 h 3901344"/>
                <a:gd name="connsiteX14" fmla="*/ 164116 w 2258758"/>
                <a:gd name="connsiteY14" fmla="*/ 1186339 h 3901344"/>
                <a:gd name="connsiteX15" fmla="*/ 328422 w 2258758"/>
                <a:gd name="connsiteY15" fmla="*/ 1354931 h 3901344"/>
                <a:gd name="connsiteX16" fmla="*/ 328422 w 2258758"/>
                <a:gd name="connsiteY16" fmla="*/ 3367469 h 3901344"/>
                <a:gd name="connsiteX17" fmla="*/ 154972 w 2258758"/>
                <a:gd name="connsiteY17" fmla="*/ 3367469 h 3901344"/>
                <a:gd name="connsiteX18" fmla="*/ 0 w 2258758"/>
                <a:gd name="connsiteY18" fmla="*/ 3522440 h 3901344"/>
                <a:gd name="connsiteX19" fmla="*/ 0 w 2258758"/>
                <a:gd name="connsiteY19" fmla="*/ 3746373 h 3901344"/>
                <a:gd name="connsiteX20" fmla="*/ 154972 w 2258758"/>
                <a:gd name="connsiteY20" fmla="*/ 3901345 h 3901344"/>
                <a:gd name="connsiteX21" fmla="*/ 2103787 w 2258758"/>
                <a:gd name="connsiteY21" fmla="*/ 3901345 h 3901344"/>
                <a:gd name="connsiteX22" fmla="*/ 2258759 w 2258758"/>
                <a:gd name="connsiteY22" fmla="*/ 3746373 h 3901344"/>
                <a:gd name="connsiteX23" fmla="*/ 2258759 w 2258758"/>
                <a:gd name="connsiteY23" fmla="*/ 3522440 h 3901344"/>
                <a:gd name="connsiteX24" fmla="*/ 2103787 w 2258758"/>
                <a:gd name="connsiteY24" fmla="*/ 3367469 h 3901344"/>
                <a:gd name="connsiteX25" fmla="*/ 2103787 w 2258758"/>
                <a:gd name="connsiteY25" fmla="*/ 3367469 h 3901344"/>
                <a:gd name="connsiteX26" fmla="*/ 207836 w 2258758"/>
                <a:gd name="connsiteY26" fmla="*/ 821246 h 3901344"/>
                <a:gd name="connsiteX27" fmla="*/ 228314 w 2258758"/>
                <a:gd name="connsiteY27" fmla="*/ 698087 h 3901344"/>
                <a:gd name="connsiteX28" fmla="*/ 1622108 w 2258758"/>
                <a:gd name="connsiteY28" fmla="*/ 698087 h 3901344"/>
                <a:gd name="connsiteX29" fmla="*/ 1683734 w 2258758"/>
                <a:gd name="connsiteY29" fmla="*/ 636461 h 3901344"/>
                <a:gd name="connsiteX30" fmla="*/ 1622108 w 2258758"/>
                <a:gd name="connsiteY30" fmla="*/ 574929 h 3901344"/>
                <a:gd name="connsiteX31" fmla="*/ 270701 w 2258758"/>
                <a:gd name="connsiteY31" fmla="*/ 574929 h 3901344"/>
                <a:gd name="connsiteX32" fmla="*/ 965073 w 2258758"/>
                <a:gd name="connsiteY32" fmla="*/ 123158 h 3901344"/>
                <a:gd name="connsiteX33" fmla="*/ 1293590 w 2258758"/>
                <a:gd name="connsiteY33" fmla="*/ 123158 h 3901344"/>
                <a:gd name="connsiteX34" fmla="*/ 2050923 w 2258758"/>
                <a:gd name="connsiteY34" fmla="*/ 821341 h 3901344"/>
                <a:gd name="connsiteX35" fmla="*/ 207836 w 2258758"/>
                <a:gd name="connsiteY35" fmla="*/ 821341 h 3901344"/>
                <a:gd name="connsiteX36" fmla="*/ 287465 w 2258758"/>
                <a:gd name="connsiteY36" fmla="*/ 1186244 h 3901344"/>
                <a:gd name="connsiteX37" fmla="*/ 287465 w 2258758"/>
                <a:gd name="connsiteY37" fmla="*/ 990124 h 3901344"/>
                <a:gd name="connsiteX38" fmla="*/ 333185 w 2258758"/>
                <a:gd name="connsiteY38" fmla="*/ 944404 h 3901344"/>
                <a:gd name="connsiteX39" fmla="*/ 1925574 w 2258758"/>
                <a:gd name="connsiteY39" fmla="*/ 944404 h 3901344"/>
                <a:gd name="connsiteX40" fmla="*/ 1971294 w 2258758"/>
                <a:gd name="connsiteY40" fmla="*/ 990124 h 3901344"/>
                <a:gd name="connsiteX41" fmla="*/ 1971294 w 2258758"/>
                <a:gd name="connsiteY41" fmla="*/ 1186244 h 3901344"/>
                <a:gd name="connsiteX42" fmla="*/ 1925574 w 2258758"/>
                <a:gd name="connsiteY42" fmla="*/ 1231964 h 3901344"/>
                <a:gd name="connsiteX43" fmla="*/ 333185 w 2258758"/>
                <a:gd name="connsiteY43" fmla="*/ 1231964 h 3901344"/>
                <a:gd name="connsiteX44" fmla="*/ 287465 w 2258758"/>
                <a:gd name="connsiteY44" fmla="*/ 1186244 h 3901344"/>
                <a:gd name="connsiteX45" fmla="*/ 287465 w 2258758"/>
                <a:gd name="connsiteY45" fmla="*/ 1186244 h 3901344"/>
                <a:gd name="connsiteX46" fmla="*/ 1806988 w 2258758"/>
                <a:gd name="connsiteY46" fmla="*/ 1355122 h 3901344"/>
                <a:gd name="connsiteX47" fmla="*/ 1806988 w 2258758"/>
                <a:gd name="connsiteY47" fmla="*/ 3367469 h 3901344"/>
                <a:gd name="connsiteX48" fmla="*/ 451771 w 2258758"/>
                <a:gd name="connsiteY48" fmla="*/ 3367469 h 3901344"/>
                <a:gd name="connsiteX49" fmla="*/ 451771 w 2258758"/>
                <a:gd name="connsiteY49" fmla="*/ 1355122 h 3901344"/>
                <a:gd name="connsiteX50" fmla="*/ 1806988 w 2258758"/>
                <a:gd name="connsiteY50" fmla="*/ 1355122 h 3901344"/>
                <a:gd name="connsiteX51" fmla="*/ 2135505 w 2258758"/>
                <a:gd name="connsiteY51" fmla="*/ 3746373 h 3901344"/>
                <a:gd name="connsiteX52" fmla="*/ 2103787 w 2258758"/>
                <a:gd name="connsiteY52" fmla="*/ 3778091 h 3901344"/>
                <a:gd name="connsiteX53" fmla="*/ 154972 w 2258758"/>
                <a:gd name="connsiteY53" fmla="*/ 3778091 h 3901344"/>
                <a:gd name="connsiteX54" fmla="*/ 123253 w 2258758"/>
                <a:gd name="connsiteY54" fmla="*/ 3746373 h 3901344"/>
                <a:gd name="connsiteX55" fmla="*/ 123253 w 2258758"/>
                <a:gd name="connsiteY55" fmla="*/ 3522440 h 3901344"/>
                <a:gd name="connsiteX56" fmla="*/ 154972 w 2258758"/>
                <a:gd name="connsiteY56" fmla="*/ 3490722 h 3901344"/>
                <a:gd name="connsiteX57" fmla="*/ 2103882 w 2258758"/>
                <a:gd name="connsiteY57" fmla="*/ 3490722 h 3901344"/>
                <a:gd name="connsiteX58" fmla="*/ 2135600 w 2258758"/>
                <a:gd name="connsiteY58" fmla="*/ 3522440 h 3901344"/>
                <a:gd name="connsiteX59" fmla="*/ 2135600 w 2258758"/>
                <a:gd name="connsiteY59" fmla="*/ 3746373 h 3901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258758" h="3901344">
                  <a:moveTo>
                    <a:pt x="2103787" y="3367469"/>
                  </a:moveTo>
                  <a:lnTo>
                    <a:pt x="1930146" y="3367469"/>
                  </a:lnTo>
                  <a:lnTo>
                    <a:pt x="1930146" y="1354931"/>
                  </a:lnTo>
                  <a:cubicBezTo>
                    <a:pt x="2021110" y="1352455"/>
                    <a:pt x="2094452" y="1277874"/>
                    <a:pt x="2094452" y="1186339"/>
                  </a:cubicBezTo>
                  <a:lnTo>
                    <a:pt x="2094452" y="990219"/>
                  </a:lnTo>
                  <a:cubicBezTo>
                    <a:pt x="2094452" y="974408"/>
                    <a:pt x="2092071" y="959072"/>
                    <a:pt x="2087975" y="944594"/>
                  </a:cubicBezTo>
                  <a:lnTo>
                    <a:pt x="2114931" y="944594"/>
                  </a:lnTo>
                  <a:cubicBezTo>
                    <a:pt x="2148935" y="944594"/>
                    <a:pt x="2176463" y="916972"/>
                    <a:pt x="2176463" y="882968"/>
                  </a:cubicBezTo>
                  <a:cubicBezTo>
                    <a:pt x="2176463" y="396145"/>
                    <a:pt x="1780413" y="0"/>
                    <a:pt x="1293495" y="0"/>
                  </a:cubicBezTo>
                  <a:lnTo>
                    <a:pt x="964978" y="0"/>
                  </a:lnTo>
                  <a:cubicBezTo>
                    <a:pt x="478155" y="0"/>
                    <a:pt x="82010" y="396145"/>
                    <a:pt x="82010" y="882968"/>
                  </a:cubicBezTo>
                  <a:cubicBezTo>
                    <a:pt x="82010" y="916972"/>
                    <a:pt x="109633" y="944594"/>
                    <a:pt x="143637" y="944594"/>
                  </a:cubicBezTo>
                  <a:lnTo>
                    <a:pt x="170593" y="944594"/>
                  </a:lnTo>
                  <a:cubicBezTo>
                    <a:pt x="166497" y="959168"/>
                    <a:pt x="164116" y="974408"/>
                    <a:pt x="164116" y="990219"/>
                  </a:cubicBezTo>
                  <a:lnTo>
                    <a:pt x="164116" y="1186339"/>
                  </a:lnTo>
                  <a:cubicBezTo>
                    <a:pt x="164116" y="1277874"/>
                    <a:pt x="237458" y="1352455"/>
                    <a:pt x="328422" y="1354931"/>
                  </a:cubicBezTo>
                  <a:lnTo>
                    <a:pt x="328422" y="3367469"/>
                  </a:lnTo>
                  <a:lnTo>
                    <a:pt x="154972" y="3367469"/>
                  </a:lnTo>
                  <a:cubicBezTo>
                    <a:pt x="69533" y="3367469"/>
                    <a:pt x="0" y="3437001"/>
                    <a:pt x="0" y="3522440"/>
                  </a:cubicBezTo>
                  <a:lnTo>
                    <a:pt x="0" y="3746373"/>
                  </a:lnTo>
                  <a:cubicBezTo>
                    <a:pt x="0" y="3831812"/>
                    <a:pt x="69533" y="3901345"/>
                    <a:pt x="154972" y="3901345"/>
                  </a:cubicBezTo>
                  <a:lnTo>
                    <a:pt x="2103787" y="3901345"/>
                  </a:lnTo>
                  <a:cubicBezTo>
                    <a:pt x="2189226" y="3901345"/>
                    <a:pt x="2258759" y="3831812"/>
                    <a:pt x="2258759" y="3746373"/>
                  </a:cubicBezTo>
                  <a:lnTo>
                    <a:pt x="2258759" y="3522440"/>
                  </a:lnTo>
                  <a:cubicBezTo>
                    <a:pt x="2258759" y="3437001"/>
                    <a:pt x="2189226" y="3367469"/>
                    <a:pt x="2103787" y="3367469"/>
                  </a:cubicBezTo>
                  <a:lnTo>
                    <a:pt x="2103787" y="3367469"/>
                  </a:lnTo>
                  <a:close/>
                  <a:moveTo>
                    <a:pt x="207836" y="821246"/>
                  </a:moveTo>
                  <a:cubicBezTo>
                    <a:pt x="211265" y="779050"/>
                    <a:pt x="218313" y="737997"/>
                    <a:pt x="228314" y="698087"/>
                  </a:cubicBezTo>
                  <a:lnTo>
                    <a:pt x="1622108" y="698087"/>
                  </a:lnTo>
                  <a:cubicBezTo>
                    <a:pt x="1656112" y="698087"/>
                    <a:pt x="1683734" y="670560"/>
                    <a:pt x="1683734" y="636461"/>
                  </a:cubicBezTo>
                  <a:cubicBezTo>
                    <a:pt x="1683734" y="602456"/>
                    <a:pt x="1656207" y="574929"/>
                    <a:pt x="1622108" y="574929"/>
                  </a:cubicBezTo>
                  <a:lnTo>
                    <a:pt x="270701" y="574929"/>
                  </a:lnTo>
                  <a:cubicBezTo>
                    <a:pt x="389096" y="309086"/>
                    <a:pt x="655796" y="123158"/>
                    <a:pt x="965073" y="123158"/>
                  </a:cubicBezTo>
                  <a:lnTo>
                    <a:pt x="1293590" y="123158"/>
                  </a:lnTo>
                  <a:cubicBezTo>
                    <a:pt x="1691831" y="123158"/>
                    <a:pt x="2019395" y="431101"/>
                    <a:pt x="2050923" y="821341"/>
                  </a:cubicBezTo>
                  <a:lnTo>
                    <a:pt x="207836" y="821341"/>
                  </a:lnTo>
                  <a:close/>
                  <a:moveTo>
                    <a:pt x="287465" y="1186244"/>
                  </a:moveTo>
                  <a:lnTo>
                    <a:pt x="287465" y="990124"/>
                  </a:lnTo>
                  <a:cubicBezTo>
                    <a:pt x="287465" y="964978"/>
                    <a:pt x="307943" y="944404"/>
                    <a:pt x="333185" y="944404"/>
                  </a:cubicBezTo>
                  <a:lnTo>
                    <a:pt x="1925574" y="944404"/>
                  </a:lnTo>
                  <a:cubicBezTo>
                    <a:pt x="1950815" y="944404"/>
                    <a:pt x="1971294" y="964883"/>
                    <a:pt x="1971294" y="990124"/>
                  </a:cubicBezTo>
                  <a:lnTo>
                    <a:pt x="1971294" y="1186244"/>
                  </a:lnTo>
                  <a:cubicBezTo>
                    <a:pt x="1971294" y="1211390"/>
                    <a:pt x="1950815" y="1231964"/>
                    <a:pt x="1925574" y="1231964"/>
                  </a:cubicBezTo>
                  <a:lnTo>
                    <a:pt x="333185" y="1231964"/>
                  </a:lnTo>
                  <a:cubicBezTo>
                    <a:pt x="307943" y="1231964"/>
                    <a:pt x="287465" y="1211485"/>
                    <a:pt x="287465" y="1186244"/>
                  </a:cubicBezTo>
                  <a:lnTo>
                    <a:pt x="287465" y="1186244"/>
                  </a:lnTo>
                  <a:close/>
                  <a:moveTo>
                    <a:pt x="1806988" y="1355122"/>
                  </a:moveTo>
                  <a:lnTo>
                    <a:pt x="1806988" y="3367469"/>
                  </a:lnTo>
                  <a:lnTo>
                    <a:pt x="451771" y="3367469"/>
                  </a:lnTo>
                  <a:lnTo>
                    <a:pt x="451771" y="1355122"/>
                  </a:lnTo>
                  <a:lnTo>
                    <a:pt x="1806988" y="1355122"/>
                  </a:lnTo>
                  <a:close/>
                  <a:moveTo>
                    <a:pt x="2135505" y="3746373"/>
                  </a:moveTo>
                  <a:cubicBezTo>
                    <a:pt x="2135505" y="3763899"/>
                    <a:pt x="2121218" y="3778091"/>
                    <a:pt x="2103787" y="3778091"/>
                  </a:cubicBezTo>
                  <a:lnTo>
                    <a:pt x="154972" y="3778091"/>
                  </a:lnTo>
                  <a:cubicBezTo>
                    <a:pt x="137446" y="3778091"/>
                    <a:pt x="123253" y="3763899"/>
                    <a:pt x="123253" y="3746373"/>
                  </a:cubicBezTo>
                  <a:lnTo>
                    <a:pt x="123253" y="3522440"/>
                  </a:lnTo>
                  <a:cubicBezTo>
                    <a:pt x="123253" y="3504914"/>
                    <a:pt x="137541" y="3490722"/>
                    <a:pt x="154972" y="3490722"/>
                  </a:cubicBezTo>
                  <a:lnTo>
                    <a:pt x="2103882" y="3490722"/>
                  </a:lnTo>
                  <a:cubicBezTo>
                    <a:pt x="2121408" y="3490722"/>
                    <a:pt x="2135600" y="3505010"/>
                    <a:pt x="2135600" y="3522440"/>
                  </a:cubicBezTo>
                  <a:lnTo>
                    <a:pt x="2135600" y="3746373"/>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4" name="任意多边形: 形状 43">
              <a:extLst>
                <a:ext uri="{FF2B5EF4-FFF2-40B4-BE49-F238E27FC236}">
                  <a16:creationId xmlns:a16="http://schemas.microsoft.com/office/drawing/2014/main" id="{97059CBD-8724-496E-533C-79283367480E}"/>
                </a:ext>
              </a:extLst>
            </p:cNvPr>
            <p:cNvSpPr/>
            <p:nvPr/>
          </p:nvSpPr>
          <p:spPr>
            <a:xfrm>
              <a:off x="4718304" y="3035998"/>
              <a:ext cx="1108900" cy="698087"/>
            </a:xfrm>
            <a:custGeom>
              <a:avLst/>
              <a:gdLst>
                <a:gd name="connsiteX0" fmla="*/ 1047274 w 1108900"/>
                <a:gd name="connsiteY0" fmla="*/ 0 h 698087"/>
                <a:gd name="connsiteX1" fmla="*/ 61627 w 1108900"/>
                <a:gd name="connsiteY1" fmla="*/ 0 h 698087"/>
                <a:gd name="connsiteX2" fmla="*/ 0 w 1108900"/>
                <a:gd name="connsiteY2" fmla="*/ 61627 h 698087"/>
                <a:gd name="connsiteX3" fmla="*/ 0 w 1108900"/>
                <a:gd name="connsiteY3" fmla="*/ 390144 h 698087"/>
                <a:gd name="connsiteX4" fmla="*/ 61627 w 1108900"/>
                <a:gd name="connsiteY4" fmla="*/ 451675 h 698087"/>
                <a:gd name="connsiteX5" fmla="*/ 82201 w 1108900"/>
                <a:gd name="connsiteY5" fmla="*/ 451675 h 698087"/>
                <a:gd name="connsiteX6" fmla="*/ 82201 w 1108900"/>
                <a:gd name="connsiteY6" fmla="*/ 636460 h 698087"/>
                <a:gd name="connsiteX7" fmla="*/ 143827 w 1108900"/>
                <a:gd name="connsiteY7" fmla="*/ 698087 h 698087"/>
                <a:gd name="connsiteX8" fmla="*/ 965168 w 1108900"/>
                <a:gd name="connsiteY8" fmla="*/ 698087 h 698087"/>
                <a:gd name="connsiteX9" fmla="*/ 1026795 w 1108900"/>
                <a:gd name="connsiteY9" fmla="*/ 636460 h 698087"/>
                <a:gd name="connsiteX10" fmla="*/ 1026795 w 1108900"/>
                <a:gd name="connsiteY10" fmla="*/ 451675 h 698087"/>
                <a:gd name="connsiteX11" fmla="*/ 1047274 w 1108900"/>
                <a:gd name="connsiteY11" fmla="*/ 451675 h 698087"/>
                <a:gd name="connsiteX12" fmla="*/ 1108901 w 1108900"/>
                <a:gd name="connsiteY12" fmla="*/ 390144 h 698087"/>
                <a:gd name="connsiteX13" fmla="*/ 1108901 w 1108900"/>
                <a:gd name="connsiteY13" fmla="*/ 61627 h 698087"/>
                <a:gd name="connsiteX14" fmla="*/ 1047274 w 1108900"/>
                <a:gd name="connsiteY14" fmla="*/ 0 h 698087"/>
                <a:gd name="connsiteX15" fmla="*/ 1047274 w 1108900"/>
                <a:gd name="connsiteY15" fmla="*/ 0 h 698087"/>
                <a:gd name="connsiteX16" fmla="*/ 903542 w 1108900"/>
                <a:gd name="connsiteY16" fmla="*/ 575024 h 698087"/>
                <a:gd name="connsiteX17" fmla="*/ 205359 w 1108900"/>
                <a:gd name="connsiteY17" fmla="*/ 575024 h 698087"/>
                <a:gd name="connsiteX18" fmla="*/ 205359 w 1108900"/>
                <a:gd name="connsiteY18" fmla="*/ 451866 h 698087"/>
                <a:gd name="connsiteX19" fmla="*/ 903542 w 1108900"/>
                <a:gd name="connsiteY19" fmla="*/ 451866 h 698087"/>
                <a:gd name="connsiteX20" fmla="*/ 903542 w 1108900"/>
                <a:gd name="connsiteY20" fmla="*/ 575024 h 698087"/>
                <a:gd name="connsiteX21" fmla="*/ 985647 w 1108900"/>
                <a:gd name="connsiteY21" fmla="*/ 328517 h 698087"/>
                <a:gd name="connsiteX22" fmla="*/ 123254 w 1108900"/>
                <a:gd name="connsiteY22" fmla="*/ 328517 h 698087"/>
                <a:gd name="connsiteX23" fmla="*/ 123254 w 1108900"/>
                <a:gd name="connsiteY23" fmla="*/ 123158 h 698087"/>
                <a:gd name="connsiteX24" fmla="*/ 985647 w 1108900"/>
                <a:gd name="connsiteY24" fmla="*/ 123158 h 698087"/>
                <a:gd name="connsiteX25" fmla="*/ 985647 w 1108900"/>
                <a:gd name="connsiteY25" fmla="*/ 328517 h 69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08900" h="698087">
                  <a:moveTo>
                    <a:pt x="1047274" y="0"/>
                  </a:moveTo>
                  <a:lnTo>
                    <a:pt x="61627" y="0"/>
                  </a:lnTo>
                  <a:cubicBezTo>
                    <a:pt x="27622" y="0"/>
                    <a:pt x="0" y="27527"/>
                    <a:pt x="0" y="61627"/>
                  </a:cubicBezTo>
                  <a:lnTo>
                    <a:pt x="0" y="390144"/>
                  </a:lnTo>
                  <a:cubicBezTo>
                    <a:pt x="0" y="424148"/>
                    <a:pt x="27622" y="451675"/>
                    <a:pt x="61627" y="451675"/>
                  </a:cubicBezTo>
                  <a:lnTo>
                    <a:pt x="82201" y="451675"/>
                  </a:lnTo>
                  <a:lnTo>
                    <a:pt x="82201" y="636460"/>
                  </a:lnTo>
                  <a:cubicBezTo>
                    <a:pt x="82201" y="670465"/>
                    <a:pt x="109823" y="698087"/>
                    <a:pt x="143827" y="698087"/>
                  </a:cubicBezTo>
                  <a:lnTo>
                    <a:pt x="965168" y="698087"/>
                  </a:lnTo>
                  <a:cubicBezTo>
                    <a:pt x="999172" y="698087"/>
                    <a:pt x="1026795" y="670560"/>
                    <a:pt x="1026795" y="636460"/>
                  </a:cubicBezTo>
                  <a:lnTo>
                    <a:pt x="1026795" y="451675"/>
                  </a:lnTo>
                  <a:lnTo>
                    <a:pt x="1047274" y="451675"/>
                  </a:lnTo>
                  <a:cubicBezTo>
                    <a:pt x="1081278" y="451675"/>
                    <a:pt x="1108901" y="424053"/>
                    <a:pt x="1108901" y="390144"/>
                  </a:cubicBezTo>
                  <a:lnTo>
                    <a:pt x="1108901" y="61627"/>
                  </a:lnTo>
                  <a:cubicBezTo>
                    <a:pt x="1108805" y="27622"/>
                    <a:pt x="1081278" y="0"/>
                    <a:pt x="1047274" y="0"/>
                  </a:cubicBezTo>
                  <a:lnTo>
                    <a:pt x="1047274" y="0"/>
                  </a:lnTo>
                  <a:close/>
                  <a:moveTo>
                    <a:pt x="903542" y="575024"/>
                  </a:moveTo>
                  <a:lnTo>
                    <a:pt x="205359" y="575024"/>
                  </a:lnTo>
                  <a:lnTo>
                    <a:pt x="205359" y="451866"/>
                  </a:lnTo>
                  <a:lnTo>
                    <a:pt x="903542" y="451866"/>
                  </a:lnTo>
                  <a:lnTo>
                    <a:pt x="903542" y="575024"/>
                  </a:lnTo>
                  <a:close/>
                  <a:moveTo>
                    <a:pt x="985647" y="328517"/>
                  </a:moveTo>
                  <a:lnTo>
                    <a:pt x="123254" y="328517"/>
                  </a:lnTo>
                  <a:lnTo>
                    <a:pt x="123254" y="123158"/>
                  </a:lnTo>
                  <a:lnTo>
                    <a:pt x="985647" y="123158"/>
                  </a:lnTo>
                  <a:lnTo>
                    <a:pt x="985647" y="328517"/>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5" name="任意多边形: 形状 44">
              <a:extLst>
                <a:ext uri="{FF2B5EF4-FFF2-40B4-BE49-F238E27FC236}">
                  <a16:creationId xmlns:a16="http://schemas.microsoft.com/office/drawing/2014/main" id="{F3753DB6-325D-D35F-C6C9-2EEEDD9C1E88}"/>
                </a:ext>
              </a:extLst>
            </p:cNvPr>
            <p:cNvSpPr/>
            <p:nvPr/>
          </p:nvSpPr>
          <p:spPr>
            <a:xfrm>
              <a:off x="4718304" y="3939539"/>
              <a:ext cx="1108805" cy="780287"/>
            </a:xfrm>
            <a:custGeom>
              <a:avLst/>
              <a:gdLst>
                <a:gd name="connsiteX0" fmla="*/ 1047274 w 1108805"/>
                <a:gd name="connsiteY0" fmla="*/ 0 h 780287"/>
                <a:gd name="connsiteX1" fmla="*/ 857059 w 1108805"/>
                <a:gd name="connsiteY1" fmla="*/ 0 h 780287"/>
                <a:gd name="connsiteX2" fmla="*/ 795433 w 1108805"/>
                <a:gd name="connsiteY2" fmla="*/ 61531 h 780287"/>
                <a:gd name="connsiteX3" fmla="*/ 857059 w 1108805"/>
                <a:gd name="connsiteY3" fmla="*/ 123158 h 780287"/>
                <a:gd name="connsiteX4" fmla="*/ 985647 w 1108805"/>
                <a:gd name="connsiteY4" fmla="*/ 123158 h 780287"/>
                <a:gd name="connsiteX5" fmla="*/ 985647 w 1108805"/>
                <a:gd name="connsiteY5" fmla="*/ 657034 h 780287"/>
                <a:gd name="connsiteX6" fmla="*/ 123254 w 1108805"/>
                <a:gd name="connsiteY6" fmla="*/ 657034 h 780287"/>
                <a:gd name="connsiteX7" fmla="*/ 123254 w 1108805"/>
                <a:gd name="connsiteY7" fmla="*/ 123158 h 780287"/>
                <a:gd name="connsiteX8" fmla="*/ 520922 w 1108805"/>
                <a:gd name="connsiteY8" fmla="*/ 123158 h 780287"/>
                <a:gd name="connsiteX9" fmla="*/ 582549 w 1108805"/>
                <a:gd name="connsiteY9" fmla="*/ 61627 h 780287"/>
                <a:gd name="connsiteX10" fmla="*/ 520922 w 1108805"/>
                <a:gd name="connsiteY10" fmla="*/ 0 h 780287"/>
                <a:gd name="connsiteX11" fmla="*/ 61627 w 1108805"/>
                <a:gd name="connsiteY11" fmla="*/ 0 h 780287"/>
                <a:gd name="connsiteX12" fmla="*/ 0 w 1108805"/>
                <a:gd name="connsiteY12" fmla="*/ 61627 h 780287"/>
                <a:gd name="connsiteX13" fmla="*/ 0 w 1108805"/>
                <a:gd name="connsiteY13" fmla="*/ 718661 h 780287"/>
                <a:gd name="connsiteX14" fmla="*/ 61627 w 1108805"/>
                <a:gd name="connsiteY14" fmla="*/ 780288 h 780287"/>
                <a:gd name="connsiteX15" fmla="*/ 1047274 w 1108805"/>
                <a:gd name="connsiteY15" fmla="*/ 780288 h 780287"/>
                <a:gd name="connsiteX16" fmla="*/ 1108805 w 1108805"/>
                <a:gd name="connsiteY16" fmla="*/ 718661 h 780287"/>
                <a:gd name="connsiteX17" fmla="*/ 1108805 w 1108805"/>
                <a:gd name="connsiteY17" fmla="*/ 61627 h 780287"/>
                <a:gd name="connsiteX18" fmla="*/ 1047274 w 1108805"/>
                <a:gd name="connsiteY18" fmla="*/ 0 h 780287"/>
                <a:gd name="connsiteX19" fmla="*/ 1047274 w 1108805"/>
                <a:gd name="connsiteY19" fmla="*/ 0 h 78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08805" h="780287">
                  <a:moveTo>
                    <a:pt x="1047274" y="0"/>
                  </a:moveTo>
                  <a:lnTo>
                    <a:pt x="857059" y="0"/>
                  </a:lnTo>
                  <a:cubicBezTo>
                    <a:pt x="823055" y="0"/>
                    <a:pt x="795433" y="27527"/>
                    <a:pt x="795433" y="61531"/>
                  </a:cubicBezTo>
                  <a:cubicBezTo>
                    <a:pt x="795433" y="95536"/>
                    <a:pt x="823055" y="123158"/>
                    <a:pt x="857059" y="123158"/>
                  </a:cubicBezTo>
                  <a:lnTo>
                    <a:pt x="985647" y="123158"/>
                  </a:lnTo>
                  <a:lnTo>
                    <a:pt x="985647" y="657034"/>
                  </a:lnTo>
                  <a:lnTo>
                    <a:pt x="123254" y="657034"/>
                  </a:lnTo>
                  <a:lnTo>
                    <a:pt x="123254" y="123158"/>
                  </a:lnTo>
                  <a:lnTo>
                    <a:pt x="520922" y="123158"/>
                  </a:lnTo>
                  <a:cubicBezTo>
                    <a:pt x="554927" y="123158"/>
                    <a:pt x="582549" y="95631"/>
                    <a:pt x="582549" y="61627"/>
                  </a:cubicBezTo>
                  <a:cubicBezTo>
                    <a:pt x="582549" y="27622"/>
                    <a:pt x="554927" y="0"/>
                    <a:pt x="520922" y="0"/>
                  </a:cubicBezTo>
                  <a:lnTo>
                    <a:pt x="61627" y="0"/>
                  </a:lnTo>
                  <a:cubicBezTo>
                    <a:pt x="27622" y="0"/>
                    <a:pt x="0" y="27527"/>
                    <a:pt x="0" y="61627"/>
                  </a:cubicBezTo>
                  <a:lnTo>
                    <a:pt x="0" y="718661"/>
                  </a:lnTo>
                  <a:cubicBezTo>
                    <a:pt x="0" y="752665"/>
                    <a:pt x="27622" y="780288"/>
                    <a:pt x="61627" y="780288"/>
                  </a:cubicBezTo>
                  <a:lnTo>
                    <a:pt x="1047274" y="780288"/>
                  </a:lnTo>
                  <a:cubicBezTo>
                    <a:pt x="1081278" y="780288"/>
                    <a:pt x="1108805" y="752665"/>
                    <a:pt x="1108805" y="718661"/>
                  </a:cubicBezTo>
                  <a:lnTo>
                    <a:pt x="1108805" y="61627"/>
                  </a:lnTo>
                  <a:cubicBezTo>
                    <a:pt x="1108805" y="27527"/>
                    <a:pt x="1081278" y="0"/>
                    <a:pt x="1047274" y="0"/>
                  </a:cubicBezTo>
                  <a:lnTo>
                    <a:pt x="1047274"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sp>
        <p:nvSpPr>
          <p:cNvPr id="20" name="六边形 19">
            <a:extLst>
              <a:ext uri="{FF2B5EF4-FFF2-40B4-BE49-F238E27FC236}">
                <a16:creationId xmlns:a16="http://schemas.microsoft.com/office/drawing/2014/main" id="{C2E56638-EF6B-4575-69FB-F286B1ABA870}"/>
              </a:ext>
            </a:extLst>
          </p:cNvPr>
          <p:cNvSpPr/>
          <p:nvPr/>
        </p:nvSpPr>
        <p:spPr>
          <a:xfrm flipV="1">
            <a:off x="3421194" y="5140571"/>
            <a:ext cx="992351" cy="855475"/>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图形 2">
            <a:extLst>
              <a:ext uri="{FF2B5EF4-FFF2-40B4-BE49-F238E27FC236}">
                <a16:creationId xmlns:a16="http://schemas.microsoft.com/office/drawing/2014/main" id="{88D758FE-9DC0-C95B-75C8-37963046AAE6}"/>
              </a:ext>
            </a:extLst>
          </p:cNvPr>
          <p:cNvGrpSpPr/>
          <p:nvPr/>
        </p:nvGrpSpPr>
        <p:grpSpPr>
          <a:xfrm>
            <a:off x="3759308" y="5345101"/>
            <a:ext cx="352281" cy="446224"/>
            <a:chOff x="4143375" y="1475422"/>
            <a:chExt cx="3080003" cy="3901344"/>
          </a:xfrm>
          <a:solidFill>
            <a:sysClr val="window" lastClr="FFFFFF"/>
          </a:solidFill>
        </p:grpSpPr>
        <p:sp>
          <p:nvSpPr>
            <p:cNvPr id="47" name="任意多边形: 形状 46">
              <a:extLst>
                <a:ext uri="{FF2B5EF4-FFF2-40B4-BE49-F238E27FC236}">
                  <a16:creationId xmlns:a16="http://schemas.microsoft.com/office/drawing/2014/main" id="{CEB69F30-25F9-8679-BFD0-A84AE918DC85}"/>
                </a:ext>
              </a:extLst>
            </p:cNvPr>
            <p:cNvSpPr/>
            <p:nvPr/>
          </p:nvSpPr>
          <p:spPr>
            <a:xfrm>
              <a:off x="4718304" y="3035998"/>
              <a:ext cx="1930241" cy="1601723"/>
            </a:xfrm>
            <a:custGeom>
              <a:avLst/>
              <a:gdLst>
                <a:gd name="connsiteX0" fmla="*/ 1868615 w 1930241"/>
                <a:gd name="connsiteY0" fmla="*/ 0 h 1601723"/>
                <a:gd name="connsiteX1" fmla="*/ 61627 w 1930241"/>
                <a:gd name="connsiteY1" fmla="*/ 0 h 1601723"/>
                <a:gd name="connsiteX2" fmla="*/ 0 w 1930241"/>
                <a:gd name="connsiteY2" fmla="*/ 61627 h 1601723"/>
                <a:gd name="connsiteX3" fmla="*/ 0 w 1930241"/>
                <a:gd name="connsiteY3" fmla="*/ 472250 h 1601723"/>
                <a:gd name="connsiteX4" fmla="*/ 61627 w 1930241"/>
                <a:gd name="connsiteY4" fmla="*/ 533876 h 1601723"/>
                <a:gd name="connsiteX5" fmla="*/ 164306 w 1930241"/>
                <a:gd name="connsiteY5" fmla="*/ 533876 h 1601723"/>
                <a:gd name="connsiteX6" fmla="*/ 164306 w 1930241"/>
                <a:gd name="connsiteY6" fmla="*/ 882968 h 1601723"/>
                <a:gd name="connsiteX7" fmla="*/ 225838 w 1930241"/>
                <a:gd name="connsiteY7" fmla="*/ 944594 h 1601723"/>
                <a:gd name="connsiteX8" fmla="*/ 410623 w 1930241"/>
                <a:gd name="connsiteY8" fmla="*/ 944594 h 1601723"/>
                <a:gd name="connsiteX9" fmla="*/ 410623 w 1930241"/>
                <a:gd name="connsiteY9" fmla="*/ 1540097 h 1601723"/>
                <a:gd name="connsiteX10" fmla="*/ 472250 w 1930241"/>
                <a:gd name="connsiteY10" fmla="*/ 1601724 h 1601723"/>
                <a:gd name="connsiteX11" fmla="*/ 1457897 w 1930241"/>
                <a:gd name="connsiteY11" fmla="*/ 1601724 h 1601723"/>
                <a:gd name="connsiteX12" fmla="*/ 1519523 w 1930241"/>
                <a:gd name="connsiteY12" fmla="*/ 1540097 h 1601723"/>
                <a:gd name="connsiteX13" fmla="*/ 1519523 w 1930241"/>
                <a:gd name="connsiteY13" fmla="*/ 944594 h 1601723"/>
                <a:gd name="connsiteX14" fmla="*/ 1704308 w 1930241"/>
                <a:gd name="connsiteY14" fmla="*/ 944594 h 1601723"/>
                <a:gd name="connsiteX15" fmla="*/ 1765935 w 1930241"/>
                <a:gd name="connsiteY15" fmla="*/ 882968 h 1601723"/>
                <a:gd name="connsiteX16" fmla="*/ 1765935 w 1930241"/>
                <a:gd name="connsiteY16" fmla="*/ 533876 h 1601723"/>
                <a:gd name="connsiteX17" fmla="*/ 1868615 w 1930241"/>
                <a:gd name="connsiteY17" fmla="*/ 533876 h 1601723"/>
                <a:gd name="connsiteX18" fmla="*/ 1930241 w 1930241"/>
                <a:gd name="connsiteY18" fmla="*/ 472250 h 1601723"/>
                <a:gd name="connsiteX19" fmla="*/ 1930241 w 1930241"/>
                <a:gd name="connsiteY19" fmla="*/ 61627 h 1601723"/>
                <a:gd name="connsiteX20" fmla="*/ 1868615 w 1930241"/>
                <a:gd name="connsiteY20" fmla="*/ 0 h 1601723"/>
                <a:gd name="connsiteX21" fmla="*/ 1868615 w 1930241"/>
                <a:gd name="connsiteY21" fmla="*/ 0 h 1601723"/>
                <a:gd name="connsiteX22" fmla="*/ 410718 w 1930241"/>
                <a:gd name="connsiteY22" fmla="*/ 821341 h 1601723"/>
                <a:gd name="connsiteX23" fmla="*/ 287465 w 1930241"/>
                <a:gd name="connsiteY23" fmla="*/ 821341 h 1601723"/>
                <a:gd name="connsiteX24" fmla="*/ 287465 w 1930241"/>
                <a:gd name="connsiteY24" fmla="*/ 533876 h 1601723"/>
                <a:gd name="connsiteX25" fmla="*/ 410623 w 1930241"/>
                <a:gd name="connsiteY25" fmla="*/ 533876 h 1601723"/>
                <a:gd name="connsiteX26" fmla="*/ 410623 w 1930241"/>
                <a:gd name="connsiteY26" fmla="*/ 821341 h 1601723"/>
                <a:gd name="connsiteX27" fmla="*/ 1396365 w 1930241"/>
                <a:gd name="connsiteY27" fmla="*/ 1478470 h 1601723"/>
                <a:gd name="connsiteX28" fmla="*/ 587407 w 1930241"/>
                <a:gd name="connsiteY28" fmla="*/ 1478470 h 1601723"/>
                <a:gd name="connsiteX29" fmla="*/ 1016318 w 1930241"/>
                <a:gd name="connsiteY29" fmla="*/ 835057 h 1601723"/>
                <a:gd name="connsiteX30" fmla="*/ 1014222 w 1930241"/>
                <a:gd name="connsiteY30" fmla="*/ 763810 h 1601723"/>
                <a:gd name="connsiteX31" fmla="*/ 840867 w 1930241"/>
                <a:gd name="connsiteY31" fmla="*/ 533972 h 1601723"/>
                <a:gd name="connsiteX32" fmla="*/ 1396270 w 1930241"/>
                <a:gd name="connsiteY32" fmla="*/ 533972 h 1601723"/>
                <a:gd name="connsiteX33" fmla="*/ 1396270 w 1930241"/>
                <a:gd name="connsiteY33" fmla="*/ 1478470 h 1601723"/>
                <a:gd name="connsiteX34" fmla="*/ 533876 w 1930241"/>
                <a:gd name="connsiteY34" fmla="*/ 1336548 h 1601723"/>
                <a:gd name="connsiteX35" fmla="*/ 533876 w 1930241"/>
                <a:gd name="connsiteY35" fmla="*/ 533876 h 1601723"/>
                <a:gd name="connsiteX36" fmla="*/ 686562 w 1930241"/>
                <a:gd name="connsiteY36" fmla="*/ 533876 h 1601723"/>
                <a:gd name="connsiteX37" fmla="*/ 889540 w 1930241"/>
                <a:gd name="connsiteY37" fmla="*/ 802957 h 1601723"/>
                <a:gd name="connsiteX38" fmla="*/ 533876 w 1930241"/>
                <a:gd name="connsiteY38" fmla="*/ 1336548 h 1601723"/>
                <a:gd name="connsiteX39" fmla="*/ 1642682 w 1930241"/>
                <a:gd name="connsiteY39" fmla="*/ 821341 h 1601723"/>
                <a:gd name="connsiteX40" fmla="*/ 1519523 w 1930241"/>
                <a:gd name="connsiteY40" fmla="*/ 821341 h 1601723"/>
                <a:gd name="connsiteX41" fmla="*/ 1519523 w 1930241"/>
                <a:gd name="connsiteY41" fmla="*/ 533876 h 1601723"/>
                <a:gd name="connsiteX42" fmla="*/ 1642682 w 1930241"/>
                <a:gd name="connsiteY42" fmla="*/ 533876 h 1601723"/>
                <a:gd name="connsiteX43" fmla="*/ 1642682 w 1930241"/>
                <a:gd name="connsiteY43" fmla="*/ 821341 h 1601723"/>
                <a:gd name="connsiteX44" fmla="*/ 1806988 w 1930241"/>
                <a:gd name="connsiteY44" fmla="*/ 410718 h 1601723"/>
                <a:gd name="connsiteX45" fmla="*/ 123254 w 1930241"/>
                <a:gd name="connsiteY45" fmla="*/ 410718 h 1601723"/>
                <a:gd name="connsiteX46" fmla="*/ 123254 w 1930241"/>
                <a:gd name="connsiteY46" fmla="*/ 123253 h 1601723"/>
                <a:gd name="connsiteX47" fmla="*/ 1806988 w 1930241"/>
                <a:gd name="connsiteY47" fmla="*/ 123253 h 1601723"/>
                <a:gd name="connsiteX48" fmla="*/ 1806988 w 1930241"/>
                <a:gd name="connsiteY48" fmla="*/ 410718 h 16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930241" h="1601723">
                  <a:moveTo>
                    <a:pt x="1868615" y="0"/>
                  </a:moveTo>
                  <a:lnTo>
                    <a:pt x="61627" y="0"/>
                  </a:lnTo>
                  <a:cubicBezTo>
                    <a:pt x="27622" y="0"/>
                    <a:pt x="0" y="27527"/>
                    <a:pt x="0" y="61627"/>
                  </a:cubicBezTo>
                  <a:lnTo>
                    <a:pt x="0" y="472250"/>
                  </a:lnTo>
                  <a:cubicBezTo>
                    <a:pt x="0" y="506254"/>
                    <a:pt x="27622" y="533876"/>
                    <a:pt x="61627" y="533876"/>
                  </a:cubicBezTo>
                  <a:lnTo>
                    <a:pt x="164306" y="533876"/>
                  </a:lnTo>
                  <a:lnTo>
                    <a:pt x="164306" y="882968"/>
                  </a:lnTo>
                  <a:cubicBezTo>
                    <a:pt x="164306" y="916972"/>
                    <a:pt x="191929" y="944594"/>
                    <a:pt x="225838" y="944594"/>
                  </a:cubicBezTo>
                  <a:lnTo>
                    <a:pt x="410623" y="944594"/>
                  </a:lnTo>
                  <a:lnTo>
                    <a:pt x="410623" y="1540097"/>
                  </a:lnTo>
                  <a:cubicBezTo>
                    <a:pt x="410623" y="1574102"/>
                    <a:pt x="438245" y="1601724"/>
                    <a:pt x="472250" y="1601724"/>
                  </a:cubicBezTo>
                  <a:lnTo>
                    <a:pt x="1457897" y="1601724"/>
                  </a:lnTo>
                  <a:cubicBezTo>
                    <a:pt x="1491901" y="1601724"/>
                    <a:pt x="1519523" y="1574102"/>
                    <a:pt x="1519523" y="1540097"/>
                  </a:cubicBezTo>
                  <a:lnTo>
                    <a:pt x="1519523" y="944594"/>
                  </a:lnTo>
                  <a:lnTo>
                    <a:pt x="1704308" y="944594"/>
                  </a:lnTo>
                  <a:cubicBezTo>
                    <a:pt x="1738313" y="944594"/>
                    <a:pt x="1765935" y="916972"/>
                    <a:pt x="1765935" y="882968"/>
                  </a:cubicBezTo>
                  <a:lnTo>
                    <a:pt x="1765935" y="533876"/>
                  </a:lnTo>
                  <a:lnTo>
                    <a:pt x="1868615" y="533876"/>
                  </a:lnTo>
                  <a:cubicBezTo>
                    <a:pt x="1902619" y="533876"/>
                    <a:pt x="1930241" y="506349"/>
                    <a:pt x="1930241" y="472250"/>
                  </a:cubicBezTo>
                  <a:lnTo>
                    <a:pt x="1930241" y="61627"/>
                  </a:lnTo>
                  <a:cubicBezTo>
                    <a:pt x="1930241" y="27527"/>
                    <a:pt x="1902619" y="0"/>
                    <a:pt x="1868615" y="0"/>
                  </a:cubicBezTo>
                  <a:lnTo>
                    <a:pt x="1868615" y="0"/>
                  </a:lnTo>
                  <a:close/>
                  <a:moveTo>
                    <a:pt x="410718" y="821341"/>
                  </a:moveTo>
                  <a:lnTo>
                    <a:pt x="287465" y="821341"/>
                  </a:lnTo>
                  <a:lnTo>
                    <a:pt x="287465" y="533876"/>
                  </a:lnTo>
                  <a:lnTo>
                    <a:pt x="410623" y="533876"/>
                  </a:lnTo>
                  <a:lnTo>
                    <a:pt x="410623" y="821341"/>
                  </a:lnTo>
                  <a:close/>
                  <a:moveTo>
                    <a:pt x="1396365" y="1478470"/>
                  </a:moveTo>
                  <a:lnTo>
                    <a:pt x="587407" y="1478470"/>
                  </a:lnTo>
                  <a:lnTo>
                    <a:pt x="1016318" y="835057"/>
                  </a:lnTo>
                  <a:cubicBezTo>
                    <a:pt x="1030796" y="813244"/>
                    <a:pt x="1030034" y="784669"/>
                    <a:pt x="1014222" y="763810"/>
                  </a:cubicBezTo>
                  <a:lnTo>
                    <a:pt x="840867" y="533972"/>
                  </a:lnTo>
                  <a:lnTo>
                    <a:pt x="1396270" y="533972"/>
                  </a:lnTo>
                  <a:lnTo>
                    <a:pt x="1396270" y="1478470"/>
                  </a:lnTo>
                  <a:close/>
                  <a:moveTo>
                    <a:pt x="533876" y="1336548"/>
                  </a:moveTo>
                  <a:lnTo>
                    <a:pt x="533876" y="533876"/>
                  </a:lnTo>
                  <a:lnTo>
                    <a:pt x="686562" y="533876"/>
                  </a:lnTo>
                  <a:lnTo>
                    <a:pt x="889540" y="802957"/>
                  </a:lnTo>
                  <a:lnTo>
                    <a:pt x="533876" y="1336548"/>
                  </a:lnTo>
                  <a:close/>
                  <a:moveTo>
                    <a:pt x="1642682" y="821341"/>
                  </a:moveTo>
                  <a:lnTo>
                    <a:pt x="1519523" y="821341"/>
                  </a:lnTo>
                  <a:lnTo>
                    <a:pt x="1519523" y="533876"/>
                  </a:lnTo>
                  <a:lnTo>
                    <a:pt x="1642682" y="533876"/>
                  </a:lnTo>
                  <a:lnTo>
                    <a:pt x="1642682" y="821341"/>
                  </a:lnTo>
                  <a:close/>
                  <a:moveTo>
                    <a:pt x="1806988" y="410718"/>
                  </a:moveTo>
                  <a:lnTo>
                    <a:pt x="123254" y="410718"/>
                  </a:lnTo>
                  <a:lnTo>
                    <a:pt x="123254" y="123253"/>
                  </a:lnTo>
                  <a:lnTo>
                    <a:pt x="1806988" y="123253"/>
                  </a:lnTo>
                  <a:lnTo>
                    <a:pt x="1806988" y="410718"/>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8" name="任意多边形: 形状 47">
              <a:extLst>
                <a:ext uri="{FF2B5EF4-FFF2-40B4-BE49-F238E27FC236}">
                  <a16:creationId xmlns:a16="http://schemas.microsoft.com/office/drawing/2014/main" id="{5DA52540-33DD-CCA9-6C41-6FC404E86B1A}"/>
                </a:ext>
              </a:extLst>
            </p:cNvPr>
            <p:cNvSpPr/>
            <p:nvPr/>
          </p:nvSpPr>
          <p:spPr>
            <a:xfrm>
              <a:off x="4143375" y="1475422"/>
              <a:ext cx="3080003" cy="3901344"/>
            </a:xfrm>
            <a:custGeom>
              <a:avLst/>
              <a:gdLst>
                <a:gd name="connsiteX0" fmla="*/ 1786414 w 3080003"/>
                <a:gd name="connsiteY0" fmla="*/ 0 h 3901344"/>
                <a:gd name="connsiteX1" fmla="*/ 1293590 w 3080003"/>
                <a:gd name="connsiteY1" fmla="*/ 0 h 3901344"/>
                <a:gd name="connsiteX2" fmla="*/ 0 w 3080003"/>
                <a:gd name="connsiteY2" fmla="*/ 1293590 h 3901344"/>
                <a:gd name="connsiteX3" fmla="*/ 61627 w 3080003"/>
                <a:gd name="connsiteY3" fmla="*/ 1355217 h 3901344"/>
                <a:gd name="connsiteX4" fmla="*/ 328517 w 3080003"/>
                <a:gd name="connsiteY4" fmla="*/ 1355217 h 3901344"/>
                <a:gd name="connsiteX5" fmla="*/ 328517 w 3080003"/>
                <a:gd name="connsiteY5" fmla="*/ 3839813 h 3901344"/>
                <a:gd name="connsiteX6" fmla="*/ 390144 w 3080003"/>
                <a:gd name="connsiteY6" fmla="*/ 3901345 h 3901344"/>
                <a:gd name="connsiteX7" fmla="*/ 2689955 w 3080003"/>
                <a:gd name="connsiteY7" fmla="*/ 3901345 h 3901344"/>
                <a:gd name="connsiteX8" fmla="*/ 2751487 w 3080003"/>
                <a:gd name="connsiteY8" fmla="*/ 3839813 h 3901344"/>
                <a:gd name="connsiteX9" fmla="*/ 2751487 w 3080003"/>
                <a:gd name="connsiteY9" fmla="*/ 1355217 h 3901344"/>
                <a:gd name="connsiteX10" fmla="*/ 3018473 w 3080003"/>
                <a:gd name="connsiteY10" fmla="*/ 1355217 h 3901344"/>
                <a:gd name="connsiteX11" fmla="*/ 3080004 w 3080003"/>
                <a:gd name="connsiteY11" fmla="*/ 1293590 h 3901344"/>
                <a:gd name="connsiteX12" fmla="*/ 1786414 w 3080003"/>
                <a:gd name="connsiteY12" fmla="*/ 0 h 3901344"/>
                <a:gd name="connsiteX13" fmla="*/ 1786414 w 3080003"/>
                <a:gd name="connsiteY13" fmla="*/ 0 h 3901344"/>
                <a:gd name="connsiteX14" fmla="*/ 2169795 w 3080003"/>
                <a:gd name="connsiteY14" fmla="*/ 1232059 h 3901344"/>
                <a:gd name="connsiteX15" fmla="*/ 2108168 w 3080003"/>
                <a:gd name="connsiteY15" fmla="*/ 1293686 h 3901344"/>
                <a:gd name="connsiteX16" fmla="*/ 2169795 w 3080003"/>
                <a:gd name="connsiteY16" fmla="*/ 1355312 h 3901344"/>
                <a:gd name="connsiteX17" fmla="*/ 2628329 w 3080003"/>
                <a:gd name="connsiteY17" fmla="*/ 1355312 h 3901344"/>
                <a:gd name="connsiteX18" fmla="*/ 2628329 w 3080003"/>
                <a:gd name="connsiteY18" fmla="*/ 3531870 h 3901344"/>
                <a:gd name="connsiteX19" fmla="*/ 2364010 w 3080003"/>
                <a:gd name="connsiteY19" fmla="*/ 3531870 h 3901344"/>
                <a:gd name="connsiteX20" fmla="*/ 2299811 w 3080003"/>
                <a:gd name="connsiteY20" fmla="*/ 3591592 h 3901344"/>
                <a:gd name="connsiteX21" fmla="*/ 2361343 w 3080003"/>
                <a:gd name="connsiteY21" fmla="*/ 3655124 h 3901344"/>
                <a:gd name="connsiteX22" fmla="*/ 2628329 w 3080003"/>
                <a:gd name="connsiteY22" fmla="*/ 3655124 h 3901344"/>
                <a:gd name="connsiteX23" fmla="*/ 2628329 w 3080003"/>
                <a:gd name="connsiteY23" fmla="*/ 3778282 h 3901344"/>
                <a:gd name="connsiteX24" fmla="*/ 451771 w 3080003"/>
                <a:gd name="connsiteY24" fmla="*/ 3778282 h 3901344"/>
                <a:gd name="connsiteX25" fmla="*/ 451771 w 3080003"/>
                <a:gd name="connsiteY25" fmla="*/ 3655124 h 3901344"/>
                <a:gd name="connsiteX26" fmla="*/ 2030349 w 3080003"/>
                <a:gd name="connsiteY26" fmla="*/ 3655124 h 3901344"/>
                <a:gd name="connsiteX27" fmla="*/ 2094548 w 3080003"/>
                <a:gd name="connsiteY27" fmla="*/ 3595402 h 3901344"/>
                <a:gd name="connsiteX28" fmla="*/ 2033016 w 3080003"/>
                <a:gd name="connsiteY28" fmla="*/ 3531965 h 3901344"/>
                <a:gd name="connsiteX29" fmla="*/ 451866 w 3080003"/>
                <a:gd name="connsiteY29" fmla="*/ 3531965 h 3901344"/>
                <a:gd name="connsiteX30" fmla="*/ 451866 w 3080003"/>
                <a:gd name="connsiteY30" fmla="*/ 1355217 h 3901344"/>
                <a:gd name="connsiteX31" fmla="*/ 1833563 w 3080003"/>
                <a:gd name="connsiteY31" fmla="*/ 1355217 h 3901344"/>
                <a:gd name="connsiteX32" fmla="*/ 1895094 w 3080003"/>
                <a:gd name="connsiteY32" fmla="*/ 1293590 h 3901344"/>
                <a:gd name="connsiteX33" fmla="*/ 1833563 w 3080003"/>
                <a:gd name="connsiteY33" fmla="*/ 1231964 h 3901344"/>
                <a:gd name="connsiteX34" fmla="*/ 124778 w 3080003"/>
                <a:gd name="connsiteY34" fmla="*/ 1231964 h 3901344"/>
                <a:gd name="connsiteX35" fmla="*/ 1293590 w 3080003"/>
                <a:gd name="connsiteY35" fmla="*/ 123158 h 3901344"/>
                <a:gd name="connsiteX36" fmla="*/ 1786414 w 3080003"/>
                <a:gd name="connsiteY36" fmla="*/ 123158 h 3901344"/>
                <a:gd name="connsiteX37" fmla="*/ 2955227 w 3080003"/>
                <a:gd name="connsiteY37" fmla="*/ 1231964 h 3901344"/>
                <a:gd name="connsiteX38" fmla="*/ 2169795 w 3080003"/>
                <a:gd name="connsiteY38" fmla="*/ 1231964 h 3901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080003" h="3901344">
                  <a:moveTo>
                    <a:pt x="1786414" y="0"/>
                  </a:moveTo>
                  <a:lnTo>
                    <a:pt x="1293590" y="0"/>
                  </a:lnTo>
                  <a:cubicBezTo>
                    <a:pt x="580358" y="0"/>
                    <a:pt x="0" y="580358"/>
                    <a:pt x="0" y="1293590"/>
                  </a:cubicBezTo>
                  <a:cubicBezTo>
                    <a:pt x="0" y="1327595"/>
                    <a:pt x="27527" y="1355217"/>
                    <a:pt x="61627" y="1355217"/>
                  </a:cubicBezTo>
                  <a:lnTo>
                    <a:pt x="328517" y="1355217"/>
                  </a:lnTo>
                  <a:lnTo>
                    <a:pt x="328517" y="3839813"/>
                  </a:lnTo>
                  <a:cubicBezTo>
                    <a:pt x="328517" y="3873818"/>
                    <a:pt x="356140" y="3901345"/>
                    <a:pt x="390144" y="3901345"/>
                  </a:cubicBezTo>
                  <a:lnTo>
                    <a:pt x="2689955" y="3901345"/>
                  </a:lnTo>
                  <a:cubicBezTo>
                    <a:pt x="2723960" y="3901345"/>
                    <a:pt x="2751487" y="3873818"/>
                    <a:pt x="2751487" y="3839813"/>
                  </a:cubicBezTo>
                  <a:lnTo>
                    <a:pt x="2751487" y="1355217"/>
                  </a:lnTo>
                  <a:lnTo>
                    <a:pt x="3018473" y="1355217"/>
                  </a:lnTo>
                  <a:cubicBezTo>
                    <a:pt x="3052477" y="1355217"/>
                    <a:pt x="3080004" y="1327690"/>
                    <a:pt x="3080004" y="1293590"/>
                  </a:cubicBezTo>
                  <a:cubicBezTo>
                    <a:pt x="3080099" y="580358"/>
                    <a:pt x="2499741" y="0"/>
                    <a:pt x="1786414" y="0"/>
                  </a:cubicBezTo>
                  <a:lnTo>
                    <a:pt x="1786414" y="0"/>
                  </a:lnTo>
                  <a:close/>
                  <a:moveTo>
                    <a:pt x="2169795" y="1232059"/>
                  </a:moveTo>
                  <a:cubicBezTo>
                    <a:pt x="2135696" y="1232059"/>
                    <a:pt x="2108168" y="1259681"/>
                    <a:pt x="2108168" y="1293686"/>
                  </a:cubicBezTo>
                  <a:cubicBezTo>
                    <a:pt x="2108168" y="1327690"/>
                    <a:pt x="2135791" y="1355312"/>
                    <a:pt x="2169795" y="1355312"/>
                  </a:cubicBezTo>
                  <a:lnTo>
                    <a:pt x="2628329" y="1355312"/>
                  </a:lnTo>
                  <a:lnTo>
                    <a:pt x="2628329" y="3531870"/>
                  </a:lnTo>
                  <a:lnTo>
                    <a:pt x="2364010" y="3531870"/>
                  </a:lnTo>
                  <a:cubicBezTo>
                    <a:pt x="2330291" y="3531870"/>
                    <a:pt x="2300859" y="3557873"/>
                    <a:pt x="2299811" y="3591592"/>
                  </a:cubicBezTo>
                  <a:cubicBezTo>
                    <a:pt x="2298764" y="3626453"/>
                    <a:pt x="2326672" y="3655124"/>
                    <a:pt x="2361343" y="3655124"/>
                  </a:cubicBezTo>
                  <a:lnTo>
                    <a:pt x="2628329" y="3655124"/>
                  </a:lnTo>
                  <a:lnTo>
                    <a:pt x="2628329" y="3778282"/>
                  </a:lnTo>
                  <a:lnTo>
                    <a:pt x="451771" y="3778282"/>
                  </a:lnTo>
                  <a:lnTo>
                    <a:pt x="451771" y="3655124"/>
                  </a:lnTo>
                  <a:lnTo>
                    <a:pt x="2030349" y="3655124"/>
                  </a:lnTo>
                  <a:cubicBezTo>
                    <a:pt x="2064068" y="3655124"/>
                    <a:pt x="2093500" y="3629120"/>
                    <a:pt x="2094548" y="3595402"/>
                  </a:cubicBezTo>
                  <a:cubicBezTo>
                    <a:pt x="2095595" y="3560540"/>
                    <a:pt x="2067592" y="3531965"/>
                    <a:pt x="2033016" y="3531965"/>
                  </a:cubicBezTo>
                  <a:lnTo>
                    <a:pt x="451866" y="3531965"/>
                  </a:lnTo>
                  <a:lnTo>
                    <a:pt x="451866" y="1355217"/>
                  </a:lnTo>
                  <a:lnTo>
                    <a:pt x="1833563" y="1355217"/>
                  </a:lnTo>
                  <a:cubicBezTo>
                    <a:pt x="1867567" y="1355217"/>
                    <a:pt x="1895094" y="1327690"/>
                    <a:pt x="1895094" y="1293590"/>
                  </a:cubicBezTo>
                  <a:cubicBezTo>
                    <a:pt x="1895094" y="1259586"/>
                    <a:pt x="1867567" y="1231964"/>
                    <a:pt x="1833563" y="1231964"/>
                  </a:cubicBezTo>
                  <a:lnTo>
                    <a:pt x="124778" y="1231964"/>
                  </a:lnTo>
                  <a:cubicBezTo>
                    <a:pt x="156972" y="615220"/>
                    <a:pt x="668941" y="123158"/>
                    <a:pt x="1293590" y="123158"/>
                  </a:cubicBezTo>
                  <a:lnTo>
                    <a:pt x="1786414" y="123158"/>
                  </a:lnTo>
                  <a:cubicBezTo>
                    <a:pt x="2411063" y="123158"/>
                    <a:pt x="2923128" y="615220"/>
                    <a:pt x="2955227" y="1231964"/>
                  </a:cubicBezTo>
                  <a:lnTo>
                    <a:pt x="2169795" y="1231964"/>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sp>
        <p:nvSpPr>
          <p:cNvPr id="18" name="六边形 17">
            <a:extLst>
              <a:ext uri="{FF2B5EF4-FFF2-40B4-BE49-F238E27FC236}">
                <a16:creationId xmlns:a16="http://schemas.microsoft.com/office/drawing/2014/main" id="{678B263D-FF60-D3D9-9516-6C2115187CD9}"/>
              </a:ext>
            </a:extLst>
          </p:cNvPr>
          <p:cNvSpPr/>
          <p:nvPr/>
        </p:nvSpPr>
        <p:spPr>
          <a:xfrm flipV="1">
            <a:off x="9989442" y="2045414"/>
            <a:ext cx="992351" cy="855475"/>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图形 2">
            <a:extLst>
              <a:ext uri="{FF2B5EF4-FFF2-40B4-BE49-F238E27FC236}">
                <a16:creationId xmlns:a16="http://schemas.microsoft.com/office/drawing/2014/main" id="{EC85D8C9-6361-8A7E-AFCB-AA7543063A90}"/>
              </a:ext>
            </a:extLst>
          </p:cNvPr>
          <p:cNvGrpSpPr/>
          <p:nvPr/>
        </p:nvGrpSpPr>
        <p:grpSpPr>
          <a:xfrm>
            <a:off x="10250555" y="2332676"/>
            <a:ext cx="495710" cy="401794"/>
            <a:chOff x="4143375" y="2214657"/>
            <a:chExt cx="3901344" cy="3162204"/>
          </a:xfrm>
          <a:solidFill>
            <a:sysClr val="window" lastClr="FFFFFF"/>
          </a:solidFill>
        </p:grpSpPr>
        <p:sp>
          <p:nvSpPr>
            <p:cNvPr id="50" name="任意多边形: 形状 49">
              <a:extLst>
                <a:ext uri="{FF2B5EF4-FFF2-40B4-BE49-F238E27FC236}">
                  <a16:creationId xmlns:a16="http://schemas.microsoft.com/office/drawing/2014/main" id="{55C01AD8-0892-C85A-E03D-25E9EA32BDF6}"/>
                </a:ext>
              </a:extLst>
            </p:cNvPr>
            <p:cNvSpPr/>
            <p:nvPr/>
          </p:nvSpPr>
          <p:spPr>
            <a:xfrm>
              <a:off x="4143375" y="2214657"/>
              <a:ext cx="3901344" cy="3162204"/>
            </a:xfrm>
            <a:custGeom>
              <a:avLst/>
              <a:gdLst>
                <a:gd name="connsiteX0" fmla="*/ 3656743 w 3901344"/>
                <a:gd name="connsiteY0" fmla="*/ 0 h 3162204"/>
                <a:gd name="connsiteX1" fmla="*/ 244697 w 3901344"/>
                <a:gd name="connsiteY1" fmla="*/ 0 h 3162204"/>
                <a:gd name="connsiteX2" fmla="*/ 0 w 3901344"/>
                <a:gd name="connsiteY2" fmla="*/ 244697 h 3162204"/>
                <a:gd name="connsiteX3" fmla="*/ 0 w 3901344"/>
                <a:gd name="connsiteY3" fmla="*/ 2178272 h 3162204"/>
                <a:gd name="connsiteX4" fmla="*/ 244697 w 3901344"/>
                <a:gd name="connsiteY4" fmla="*/ 2422970 h 3162204"/>
                <a:gd name="connsiteX5" fmla="*/ 1396270 w 3901344"/>
                <a:gd name="connsiteY5" fmla="*/ 2422970 h 3162204"/>
                <a:gd name="connsiteX6" fmla="*/ 1396270 w 3901344"/>
                <a:gd name="connsiteY6" fmla="*/ 2835497 h 3162204"/>
                <a:gd name="connsiteX7" fmla="*/ 1242346 w 3901344"/>
                <a:gd name="connsiteY7" fmla="*/ 3066383 h 3162204"/>
                <a:gd name="connsiteX8" fmla="*/ 1239298 w 3901344"/>
                <a:gd name="connsiteY8" fmla="*/ 3129629 h 3162204"/>
                <a:gd name="connsiteX9" fmla="*/ 1293590 w 3901344"/>
                <a:gd name="connsiteY9" fmla="*/ 3162205 h 3162204"/>
                <a:gd name="connsiteX10" fmla="*/ 2607755 w 3901344"/>
                <a:gd name="connsiteY10" fmla="*/ 3162205 h 3162204"/>
                <a:gd name="connsiteX11" fmla="*/ 2662047 w 3901344"/>
                <a:gd name="connsiteY11" fmla="*/ 3129629 h 3162204"/>
                <a:gd name="connsiteX12" fmla="*/ 2658999 w 3901344"/>
                <a:gd name="connsiteY12" fmla="*/ 3066383 h 3162204"/>
                <a:gd name="connsiteX13" fmla="*/ 2505075 w 3901344"/>
                <a:gd name="connsiteY13" fmla="*/ 2835497 h 3162204"/>
                <a:gd name="connsiteX14" fmla="*/ 2505075 w 3901344"/>
                <a:gd name="connsiteY14" fmla="*/ 2422970 h 3162204"/>
                <a:gd name="connsiteX15" fmla="*/ 3656648 w 3901344"/>
                <a:gd name="connsiteY15" fmla="*/ 2422970 h 3162204"/>
                <a:gd name="connsiteX16" fmla="*/ 3901345 w 3901344"/>
                <a:gd name="connsiteY16" fmla="*/ 2178272 h 3162204"/>
                <a:gd name="connsiteX17" fmla="*/ 3901345 w 3901344"/>
                <a:gd name="connsiteY17" fmla="*/ 244697 h 3162204"/>
                <a:gd name="connsiteX18" fmla="*/ 3656743 w 3901344"/>
                <a:gd name="connsiteY18" fmla="*/ 0 h 3162204"/>
                <a:gd name="connsiteX19" fmla="*/ 3656743 w 3901344"/>
                <a:gd name="connsiteY19" fmla="*/ 0 h 3162204"/>
                <a:gd name="connsiteX20" fmla="*/ 1408748 w 3901344"/>
                <a:gd name="connsiteY20" fmla="*/ 3039047 h 3162204"/>
                <a:gd name="connsiteX21" fmla="*/ 1490948 w 3901344"/>
                <a:gd name="connsiteY21" fmla="*/ 2915793 h 3162204"/>
                <a:gd name="connsiteX22" fmla="*/ 2115026 w 3901344"/>
                <a:gd name="connsiteY22" fmla="*/ 2915793 h 3162204"/>
                <a:gd name="connsiteX23" fmla="*/ 2176558 w 3901344"/>
                <a:gd name="connsiteY23" fmla="*/ 2854262 h 3162204"/>
                <a:gd name="connsiteX24" fmla="*/ 2115026 w 3901344"/>
                <a:gd name="connsiteY24" fmla="*/ 2792635 h 3162204"/>
                <a:gd name="connsiteX25" fmla="*/ 1519523 w 3901344"/>
                <a:gd name="connsiteY25" fmla="*/ 2792635 h 3162204"/>
                <a:gd name="connsiteX26" fmla="*/ 1519523 w 3901344"/>
                <a:gd name="connsiteY26" fmla="*/ 2423065 h 3162204"/>
                <a:gd name="connsiteX27" fmla="*/ 2381917 w 3901344"/>
                <a:gd name="connsiteY27" fmla="*/ 2423065 h 3162204"/>
                <a:gd name="connsiteX28" fmla="*/ 2381917 w 3901344"/>
                <a:gd name="connsiteY28" fmla="*/ 2854262 h 3162204"/>
                <a:gd name="connsiteX29" fmla="*/ 2392299 w 3901344"/>
                <a:gd name="connsiteY29" fmla="*/ 2888456 h 3162204"/>
                <a:gd name="connsiteX30" fmla="*/ 2492693 w 3901344"/>
                <a:gd name="connsiteY30" fmla="*/ 3039142 h 3162204"/>
                <a:gd name="connsiteX31" fmla="*/ 1408748 w 3901344"/>
                <a:gd name="connsiteY31" fmla="*/ 3039142 h 3162204"/>
                <a:gd name="connsiteX32" fmla="*/ 3778187 w 3901344"/>
                <a:gd name="connsiteY32" fmla="*/ 1806988 h 3162204"/>
                <a:gd name="connsiteX33" fmla="*/ 3202305 w 3901344"/>
                <a:gd name="connsiteY33" fmla="*/ 1806988 h 3162204"/>
                <a:gd name="connsiteX34" fmla="*/ 3140678 w 3901344"/>
                <a:gd name="connsiteY34" fmla="*/ 1868519 h 3162204"/>
                <a:gd name="connsiteX35" fmla="*/ 3202305 w 3901344"/>
                <a:gd name="connsiteY35" fmla="*/ 1930146 h 3162204"/>
                <a:gd name="connsiteX36" fmla="*/ 3778282 w 3901344"/>
                <a:gd name="connsiteY36" fmla="*/ 1930146 h 3162204"/>
                <a:gd name="connsiteX37" fmla="*/ 3778282 w 3901344"/>
                <a:gd name="connsiteY37" fmla="*/ 2178272 h 3162204"/>
                <a:gd name="connsiteX38" fmla="*/ 3656743 w 3901344"/>
                <a:gd name="connsiteY38" fmla="*/ 2299811 h 3162204"/>
                <a:gd name="connsiteX39" fmla="*/ 244697 w 3901344"/>
                <a:gd name="connsiteY39" fmla="*/ 2299811 h 3162204"/>
                <a:gd name="connsiteX40" fmla="*/ 123158 w 3901344"/>
                <a:gd name="connsiteY40" fmla="*/ 2178272 h 3162204"/>
                <a:gd name="connsiteX41" fmla="*/ 123158 w 3901344"/>
                <a:gd name="connsiteY41" fmla="*/ 1930146 h 3162204"/>
                <a:gd name="connsiteX42" fmla="*/ 2849309 w 3901344"/>
                <a:gd name="connsiteY42" fmla="*/ 1930146 h 3162204"/>
                <a:gd name="connsiteX43" fmla="*/ 2910935 w 3901344"/>
                <a:gd name="connsiteY43" fmla="*/ 1868519 h 3162204"/>
                <a:gd name="connsiteX44" fmla="*/ 2849309 w 3901344"/>
                <a:gd name="connsiteY44" fmla="*/ 1806988 h 3162204"/>
                <a:gd name="connsiteX45" fmla="*/ 123158 w 3901344"/>
                <a:gd name="connsiteY45" fmla="*/ 1806988 h 3162204"/>
                <a:gd name="connsiteX46" fmla="*/ 123158 w 3901344"/>
                <a:gd name="connsiteY46" fmla="*/ 244697 h 3162204"/>
                <a:gd name="connsiteX47" fmla="*/ 244697 w 3901344"/>
                <a:gd name="connsiteY47" fmla="*/ 123158 h 3162204"/>
                <a:gd name="connsiteX48" fmla="*/ 3656743 w 3901344"/>
                <a:gd name="connsiteY48" fmla="*/ 123158 h 3162204"/>
                <a:gd name="connsiteX49" fmla="*/ 3778282 w 3901344"/>
                <a:gd name="connsiteY49" fmla="*/ 244697 h 3162204"/>
                <a:gd name="connsiteX50" fmla="*/ 3778282 w 3901344"/>
                <a:gd name="connsiteY50" fmla="*/ 1806988 h 3162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01344" h="3162204">
                  <a:moveTo>
                    <a:pt x="3656743" y="0"/>
                  </a:moveTo>
                  <a:lnTo>
                    <a:pt x="244697" y="0"/>
                  </a:lnTo>
                  <a:cubicBezTo>
                    <a:pt x="109823" y="0"/>
                    <a:pt x="0" y="109728"/>
                    <a:pt x="0" y="244697"/>
                  </a:cubicBezTo>
                  <a:lnTo>
                    <a:pt x="0" y="2178272"/>
                  </a:lnTo>
                  <a:cubicBezTo>
                    <a:pt x="0" y="2313242"/>
                    <a:pt x="109823" y="2422970"/>
                    <a:pt x="244697" y="2422970"/>
                  </a:cubicBezTo>
                  <a:lnTo>
                    <a:pt x="1396270" y="2422970"/>
                  </a:lnTo>
                  <a:lnTo>
                    <a:pt x="1396270" y="2835497"/>
                  </a:lnTo>
                  <a:lnTo>
                    <a:pt x="1242346" y="3066383"/>
                  </a:lnTo>
                  <a:cubicBezTo>
                    <a:pt x="1229678" y="3085338"/>
                    <a:pt x="1228535" y="3109627"/>
                    <a:pt x="1239298" y="3129629"/>
                  </a:cubicBezTo>
                  <a:cubicBezTo>
                    <a:pt x="1250061" y="3149727"/>
                    <a:pt x="1270921" y="3162205"/>
                    <a:pt x="1293590" y="3162205"/>
                  </a:cubicBezTo>
                  <a:lnTo>
                    <a:pt x="2607755" y="3162205"/>
                  </a:lnTo>
                  <a:cubicBezTo>
                    <a:pt x="2630424" y="3162205"/>
                    <a:pt x="2651379" y="3149727"/>
                    <a:pt x="2662047" y="3129629"/>
                  </a:cubicBezTo>
                  <a:cubicBezTo>
                    <a:pt x="2672810" y="3109627"/>
                    <a:pt x="2671572" y="3085338"/>
                    <a:pt x="2658999" y="3066383"/>
                  </a:cubicBezTo>
                  <a:lnTo>
                    <a:pt x="2505075" y="2835497"/>
                  </a:lnTo>
                  <a:lnTo>
                    <a:pt x="2505075" y="2422970"/>
                  </a:lnTo>
                  <a:lnTo>
                    <a:pt x="3656648" y="2422970"/>
                  </a:lnTo>
                  <a:cubicBezTo>
                    <a:pt x="3791617" y="2422970"/>
                    <a:pt x="3901345" y="2313242"/>
                    <a:pt x="3901345" y="2178272"/>
                  </a:cubicBezTo>
                  <a:lnTo>
                    <a:pt x="3901345" y="244697"/>
                  </a:lnTo>
                  <a:cubicBezTo>
                    <a:pt x="3901440" y="109728"/>
                    <a:pt x="3791617" y="0"/>
                    <a:pt x="3656743" y="0"/>
                  </a:cubicBezTo>
                  <a:lnTo>
                    <a:pt x="3656743" y="0"/>
                  </a:lnTo>
                  <a:close/>
                  <a:moveTo>
                    <a:pt x="1408748" y="3039047"/>
                  </a:moveTo>
                  <a:lnTo>
                    <a:pt x="1490948" y="2915793"/>
                  </a:lnTo>
                  <a:lnTo>
                    <a:pt x="2115026" y="2915793"/>
                  </a:lnTo>
                  <a:cubicBezTo>
                    <a:pt x="2149031" y="2915793"/>
                    <a:pt x="2176558" y="2888266"/>
                    <a:pt x="2176558" y="2854262"/>
                  </a:cubicBezTo>
                  <a:cubicBezTo>
                    <a:pt x="2176558" y="2820257"/>
                    <a:pt x="2149031" y="2792635"/>
                    <a:pt x="2115026" y="2792635"/>
                  </a:cubicBezTo>
                  <a:lnTo>
                    <a:pt x="1519523" y="2792635"/>
                  </a:lnTo>
                  <a:lnTo>
                    <a:pt x="1519523" y="2423065"/>
                  </a:lnTo>
                  <a:lnTo>
                    <a:pt x="2381917" y="2423065"/>
                  </a:lnTo>
                  <a:lnTo>
                    <a:pt x="2381917" y="2854262"/>
                  </a:lnTo>
                  <a:cubicBezTo>
                    <a:pt x="2381917" y="2866358"/>
                    <a:pt x="2385536" y="2878265"/>
                    <a:pt x="2392299" y="2888456"/>
                  </a:cubicBezTo>
                  <a:lnTo>
                    <a:pt x="2492693" y="3039142"/>
                  </a:lnTo>
                  <a:lnTo>
                    <a:pt x="1408748" y="3039142"/>
                  </a:lnTo>
                  <a:close/>
                  <a:moveTo>
                    <a:pt x="3778187" y="1806988"/>
                  </a:moveTo>
                  <a:lnTo>
                    <a:pt x="3202305" y="1806988"/>
                  </a:lnTo>
                  <a:cubicBezTo>
                    <a:pt x="3168301" y="1806988"/>
                    <a:pt x="3140678" y="1834515"/>
                    <a:pt x="3140678" y="1868519"/>
                  </a:cubicBezTo>
                  <a:cubicBezTo>
                    <a:pt x="3140678" y="1902524"/>
                    <a:pt x="3168301" y="1930146"/>
                    <a:pt x="3202305" y="1930146"/>
                  </a:cubicBezTo>
                  <a:lnTo>
                    <a:pt x="3778282" y="1930146"/>
                  </a:lnTo>
                  <a:lnTo>
                    <a:pt x="3778282" y="2178272"/>
                  </a:lnTo>
                  <a:cubicBezTo>
                    <a:pt x="3778282" y="2245424"/>
                    <a:pt x="3723894" y="2299811"/>
                    <a:pt x="3656743" y="2299811"/>
                  </a:cubicBezTo>
                  <a:lnTo>
                    <a:pt x="244697" y="2299811"/>
                  </a:lnTo>
                  <a:cubicBezTo>
                    <a:pt x="177546" y="2299811"/>
                    <a:pt x="123158" y="2245424"/>
                    <a:pt x="123158" y="2178272"/>
                  </a:cubicBezTo>
                  <a:lnTo>
                    <a:pt x="123158" y="1930146"/>
                  </a:lnTo>
                  <a:lnTo>
                    <a:pt x="2849309" y="1930146"/>
                  </a:lnTo>
                  <a:cubicBezTo>
                    <a:pt x="2883313" y="1930146"/>
                    <a:pt x="2910935" y="1902524"/>
                    <a:pt x="2910935" y="1868519"/>
                  </a:cubicBezTo>
                  <a:cubicBezTo>
                    <a:pt x="2910935" y="1834515"/>
                    <a:pt x="2883408" y="1806988"/>
                    <a:pt x="2849309" y="1806988"/>
                  </a:cubicBezTo>
                  <a:lnTo>
                    <a:pt x="123158" y="1806988"/>
                  </a:lnTo>
                  <a:lnTo>
                    <a:pt x="123158" y="244697"/>
                  </a:lnTo>
                  <a:cubicBezTo>
                    <a:pt x="123158" y="177546"/>
                    <a:pt x="177546" y="123158"/>
                    <a:pt x="244697" y="123158"/>
                  </a:cubicBezTo>
                  <a:lnTo>
                    <a:pt x="3656743" y="123158"/>
                  </a:lnTo>
                  <a:cubicBezTo>
                    <a:pt x="3723894" y="123158"/>
                    <a:pt x="3778282" y="177546"/>
                    <a:pt x="3778282" y="244697"/>
                  </a:cubicBezTo>
                  <a:lnTo>
                    <a:pt x="3778282" y="1806988"/>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51" name="任意多边形: 形状 50">
              <a:extLst>
                <a:ext uri="{FF2B5EF4-FFF2-40B4-BE49-F238E27FC236}">
                  <a16:creationId xmlns:a16="http://schemas.microsoft.com/office/drawing/2014/main" id="{1B3D6C8D-B054-7256-B257-6B28C71FE0C1}"/>
                </a:ext>
              </a:extLst>
            </p:cNvPr>
            <p:cNvSpPr/>
            <p:nvPr/>
          </p:nvSpPr>
          <p:spPr>
            <a:xfrm>
              <a:off x="5046821" y="2625375"/>
              <a:ext cx="2094547" cy="1190910"/>
            </a:xfrm>
            <a:custGeom>
              <a:avLst/>
              <a:gdLst>
                <a:gd name="connsiteX0" fmla="*/ 1830991 w 2094547"/>
                <a:gd name="connsiteY0" fmla="*/ 0 h 1190910"/>
                <a:gd name="connsiteX1" fmla="*/ 263557 w 2094547"/>
                <a:gd name="connsiteY1" fmla="*/ 0 h 1190910"/>
                <a:gd name="connsiteX2" fmla="*/ 0 w 2094547"/>
                <a:gd name="connsiteY2" fmla="*/ 263461 h 1190910"/>
                <a:gd name="connsiteX3" fmla="*/ 0 w 2094547"/>
                <a:gd name="connsiteY3" fmla="*/ 927354 h 1190910"/>
                <a:gd name="connsiteX4" fmla="*/ 263557 w 2094547"/>
                <a:gd name="connsiteY4" fmla="*/ 1190911 h 1190910"/>
                <a:gd name="connsiteX5" fmla="*/ 1830991 w 2094547"/>
                <a:gd name="connsiteY5" fmla="*/ 1190911 h 1190910"/>
                <a:gd name="connsiteX6" fmla="*/ 2094548 w 2094547"/>
                <a:gd name="connsiteY6" fmla="*/ 927354 h 1190910"/>
                <a:gd name="connsiteX7" fmla="*/ 2094548 w 2094547"/>
                <a:gd name="connsiteY7" fmla="*/ 263461 h 1190910"/>
                <a:gd name="connsiteX8" fmla="*/ 1830991 w 2094547"/>
                <a:gd name="connsiteY8" fmla="*/ 0 h 1190910"/>
                <a:gd name="connsiteX9" fmla="*/ 1830991 w 2094547"/>
                <a:gd name="connsiteY9" fmla="*/ 0 h 1190910"/>
                <a:gd name="connsiteX10" fmla="*/ 1673257 w 2094547"/>
                <a:gd name="connsiteY10" fmla="*/ 123158 h 1190910"/>
                <a:gd name="connsiteX11" fmla="*/ 1047369 w 2094547"/>
                <a:gd name="connsiteY11" fmla="*/ 561308 h 1190910"/>
                <a:gd name="connsiteX12" fmla="*/ 421386 w 2094547"/>
                <a:gd name="connsiteY12" fmla="*/ 123158 h 1190910"/>
                <a:gd name="connsiteX13" fmla="*/ 1673257 w 2094547"/>
                <a:gd name="connsiteY13" fmla="*/ 123158 h 1190910"/>
                <a:gd name="connsiteX14" fmla="*/ 123254 w 2094547"/>
                <a:gd name="connsiteY14" fmla="*/ 263461 h 1190910"/>
                <a:gd name="connsiteX15" fmla="*/ 217742 w 2094547"/>
                <a:gd name="connsiteY15" fmla="*/ 130969 h 1190910"/>
                <a:gd name="connsiteX16" fmla="*/ 784193 w 2094547"/>
                <a:gd name="connsiteY16" fmla="*/ 527495 h 1190910"/>
                <a:gd name="connsiteX17" fmla="*/ 123254 w 2094547"/>
                <a:gd name="connsiteY17" fmla="*/ 791813 h 1190910"/>
                <a:gd name="connsiteX18" fmla="*/ 123254 w 2094547"/>
                <a:gd name="connsiteY18" fmla="*/ 263461 h 1190910"/>
                <a:gd name="connsiteX19" fmla="*/ 1830991 w 2094547"/>
                <a:gd name="connsiteY19" fmla="*/ 1067753 h 1190910"/>
                <a:gd name="connsiteX20" fmla="*/ 263557 w 2094547"/>
                <a:gd name="connsiteY20" fmla="*/ 1067753 h 1190910"/>
                <a:gd name="connsiteX21" fmla="*/ 123254 w 2094547"/>
                <a:gd name="connsiteY21" fmla="*/ 927354 h 1190910"/>
                <a:gd name="connsiteX22" fmla="*/ 123254 w 2094547"/>
                <a:gd name="connsiteY22" fmla="*/ 924592 h 1190910"/>
                <a:gd name="connsiteX23" fmla="*/ 904780 w 2094547"/>
                <a:gd name="connsiteY23" fmla="*/ 611981 h 1190910"/>
                <a:gd name="connsiteX24" fmla="*/ 1011936 w 2094547"/>
                <a:gd name="connsiteY24" fmla="*/ 686943 h 1190910"/>
                <a:gd name="connsiteX25" fmla="*/ 1047274 w 2094547"/>
                <a:gd name="connsiteY25" fmla="*/ 698087 h 1190910"/>
                <a:gd name="connsiteX26" fmla="*/ 1082612 w 2094547"/>
                <a:gd name="connsiteY26" fmla="*/ 686943 h 1190910"/>
                <a:gd name="connsiteX27" fmla="*/ 1179005 w 2094547"/>
                <a:gd name="connsiteY27" fmla="*/ 619506 h 1190910"/>
                <a:gd name="connsiteX28" fmla="*/ 1190625 w 2094547"/>
                <a:gd name="connsiteY28" fmla="*/ 627698 h 1190910"/>
                <a:gd name="connsiteX29" fmla="*/ 1930813 w 2094547"/>
                <a:gd name="connsiteY29" fmla="*/ 1025938 h 1190910"/>
                <a:gd name="connsiteX30" fmla="*/ 1830991 w 2094547"/>
                <a:gd name="connsiteY30" fmla="*/ 1067753 h 1190910"/>
                <a:gd name="connsiteX31" fmla="*/ 1830991 w 2094547"/>
                <a:gd name="connsiteY31" fmla="*/ 1067753 h 1190910"/>
                <a:gd name="connsiteX32" fmla="*/ 1971294 w 2094547"/>
                <a:gd name="connsiteY32" fmla="*/ 907828 h 1190910"/>
                <a:gd name="connsiteX33" fmla="*/ 1290447 w 2094547"/>
                <a:gd name="connsiteY33" fmla="*/ 541496 h 1190910"/>
                <a:gd name="connsiteX34" fmla="*/ 1876901 w 2094547"/>
                <a:gd name="connsiteY34" fmla="*/ 130969 h 1190910"/>
                <a:gd name="connsiteX35" fmla="*/ 1971294 w 2094547"/>
                <a:gd name="connsiteY35" fmla="*/ 263461 h 1190910"/>
                <a:gd name="connsiteX36" fmla="*/ 1971294 w 2094547"/>
                <a:gd name="connsiteY36" fmla="*/ 907828 h 1190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94547" h="1190910">
                  <a:moveTo>
                    <a:pt x="1830991" y="0"/>
                  </a:moveTo>
                  <a:lnTo>
                    <a:pt x="263557" y="0"/>
                  </a:lnTo>
                  <a:cubicBezTo>
                    <a:pt x="118205" y="0"/>
                    <a:pt x="0" y="118205"/>
                    <a:pt x="0" y="263461"/>
                  </a:cubicBezTo>
                  <a:lnTo>
                    <a:pt x="0" y="927354"/>
                  </a:lnTo>
                  <a:cubicBezTo>
                    <a:pt x="0" y="1072610"/>
                    <a:pt x="118205" y="1190911"/>
                    <a:pt x="263557" y="1190911"/>
                  </a:cubicBezTo>
                  <a:lnTo>
                    <a:pt x="1830991" y="1190911"/>
                  </a:lnTo>
                  <a:cubicBezTo>
                    <a:pt x="1976342" y="1190911"/>
                    <a:pt x="2094548" y="1072706"/>
                    <a:pt x="2094548" y="927354"/>
                  </a:cubicBezTo>
                  <a:lnTo>
                    <a:pt x="2094548" y="263461"/>
                  </a:lnTo>
                  <a:cubicBezTo>
                    <a:pt x="2094548" y="118110"/>
                    <a:pt x="1976247" y="0"/>
                    <a:pt x="1830991" y="0"/>
                  </a:cubicBezTo>
                  <a:lnTo>
                    <a:pt x="1830991" y="0"/>
                  </a:lnTo>
                  <a:close/>
                  <a:moveTo>
                    <a:pt x="1673257" y="123158"/>
                  </a:moveTo>
                  <a:lnTo>
                    <a:pt x="1047369" y="561308"/>
                  </a:lnTo>
                  <a:lnTo>
                    <a:pt x="421386" y="123158"/>
                  </a:lnTo>
                  <a:lnTo>
                    <a:pt x="1673257" y="123158"/>
                  </a:lnTo>
                  <a:close/>
                  <a:moveTo>
                    <a:pt x="123254" y="263461"/>
                  </a:moveTo>
                  <a:cubicBezTo>
                    <a:pt x="123254" y="202216"/>
                    <a:pt x="162877" y="150019"/>
                    <a:pt x="217742" y="130969"/>
                  </a:cubicBezTo>
                  <a:lnTo>
                    <a:pt x="784193" y="527495"/>
                  </a:lnTo>
                  <a:lnTo>
                    <a:pt x="123254" y="791813"/>
                  </a:lnTo>
                  <a:lnTo>
                    <a:pt x="123254" y="263461"/>
                  </a:lnTo>
                  <a:close/>
                  <a:moveTo>
                    <a:pt x="1830991" y="1067753"/>
                  </a:moveTo>
                  <a:lnTo>
                    <a:pt x="263557" y="1067753"/>
                  </a:lnTo>
                  <a:cubicBezTo>
                    <a:pt x="186214" y="1067753"/>
                    <a:pt x="123254" y="1004792"/>
                    <a:pt x="123254" y="927354"/>
                  </a:cubicBezTo>
                  <a:lnTo>
                    <a:pt x="123254" y="924592"/>
                  </a:lnTo>
                  <a:lnTo>
                    <a:pt x="904780" y="611981"/>
                  </a:lnTo>
                  <a:lnTo>
                    <a:pt x="1011936" y="686943"/>
                  </a:lnTo>
                  <a:cubicBezTo>
                    <a:pt x="1022509" y="694373"/>
                    <a:pt x="1034891" y="698087"/>
                    <a:pt x="1047274" y="698087"/>
                  </a:cubicBezTo>
                  <a:cubicBezTo>
                    <a:pt x="1059656" y="698087"/>
                    <a:pt x="1071944" y="694373"/>
                    <a:pt x="1082612" y="686943"/>
                  </a:cubicBezTo>
                  <a:lnTo>
                    <a:pt x="1179005" y="619506"/>
                  </a:lnTo>
                  <a:cubicBezTo>
                    <a:pt x="1182529" y="622554"/>
                    <a:pt x="1186339" y="625411"/>
                    <a:pt x="1190625" y="627698"/>
                  </a:cubicBezTo>
                  <a:lnTo>
                    <a:pt x="1930813" y="1025938"/>
                  </a:lnTo>
                  <a:cubicBezTo>
                    <a:pt x="1905286" y="1051655"/>
                    <a:pt x="1869948" y="1067753"/>
                    <a:pt x="1830991" y="1067753"/>
                  </a:cubicBezTo>
                  <a:lnTo>
                    <a:pt x="1830991" y="1067753"/>
                  </a:lnTo>
                  <a:close/>
                  <a:moveTo>
                    <a:pt x="1971294" y="907828"/>
                  </a:moveTo>
                  <a:lnTo>
                    <a:pt x="1290447" y="541496"/>
                  </a:lnTo>
                  <a:lnTo>
                    <a:pt x="1876901" y="130969"/>
                  </a:lnTo>
                  <a:cubicBezTo>
                    <a:pt x="1931765" y="150019"/>
                    <a:pt x="1971294" y="202121"/>
                    <a:pt x="1971294" y="263461"/>
                  </a:cubicBezTo>
                  <a:lnTo>
                    <a:pt x="1971294" y="907828"/>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sp>
        <p:nvSpPr>
          <p:cNvPr id="19" name="六边形 18">
            <a:extLst>
              <a:ext uri="{FF2B5EF4-FFF2-40B4-BE49-F238E27FC236}">
                <a16:creationId xmlns:a16="http://schemas.microsoft.com/office/drawing/2014/main" id="{D07E8EFC-ABC1-9079-769E-F3BC5FE5F483}"/>
              </a:ext>
            </a:extLst>
          </p:cNvPr>
          <p:cNvSpPr/>
          <p:nvPr/>
        </p:nvSpPr>
        <p:spPr>
          <a:xfrm flipV="1">
            <a:off x="5599824" y="2009514"/>
            <a:ext cx="992351" cy="855475"/>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图形 2">
            <a:extLst>
              <a:ext uri="{FF2B5EF4-FFF2-40B4-BE49-F238E27FC236}">
                <a16:creationId xmlns:a16="http://schemas.microsoft.com/office/drawing/2014/main" id="{77E9A4B4-398A-1820-2174-EE6A0CB12CF2}"/>
              </a:ext>
            </a:extLst>
          </p:cNvPr>
          <p:cNvGrpSpPr/>
          <p:nvPr/>
        </p:nvGrpSpPr>
        <p:grpSpPr>
          <a:xfrm>
            <a:off x="5877704" y="2180935"/>
            <a:ext cx="424274" cy="495722"/>
            <a:chOff x="4143375" y="1475422"/>
            <a:chExt cx="3339130" cy="3901439"/>
          </a:xfrm>
          <a:solidFill>
            <a:sysClr val="window" lastClr="FFFFFF"/>
          </a:solidFill>
        </p:grpSpPr>
        <p:sp>
          <p:nvSpPr>
            <p:cNvPr id="53" name="任意多边形: 形状 52">
              <a:extLst>
                <a:ext uri="{FF2B5EF4-FFF2-40B4-BE49-F238E27FC236}">
                  <a16:creationId xmlns:a16="http://schemas.microsoft.com/office/drawing/2014/main" id="{F04971BB-5351-06EA-5B53-C86E3AFDB0A0}"/>
                </a:ext>
              </a:extLst>
            </p:cNvPr>
            <p:cNvSpPr/>
            <p:nvPr/>
          </p:nvSpPr>
          <p:spPr>
            <a:xfrm>
              <a:off x="4750784" y="2904076"/>
              <a:ext cx="239256" cy="239267"/>
            </a:xfrm>
            <a:custGeom>
              <a:avLst/>
              <a:gdLst>
                <a:gd name="connsiteX0" fmla="*/ 221170 w 239256"/>
                <a:gd name="connsiteY0" fmla="*/ 134112 h 239267"/>
                <a:gd name="connsiteX1" fmla="*/ 105061 w 239256"/>
                <a:gd name="connsiteY1" fmla="*/ 18002 h 239267"/>
                <a:gd name="connsiteX2" fmla="*/ 18002 w 239256"/>
                <a:gd name="connsiteY2" fmla="*/ 18002 h 239267"/>
                <a:gd name="connsiteX3" fmla="*/ 18002 w 239256"/>
                <a:gd name="connsiteY3" fmla="*/ 105061 h 239267"/>
                <a:gd name="connsiteX4" fmla="*/ 134207 w 239256"/>
                <a:gd name="connsiteY4" fmla="*/ 221266 h 239267"/>
                <a:gd name="connsiteX5" fmla="*/ 177737 w 239256"/>
                <a:gd name="connsiteY5" fmla="*/ 239268 h 239267"/>
                <a:gd name="connsiteX6" fmla="*/ 221266 w 239256"/>
                <a:gd name="connsiteY6" fmla="*/ 221266 h 239267"/>
                <a:gd name="connsiteX7" fmla="*/ 221170 w 239256"/>
                <a:gd name="connsiteY7" fmla="*/ 134112 h 239267"/>
                <a:gd name="connsiteX8" fmla="*/ 221170 w 239256"/>
                <a:gd name="connsiteY8" fmla="*/ 134112 h 239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256" h="239267">
                  <a:moveTo>
                    <a:pt x="221170" y="134112"/>
                  </a:moveTo>
                  <a:lnTo>
                    <a:pt x="105061" y="18002"/>
                  </a:lnTo>
                  <a:cubicBezTo>
                    <a:pt x="81058" y="-6001"/>
                    <a:pt x="42005" y="-6001"/>
                    <a:pt x="18002" y="18002"/>
                  </a:cubicBezTo>
                  <a:cubicBezTo>
                    <a:pt x="-6001" y="42101"/>
                    <a:pt x="-6001" y="81058"/>
                    <a:pt x="18002" y="105061"/>
                  </a:cubicBezTo>
                  <a:lnTo>
                    <a:pt x="134207" y="221266"/>
                  </a:lnTo>
                  <a:cubicBezTo>
                    <a:pt x="146209" y="233267"/>
                    <a:pt x="162020" y="239268"/>
                    <a:pt x="177737" y="239268"/>
                  </a:cubicBezTo>
                  <a:cubicBezTo>
                    <a:pt x="193453" y="239268"/>
                    <a:pt x="209264" y="233267"/>
                    <a:pt x="221266" y="221266"/>
                  </a:cubicBezTo>
                  <a:cubicBezTo>
                    <a:pt x="245269" y="197168"/>
                    <a:pt x="245269" y="158210"/>
                    <a:pt x="221170" y="134112"/>
                  </a:cubicBezTo>
                  <a:lnTo>
                    <a:pt x="221170" y="134112"/>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54" name="任意多边形: 形状 53">
              <a:extLst>
                <a:ext uri="{FF2B5EF4-FFF2-40B4-BE49-F238E27FC236}">
                  <a16:creationId xmlns:a16="http://schemas.microsoft.com/office/drawing/2014/main" id="{8EA5BED2-D7D5-B370-EA1D-28C73754051B}"/>
                </a:ext>
              </a:extLst>
            </p:cNvPr>
            <p:cNvSpPr/>
            <p:nvPr/>
          </p:nvSpPr>
          <p:spPr>
            <a:xfrm>
              <a:off x="4389881" y="3775233"/>
              <a:ext cx="287464" cy="123158"/>
            </a:xfrm>
            <a:custGeom>
              <a:avLst/>
              <a:gdLst>
                <a:gd name="connsiteX0" fmla="*/ 225743 w 287464"/>
                <a:gd name="connsiteY0" fmla="*/ 0 h 123158"/>
                <a:gd name="connsiteX1" fmla="*/ 61532 w 287464"/>
                <a:gd name="connsiteY1" fmla="*/ 0 h 123158"/>
                <a:gd name="connsiteX2" fmla="*/ 0 w 287464"/>
                <a:gd name="connsiteY2" fmla="*/ 61531 h 123158"/>
                <a:gd name="connsiteX3" fmla="*/ 61532 w 287464"/>
                <a:gd name="connsiteY3" fmla="*/ 123158 h 123158"/>
                <a:gd name="connsiteX4" fmla="*/ 225838 w 287464"/>
                <a:gd name="connsiteY4" fmla="*/ 123158 h 123158"/>
                <a:gd name="connsiteX5" fmla="*/ 287465 w 287464"/>
                <a:gd name="connsiteY5" fmla="*/ 61531 h 123158"/>
                <a:gd name="connsiteX6" fmla="*/ 225743 w 287464"/>
                <a:gd name="connsiteY6" fmla="*/ 0 h 123158"/>
                <a:gd name="connsiteX7" fmla="*/ 225743 w 287464"/>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464" h="123158">
                  <a:moveTo>
                    <a:pt x="225743" y="0"/>
                  </a:moveTo>
                  <a:lnTo>
                    <a:pt x="61532" y="0"/>
                  </a:lnTo>
                  <a:cubicBezTo>
                    <a:pt x="27527" y="0"/>
                    <a:pt x="0" y="27622"/>
                    <a:pt x="0" y="61531"/>
                  </a:cubicBezTo>
                  <a:cubicBezTo>
                    <a:pt x="0" y="95536"/>
                    <a:pt x="27527" y="123158"/>
                    <a:pt x="61532" y="123158"/>
                  </a:cubicBezTo>
                  <a:lnTo>
                    <a:pt x="225838" y="123158"/>
                  </a:lnTo>
                  <a:cubicBezTo>
                    <a:pt x="259842" y="123158"/>
                    <a:pt x="287465" y="95536"/>
                    <a:pt x="287465" y="61531"/>
                  </a:cubicBezTo>
                  <a:cubicBezTo>
                    <a:pt x="287369" y="27527"/>
                    <a:pt x="259842" y="0"/>
                    <a:pt x="225743" y="0"/>
                  </a:cubicBezTo>
                  <a:lnTo>
                    <a:pt x="225743"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55" name="任意多边形: 形状 54">
              <a:extLst>
                <a:ext uri="{FF2B5EF4-FFF2-40B4-BE49-F238E27FC236}">
                  <a16:creationId xmlns:a16="http://schemas.microsoft.com/office/drawing/2014/main" id="{DA317E1C-3CB5-8E5E-3406-30A53D6A7DBF}"/>
                </a:ext>
              </a:extLst>
            </p:cNvPr>
            <p:cNvSpPr/>
            <p:nvPr/>
          </p:nvSpPr>
          <p:spPr>
            <a:xfrm>
              <a:off x="4750689" y="4530279"/>
              <a:ext cx="239327" cy="239363"/>
            </a:xfrm>
            <a:custGeom>
              <a:avLst/>
              <a:gdLst>
                <a:gd name="connsiteX0" fmla="*/ 221266 w 239327"/>
                <a:gd name="connsiteY0" fmla="*/ 18002 h 239363"/>
                <a:gd name="connsiteX1" fmla="*/ 134207 w 239327"/>
                <a:gd name="connsiteY1" fmla="*/ 18002 h 239363"/>
                <a:gd name="connsiteX2" fmla="*/ 18002 w 239327"/>
                <a:gd name="connsiteY2" fmla="*/ 134207 h 239363"/>
                <a:gd name="connsiteX3" fmla="*/ 18002 w 239327"/>
                <a:gd name="connsiteY3" fmla="*/ 221361 h 239363"/>
                <a:gd name="connsiteX4" fmla="*/ 61532 w 239327"/>
                <a:gd name="connsiteY4" fmla="*/ 239363 h 239363"/>
                <a:gd name="connsiteX5" fmla="*/ 105061 w 239327"/>
                <a:gd name="connsiteY5" fmla="*/ 221361 h 239363"/>
                <a:gd name="connsiteX6" fmla="*/ 221171 w 239327"/>
                <a:gd name="connsiteY6" fmla="*/ 105156 h 239363"/>
                <a:gd name="connsiteX7" fmla="*/ 221266 w 239327"/>
                <a:gd name="connsiteY7" fmla="*/ 18002 h 239363"/>
                <a:gd name="connsiteX8" fmla="*/ 221266 w 239327"/>
                <a:gd name="connsiteY8" fmla="*/ 18002 h 23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327" h="239363">
                  <a:moveTo>
                    <a:pt x="221266" y="18002"/>
                  </a:moveTo>
                  <a:cubicBezTo>
                    <a:pt x="197263" y="-6001"/>
                    <a:pt x="158210" y="-6001"/>
                    <a:pt x="134207" y="18002"/>
                  </a:cubicBezTo>
                  <a:lnTo>
                    <a:pt x="18002" y="134207"/>
                  </a:lnTo>
                  <a:cubicBezTo>
                    <a:pt x="-6001" y="158305"/>
                    <a:pt x="-6001" y="197263"/>
                    <a:pt x="18002" y="221361"/>
                  </a:cubicBezTo>
                  <a:cubicBezTo>
                    <a:pt x="30004" y="233363"/>
                    <a:pt x="45815" y="239363"/>
                    <a:pt x="61532" y="239363"/>
                  </a:cubicBezTo>
                  <a:cubicBezTo>
                    <a:pt x="77248" y="239363"/>
                    <a:pt x="93059" y="233363"/>
                    <a:pt x="105061" y="221361"/>
                  </a:cubicBezTo>
                  <a:lnTo>
                    <a:pt x="221171" y="105156"/>
                  </a:lnTo>
                  <a:cubicBezTo>
                    <a:pt x="245364" y="81058"/>
                    <a:pt x="245364" y="42101"/>
                    <a:pt x="221266" y="18002"/>
                  </a:cubicBezTo>
                  <a:lnTo>
                    <a:pt x="221266" y="18002"/>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56" name="任意多边形: 形状 55">
              <a:extLst>
                <a:ext uri="{FF2B5EF4-FFF2-40B4-BE49-F238E27FC236}">
                  <a16:creationId xmlns:a16="http://schemas.microsoft.com/office/drawing/2014/main" id="{3829EA51-17EF-C456-49EF-B8F2DC2FCFFF}"/>
                </a:ext>
              </a:extLst>
            </p:cNvPr>
            <p:cNvSpPr/>
            <p:nvPr/>
          </p:nvSpPr>
          <p:spPr>
            <a:xfrm>
              <a:off x="5621750" y="4842985"/>
              <a:ext cx="123253" cy="287464"/>
            </a:xfrm>
            <a:custGeom>
              <a:avLst/>
              <a:gdLst>
                <a:gd name="connsiteX0" fmla="*/ 61627 w 123253"/>
                <a:gd name="connsiteY0" fmla="*/ 0 h 287464"/>
                <a:gd name="connsiteX1" fmla="*/ 0 w 123253"/>
                <a:gd name="connsiteY1" fmla="*/ 61531 h 287464"/>
                <a:gd name="connsiteX2" fmla="*/ 0 w 123253"/>
                <a:gd name="connsiteY2" fmla="*/ 225838 h 287464"/>
                <a:gd name="connsiteX3" fmla="*/ 61627 w 123253"/>
                <a:gd name="connsiteY3" fmla="*/ 287464 h 287464"/>
                <a:gd name="connsiteX4" fmla="*/ 123253 w 123253"/>
                <a:gd name="connsiteY4" fmla="*/ 225838 h 287464"/>
                <a:gd name="connsiteX5" fmla="*/ 123253 w 123253"/>
                <a:gd name="connsiteY5" fmla="*/ 61531 h 287464"/>
                <a:gd name="connsiteX6" fmla="*/ 61627 w 123253"/>
                <a:gd name="connsiteY6" fmla="*/ 0 h 287464"/>
                <a:gd name="connsiteX7" fmla="*/ 61627 w 123253"/>
                <a:gd name="connsiteY7" fmla="*/ 0 h 287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253" h="287464">
                  <a:moveTo>
                    <a:pt x="61627" y="0"/>
                  </a:moveTo>
                  <a:cubicBezTo>
                    <a:pt x="27622" y="0"/>
                    <a:pt x="0" y="27527"/>
                    <a:pt x="0" y="61531"/>
                  </a:cubicBezTo>
                  <a:lnTo>
                    <a:pt x="0" y="225838"/>
                  </a:lnTo>
                  <a:cubicBezTo>
                    <a:pt x="0" y="259842"/>
                    <a:pt x="27527" y="287464"/>
                    <a:pt x="61627" y="287464"/>
                  </a:cubicBezTo>
                  <a:cubicBezTo>
                    <a:pt x="95631" y="287464"/>
                    <a:pt x="123253" y="259937"/>
                    <a:pt x="123253" y="225838"/>
                  </a:cubicBezTo>
                  <a:lnTo>
                    <a:pt x="123253" y="61531"/>
                  </a:lnTo>
                  <a:cubicBezTo>
                    <a:pt x="123253" y="27622"/>
                    <a:pt x="95726" y="0"/>
                    <a:pt x="61627" y="0"/>
                  </a:cubicBezTo>
                  <a:lnTo>
                    <a:pt x="61627"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57" name="任意多边形: 形状 56">
              <a:extLst>
                <a:ext uri="{FF2B5EF4-FFF2-40B4-BE49-F238E27FC236}">
                  <a16:creationId xmlns:a16="http://schemas.microsoft.com/office/drawing/2014/main" id="{8A8ABD0B-DD96-3FBF-3495-CD07534B76A3}"/>
                </a:ext>
              </a:extLst>
            </p:cNvPr>
            <p:cNvSpPr/>
            <p:nvPr/>
          </p:nvSpPr>
          <p:spPr>
            <a:xfrm>
              <a:off x="5621750" y="2543174"/>
              <a:ext cx="1355121" cy="2226373"/>
            </a:xfrm>
            <a:custGeom>
              <a:avLst/>
              <a:gdLst>
                <a:gd name="connsiteX0" fmla="*/ 62008 w 1355121"/>
                <a:gd name="connsiteY0" fmla="*/ 0 h 2226373"/>
                <a:gd name="connsiteX1" fmla="*/ 95 w 1355121"/>
                <a:gd name="connsiteY1" fmla="*/ 61531 h 2226373"/>
                <a:gd name="connsiteX2" fmla="*/ 95 w 1355121"/>
                <a:gd name="connsiteY2" fmla="*/ 558546 h 2226373"/>
                <a:gd name="connsiteX3" fmla="*/ 61722 w 1355121"/>
                <a:gd name="connsiteY3" fmla="*/ 620173 h 2226373"/>
                <a:gd name="connsiteX4" fmla="*/ 123349 w 1355121"/>
                <a:gd name="connsiteY4" fmla="*/ 558546 h 2226373"/>
                <a:gd name="connsiteX5" fmla="*/ 123349 w 1355121"/>
                <a:gd name="connsiteY5" fmla="*/ 124777 h 2226373"/>
                <a:gd name="connsiteX6" fmla="*/ 1232154 w 1355121"/>
                <a:gd name="connsiteY6" fmla="*/ 1293590 h 2226373"/>
                <a:gd name="connsiteX7" fmla="*/ 931735 w 1355121"/>
                <a:gd name="connsiteY7" fmla="*/ 2076545 h 2226373"/>
                <a:gd name="connsiteX8" fmla="*/ 123253 w 1355121"/>
                <a:gd name="connsiteY8" fmla="*/ 1268063 h 2226373"/>
                <a:gd name="connsiteX9" fmla="*/ 123253 w 1355121"/>
                <a:gd name="connsiteY9" fmla="*/ 911543 h 2226373"/>
                <a:gd name="connsiteX10" fmla="*/ 61627 w 1355121"/>
                <a:gd name="connsiteY10" fmla="*/ 849916 h 2226373"/>
                <a:gd name="connsiteX11" fmla="*/ 0 w 1355121"/>
                <a:gd name="connsiteY11" fmla="*/ 911543 h 2226373"/>
                <a:gd name="connsiteX12" fmla="*/ 0 w 1355121"/>
                <a:gd name="connsiteY12" fmla="*/ 1293686 h 2226373"/>
                <a:gd name="connsiteX13" fmla="*/ 18002 w 1355121"/>
                <a:gd name="connsiteY13" fmla="*/ 1337215 h 2226373"/>
                <a:gd name="connsiteX14" fmla="*/ 889159 w 1355121"/>
                <a:gd name="connsiteY14" fmla="*/ 2208371 h 2226373"/>
                <a:gd name="connsiteX15" fmla="*/ 932688 w 1355121"/>
                <a:gd name="connsiteY15" fmla="*/ 2226374 h 2226373"/>
                <a:gd name="connsiteX16" fmla="*/ 976217 w 1355121"/>
                <a:gd name="connsiteY16" fmla="*/ 2208371 h 2226373"/>
                <a:gd name="connsiteX17" fmla="*/ 1355122 w 1355121"/>
                <a:gd name="connsiteY17" fmla="*/ 1293590 h 2226373"/>
                <a:gd name="connsiteX18" fmla="*/ 62008 w 1355121"/>
                <a:gd name="connsiteY18" fmla="*/ 0 h 2226373"/>
                <a:gd name="connsiteX19" fmla="*/ 62008 w 1355121"/>
                <a:gd name="connsiteY19" fmla="*/ 0 h 2226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5121" h="2226373">
                  <a:moveTo>
                    <a:pt x="62008" y="0"/>
                  </a:moveTo>
                  <a:cubicBezTo>
                    <a:pt x="28003" y="0"/>
                    <a:pt x="95" y="27527"/>
                    <a:pt x="95" y="61531"/>
                  </a:cubicBezTo>
                  <a:lnTo>
                    <a:pt x="95" y="558546"/>
                  </a:lnTo>
                  <a:cubicBezTo>
                    <a:pt x="95" y="592550"/>
                    <a:pt x="27622" y="620173"/>
                    <a:pt x="61722" y="620173"/>
                  </a:cubicBezTo>
                  <a:cubicBezTo>
                    <a:pt x="95726" y="620173"/>
                    <a:pt x="123349" y="592550"/>
                    <a:pt x="123349" y="558546"/>
                  </a:cubicBezTo>
                  <a:lnTo>
                    <a:pt x="123349" y="124777"/>
                  </a:lnTo>
                  <a:cubicBezTo>
                    <a:pt x="740188" y="156972"/>
                    <a:pt x="1232154" y="668941"/>
                    <a:pt x="1232154" y="1293590"/>
                  </a:cubicBezTo>
                  <a:cubicBezTo>
                    <a:pt x="1232154" y="1585627"/>
                    <a:pt x="1125950" y="1861376"/>
                    <a:pt x="931735" y="2076545"/>
                  </a:cubicBezTo>
                  <a:lnTo>
                    <a:pt x="123253" y="1268063"/>
                  </a:lnTo>
                  <a:lnTo>
                    <a:pt x="123253" y="911543"/>
                  </a:lnTo>
                  <a:cubicBezTo>
                    <a:pt x="123253" y="877538"/>
                    <a:pt x="95726" y="849916"/>
                    <a:pt x="61627" y="849916"/>
                  </a:cubicBezTo>
                  <a:cubicBezTo>
                    <a:pt x="27622" y="849916"/>
                    <a:pt x="0" y="877538"/>
                    <a:pt x="0" y="911543"/>
                  </a:cubicBezTo>
                  <a:lnTo>
                    <a:pt x="0" y="1293686"/>
                  </a:lnTo>
                  <a:cubicBezTo>
                    <a:pt x="0" y="1310068"/>
                    <a:pt x="6477" y="1325689"/>
                    <a:pt x="18002" y="1337215"/>
                  </a:cubicBezTo>
                  <a:lnTo>
                    <a:pt x="889159" y="2208371"/>
                  </a:lnTo>
                  <a:cubicBezTo>
                    <a:pt x="901160" y="2220373"/>
                    <a:pt x="916972" y="2226374"/>
                    <a:pt x="932688" y="2226374"/>
                  </a:cubicBezTo>
                  <a:cubicBezTo>
                    <a:pt x="948404" y="2226374"/>
                    <a:pt x="964216" y="2220373"/>
                    <a:pt x="976217" y="2208371"/>
                  </a:cubicBezTo>
                  <a:cubicBezTo>
                    <a:pt x="1220534" y="1964055"/>
                    <a:pt x="1355122" y="1639157"/>
                    <a:pt x="1355122" y="1293590"/>
                  </a:cubicBezTo>
                  <a:cubicBezTo>
                    <a:pt x="1355312" y="580454"/>
                    <a:pt x="775144" y="190"/>
                    <a:pt x="62008" y="0"/>
                  </a:cubicBezTo>
                  <a:lnTo>
                    <a:pt x="62008"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58" name="任意多边形: 形状 57">
              <a:extLst>
                <a:ext uri="{FF2B5EF4-FFF2-40B4-BE49-F238E27FC236}">
                  <a16:creationId xmlns:a16="http://schemas.microsoft.com/office/drawing/2014/main" id="{D02E0BC6-B93E-4FCD-5013-AF469CC758ED}"/>
                </a:ext>
              </a:extLst>
            </p:cNvPr>
            <p:cNvSpPr/>
            <p:nvPr/>
          </p:nvSpPr>
          <p:spPr>
            <a:xfrm>
              <a:off x="4143375" y="1475422"/>
              <a:ext cx="3339130" cy="3901439"/>
            </a:xfrm>
            <a:custGeom>
              <a:avLst/>
              <a:gdLst>
                <a:gd name="connsiteX0" fmla="*/ 3301079 w 3339130"/>
                <a:gd name="connsiteY0" fmla="*/ 1023461 h 3901439"/>
                <a:gd name="connsiteX1" fmla="*/ 2951036 w 3339130"/>
                <a:gd name="connsiteY1" fmla="*/ 658273 h 3901439"/>
                <a:gd name="connsiteX2" fmla="*/ 2854833 w 3339130"/>
                <a:gd name="connsiteY2" fmla="*/ 616077 h 3901439"/>
                <a:gd name="connsiteX3" fmla="*/ 2757011 w 3339130"/>
                <a:gd name="connsiteY3" fmla="*/ 654272 h 3901439"/>
                <a:gd name="connsiteX4" fmla="*/ 2628995 w 3339130"/>
                <a:gd name="connsiteY4" fmla="*/ 776954 h 3901439"/>
                <a:gd name="connsiteX5" fmla="*/ 2586799 w 3339130"/>
                <a:gd name="connsiteY5" fmla="*/ 873157 h 3901439"/>
                <a:gd name="connsiteX6" fmla="*/ 2624899 w 3339130"/>
                <a:gd name="connsiteY6" fmla="*/ 970978 h 3901439"/>
                <a:gd name="connsiteX7" fmla="*/ 2643569 w 3339130"/>
                <a:gd name="connsiteY7" fmla="*/ 990505 h 3901439"/>
                <a:gd name="connsiteX8" fmla="*/ 2482787 w 3339130"/>
                <a:gd name="connsiteY8" fmla="*/ 1144619 h 3901439"/>
                <a:gd name="connsiteX9" fmla="*/ 1765840 w 3339130"/>
                <a:gd name="connsiteY9" fmla="*/ 838010 h 3901439"/>
                <a:gd name="connsiteX10" fmla="*/ 1765840 w 3339130"/>
                <a:gd name="connsiteY10" fmla="*/ 451771 h 3901439"/>
                <a:gd name="connsiteX11" fmla="*/ 1792891 w 3339130"/>
                <a:gd name="connsiteY11" fmla="*/ 451771 h 3901439"/>
                <a:gd name="connsiteX12" fmla="*/ 1930146 w 3339130"/>
                <a:gd name="connsiteY12" fmla="*/ 314515 h 3901439"/>
                <a:gd name="connsiteX13" fmla="*/ 1930146 w 3339130"/>
                <a:gd name="connsiteY13" fmla="*/ 137255 h 3901439"/>
                <a:gd name="connsiteX14" fmla="*/ 1792891 w 3339130"/>
                <a:gd name="connsiteY14" fmla="*/ 0 h 3901439"/>
                <a:gd name="connsiteX15" fmla="*/ 1287018 w 3339130"/>
                <a:gd name="connsiteY15" fmla="*/ 0 h 3901439"/>
                <a:gd name="connsiteX16" fmla="*/ 1149763 w 3339130"/>
                <a:gd name="connsiteY16" fmla="*/ 137255 h 3901439"/>
                <a:gd name="connsiteX17" fmla="*/ 1149763 w 3339130"/>
                <a:gd name="connsiteY17" fmla="*/ 314515 h 3901439"/>
                <a:gd name="connsiteX18" fmla="*/ 1287018 w 3339130"/>
                <a:gd name="connsiteY18" fmla="*/ 451771 h 3901439"/>
                <a:gd name="connsiteX19" fmla="*/ 1314069 w 3339130"/>
                <a:gd name="connsiteY19" fmla="*/ 451771 h 3901439"/>
                <a:gd name="connsiteX20" fmla="*/ 1314069 w 3339130"/>
                <a:gd name="connsiteY20" fmla="*/ 838010 h 3901439"/>
                <a:gd name="connsiteX21" fmla="*/ 0 w 3339130"/>
                <a:gd name="connsiteY21" fmla="*/ 2361343 h 3901439"/>
                <a:gd name="connsiteX22" fmla="*/ 1540002 w 3339130"/>
                <a:gd name="connsiteY22" fmla="*/ 3901440 h 3901439"/>
                <a:gd name="connsiteX23" fmla="*/ 3080004 w 3339130"/>
                <a:gd name="connsiteY23" fmla="*/ 2361343 h 3901439"/>
                <a:gd name="connsiteX24" fmla="*/ 2795588 w 3339130"/>
                <a:gd name="connsiteY24" fmla="*/ 1470565 h 3901439"/>
                <a:gd name="connsiteX25" fmla="*/ 2956179 w 3339130"/>
                <a:gd name="connsiteY25" fmla="*/ 1316546 h 3901439"/>
                <a:gd name="connsiteX26" fmla="*/ 2974848 w 3339130"/>
                <a:gd name="connsiteY26" fmla="*/ 1336072 h 3901439"/>
                <a:gd name="connsiteX27" fmla="*/ 3073908 w 3339130"/>
                <a:gd name="connsiteY27" fmla="*/ 1378268 h 3901439"/>
                <a:gd name="connsiteX28" fmla="*/ 3168872 w 3339130"/>
                <a:gd name="connsiteY28" fmla="*/ 1340168 h 3901439"/>
                <a:gd name="connsiteX29" fmla="*/ 3296888 w 3339130"/>
                <a:gd name="connsiteY29" fmla="*/ 1217486 h 3901439"/>
                <a:gd name="connsiteX30" fmla="*/ 3339084 w 3339130"/>
                <a:gd name="connsiteY30" fmla="*/ 1121283 h 3901439"/>
                <a:gd name="connsiteX31" fmla="*/ 3301079 w 3339130"/>
                <a:gd name="connsiteY31" fmla="*/ 1023461 h 3901439"/>
                <a:gd name="connsiteX32" fmla="*/ 3301079 w 3339130"/>
                <a:gd name="connsiteY32" fmla="*/ 1023461 h 3901439"/>
                <a:gd name="connsiteX33" fmla="*/ 1287113 w 3339130"/>
                <a:gd name="connsiteY33" fmla="*/ 328517 h 3901439"/>
                <a:gd name="connsiteX34" fmla="*/ 1273112 w 3339130"/>
                <a:gd name="connsiteY34" fmla="*/ 314515 h 3901439"/>
                <a:gd name="connsiteX35" fmla="*/ 1273112 w 3339130"/>
                <a:gd name="connsiteY35" fmla="*/ 137255 h 3901439"/>
                <a:gd name="connsiteX36" fmla="*/ 1287113 w 3339130"/>
                <a:gd name="connsiteY36" fmla="*/ 123254 h 3901439"/>
                <a:gd name="connsiteX37" fmla="*/ 1792986 w 3339130"/>
                <a:gd name="connsiteY37" fmla="*/ 123254 h 3901439"/>
                <a:gd name="connsiteX38" fmla="*/ 1806988 w 3339130"/>
                <a:gd name="connsiteY38" fmla="*/ 137255 h 3901439"/>
                <a:gd name="connsiteX39" fmla="*/ 1806988 w 3339130"/>
                <a:gd name="connsiteY39" fmla="*/ 314515 h 3901439"/>
                <a:gd name="connsiteX40" fmla="*/ 1792986 w 3339130"/>
                <a:gd name="connsiteY40" fmla="*/ 328517 h 3901439"/>
                <a:gd name="connsiteX41" fmla="*/ 1287113 w 3339130"/>
                <a:gd name="connsiteY41" fmla="*/ 328517 h 3901439"/>
                <a:gd name="connsiteX42" fmla="*/ 1642682 w 3339130"/>
                <a:gd name="connsiteY42" fmla="*/ 451771 h 3901439"/>
                <a:gd name="connsiteX43" fmla="*/ 1642682 w 3339130"/>
                <a:gd name="connsiteY43" fmla="*/ 824865 h 3901439"/>
                <a:gd name="connsiteX44" fmla="*/ 1540002 w 3339130"/>
                <a:gd name="connsiteY44" fmla="*/ 821341 h 3901439"/>
                <a:gd name="connsiteX45" fmla="*/ 1437323 w 3339130"/>
                <a:gd name="connsiteY45" fmla="*/ 824865 h 3901439"/>
                <a:gd name="connsiteX46" fmla="*/ 1437323 w 3339130"/>
                <a:gd name="connsiteY46" fmla="*/ 451771 h 3901439"/>
                <a:gd name="connsiteX47" fmla="*/ 1642682 w 3339130"/>
                <a:gd name="connsiteY47" fmla="*/ 451771 h 3901439"/>
                <a:gd name="connsiteX48" fmla="*/ 2956846 w 3339130"/>
                <a:gd name="connsiteY48" fmla="*/ 2361343 h 3901439"/>
                <a:gd name="connsiteX49" fmla="*/ 1540002 w 3339130"/>
                <a:gd name="connsiteY49" fmla="*/ 3778187 h 3901439"/>
                <a:gd name="connsiteX50" fmla="*/ 123158 w 3339130"/>
                <a:gd name="connsiteY50" fmla="*/ 2361343 h 3901439"/>
                <a:gd name="connsiteX51" fmla="*/ 1540002 w 3339130"/>
                <a:gd name="connsiteY51" fmla="*/ 944499 h 3901439"/>
                <a:gd name="connsiteX52" fmla="*/ 2956846 w 3339130"/>
                <a:gd name="connsiteY52" fmla="*/ 2361343 h 3901439"/>
                <a:gd name="connsiteX53" fmla="*/ 2956846 w 3339130"/>
                <a:gd name="connsiteY53" fmla="*/ 2361343 h 3901439"/>
                <a:gd name="connsiteX54" fmla="*/ 2719769 w 3339130"/>
                <a:gd name="connsiteY54" fmla="*/ 1372648 h 3901439"/>
                <a:gd name="connsiteX55" fmla="*/ 2577656 w 3339130"/>
                <a:gd name="connsiteY55" fmla="*/ 1224439 h 3901439"/>
                <a:gd name="connsiteX56" fmla="*/ 2728913 w 3339130"/>
                <a:gd name="connsiteY56" fmla="*/ 1079468 h 3901439"/>
                <a:gd name="connsiteX57" fmla="*/ 2871026 w 3339130"/>
                <a:gd name="connsiteY57" fmla="*/ 1227677 h 3901439"/>
                <a:gd name="connsiteX58" fmla="*/ 2719769 w 3339130"/>
                <a:gd name="connsiteY58" fmla="*/ 1372648 h 3901439"/>
                <a:gd name="connsiteX59" fmla="*/ 3211735 w 3339130"/>
                <a:gd name="connsiteY59" fmla="*/ 1128522 h 3901439"/>
                <a:gd name="connsiteX60" fmla="*/ 3083814 w 3339130"/>
                <a:gd name="connsiteY60" fmla="*/ 1251204 h 3901439"/>
                <a:gd name="connsiteX61" fmla="*/ 3064002 w 3339130"/>
                <a:gd name="connsiteY61" fmla="*/ 1250823 h 3901439"/>
                <a:gd name="connsiteX62" fmla="*/ 3002661 w 3339130"/>
                <a:gd name="connsiteY62" fmla="*/ 1186910 h 3901439"/>
                <a:gd name="connsiteX63" fmla="*/ 3002661 w 3339130"/>
                <a:gd name="connsiteY63" fmla="*/ 1186910 h 3901439"/>
                <a:gd name="connsiteX64" fmla="*/ 3002661 w 3339130"/>
                <a:gd name="connsiteY64" fmla="*/ 1186910 h 3901439"/>
                <a:gd name="connsiteX65" fmla="*/ 2775395 w 3339130"/>
                <a:gd name="connsiteY65" fmla="*/ 949833 h 3901439"/>
                <a:gd name="connsiteX66" fmla="*/ 2775395 w 3339130"/>
                <a:gd name="connsiteY66" fmla="*/ 949833 h 3901439"/>
                <a:gd name="connsiteX67" fmla="*/ 2775395 w 3339130"/>
                <a:gd name="connsiteY67" fmla="*/ 949833 h 3901439"/>
                <a:gd name="connsiteX68" fmla="*/ 2714054 w 3339130"/>
                <a:gd name="connsiteY68" fmla="*/ 885825 h 3901439"/>
                <a:gd name="connsiteX69" fmla="*/ 2710148 w 3339130"/>
                <a:gd name="connsiteY69" fmla="*/ 875824 h 3901439"/>
                <a:gd name="connsiteX70" fmla="*/ 2714435 w 3339130"/>
                <a:gd name="connsiteY70" fmla="*/ 866013 h 3901439"/>
                <a:gd name="connsiteX71" fmla="*/ 2842451 w 3339130"/>
                <a:gd name="connsiteY71" fmla="*/ 743331 h 3901439"/>
                <a:gd name="connsiteX72" fmla="*/ 2852452 w 3339130"/>
                <a:gd name="connsiteY72" fmla="*/ 739426 h 3901439"/>
                <a:gd name="connsiteX73" fmla="*/ 2862263 w 3339130"/>
                <a:gd name="connsiteY73" fmla="*/ 743712 h 3901439"/>
                <a:gd name="connsiteX74" fmla="*/ 3212306 w 3339130"/>
                <a:gd name="connsiteY74" fmla="*/ 1108901 h 3901439"/>
                <a:gd name="connsiteX75" fmla="*/ 3216212 w 3339130"/>
                <a:gd name="connsiteY75" fmla="*/ 1118902 h 3901439"/>
                <a:gd name="connsiteX76" fmla="*/ 3211735 w 3339130"/>
                <a:gd name="connsiteY76" fmla="*/ 1128522 h 3901439"/>
                <a:gd name="connsiteX77" fmla="*/ 3211735 w 3339130"/>
                <a:gd name="connsiteY77" fmla="*/ 1128522 h 390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39130" h="3901439">
                  <a:moveTo>
                    <a:pt x="3301079" y="1023461"/>
                  </a:moveTo>
                  <a:lnTo>
                    <a:pt x="2951036" y="658273"/>
                  </a:lnTo>
                  <a:cubicBezTo>
                    <a:pt x="2925699" y="631793"/>
                    <a:pt x="2891504" y="616839"/>
                    <a:pt x="2854833" y="616077"/>
                  </a:cubicBezTo>
                  <a:cubicBezTo>
                    <a:pt x="2818257" y="615125"/>
                    <a:pt x="2783396" y="628841"/>
                    <a:pt x="2757011" y="654272"/>
                  </a:cubicBezTo>
                  <a:lnTo>
                    <a:pt x="2628995" y="776954"/>
                  </a:lnTo>
                  <a:cubicBezTo>
                    <a:pt x="2602516" y="802291"/>
                    <a:pt x="2587562" y="836486"/>
                    <a:pt x="2586799" y="873157"/>
                  </a:cubicBezTo>
                  <a:cubicBezTo>
                    <a:pt x="2586038" y="909828"/>
                    <a:pt x="2599563" y="944594"/>
                    <a:pt x="2624899" y="970978"/>
                  </a:cubicBezTo>
                  <a:lnTo>
                    <a:pt x="2643569" y="990505"/>
                  </a:lnTo>
                  <a:lnTo>
                    <a:pt x="2482787" y="1144619"/>
                  </a:lnTo>
                  <a:cubicBezTo>
                    <a:pt x="2278380" y="985933"/>
                    <a:pt x="2033207" y="877443"/>
                    <a:pt x="1765840" y="838010"/>
                  </a:cubicBezTo>
                  <a:lnTo>
                    <a:pt x="1765840" y="451771"/>
                  </a:lnTo>
                  <a:lnTo>
                    <a:pt x="1792891" y="451771"/>
                  </a:lnTo>
                  <a:cubicBezTo>
                    <a:pt x="1868519" y="451771"/>
                    <a:pt x="1930146" y="390239"/>
                    <a:pt x="1930146" y="314515"/>
                  </a:cubicBezTo>
                  <a:lnTo>
                    <a:pt x="1930146" y="137255"/>
                  </a:lnTo>
                  <a:cubicBezTo>
                    <a:pt x="1930146" y="61532"/>
                    <a:pt x="1868614" y="0"/>
                    <a:pt x="1792891" y="0"/>
                  </a:cubicBezTo>
                  <a:lnTo>
                    <a:pt x="1287018" y="0"/>
                  </a:lnTo>
                  <a:cubicBezTo>
                    <a:pt x="1211390" y="0"/>
                    <a:pt x="1149763" y="61627"/>
                    <a:pt x="1149763" y="137255"/>
                  </a:cubicBezTo>
                  <a:lnTo>
                    <a:pt x="1149763" y="314515"/>
                  </a:lnTo>
                  <a:cubicBezTo>
                    <a:pt x="1149763" y="390239"/>
                    <a:pt x="1211294" y="451771"/>
                    <a:pt x="1287018" y="451771"/>
                  </a:cubicBezTo>
                  <a:lnTo>
                    <a:pt x="1314069" y="451771"/>
                  </a:lnTo>
                  <a:lnTo>
                    <a:pt x="1314069" y="838010"/>
                  </a:lnTo>
                  <a:cubicBezTo>
                    <a:pt x="571691" y="947547"/>
                    <a:pt x="0" y="1588961"/>
                    <a:pt x="0" y="2361343"/>
                  </a:cubicBezTo>
                  <a:cubicBezTo>
                    <a:pt x="0" y="3210592"/>
                    <a:pt x="690848" y="3901440"/>
                    <a:pt x="1540002" y="3901440"/>
                  </a:cubicBezTo>
                  <a:cubicBezTo>
                    <a:pt x="2389251" y="3901440"/>
                    <a:pt x="3080004" y="3210592"/>
                    <a:pt x="3080004" y="2361343"/>
                  </a:cubicBezTo>
                  <a:cubicBezTo>
                    <a:pt x="3080004" y="2029682"/>
                    <a:pt x="2974658" y="1722215"/>
                    <a:pt x="2795588" y="1470565"/>
                  </a:cubicBezTo>
                  <a:lnTo>
                    <a:pt x="2956179" y="1316546"/>
                  </a:lnTo>
                  <a:lnTo>
                    <a:pt x="2974848" y="1336072"/>
                  </a:lnTo>
                  <a:cubicBezTo>
                    <a:pt x="3001709" y="1364171"/>
                    <a:pt x="3037808" y="1378268"/>
                    <a:pt x="3073908" y="1378268"/>
                  </a:cubicBezTo>
                  <a:cubicBezTo>
                    <a:pt x="3108103" y="1378268"/>
                    <a:pt x="3142298" y="1365599"/>
                    <a:pt x="3168872" y="1340168"/>
                  </a:cubicBezTo>
                  <a:lnTo>
                    <a:pt x="3296888" y="1217486"/>
                  </a:lnTo>
                  <a:cubicBezTo>
                    <a:pt x="3323368" y="1192149"/>
                    <a:pt x="3338322" y="1157954"/>
                    <a:pt x="3339084" y="1121283"/>
                  </a:cubicBezTo>
                  <a:cubicBezTo>
                    <a:pt x="3340037" y="1084612"/>
                    <a:pt x="3326416" y="1049941"/>
                    <a:pt x="3301079" y="1023461"/>
                  </a:cubicBezTo>
                  <a:lnTo>
                    <a:pt x="3301079" y="1023461"/>
                  </a:lnTo>
                  <a:close/>
                  <a:moveTo>
                    <a:pt x="1287113" y="328517"/>
                  </a:moveTo>
                  <a:cubicBezTo>
                    <a:pt x="1279398" y="328517"/>
                    <a:pt x="1273112" y="322231"/>
                    <a:pt x="1273112" y="314515"/>
                  </a:cubicBezTo>
                  <a:lnTo>
                    <a:pt x="1273112" y="137255"/>
                  </a:lnTo>
                  <a:cubicBezTo>
                    <a:pt x="1273112" y="129540"/>
                    <a:pt x="1279398" y="123254"/>
                    <a:pt x="1287113" y="123254"/>
                  </a:cubicBezTo>
                  <a:lnTo>
                    <a:pt x="1792986" y="123254"/>
                  </a:lnTo>
                  <a:cubicBezTo>
                    <a:pt x="1800701" y="123254"/>
                    <a:pt x="1806988" y="129540"/>
                    <a:pt x="1806988" y="137255"/>
                  </a:cubicBezTo>
                  <a:lnTo>
                    <a:pt x="1806988" y="314515"/>
                  </a:lnTo>
                  <a:cubicBezTo>
                    <a:pt x="1806988" y="322231"/>
                    <a:pt x="1800701" y="328517"/>
                    <a:pt x="1792986" y="328517"/>
                  </a:cubicBezTo>
                  <a:lnTo>
                    <a:pt x="1287113" y="328517"/>
                  </a:lnTo>
                  <a:close/>
                  <a:moveTo>
                    <a:pt x="1642682" y="451771"/>
                  </a:moveTo>
                  <a:lnTo>
                    <a:pt x="1642682" y="824865"/>
                  </a:lnTo>
                  <a:cubicBezTo>
                    <a:pt x="1608677" y="822579"/>
                    <a:pt x="1574483" y="821341"/>
                    <a:pt x="1540002" y="821341"/>
                  </a:cubicBezTo>
                  <a:cubicBezTo>
                    <a:pt x="1505522" y="821341"/>
                    <a:pt x="1471232" y="822579"/>
                    <a:pt x="1437323" y="824865"/>
                  </a:cubicBezTo>
                  <a:lnTo>
                    <a:pt x="1437323" y="451771"/>
                  </a:lnTo>
                  <a:lnTo>
                    <a:pt x="1642682" y="451771"/>
                  </a:lnTo>
                  <a:close/>
                  <a:moveTo>
                    <a:pt x="2956846" y="2361343"/>
                  </a:moveTo>
                  <a:cubicBezTo>
                    <a:pt x="2956846" y="3142583"/>
                    <a:pt x="2321243" y="3778187"/>
                    <a:pt x="1540002" y="3778187"/>
                  </a:cubicBezTo>
                  <a:cubicBezTo>
                    <a:pt x="758762" y="3778187"/>
                    <a:pt x="123158" y="3142583"/>
                    <a:pt x="123158" y="2361343"/>
                  </a:cubicBezTo>
                  <a:cubicBezTo>
                    <a:pt x="123158" y="1580102"/>
                    <a:pt x="758762" y="944499"/>
                    <a:pt x="1540002" y="944499"/>
                  </a:cubicBezTo>
                  <a:cubicBezTo>
                    <a:pt x="2321338" y="944594"/>
                    <a:pt x="2956846" y="1580102"/>
                    <a:pt x="2956846" y="2361343"/>
                  </a:cubicBezTo>
                  <a:lnTo>
                    <a:pt x="2956846" y="2361343"/>
                  </a:lnTo>
                  <a:close/>
                  <a:moveTo>
                    <a:pt x="2719769" y="1372648"/>
                  </a:moveTo>
                  <a:cubicBezTo>
                    <a:pt x="2675668" y="1320165"/>
                    <a:pt x="2628233" y="1270635"/>
                    <a:pt x="2577656" y="1224439"/>
                  </a:cubicBezTo>
                  <a:lnTo>
                    <a:pt x="2728913" y="1079468"/>
                  </a:lnTo>
                  <a:lnTo>
                    <a:pt x="2871026" y="1227677"/>
                  </a:lnTo>
                  <a:lnTo>
                    <a:pt x="2719769" y="1372648"/>
                  </a:lnTo>
                  <a:close/>
                  <a:moveTo>
                    <a:pt x="3211735" y="1128522"/>
                  </a:moveTo>
                  <a:lnTo>
                    <a:pt x="3083814" y="1251204"/>
                  </a:lnTo>
                  <a:cubicBezTo>
                    <a:pt x="3078195" y="1256538"/>
                    <a:pt x="3069336" y="1256348"/>
                    <a:pt x="3064002" y="1250823"/>
                  </a:cubicBezTo>
                  <a:lnTo>
                    <a:pt x="3002661" y="1186910"/>
                  </a:lnTo>
                  <a:cubicBezTo>
                    <a:pt x="3002661" y="1186910"/>
                    <a:pt x="3002661" y="1186910"/>
                    <a:pt x="3002661" y="1186910"/>
                  </a:cubicBezTo>
                  <a:cubicBezTo>
                    <a:pt x="3002661" y="1186910"/>
                    <a:pt x="3002661" y="1186910"/>
                    <a:pt x="3002661" y="1186910"/>
                  </a:cubicBezTo>
                  <a:lnTo>
                    <a:pt x="2775395" y="949833"/>
                  </a:lnTo>
                  <a:cubicBezTo>
                    <a:pt x="2775395" y="949833"/>
                    <a:pt x="2775395" y="949833"/>
                    <a:pt x="2775395" y="949833"/>
                  </a:cubicBezTo>
                  <a:cubicBezTo>
                    <a:pt x="2775395" y="949833"/>
                    <a:pt x="2775395" y="949833"/>
                    <a:pt x="2775395" y="949833"/>
                  </a:cubicBezTo>
                  <a:lnTo>
                    <a:pt x="2714054" y="885825"/>
                  </a:lnTo>
                  <a:cubicBezTo>
                    <a:pt x="2710720" y="882396"/>
                    <a:pt x="2710148" y="878491"/>
                    <a:pt x="2710148" y="875824"/>
                  </a:cubicBezTo>
                  <a:cubicBezTo>
                    <a:pt x="2710244" y="873157"/>
                    <a:pt x="2711006" y="869347"/>
                    <a:pt x="2714435" y="866013"/>
                  </a:cubicBezTo>
                  <a:lnTo>
                    <a:pt x="2842451" y="743331"/>
                  </a:lnTo>
                  <a:cubicBezTo>
                    <a:pt x="2845880" y="739997"/>
                    <a:pt x="2849595" y="739235"/>
                    <a:pt x="2852452" y="739426"/>
                  </a:cubicBezTo>
                  <a:cubicBezTo>
                    <a:pt x="2855119" y="739521"/>
                    <a:pt x="2858929" y="740283"/>
                    <a:pt x="2862263" y="743712"/>
                  </a:cubicBezTo>
                  <a:lnTo>
                    <a:pt x="3212306" y="1108901"/>
                  </a:lnTo>
                  <a:cubicBezTo>
                    <a:pt x="3215640" y="1112330"/>
                    <a:pt x="3216212" y="1116235"/>
                    <a:pt x="3216212" y="1118902"/>
                  </a:cubicBezTo>
                  <a:cubicBezTo>
                    <a:pt x="3216021" y="1121378"/>
                    <a:pt x="3215164" y="1125188"/>
                    <a:pt x="3211735" y="1128522"/>
                  </a:cubicBezTo>
                  <a:lnTo>
                    <a:pt x="3211735" y="1128522"/>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sp>
        <p:nvSpPr>
          <p:cNvPr id="5" name="六边形 4">
            <a:extLst>
              <a:ext uri="{FF2B5EF4-FFF2-40B4-BE49-F238E27FC236}">
                <a16:creationId xmlns:a16="http://schemas.microsoft.com/office/drawing/2014/main" id="{A86ED436-C797-EC85-4605-E88B51214907}"/>
              </a:ext>
            </a:extLst>
          </p:cNvPr>
          <p:cNvSpPr/>
          <p:nvPr/>
        </p:nvSpPr>
        <p:spPr>
          <a:xfrm>
            <a:off x="7811038" y="5140571"/>
            <a:ext cx="992351" cy="855475"/>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图形 2">
            <a:extLst>
              <a:ext uri="{FF2B5EF4-FFF2-40B4-BE49-F238E27FC236}">
                <a16:creationId xmlns:a16="http://schemas.microsoft.com/office/drawing/2014/main" id="{3FF85F4D-657E-CE63-2672-8B2944F9F93E}"/>
              </a:ext>
            </a:extLst>
          </p:cNvPr>
          <p:cNvGrpSpPr/>
          <p:nvPr/>
        </p:nvGrpSpPr>
        <p:grpSpPr>
          <a:xfrm>
            <a:off x="8121454" y="5326882"/>
            <a:ext cx="382998" cy="495722"/>
            <a:chOff x="4143375" y="1475326"/>
            <a:chExt cx="3014281" cy="3901439"/>
          </a:xfrm>
          <a:solidFill>
            <a:sysClr val="window" lastClr="FFFFFF"/>
          </a:solidFill>
        </p:grpSpPr>
        <p:sp>
          <p:nvSpPr>
            <p:cNvPr id="60" name="任意多边形: 形状 59">
              <a:extLst>
                <a:ext uri="{FF2B5EF4-FFF2-40B4-BE49-F238E27FC236}">
                  <a16:creationId xmlns:a16="http://schemas.microsoft.com/office/drawing/2014/main" id="{5A0A44A7-300D-C8E4-D4FA-E63EA5EFCEA9}"/>
                </a:ext>
              </a:extLst>
            </p:cNvPr>
            <p:cNvSpPr/>
            <p:nvPr/>
          </p:nvSpPr>
          <p:spPr>
            <a:xfrm>
              <a:off x="4143375" y="1475326"/>
              <a:ext cx="3014281" cy="3901439"/>
            </a:xfrm>
            <a:custGeom>
              <a:avLst/>
              <a:gdLst>
                <a:gd name="connsiteX0" fmla="*/ 2755773 w 3014281"/>
                <a:gd name="connsiteY0" fmla="*/ 1276541 h 3901439"/>
                <a:gd name="connsiteX1" fmla="*/ 2585085 w 3014281"/>
                <a:gd name="connsiteY1" fmla="*/ 1082135 h 3901439"/>
                <a:gd name="connsiteX2" fmla="*/ 2496884 w 3014281"/>
                <a:gd name="connsiteY2" fmla="*/ 827723 h 3901439"/>
                <a:gd name="connsiteX3" fmla="*/ 2260949 w 3014281"/>
                <a:gd name="connsiteY3" fmla="*/ 399002 h 3901439"/>
                <a:gd name="connsiteX4" fmla="*/ 1865090 w 3014281"/>
                <a:gd name="connsiteY4" fmla="*/ 386715 h 3901439"/>
                <a:gd name="connsiteX5" fmla="*/ 1882997 w 3014281"/>
                <a:gd name="connsiteY5" fmla="*/ 207264 h 3901439"/>
                <a:gd name="connsiteX6" fmla="*/ 1835182 w 3014281"/>
                <a:gd name="connsiteY6" fmla="*/ 62008 h 3901439"/>
                <a:gd name="connsiteX7" fmla="*/ 1695450 w 3014281"/>
                <a:gd name="connsiteY7" fmla="*/ 0 h 3901439"/>
                <a:gd name="connsiteX8" fmla="*/ 1318736 w 3014281"/>
                <a:gd name="connsiteY8" fmla="*/ 0 h 3901439"/>
                <a:gd name="connsiteX9" fmla="*/ 1179005 w 3014281"/>
                <a:gd name="connsiteY9" fmla="*/ 62008 h 3901439"/>
                <a:gd name="connsiteX10" fmla="*/ 1131189 w 3014281"/>
                <a:gd name="connsiteY10" fmla="*/ 207264 h 3901439"/>
                <a:gd name="connsiteX11" fmla="*/ 1149287 w 3014281"/>
                <a:gd name="connsiteY11" fmla="*/ 386810 h 3901439"/>
                <a:gd name="connsiteX12" fmla="*/ 753428 w 3014281"/>
                <a:gd name="connsiteY12" fmla="*/ 399098 h 3901439"/>
                <a:gd name="connsiteX13" fmla="*/ 517493 w 3014281"/>
                <a:gd name="connsiteY13" fmla="*/ 827818 h 3901439"/>
                <a:gd name="connsiteX14" fmla="*/ 429387 w 3014281"/>
                <a:gd name="connsiteY14" fmla="*/ 1082231 h 3901439"/>
                <a:gd name="connsiteX15" fmla="*/ 258699 w 3014281"/>
                <a:gd name="connsiteY15" fmla="*/ 1276636 h 3901439"/>
                <a:gd name="connsiteX16" fmla="*/ 0 w 3014281"/>
                <a:gd name="connsiteY16" fmla="*/ 1704404 h 3901439"/>
                <a:gd name="connsiteX17" fmla="*/ 258604 w 3014281"/>
                <a:gd name="connsiteY17" fmla="*/ 2132267 h 3901439"/>
                <a:gd name="connsiteX18" fmla="*/ 429292 w 3014281"/>
                <a:gd name="connsiteY18" fmla="*/ 2326577 h 3901439"/>
                <a:gd name="connsiteX19" fmla="*/ 517398 w 3014281"/>
                <a:gd name="connsiteY19" fmla="*/ 2580989 h 3901439"/>
                <a:gd name="connsiteX20" fmla="*/ 601694 w 3014281"/>
                <a:gd name="connsiteY20" fmla="*/ 2836640 h 3901439"/>
                <a:gd name="connsiteX21" fmla="*/ 281369 w 3014281"/>
                <a:gd name="connsiteY21" fmla="*/ 3633026 h 3901439"/>
                <a:gd name="connsiteX22" fmla="*/ 290894 w 3014281"/>
                <a:gd name="connsiteY22" fmla="*/ 3695033 h 3901439"/>
                <a:gd name="connsiteX23" fmla="*/ 349853 w 3014281"/>
                <a:gd name="connsiteY23" fmla="*/ 3716560 h 3901439"/>
                <a:gd name="connsiteX24" fmla="*/ 629126 w 3014281"/>
                <a:gd name="connsiteY24" fmla="*/ 3664649 h 3901439"/>
                <a:gd name="connsiteX25" fmla="*/ 741902 w 3014281"/>
                <a:gd name="connsiteY25" fmla="*/ 3869532 h 3901439"/>
                <a:gd name="connsiteX26" fmla="*/ 795814 w 3014281"/>
                <a:gd name="connsiteY26" fmla="*/ 3901440 h 3901439"/>
                <a:gd name="connsiteX27" fmla="*/ 799529 w 3014281"/>
                <a:gd name="connsiteY27" fmla="*/ 3901345 h 3901439"/>
                <a:gd name="connsiteX28" fmla="*/ 852964 w 3014281"/>
                <a:gd name="connsiteY28" fmla="*/ 3862864 h 3901439"/>
                <a:gd name="connsiteX29" fmla="*/ 1196054 w 3014281"/>
                <a:gd name="connsiteY29" fmla="*/ 3009900 h 3901439"/>
                <a:gd name="connsiteX30" fmla="*/ 1232059 w 3014281"/>
                <a:gd name="connsiteY30" fmla="*/ 3000280 h 3901439"/>
                <a:gd name="connsiteX31" fmla="*/ 1507141 w 3014281"/>
                <a:gd name="connsiteY31" fmla="*/ 2948750 h 3901439"/>
                <a:gd name="connsiteX32" fmla="*/ 1782223 w 3014281"/>
                <a:gd name="connsiteY32" fmla="*/ 3000280 h 3901439"/>
                <a:gd name="connsiteX33" fmla="*/ 1818323 w 3014281"/>
                <a:gd name="connsiteY33" fmla="*/ 3009900 h 3901439"/>
                <a:gd name="connsiteX34" fmla="*/ 2161413 w 3014281"/>
                <a:gd name="connsiteY34" fmla="*/ 3862864 h 3901439"/>
                <a:gd name="connsiteX35" fmla="*/ 2214848 w 3014281"/>
                <a:gd name="connsiteY35" fmla="*/ 3901345 h 3901439"/>
                <a:gd name="connsiteX36" fmla="*/ 2218563 w 3014281"/>
                <a:gd name="connsiteY36" fmla="*/ 3901440 h 3901439"/>
                <a:gd name="connsiteX37" fmla="*/ 2272475 w 3014281"/>
                <a:gd name="connsiteY37" fmla="*/ 3869532 h 3901439"/>
                <a:gd name="connsiteX38" fmla="*/ 2385251 w 3014281"/>
                <a:gd name="connsiteY38" fmla="*/ 3664649 h 3901439"/>
                <a:gd name="connsiteX39" fmla="*/ 2664524 w 3014281"/>
                <a:gd name="connsiteY39" fmla="*/ 3716560 h 3901439"/>
                <a:gd name="connsiteX40" fmla="*/ 2723388 w 3014281"/>
                <a:gd name="connsiteY40" fmla="*/ 3695033 h 3901439"/>
                <a:gd name="connsiteX41" fmla="*/ 2732913 w 3014281"/>
                <a:gd name="connsiteY41" fmla="*/ 3633026 h 3901439"/>
                <a:gd name="connsiteX42" fmla="*/ 2412587 w 3014281"/>
                <a:gd name="connsiteY42" fmla="*/ 2836640 h 3901439"/>
                <a:gd name="connsiteX43" fmla="*/ 2496884 w 3014281"/>
                <a:gd name="connsiteY43" fmla="*/ 2581085 h 3901439"/>
                <a:gd name="connsiteX44" fmla="*/ 2584990 w 3014281"/>
                <a:gd name="connsiteY44" fmla="*/ 2326672 h 3901439"/>
                <a:gd name="connsiteX45" fmla="*/ 2755678 w 3014281"/>
                <a:gd name="connsiteY45" fmla="*/ 2132362 h 3901439"/>
                <a:gd name="connsiteX46" fmla="*/ 3014282 w 3014281"/>
                <a:gd name="connsiteY46" fmla="*/ 1704499 h 3901439"/>
                <a:gd name="connsiteX47" fmla="*/ 2755773 w 3014281"/>
                <a:gd name="connsiteY47" fmla="*/ 1276541 h 3901439"/>
                <a:gd name="connsiteX48" fmla="*/ 2755773 w 3014281"/>
                <a:gd name="connsiteY48" fmla="*/ 1276541 h 3901439"/>
                <a:gd name="connsiteX49" fmla="*/ 1270445 w 3014281"/>
                <a:gd name="connsiteY49" fmla="*/ 144780 h 3901439"/>
                <a:gd name="connsiteX50" fmla="*/ 1318832 w 3014281"/>
                <a:gd name="connsiteY50" fmla="*/ 123254 h 3901439"/>
                <a:gd name="connsiteX51" fmla="*/ 1695545 w 3014281"/>
                <a:gd name="connsiteY51" fmla="*/ 123254 h 3901439"/>
                <a:gd name="connsiteX52" fmla="*/ 1743932 w 3014281"/>
                <a:gd name="connsiteY52" fmla="*/ 144780 h 3901439"/>
                <a:gd name="connsiteX53" fmla="*/ 1760506 w 3014281"/>
                <a:gd name="connsiteY53" fmla="*/ 195072 h 3901439"/>
                <a:gd name="connsiteX54" fmla="*/ 1737932 w 3014281"/>
                <a:gd name="connsiteY54" fmla="*/ 420434 h 3901439"/>
                <a:gd name="connsiteX55" fmla="*/ 1507141 w 3014281"/>
                <a:gd name="connsiteY55" fmla="*/ 460058 h 3901439"/>
                <a:gd name="connsiteX56" fmla="*/ 1276350 w 3014281"/>
                <a:gd name="connsiteY56" fmla="*/ 420434 h 3901439"/>
                <a:gd name="connsiteX57" fmla="*/ 1253776 w 3014281"/>
                <a:gd name="connsiteY57" fmla="*/ 195072 h 3901439"/>
                <a:gd name="connsiteX58" fmla="*/ 1270445 w 3014281"/>
                <a:gd name="connsiteY58" fmla="*/ 144780 h 3901439"/>
                <a:gd name="connsiteX59" fmla="*/ 1270445 w 3014281"/>
                <a:gd name="connsiteY59" fmla="*/ 144780 h 3901439"/>
                <a:gd name="connsiteX60" fmla="*/ 787146 w 3014281"/>
                <a:gd name="connsiteY60" fmla="*/ 3696367 h 3901439"/>
                <a:gd name="connsiteX61" fmla="*/ 715613 w 3014281"/>
                <a:gd name="connsiteY61" fmla="*/ 3566351 h 3901439"/>
                <a:gd name="connsiteX62" fmla="*/ 650367 w 3014281"/>
                <a:gd name="connsiteY62" fmla="*/ 3535490 h 3901439"/>
                <a:gd name="connsiteX63" fmla="*/ 437579 w 3014281"/>
                <a:gd name="connsiteY63" fmla="*/ 3575018 h 3901439"/>
                <a:gd name="connsiteX64" fmla="*/ 685800 w 3014281"/>
                <a:gd name="connsiteY64" fmla="*/ 2957894 h 3901439"/>
                <a:gd name="connsiteX65" fmla="*/ 753332 w 3014281"/>
                <a:gd name="connsiteY65" fmla="*/ 3009805 h 3901439"/>
                <a:gd name="connsiteX66" fmla="*/ 934784 w 3014281"/>
                <a:gd name="connsiteY66" fmla="*/ 3054572 h 3901439"/>
                <a:gd name="connsiteX67" fmla="*/ 1049655 w 3014281"/>
                <a:gd name="connsiteY67" fmla="*/ 3043619 h 3901439"/>
                <a:gd name="connsiteX68" fmla="*/ 787146 w 3014281"/>
                <a:gd name="connsiteY68" fmla="*/ 3696367 h 3901439"/>
                <a:gd name="connsiteX69" fmla="*/ 2576798 w 3014281"/>
                <a:gd name="connsiteY69" fmla="*/ 3575018 h 3901439"/>
                <a:gd name="connsiteX70" fmla="*/ 2364010 w 3014281"/>
                <a:gd name="connsiteY70" fmla="*/ 3535490 h 3901439"/>
                <a:gd name="connsiteX71" fmla="*/ 2298764 w 3014281"/>
                <a:gd name="connsiteY71" fmla="*/ 3566351 h 3901439"/>
                <a:gd name="connsiteX72" fmla="*/ 2227231 w 3014281"/>
                <a:gd name="connsiteY72" fmla="*/ 3696367 h 3901439"/>
                <a:gd name="connsiteX73" fmla="*/ 1964722 w 3014281"/>
                <a:gd name="connsiteY73" fmla="*/ 3043524 h 3901439"/>
                <a:gd name="connsiteX74" fmla="*/ 2261045 w 3014281"/>
                <a:gd name="connsiteY74" fmla="*/ 3009710 h 3901439"/>
                <a:gd name="connsiteX75" fmla="*/ 2328577 w 3014281"/>
                <a:gd name="connsiteY75" fmla="*/ 2957799 h 3901439"/>
                <a:gd name="connsiteX76" fmla="*/ 2576798 w 3014281"/>
                <a:gd name="connsiteY76" fmla="*/ 3575018 h 3901439"/>
                <a:gd name="connsiteX77" fmla="*/ 2669858 w 3014281"/>
                <a:gd name="connsiteY77" fmla="*/ 2043970 h 3901439"/>
                <a:gd name="connsiteX78" fmla="*/ 2478500 w 3014281"/>
                <a:gd name="connsiteY78" fmla="*/ 2264950 h 3901439"/>
                <a:gd name="connsiteX79" fmla="*/ 2377821 w 3014281"/>
                <a:gd name="connsiteY79" fmla="*/ 2549938 h 3901439"/>
                <a:gd name="connsiteX80" fmla="*/ 2199418 w 3014281"/>
                <a:gd name="connsiteY80" fmla="*/ 2903125 h 3901439"/>
                <a:gd name="connsiteX81" fmla="*/ 1814417 w 3014281"/>
                <a:gd name="connsiteY81" fmla="*/ 2881313 h 3901439"/>
                <a:gd name="connsiteX82" fmla="*/ 1507236 w 3014281"/>
                <a:gd name="connsiteY82" fmla="*/ 2825591 h 3901439"/>
                <a:gd name="connsiteX83" fmla="*/ 1200055 w 3014281"/>
                <a:gd name="connsiteY83" fmla="*/ 2881313 h 3901439"/>
                <a:gd name="connsiteX84" fmla="*/ 815054 w 3014281"/>
                <a:gd name="connsiteY84" fmla="*/ 2903125 h 3901439"/>
                <a:gd name="connsiteX85" fmla="*/ 636651 w 3014281"/>
                <a:gd name="connsiteY85" fmla="*/ 2549938 h 3901439"/>
                <a:gd name="connsiteX86" fmla="*/ 535972 w 3014281"/>
                <a:gd name="connsiteY86" fmla="*/ 2264950 h 3901439"/>
                <a:gd name="connsiteX87" fmla="*/ 344519 w 3014281"/>
                <a:gd name="connsiteY87" fmla="*/ 2043970 h 3901439"/>
                <a:gd name="connsiteX88" fmla="*/ 123158 w 3014281"/>
                <a:gd name="connsiteY88" fmla="*/ 1704404 h 3901439"/>
                <a:gd name="connsiteX89" fmla="*/ 344519 w 3014281"/>
                <a:gd name="connsiteY89" fmla="*/ 1364837 h 3901439"/>
                <a:gd name="connsiteX90" fmla="*/ 535972 w 3014281"/>
                <a:gd name="connsiteY90" fmla="*/ 1143857 h 3901439"/>
                <a:gd name="connsiteX91" fmla="*/ 636651 w 3014281"/>
                <a:gd name="connsiteY91" fmla="*/ 858869 h 3901439"/>
                <a:gd name="connsiteX92" fmla="*/ 815054 w 3014281"/>
                <a:gd name="connsiteY92" fmla="*/ 505587 h 3901439"/>
                <a:gd name="connsiteX93" fmla="*/ 935641 w 3014281"/>
                <a:gd name="connsiteY93" fmla="*/ 477393 h 3901439"/>
                <a:gd name="connsiteX94" fmla="*/ 1200055 w 3014281"/>
                <a:gd name="connsiteY94" fmla="*/ 527495 h 3901439"/>
                <a:gd name="connsiteX95" fmla="*/ 1507236 w 3014281"/>
                <a:gd name="connsiteY95" fmla="*/ 583216 h 3901439"/>
                <a:gd name="connsiteX96" fmla="*/ 1814417 w 3014281"/>
                <a:gd name="connsiteY96" fmla="*/ 527495 h 3901439"/>
                <a:gd name="connsiteX97" fmla="*/ 2199418 w 3014281"/>
                <a:gd name="connsiteY97" fmla="*/ 505587 h 3901439"/>
                <a:gd name="connsiteX98" fmla="*/ 2377821 w 3014281"/>
                <a:gd name="connsiteY98" fmla="*/ 858869 h 3901439"/>
                <a:gd name="connsiteX99" fmla="*/ 2478500 w 3014281"/>
                <a:gd name="connsiteY99" fmla="*/ 1143857 h 3901439"/>
                <a:gd name="connsiteX100" fmla="*/ 2669858 w 3014281"/>
                <a:gd name="connsiteY100" fmla="*/ 1364837 h 3901439"/>
                <a:gd name="connsiteX101" fmla="*/ 2891219 w 3014281"/>
                <a:gd name="connsiteY101" fmla="*/ 1704404 h 3901439"/>
                <a:gd name="connsiteX102" fmla="*/ 2669858 w 3014281"/>
                <a:gd name="connsiteY102" fmla="*/ 2043970 h 3901439"/>
                <a:gd name="connsiteX103" fmla="*/ 2669858 w 3014281"/>
                <a:gd name="connsiteY103" fmla="*/ 2043970 h 390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3014281" h="3901439">
                  <a:moveTo>
                    <a:pt x="2755773" y="1276541"/>
                  </a:moveTo>
                  <a:cubicBezTo>
                    <a:pt x="2687288" y="1209866"/>
                    <a:pt x="2622518" y="1146810"/>
                    <a:pt x="2585085" y="1082135"/>
                  </a:cubicBezTo>
                  <a:cubicBezTo>
                    <a:pt x="2545461" y="1013651"/>
                    <a:pt x="2521839" y="923354"/>
                    <a:pt x="2496884" y="827723"/>
                  </a:cubicBezTo>
                  <a:cubicBezTo>
                    <a:pt x="2452688" y="658463"/>
                    <a:pt x="2407063" y="483394"/>
                    <a:pt x="2260949" y="399002"/>
                  </a:cubicBezTo>
                  <a:cubicBezTo>
                    <a:pt x="2143411" y="330994"/>
                    <a:pt x="2004346" y="351949"/>
                    <a:pt x="1865090" y="386715"/>
                  </a:cubicBezTo>
                  <a:lnTo>
                    <a:pt x="1882997" y="207264"/>
                  </a:lnTo>
                  <a:cubicBezTo>
                    <a:pt x="1888331" y="154305"/>
                    <a:pt x="1870901" y="101441"/>
                    <a:pt x="1835182" y="62008"/>
                  </a:cubicBezTo>
                  <a:cubicBezTo>
                    <a:pt x="1799558" y="22574"/>
                    <a:pt x="1748600" y="0"/>
                    <a:pt x="1695450" y="0"/>
                  </a:cubicBezTo>
                  <a:lnTo>
                    <a:pt x="1318736" y="0"/>
                  </a:lnTo>
                  <a:cubicBezTo>
                    <a:pt x="1265587" y="0"/>
                    <a:pt x="1214628" y="22574"/>
                    <a:pt x="1179005" y="62008"/>
                  </a:cubicBezTo>
                  <a:cubicBezTo>
                    <a:pt x="1143381" y="101441"/>
                    <a:pt x="1125950" y="154305"/>
                    <a:pt x="1131189" y="207264"/>
                  </a:cubicBezTo>
                  <a:lnTo>
                    <a:pt x="1149287" y="386810"/>
                  </a:lnTo>
                  <a:cubicBezTo>
                    <a:pt x="1010031" y="351949"/>
                    <a:pt x="870966" y="330994"/>
                    <a:pt x="753428" y="399098"/>
                  </a:cubicBezTo>
                  <a:cubicBezTo>
                    <a:pt x="607409" y="483584"/>
                    <a:pt x="561689" y="658559"/>
                    <a:pt x="517493" y="827818"/>
                  </a:cubicBezTo>
                  <a:cubicBezTo>
                    <a:pt x="492538" y="923449"/>
                    <a:pt x="468916" y="1013746"/>
                    <a:pt x="429387" y="1082231"/>
                  </a:cubicBezTo>
                  <a:cubicBezTo>
                    <a:pt x="391954" y="1146905"/>
                    <a:pt x="327184" y="1209866"/>
                    <a:pt x="258699" y="1276636"/>
                  </a:cubicBezTo>
                  <a:cubicBezTo>
                    <a:pt x="137446" y="1394460"/>
                    <a:pt x="0" y="1528191"/>
                    <a:pt x="0" y="1704404"/>
                  </a:cubicBezTo>
                  <a:cubicBezTo>
                    <a:pt x="0" y="1880616"/>
                    <a:pt x="137446" y="2014347"/>
                    <a:pt x="258604" y="2132267"/>
                  </a:cubicBezTo>
                  <a:cubicBezTo>
                    <a:pt x="327184" y="2198942"/>
                    <a:pt x="391859" y="2261902"/>
                    <a:pt x="429292" y="2326577"/>
                  </a:cubicBezTo>
                  <a:cubicBezTo>
                    <a:pt x="468916" y="2395061"/>
                    <a:pt x="492443" y="2485358"/>
                    <a:pt x="517398" y="2580989"/>
                  </a:cubicBezTo>
                  <a:cubicBezTo>
                    <a:pt x="540353" y="2669191"/>
                    <a:pt x="563880" y="2758916"/>
                    <a:pt x="601694" y="2836640"/>
                  </a:cubicBezTo>
                  <a:lnTo>
                    <a:pt x="281369" y="3633026"/>
                  </a:lnTo>
                  <a:cubicBezTo>
                    <a:pt x="272987" y="3653885"/>
                    <a:pt x="276606" y="3677603"/>
                    <a:pt x="290894" y="3695033"/>
                  </a:cubicBezTo>
                  <a:cubicBezTo>
                    <a:pt x="305181" y="3712464"/>
                    <a:pt x="327755" y="3720656"/>
                    <a:pt x="349853" y="3716560"/>
                  </a:cubicBezTo>
                  <a:lnTo>
                    <a:pt x="629126" y="3664649"/>
                  </a:lnTo>
                  <a:lnTo>
                    <a:pt x="741902" y="3869532"/>
                  </a:lnTo>
                  <a:cubicBezTo>
                    <a:pt x="752761" y="3889248"/>
                    <a:pt x="773525" y="3901440"/>
                    <a:pt x="795814" y="3901440"/>
                  </a:cubicBezTo>
                  <a:cubicBezTo>
                    <a:pt x="797052" y="3901440"/>
                    <a:pt x="798290" y="3901440"/>
                    <a:pt x="799529" y="3901345"/>
                  </a:cubicBezTo>
                  <a:cubicBezTo>
                    <a:pt x="823246" y="3899916"/>
                    <a:pt x="844106" y="3884867"/>
                    <a:pt x="852964" y="3862864"/>
                  </a:cubicBezTo>
                  <a:lnTo>
                    <a:pt x="1196054" y="3009900"/>
                  </a:lnTo>
                  <a:cubicBezTo>
                    <a:pt x="1208056" y="3006662"/>
                    <a:pt x="1220153" y="3003423"/>
                    <a:pt x="1232059" y="3000280"/>
                  </a:cubicBezTo>
                  <a:cubicBezTo>
                    <a:pt x="1325975" y="2974943"/>
                    <a:pt x="1423035" y="2948750"/>
                    <a:pt x="1507141" y="2948750"/>
                  </a:cubicBezTo>
                  <a:cubicBezTo>
                    <a:pt x="1591342" y="2948750"/>
                    <a:pt x="1688306" y="2974943"/>
                    <a:pt x="1782223" y="3000280"/>
                  </a:cubicBezTo>
                  <a:cubicBezTo>
                    <a:pt x="1794224" y="3003518"/>
                    <a:pt x="1806226" y="3006757"/>
                    <a:pt x="1818323" y="3009900"/>
                  </a:cubicBezTo>
                  <a:lnTo>
                    <a:pt x="2161413" y="3862864"/>
                  </a:lnTo>
                  <a:cubicBezTo>
                    <a:pt x="2170271" y="3884962"/>
                    <a:pt x="2191131" y="3899916"/>
                    <a:pt x="2214848" y="3901345"/>
                  </a:cubicBezTo>
                  <a:cubicBezTo>
                    <a:pt x="2216087" y="3901440"/>
                    <a:pt x="2217325" y="3901440"/>
                    <a:pt x="2218563" y="3901440"/>
                  </a:cubicBezTo>
                  <a:cubicBezTo>
                    <a:pt x="2240852" y="3901440"/>
                    <a:pt x="2261616" y="3889248"/>
                    <a:pt x="2272475" y="3869532"/>
                  </a:cubicBezTo>
                  <a:lnTo>
                    <a:pt x="2385251" y="3664649"/>
                  </a:lnTo>
                  <a:lnTo>
                    <a:pt x="2664524" y="3716560"/>
                  </a:lnTo>
                  <a:cubicBezTo>
                    <a:pt x="2686622" y="3720656"/>
                    <a:pt x="2709196" y="3712369"/>
                    <a:pt x="2723388" y="3695033"/>
                  </a:cubicBezTo>
                  <a:cubicBezTo>
                    <a:pt x="2737676" y="3677603"/>
                    <a:pt x="2741295" y="3653885"/>
                    <a:pt x="2732913" y="3633026"/>
                  </a:cubicBezTo>
                  <a:lnTo>
                    <a:pt x="2412587" y="2836640"/>
                  </a:lnTo>
                  <a:cubicBezTo>
                    <a:pt x="2450402" y="2758916"/>
                    <a:pt x="2473833" y="2669286"/>
                    <a:pt x="2496884" y="2581085"/>
                  </a:cubicBezTo>
                  <a:cubicBezTo>
                    <a:pt x="2521839" y="2485453"/>
                    <a:pt x="2545461" y="2395061"/>
                    <a:pt x="2584990" y="2326672"/>
                  </a:cubicBezTo>
                  <a:cubicBezTo>
                    <a:pt x="2622423" y="2261997"/>
                    <a:pt x="2687193" y="2199037"/>
                    <a:pt x="2755678" y="2132362"/>
                  </a:cubicBezTo>
                  <a:cubicBezTo>
                    <a:pt x="2876931" y="2014347"/>
                    <a:pt x="3014282" y="1880711"/>
                    <a:pt x="3014282" y="1704499"/>
                  </a:cubicBezTo>
                  <a:cubicBezTo>
                    <a:pt x="3014377" y="1528191"/>
                    <a:pt x="2876931" y="1394460"/>
                    <a:pt x="2755773" y="1276541"/>
                  </a:cubicBezTo>
                  <a:lnTo>
                    <a:pt x="2755773" y="1276541"/>
                  </a:lnTo>
                  <a:close/>
                  <a:moveTo>
                    <a:pt x="1270445" y="144780"/>
                  </a:moveTo>
                  <a:cubicBezTo>
                    <a:pt x="1283018" y="130874"/>
                    <a:pt x="1300163" y="123254"/>
                    <a:pt x="1318832" y="123254"/>
                  </a:cubicBezTo>
                  <a:lnTo>
                    <a:pt x="1695545" y="123254"/>
                  </a:lnTo>
                  <a:cubicBezTo>
                    <a:pt x="1714214" y="123254"/>
                    <a:pt x="1731359" y="130874"/>
                    <a:pt x="1743932" y="144780"/>
                  </a:cubicBezTo>
                  <a:cubicBezTo>
                    <a:pt x="1756505" y="158591"/>
                    <a:pt x="1762316" y="176498"/>
                    <a:pt x="1760506" y="195072"/>
                  </a:cubicBezTo>
                  <a:lnTo>
                    <a:pt x="1737932" y="420434"/>
                  </a:lnTo>
                  <a:cubicBezTo>
                    <a:pt x="1658303" y="441484"/>
                    <a:pt x="1578102" y="460058"/>
                    <a:pt x="1507141" y="460058"/>
                  </a:cubicBezTo>
                  <a:cubicBezTo>
                    <a:pt x="1436180" y="460058"/>
                    <a:pt x="1356074" y="441484"/>
                    <a:pt x="1276350" y="420434"/>
                  </a:cubicBezTo>
                  <a:lnTo>
                    <a:pt x="1253776" y="195072"/>
                  </a:lnTo>
                  <a:cubicBezTo>
                    <a:pt x="1251966" y="176498"/>
                    <a:pt x="1257872" y="158591"/>
                    <a:pt x="1270445" y="144780"/>
                  </a:cubicBezTo>
                  <a:lnTo>
                    <a:pt x="1270445" y="144780"/>
                  </a:lnTo>
                  <a:close/>
                  <a:moveTo>
                    <a:pt x="787146" y="3696367"/>
                  </a:moveTo>
                  <a:lnTo>
                    <a:pt x="715613" y="3566351"/>
                  </a:lnTo>
                  <a:cubicBezTo>
                    <a:pt x="702850" y="3543014"/>
                    <a:pt x="676561" y="3530632"/>
                    <a:pt x="650367" y="3535490"/>
                  </a:cubicBezTo>
                  <a:lnTo>
                    <a:pt x="437579" y="3575018"/>
                  </a:lnTo>
                  <a:lnTo>
                    <a:pt x="685800" y="2957894"/>
                  </a:lnTo>
                  <a:cubicBezTo>
                    <a:pt x="705612" y="2977610"/>
                    <a:pt x="727996" y="2995041"/>
                    <a:pt x="753332" y="3009805"/>
                  </a:cubicBezTo>
                  <a:cubicBezTo>
                    <a:pt x="809625" y="3042476"/>
                    <a:pt x="870966" y="3054572"/>
                    <a:pt x="934784" y="3054572"/>
                  </a:cubicBezTo>
                  <a:cubicBezTo>
                    <a:pt x="972312" y="3054572"/>
                    <a:pt x="1010793" y="3050382"/>
                    <a:pt x="1049655" y="3043619"/>
                  </a:cubicBezTo>
                  <a:lnTo>
                    <a:pt x="787146" y="3696367"/>
                  </a:lnTo>
                  <a:close/>
                  <a:moveTo>
                    <a:pt x="2576798" y="3575018"/>
                  </a:moveTo>
                  <a:lnTo>
                    <a:pt x="2364010" y="3535490"/>
                  </a:lnTo>
                  <a:cubicBezTo>
                    <a:pt x="2337911" y="3530632"/>
                    <a:pt x="2311622" y="3543110"/>
                    <a:pt x="2298764" y="3566351"/>
                  </a:cubicBezTo>
                  <a:lnTo>
                    <a:pt x="2227231" y="3696367"/>
                  </a:lnTo>
                  <a:lnTo>
                    <a:pt x="1964722" y="3043524"/>
                  </a:lnTo>
                  <a:cubicBezTo>
                    <a:pt x="2069687" y="3061716"/>
                    <a:pt x="2171605" y="3061526"/>
                    <a:pt x="2261045" y="3009710"/>
                  </a:cubicBezTo>
                  <a:cubicBezTo>
                    <a:pt x="2286476" y="2995041"/>
                    <a:pt x="2308765" y="2977515"/>
                    <a:pt x="2328577" y="2957799"/>
                  </a:cubicBezTo>
                  <a:lnTo>
                    <a:pt x="2576798" y="3575018"/>
                  </a:lnTo>
                  <a:close/>
                  <a:moveTo>
                    <a:pt x="2669858" y="2043970"/>
                  </a:moveTo>
                  <a:cubicBezTo>
                    <a:pt x="2598325" y="2113598"/>
                    <a:pt x="2524411" y="2185511"/>
                    <a:pt x="2478500" y="2264950"/>
                  </a:cubicBezTo>
                  <a:cubicBezTo>
                    <a:pt x="2430590" y="2347817"/>
                    <a:pt x="2403729" y="2450592"/>
                    <a:pt x="2377821" y="2549938"/>
                  </a:cubicBezTo>
                  <a:cubicBezTo>
                    <a:pt x="2338292" y="2701385"/>
                    <a:pt x="2300954" y="2844451"/>
                    <a:pt x="2199418" y="2903125"/>
                  </a:cubicBezTo>
                  <a:cubicBezTo>
                    <a:pt x="2102834" y="2959037"/>
                    <a:pt x="1962722" y="2921318"/>
                    <a:pt x="1814417" y="2881313"/>
                  </a:cubicBezTo>
                  <a:cubicBezTo>
                    <a:pt x="1712786" y="2853881"/>
                    <a:pt x="1607725" y="2825591"/>
                    <a:pt x="1507236" y="2825591"/>
                  </a:cubicBezTo>
                  <a:cubicBezTo>
                    <a:pt x="1406747" y="2825591"/>
                    <a:pt x="1301687" y="2853881"/>
                    <a:pt x="1200055" y="2881313"/>
                  </a:cubicBezTo>
                  <a:cubicBezTo>
                    <a:pt x="1051751" y="2921318"/>
                    <a:pt x="911733" y="2959037"/>
                    <a:pt x="815054" y="2903125"/>
                  </a:cubicBezTo>
                  <a:cubicBezTo>
                    <a:pt x="713518" y="2844451"/>
                    <a:pt x="676180" y="2701385"/>
                    <a:pt x="636651" y="2549938"/>
                  </a:cubicBezTo>
                  <a:cubicBezTo>
                    <a:pt x="610743" y="2450592"/>
                    <a:pt x="583883" y="2347817"/>
                    <a:pt x="535972" y="2264950"/>
                  </a:cubicBezTo>
                  <a:cubicBezTo>
                    <a:pt x="489966" y="2185511"/>
                    <a:pt x="416052" y="2113598"/>
                    <a:pt x="344519" y="2043970"/>
                  </a:cubicBezTo>
                  <a:cubicBezTo>
                    <a:pt x="230696" y="1933194"/>
                    <a:pt x="123158" y="1828610"/>
                    <a:pt x="123158" y="1704404"/>
                  </a:cubicBezTo>
                  <a:cubicBezTo>
                    <a:pt x="123158" y="1580293"/>
                    <a:pt x="230696" y="1475613"/>
                    <a:pt x="344519" y="1364837"/>
                  </a:cubicBezTo>
                  <a:cubicBezTo>
                    <a:pt x="416052" y="1295305"/>
                    <a:pt x="489966" y="1223296"/>
                    <a:pt x="535972" y="1143857"/>
                  </a:cubicBezTo>
                  <a:cubicBezTo>
                    <a:pt x="583883" y="1060990"/>
                    <a:pt x="610743" y="958215"/>
                    <a:pt x="636651" y="858869"/>
                  </a:cubicBezTo>
                  <a:cubicBezTo>
                    <a:pt x="676180" y="707422"/>
                    <a:pt x="713518" y="564356"/>
                    <a:pt x="815054" y="505587"/>
                  </a:cubicBezTo>
                  <a:cubicBezTo>
                    <a:pt x="850106" y="485299"/>
                    <a:pt x="890778" y="477393"/>
                    <a:pt x="935641" y="477393"/>
                  </a:cubicBezTo>
                  <a:cubicBezTo>
                    <a:pt x="1014317" y="477393"/>
                    <a:pt x="1105567" y="501968"/>
                    <a:pt x="1200055" y="527495"/>
                  </a:cubicBezTo>
                  <a:cubicBezTo>
                    <a:pt x="1301687" y="554831"/>
                    <a:pt x="1406747" y="583216"/>
                    <a:pt x="1507236" y="583216"/>
                  </a:cubicBezTo>
                  <a:cubicBezTo>
                    <a:pt x="1607725" y="583216"/>
                    <a:pt x="1712786" y="554831"/>
                    <a:pt x="1814417" y="527495"/>
                  </a:cubicBezTo>
                  <a:cubicBezTo>
                    <a:pt x="1962722" y="487490"/>
                    <a:pt x="2102834" y="449771"/>
                    <a:pt x="2199418" y="505587"/>
                  </a:cubicBezTo>
                  <a:cubicBezTo>
                    <a:pt x="2300954" y="564356"/>
                    <a:pt x="2338292" y="707422"/>
                    <a:pt x="2377821" y="858869"/>
                  </a:cubicBezTo>
                  <a:cubicBezTo>
                    <a:pt x="2403729" y="958215"/>
                    <a:pt x="2430590" y="1060990"/>
                    <a:pt x="2478500" y="1143857"/>
                  </a:cubicBezTo>
                  <a:cubicBezTo>
                    <a:pt x="2524411" y="1223296"/>
                    <a:pt x="2598420" y="1295210"/>
                    <a:pt x="2669858" y="1364837"/>
                  </a:cubicBezTo>
                  <a:cubicBezTo>
                    <a:pt x="2783681" y="1475613"/>
                    <a:pt x="2891219" y="1580197"/>
                    <a:pt x="2891219" y="1704404"/>
                  </a:cubicBezTo>
                  <a:cubicBezTo>
                    <a:pt x="2891219" y="1828610"/>
                    <a:pt x="2783681" y="1933194"/>
                    <a:pt x="2669858" y="2043970"/>
                  </a:cubicBezTo>
                  <a:lnTo>
                    <a:pt x="2669858" y="204397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61" name="任意多边形: 形状 60">
              <a:extLst>
                <a:ext uri="{FF2B5EF4-FFF2-40B4-BE49-F238E27FC236}">
                  <a16:creationId xmlns:a16="http://schemas.microsoft.com/office/drawing/2014/main" id="{F7ED51E8-A268-097F-5C6C-CD621AB2FC44}"/>
                </a:ext>
              </a:extLst>
            </p:cNvPr>
            <p:cNvSpPr/>
            <p:nvPr/>
          </p:nvSpPr>
          <p:spPr>
            <a:xfrm>
              <a:off x="4603475" y="2132452"/>
              <a:ext cx="2094483" cy="2094473"/>
            </a:xfrm>
            <a:custGeom>
              <a:avLst/>
              <a:gdLst>
                <a:gd name="connsiteX0" fmla="*/ 1741413 w 2094483"/>
                <a:gd name="connsiteY0" fmla="*/ 264037 h 2094473"/>
                <a:gd name="connsiteX1" fmla="*/ 1656831 w 2094483"/>
                <a:gd name="connsiteY1" fmla="*/ 266419 h 2094473"/>
                <a:gd name="connsiteX2" fmla="*/ 1659974 w 2094483"/>
                <a:gd name="connsiteY2" fmla="*/ 356430 h 2094473"/>
                <a:gd name="connsiteX3" fmla="*/ 1970775 w 2094483"/>
                <a:gd name="connsiteY3" fmla="*/ 1074329 h 2094473"/>
                <a:gd name="connsiteX4" fmla="*/ 1078283 w 2094483"/>
                <a:gd name="connsiteY4" fmla="*/ 1970822 h 2094473"/>
                <a:gd name="connsiteX5" fmla="*/ 123592 w 2094483"/>
                <a:gd name="connsiteY5" fmla="*/ 1017370 h 2094473"/>
                <a:gd name="connsiteX6" fmla="*/ 1008560 w 2094483"/>
                <a:gd name="connsiteY6" fmla="*/ 124020 h 2094473"/>
                <a:gd name="connsiteX7" fmla="*/ 1382987 w 2094483"/>
                <a:gd name="connsiteY7" fmla="*/ 186504 h 2094473"/>
                <a:gd name="connsiteX8" fmla="*/ 1448900 w 2094483"/>
                <a:gd name="connsiteY8" fmla="*/ 173074 h 2094473"/>
                <a:gd name="connsiteX9" fmla="*/ 1449853 w 2094483"/>
                <a:gd name="connsiteY9" fmla="*/ 172121 h 2094473"/>
                <a:gd name="connsiteX10" fmla="*/ 1429470 w 2094483"/>
                <a:gd name="connsiteY10" fmla="*/ 72299 h 2094473"/>
                <a:gd name="connsiteX11" fmla="*/ 1018370 w 2094483"/>
                <a:gd name="connsiteY11" fmla="*/ 385 h 2094473"/>
                <a:gd name="connsiteX12" fmla="*/ 53 w 2094483"/>
                <a:gd name="connsiteY12" fmla="*/ 1036705 h 2094473"/>
                <a:gd name="connsiteX13" fmla="*/ 1082759 w 2094483"/>
                <a:gd name="connsiteY13" fmla="*/ 2093885 h 2094473"/>
                <a:gd name="connsiteX14" fmla="*/ 2093838 w 2094483"/>
                <a:gd name="connsiteY14" fmla="*/ 1084997 h 2094473"/>
                <a:gd name="connsiteX15" fmla="*/ 1741413 w 2094483"/>
                <a:gd name="connsiteY15" fmla="*/ 264037 h 2094473"/>
                <a:gd name="connsiteX16" fmla="*/ 1741413 w 2094483"/>
                <a:gd name="connsiteY16" fmla="*/ 264037 h 2094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94483" h="2094473">
                  <a:moveTo>
                    <a:pt x="1741413" y="264037"/>
                  </a:moveTo>
                  <a:cubicBezTo>
                    <a:pt x="1716934" y="242416"/>
                    <a:pt x="1679882" y="243368"/>
                    <a:pt x="1656831" y="266419"/>
                  </a:cubicBezTo>
                  <a:cubicBezTo>
                    <a:pt x="1631590" y="291660"/>
                    <a:pt x="1633304" y="332713"/>
                    <a:pt x="1659974" y="356430"/>
                  </a:cubicBezTo>
                  <a:cubicBezTo>
                    <a:pt x="1856951" y="531404"/>
                    <a:pt x="1978871" y="788960"/>
                    <a:pt x="1970775" y="1074329"/>
                  </a:cubicBezTo>
                  <a:cubicBezTo>
                    <a:pt x="1956869" y="1559818"/>
                    <a:pt x="1563677" y="1954820"/>
                    <a:pt x="1078283" y="1970822"/>
                  </a:cubicBezTo>
                  <a:cubicBezTo>
                    <a:pt x="544597" y="1988444"/>
                    <a:pt x="106733" y="1550865"/>
                    <a:pt x="123592" y="1017370"/>
                  </a:cubicBezTo>
                  <a:cubicBezTo>
                    <a:pt x="138927" y="535881"/>
                    <a:pt x="527261" y="143832"/>
                    <a:pt x="1008560" y="124020"/>
                  </a:cubicBezTo>
                  <a:cubicBezTo>
                    <a:pt x="1140957" y="118591"/>
                    <a:pt x="1267545" y="141260"/>
                    <a:pt x="1382987" y="186504"/>
                  </a:cubicBezTo>
                  <a:cubicBezTo>
                    <a:pt x="1405752" y="195457"/>
                    <a:pt x="1431660" y="190409"/>
                    <a:pt x="1448900" y="173074"/>
                  </a:cubicBezTo>
                  <a:lnTo>
                    <a:pt x="1449853" y="172121"/>
                  </a:lnTo>
                  <a:cubicBezTo>
                    <a:pt x="1480809" y="141165"/>
                    <a:pt x="1470141" y="88396"/>
                    <a:pt x="1429470" y="72299"/>
                  </a:cubicBezTo>
                  <a:cubicBezTo>
                    <a:pt x="1302596" y="22388"/>
                    <a:pt x="1163627" y="-3520"/>
                    <a:pt x="1018370" y="385"/>
                  </a:cubicBezTo>
                  <a:cubicBezTo>
                    <a:pt x="469064" y="15244"/>
                    <a:pt x="5482" y="487208"/>
                    <a:pt x="53" y="1036705"/>
                  </a:cubicBezTo>
                  <a:cubicBezTo>
                    <a:pt x="-5853" y="1630780"/>
                    <a:pt x="485637" y="2113697"/>
                    <a:pt x="1082759" y="2093885"/>
                  </a:cubicBezTo>
                  <a:cubicBezTo>
                    <a:pt x="1630161" y="2075692"/>
                    <a:pt x="2074503" y="1632304"/>
                    <a:pt x="2093838" y="1084997"/>
                  </a:cubicBezTo>
                  <a:cubicBezTo>
                    <a:pt x="2105173" y="758671"/>
                    <a:pt x="1966489" y="463681"/>
                    <a:pt x="1741413" y="264037"/>
                  </a:cubicBezTo>
                  <a:lnTo>
                    <a:pt x="1741413" y="264037"/>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62" name="任意多边形: 形状 61">
              <a:extLst>
                <a:ext uri="{FF2B5EF4-FFF2-40B4-BE49-F238E27FC236}">
                  <a16:creationId xmlns:a16="http://schemas.microsoft.com/office/drawing/2014/main" id="{A486BA17-A1F3-0E74-6D9D-FBAA52609418}"/>
                </a:ext>
              </a:extLst>
            </p:cNvPr>
            <p:cNvSpPr/>
            <p:nvPr/>
          </p:nvSpPr>
          <p:spPr>
            <a:xfrm>
              <a:off x="4849749" y="2378963"/>
              <a:ext cx="862393" cy="862393"/>
            </a:xfrm>
            <a:custGeom>
              <a:avLst/>
              <a:gdLst>
                <a:gd name="connsiteX0" fmla="*/ 800767 w 862393"/>
                <a:gd name="connsiteY0" fmla="*/ 0 h 862393"/>
                <a:gd name="connsiteX1" fmla="*/ 0 w 862393"/>
                <a:gd name="connsiteY1" fmla="*/ 800767 h 862393"/>
                <a:gd name="connsiteX2" fmla="*/ 61531 w 862393"/>
                <a:gd name="connsiteY2" fmla="*/ 862394 h 862393"/>
                <a:gd name="connsiteX3" fmla="*/ 123158 w 862393"/>
                <a:gd name="connsiteY3" fmla="*/ 800767 h 862393"/>
                <a:gd name="connsiteX4" fmla="*/ 800767 w 862393"/>
                <a:gd name="connsiteY4" fmla="*/ 123158 h 862393"/>
                <a:gd name="connsiteX5" fmla="*/ 862393 w 862393"/>
                <a:gd name="connsiteY5" fmla="*/ 61627 h 862393"/>
                <a:gd name="connsiteX6" fmla="*/ 800767 w 862393"/>
                <a:gd name="connsiteY6" fmla="*/ 0 h 862393"/>
                <a:gd name="connsiteX7" fmla="*/ 800767 w 862393"/>
                <a:gd name="connsiteY7" fmla="*/ 0 h 862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2393" h="862393">
                  <a:moveTo>
                    <a:pt x="800767" y="0"/>
                  </a:moveTo>
                  <a:cubicBezTo>
                    <a:pt x="359188" y="0"/>
                    <a:pt x="0" y="359188"/>
                    <a:pt x="0" y="800767"/>
                  </a:cubicBezTo>
                  <a:cubicBezTo>
                    <a:pt x="0" y="834771"/>
                    <a:pt x="27622" y="862394"/>
                    <a:pt x="61531" y="862394"/>
                  </a:cubicBezTo>
                  <a:cubicBezTo>
                    <a:pt x="95536" y="862394"/>
                    <a:pt x="123158" y="834771"/>
                    <a:pt x="123158" y="800767"/>
                  </a:cubicBezTo>
                  <a:cubicBezTo>
                    <a:pt x="123158" y="427101"/>
                    <a:pt x="427101" y="123158"/>
                    <a:pt x="800767" y="123158"/>
                  </a:cubicBezTo>
                  <a:cubicBezTo>
                    <a:pt x="834771" y="123158"/>
                    <a:pt x="862393" y="95631"/>
                    <a:pt x="862393" y="61627"/>
                  </a:cubicBezTo>
                  <a:cubicBezTo>
                    <a:pt x="862393" y="27527"/>
                    <a:pt x="834771" y="0"/>
                    <a:pt x="800767" y="0"/>
                  </a:cubicBezTo>
                  <a:lnTo>
                    <a:pt x="800767"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63" name="任意多边形: 形状 62">
              <a:extLst>
                <a:ext uri="{FF2B5EF4-FFF2-40B4-BE49-F238E27FC236}">
                  <a16:creationId xmlns:a16="http://schemas.microsoft.com/office/drawing/2014/main" id="{B0B9F9AC-E58A-345F-1D21-0470E55DEC4B}"/>
                </a:ext>
              </a:extLst>
            </p:cNvPr>
            <p:cNvSpPr/>
            <p:nvPr/>
          </p:nvSpPr>
          <p:spPr>
            <a:xfrm>
              <a:off x="5588984" y="3118103"/>
              <a:ext cx="862393" cy="862298"/>
            </a:xfrm>
            <a:custGeom>
              <a:avLst/>
              <a:gdLst>
                <a:gd name="connsiteX0" fmla="*/ 800767 w 862393"/>
                <a:gd name="connsiteY0" fmla="*/ 0 h 862298"/>
                <a:gd name="connsiteX1" fmla="*/ 739140 w 862393"/>
                <a:gd name="connsiteY1" fmla="*/ 61532 h 862298"/>
                <a:gd name="connsiteX2" fmla="*/ 61531 w 862393"/>
                <a:gd name="connsiteY2" fmla="*/ 739140 h 862298"/>
                <a:gd name="connsiteX3" fmla="*/ 0 w 862393"/>
                <a:gd name="connsiteY3" fmla="*/ 800767 h 862298"/>
                <a:gd name="connsiteX4" fmla="*/ 61531 w 862393"/>
                <a:gd name="connsiteY4" fmla="*/ 862298 h 862298"/>
                <a:gd name="connsiteX5" fmla="*/ 862393 w 862393"/>
                <a:gd name="connsiteY5" fmla="*/ 61532 h 862298"/>
                <a:gd name="connsiteX6" fmla="*/ 800767 w 862393"/>
                <a:gd name="connsiteY6" fmla="*/ 0 h 862298"/>
                <a:gd name="connsiteX7" fmla="*/ 800767 w 862393"/>
                <a:gd name="connsiteY7" fmla="*/ 0 h 862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2393" h="862298">
                  <a:moveTo>
                    <a:pt x="800767" y="0"/>
                  </a:moveTo>
                  <a:cubicBezTo>
                    <a:pt x="766763" y="0"/>
                    <a:pt x="739140" y="27622"/>
                    <a:pt x="739140" y="61532"/>
                  </a:cubicBezTo>
                  <a:cubicBezTo>
                    <a:pt x="739140" y="435197"/>
                    <a:pt x="435197" y="739140"/>
                    <a:pt x="61531" y="739140"/>
                  </a:cubicBezTo>
                  <a:cubicBezTo>
                    <a:pt x="27527" y="739140"/>
                    <a:pt x="0" y="766763"/>
                    <a:pt x="0" y="800767"/>
                  </a:cubicBezTo>
                  <a:cubicBezTo>
                    <a:pt x="0" y="834771"/>
                    <a:pt x="27527" y="862298"/>
                    <a:pt x="61531" y="862298"/>
                  </a:cubicBezTo>
                  <a:cubicBezTo>
                    <a:pt x="503110" y="862298"/>
                    <a:pt x="862393" y="503110"/>
                    <a:pt x="862393" y="61532"/>
                  </a:cubicBezTo>
                  <a:cubicBezTo>
                    <a:pt x="862393" y="27622"/>
                    <a:pt x="834771" y="0"/>
                    <a:pt x="800767" y="0"/>
                  </a:cubicBezTo>
                  <a:lnTo>
                    <a:pt x="800767"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sp>
        <p:nvSpPr>
          <p:cNvPr id="64" name="文本框 63">
            <a:extLst>
              <a:ext uri="{FF2B5EF4-FFF2-40B4-BE49-F238E27FC236}">
                <a16:creationId xmlns:a16="http://schemas.microsoft.com/office/drawing/2014/main" id="{448D7E5D-ADBE-1EEF-D0B1-AA119A97D417}"/>
              </a:ext>
            </a:extLst>
          </p:cNvPr>
          <p:cNvSpPr txBox="1"/>
          <p:nvPr/>
        </p:nvSpPr>
        <p:spPr>
          <a:xfrm>
            <a:off x="986589" y="681857"/>
            <a:ext cx="4167302" cy="769441"/>
          </a:xfrm>
          <a:prstGeom prst="rect">
            <a:avLst/>
          </a:prstGeom>
          <a:noFill/>
        </p:spPr>
        <p:txBody>
          <a:bodyPr wrap="square" rtlCol="0">
            <a:spAutoFit/>
          </a:bodyPr>
          <a:lstStyle/>
          <a:p>
            <a:r>
              <a:rPr lang="zh-CN" altLang="en-US" sz="4400" dirty="0">
                <a:latin typeface="+mj-ea"/>
                <a:ea typeface="+mj-ea"/>
              </a:rPr>
              <a:t>这里是标题</a:t>
            </a:r>
          </a:p>
        </p:txBody>
      </p:sp>
      <p:sp>
        <p:nvSpPr>
          <p:cNvPr id="71" name="文本框 70">
            <a:extLst>
              <a:ext uri="{FF2B5EF4-FFF2-40B4-BE49-F238E27FC236}">
                <a16:creationId xmlns:a16="http://schemas.microsoft.com/office/drawing/2014/main" id="{6AD94DC3-C356-0581-CD4E-728D420C0353}"/>
              </a:ext>
            </a:extLst>
          </p:cNvPr>
          <p:cNvSpPr txBox="1"/>
          <p:nvPr/>
        </p:nvSpPr>
        <p:spPr>
          <a:xfrm>
            <a:off x="765939" y="3429000"/>
            <a:ext cx="1913021" cy="400110"/>
          </a:xfrm>
          <a:prstGeom prst="rect">
            <a:avLst/>
          </a:prstGeom>
          <a:noFill/>
        </p:spPr>
        <p:txBody>
          <a:bodyPr wrap="square" rtlCol="0">
            <a:spAutoFit/>
          </a:bodyPr>
          <a:lstStyle/>
          <a:p>
            <a:pPr algn="ctr"/>
            <a:r>
              <a:rPr lang="zh-CN" altLang="en-US" sz="2000" dirty="0">
                <a:latin typeface="+mj-ea"/>
                <a:ea typeface="+mj-ea"/>
              </a:rPr>
              <a:t>这里是标题</a:t>
            </a:r>
          </a:p>
        </p:txBody>
      </p:sp>
      <p:sp>
        <p:nvSpPr>
          <p:cNvPr id="72" name="文本框 71">
            <a:extLst>
              <a:ext uri="{FF2B5EF4-FFF2-40B4-BE49-F238E27FC236}">
                <a16:creationId xmlns:a16="http://schemas.microsoft.com/office/drawing/2014/main" id="{E0E75D3A-A67E-56E9-AB02-538B582E28E1}"/>
              </a:ext>
            </a:extLst>
          </p:cNvPr>
          <p:cNvSpPr txBox="1"/>
          <p:nvPr/>
        </p:nvSpPr>
        <p:spPr>
          <a:xfrm>
            <a:off x="826235" y="3913513"/>
            <a:ext cx="1729577" cy="1032142"/>
          </a:xfrm>
          <a:prstGeom prst="rect">
            <a:avLst/>
          </a:prstGeom>
          <a:noFill/>
        </p:spPr>
        <p:txBody>
          <a:bodyPr wrap="square" rtlCol="0">
            <a:spAutoFit/>
          </a:bodyPr>
          <a:lstStyle>
            <a:defPPr>
              <a:defRPr lang="zh-CN"/>
            </a:defPPr>
            <a:lvl1pPr algn="r">
              <a:lnSpc>
                <a:spcPct val="130000"/>
              </a:lnSpc>
              <a:defRPr sz="1600">
                <a:latin typeface="+mn-ea"/>
              </a:defRPr>
            </a:lvl1pPr>
          </a:lstStyle>
          <a:p>
            <a:pPr algn="ctr"/>
            <a:r>
              <a:rPr lang="zh-CN" altLang="en-US" dirty="0"/>
              <a:t>这里是正文这里是正文这里是正文这里是正文</a:t>
            </a:r>
          </a:p>
        </p:txBody>
      </p:sp>
      <p:sp>
        <p:nvSpPr>
          <p:cNvPr id="76" name="文本框 75">
            <a:extLst>
              <a:ext uri="{FF2B5EF4-FFF2-40B4-BE49-F238E27FC236}">
                <a16:creationId xmlns:a16="http://schemas.microsoft.com/office/drawing/2014/main" id="{941EC94C-C62C-770A-9D54-7A68122A438D}"/>
              </a:ext>
            </a:extLst>
          </p:cNvPr>
          <p:cNvSpPr txBox="1"/>
          <p:nvPr/>
        </p:nvSpPr>
        <p:spPr>
          <a:xfrm>
            <a:off x="2991718" y="3175635"/>
            <a:ext cx="1913021" cy="400110"/>
          </a:xfrm>
          <a:prstGeom prst="rect">
            <a:avLst/>
          </a:prstGeom>
          <a:noFill/>
        </p:spPr>
        <p:txBody>
          <a:bodyPr wrap="square" rtlCol="0">
            <a:spAutoFit/>
          </a:bodyPr>
          <a:lstStyle/>
          <a:p>
            <a:pPr algn="ctr"/>
            <a:r>
              <a:rPr lang="zh-CN" altLang="en-US" sz="2000" dirty="0">
                <a:latin typeface="+mj-ea"/>
                <a:ea typeface="+mj-ea"/>
              </a:rPr>
              <a:t>这里是标题</a:t>
            </a:r>
          </a:p>
        </p:txBody>
      </p:sp>
      <p:sp>
        <p:nvSpPr>
          <p:cNvPr id="77" name="文本框 76">
            <a:extLst>
              <a:ext uri="{FF2B5EF4-FFF2-40B4-BE49-F238E27FC236}">
                <a16:creationId xmlns:a16="http://schemas.microsoft.com/office/drawing/2014/main" id="{91740485-E324-A58B-FB1C-D32FAB47B751}"/>
              </a:ext>
            </a:extLst>
          </p:cNvPr>
          <p:cNvSpPr txBox="1"/>
          <p:nvPr/>
        </p:nvSpPr>
        <p:spPr>
          <a:xfrm>
            <a:off x="3052014" y="3660148"/>
            <a:ext cx="1729577" cy="1032142"/>
          </a:xfrm>
          <a:prstGeom prst="rect">
            <a:avLst/>
          </a:prstGeom>
          <a:noFill/>
        </p:spPr>
        <p:txBody>
          <a:bodyPr wrap="square" rtlCol="0">
            <a:spAutoFit/>
          </a:bodyPr>
          <a:lstStyle>
            <a:defPPr>
              <a:defRPr lang="zh-CN"/>
            </a:defPPr>
            <a:lvl1pPr algn="r">
              <a:lnSpc>
                <a:spcPct val="130000"/>
              </a:lnSpc>
              <a:defRPr sz="1600">
                <a:latin typeface="+mn-ea"/>
              </a:defRPr>
            </a:lvl1pPr>
          </a:lstStyle>
          <a:p>
            <a:pPr algn="ctr"/>
            <a:r>
              <a:rPr lang="zh-CN" altLang="en-US" dirty="0"/>
              <a:t>这里是正文这里是正文这里是正文这里是正文</a:t>
            </a:r>
          </a:p>
        </p:txBody>
      </p:sp>
      <p:sp>
        <p:nvSpPr>
          <p:cNvPr id="78" name="文本框 77">
            <a:extLst>
              <a:ext uri="{FF2B5EF4-FFF2-40B4-BE49-F238E27FC236}">
                <a16:creationId xmlns:a16="http://schemas.microsoft.com/office/drawing/2014/main" id="{CF81B48C-2FBA-2FC0-B3F7-EA791AC431A7}"/>
              </a:ext>
            </a:extLst>
          </p:cNvPr>
          <p:cNvSpPr txBox="1"/>
          <p:nvPr/>
        </p:nvSpPr>
        <p:spPr>
          <a:xfrm>
            <a:off x="5217497" y="3429000"/>
            <a:ext cx="1913021" cy="400110"/>
          </a:xfrm>
          <a:prstGeom prst="rect">
            <a:avLst/>
          </a:prstGeom>
          <a:noFill/>
        </p:spPr>
        <p:txBody>
          <a:bodyPr wrap="square" rtlCol="0">
            <a:spAutoFit/>
          </a:bodyPr>
          <a:lstStyle/>
          <a:p>
            <a:pPr algn="ctr"/>
            <a:r>
              <a:rPr lang="zh-CN" altLang="en-US" sz="2000" dirty="0">
                <a:latin typeface="+mj-ea"/>
                <a:ea typeface="+mj-ea"/>
              </a:rPr>
              <a:t>这里是标题</a:t>
            </a:r>
          </a:p>
        </p:txBody>
      </p:sp>
      <p:sp>
        <p:nvSpPr>
          <p:cNvPr id="79" name="文本框 78">
            <a:extLst>
              <a:ext uri="{FF2B5EF4-FFF2-40B4-BE49-F238E27FC236}">
                <a16:creationId xmlns:a16="http://schemas.microsoft.com/office/drawing/2014/main" id="{AD04F10B-4FA8-1673-1F50-026A743D22A7}"/>
              </a:ext>
            </a:extLst>
          </p:cNvPr>
          <p:cNvSpPr txBox="1"/>
          <p:nvPr/>
        </p:nvSpPr>
        <p:spPr>
          <a:xfrm>
            <a:off x="5277793" y="3913513"/>
            <a:ext cx="1729577" cy="1032142"/>
          </a:xfrm>
          <a:prstGeom prst="rect">
            <a:avLst/>
          </a:prstGeom>
          <a:noFill/>
        </p:spPr>
        <p:txBody>
          <a:bodyPr wrap="square" rtlCol="0">
            <a:spAutoFit/>
          </a:bodyPr>
          <a:lstStyle>
            <a:defPPr>
              <a:defRPr lang="zh-CN"/>
            </a:defPPr>
            <a:lvl1pPr algn="r">
              <a:lnSpc>
                <a:spcPct val="130000"/>
              </a:lnSpc>
              <a:defRPr sz="1600">
                <a:latin typeface="+mn-ea"/>
              </a:defRPr>
            </a:lvl1pPr>
          </a:lstStyle>
          <a:p>
            <a:pPr algn="ctr"/>
            <a:r>
              <a:rPr lang="zh-CN" altLang="en-US" dirty="0"/>
              <a:t>这里是正文这里是正文这里是正文这里是正文</a:t>
            </a:r>
          </a:p>
        </p:txBody>
      </p:sp>
      <p:sp>
        <p:nvSpPr>
          <p:cNvPr id="80" name="文本框 79">
            <a:extLst>
              <a:ext uri="{FF2B5EF4-FFF2-40B4-BE49-F238E27FC236}">
                <a16:creationId xmlns:a16="http://schemas.microsoft.com/office/drawing/2014/main" id="{5377513B-51BB-94B7-A20D-3A5C9D2EEFCC}"/>
              </a:ext>
            </a:extLst>
          </p:cNvPr>
          <p:cNvSpPr txBox="1"/>
          <p:nvPr/>
        </p:nvSpPr>
        <p:spPr>
          <a:xfrm>
            <a:off x="7384858" y="3175635"/>
            <a:ext cx="1913021" cy="400110"/>
          </a:xfrm>
          <a:prstGeom prst="rect">
            <a:avLst/>
          </a:prstGeom>
          <a:noFill/>
        </p:spPr>
        <p:txBody>
          <a:bodyPr wrap="square" rtlCol="0">
            <a:spAutoFit/>
          </a:bodyPr>
          <a:lstStyle/>
          <a:p>
            <a:pPr algn="ctr"/>
            <a:r>
              <a:rPr lang="zh-CN" altLang="en-US" sz="2000" dirty="0">
                <a:latin typeface="+mj-ea"/>
                <a:ea typeface="+mj-ea"/>
              </a:rPr>
              <a:t>这里是标题</a:t>
            </a:r>
          </a:p>
        </p:txBody>
      </p:sp>
      <p:sp>
        <p:nvSpPr>
          <p:cNvPr id="81" name="文本框 80">
            <a:extLst>
              <a:ext uri="{FF2B5EF4-FFF2-40B4-BE49-F238E27FC236}">
                <a16:creationId xmlns:a16="http://schemas.microsoft.com/office/drawing/2014/main" id="{1D892498-C67B-02CE-EC41-6509A4CC02AA}"/>
              </a:ext>
            </a:extLst>
          </p:cNvPr>
          <p:cNvSpPr txBox="1"/>
          <p:nvPr/>
        </p:nvSpPr>
        <p:spPr>
          <a:xfrm>
            <a:off x="7445154" y="3660148"/>
            <a:ext cx="1729577" cy="1032142"/>
          </a:xfrm>
          <a:prstGeom prst="rect">
            <a:avLst/>
          </a:prstGeom>
          <a:noFill/>
        </p:spPr>
        <p:txBody>
          <a:bodyPr wrap="square" rtlCol="0">
            <a:spAutoFit/>
          </a:bodyPr>
          <a:lstStyle>
            <a:defPPr>
              <a:defRPr lang="zh-CN"/>
            </a:defPPr>
            <a:lvl1pPr algn="r">
              <a:lnSpc>
                <a:spcPct val="130000"/>
              </a:lnSpc>
              <a:defRPr sz="1600">
                <a:latin typeface="+mn-ea"/>
              </a:defRPr>
            </a:lvl1pPr>
          </a:lstStyle>
          <a:p>
            <a:pPr algn="ctr"/>
            <a:r>
              <a:rPr lang="zh-CN" altLang="en-US" dirty="0"/>
              <a:t>这里是正文这里是正文这里是正文这里是正文</a:t>
            </a:r>
          </a:p>
        </p:txBody>
      </p:sp>
      <p:sp>
        <p:nvSpPr>
          <p:cNvPr id="82" name="文本框 81">
            <a:extLst>
              <a:ext uri="{FF2B5EF4-FFF2-40B4-BE49-F238E27FC236}">
                <a16:creationId xmlns:a16="http://schemas.microsoft.com/office/drawing/2014/main" id="{91879DEE-721B-4D82-09EA-4F19B150BA27}"/>
              </a:ext>
            </a:extLst>
          </p:cNvPr>
          <p:cNvSpPr txBox="1"/>
          <p:nvPr/>
        </p:nvSpPr>
        <p:spPr>
          <a:xfrm>
            <a:off x="9560133" y="3429000"/>
            <a:ext cx="1913021" cy="400110"/>
          </a:xfrm>
          <a:prstGeom prst="rect">
            <a:avLst/>
          </a:prstGeom>
          <a:noFill/>
        </p:spPr>
        <p:txBody>
          <a:bodyPr wrap="square" rtlCol="0">
            <a:spAutoFit/>
          </a:bodyPr>
          <a:lstStyle/>
          <a:p>
            <a:pPr algn="ctr"/>
            <a:r>
              <a:rPr lang="zh-CN" altLang="en-US" sz="2000" dirty="0">
                <a:latin typeface="+mj-ea"/>
                <a:ea typeface="+mj-ea"/>
              </a:rPr>
              <a:t>这里是标题</a:t>
            </a:r>
          </a:p>
        </p:txBody>
      </p:sp>
      <p:sp>
        <p:nvSpPr>
          <p:cNvPr id="83" name="文本框 82">
            <a:extLst>
              <a:ext uri="{FF2B5EF4-FFF2-40B4-BE49-F238E27FC236}">
                <a16:creationId xmlns:a16="http://schemas.microsoft.com/office/drawing/2014/main" id="{265C182E-2921-DC2B-8037-9752B5CE413A}"/>
              </a:ext>
            </a:extLst>
          </p:cNvPr>
          <p:cNvSpPr txBox="1"/>
          <p:nvPr/>
        </p:nvSpPr>
        <p:spPr>
          <a:xfrm>
            <a:off x="9620429" y="3913513"/>
            <a:ext cx="1729577" cy="1032142"/>
          </a:xfrm>
          <a:prstGeom prst="rect">
            <a:avLst/>
          </a:prstGeom>
          <a:noFill/>
        </p:spPr>
        <p:txBody>
          <a:bodyPr wrap="square" rtlCol="0">
            <a:spAutoFit/>
          </a:bodyPr>
          <a:lstStyle>
            <a:defPPr>
              <a:defRPr lang="zh-CN"/>
            </a:defPPr>
            <a:lvl1pPr algn="r">
              <a:lnSpc>
                <a:spcPct val="130000"/>
              </a:lnSpc>
              <a:defRPr sz="1600">
                <a:latin typeface="+mn-ea"/>
              </a:defRPr>
            </a:lvl1pPr>
          </a:lstStyle>
          <a:p>
            <a:pPr algn="ctr"/>
            <a:r>
              <a:rPr lang="zh-CN" altLang="en-US" dirty="0"/>
              <a:t>这里是正文这里是正文这里是正文这里是正文</a:t>
            </a:r>
          </a:p>
        </p:txBody>
      </p:sp>
    </p:spTree>
    <p:extLst>
      <p:ext uri="{BB962C8B-B14F-4D97-AF65-F5344CB8AC3E}">
        <p14:creationId xmlns:p14="http://schemas.microsoft.com/office/powerpoint/2010/main" val="39380477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20000"/>
          </a:schemeClr>
        </a:solidFill>
        <a:effectLst/>
      </p:bgPr>
    </p:bg>
    <p:spTree>
      <p:nvGrpSpPr>
        <p:cNvPr id="1" name=""/>
        <p:cNvGrpSpPr/>
        <p:nvPr/>
      </p:nvGrpSpPr>
      <p:grpSpPr>
        <a:xfrm>
          <a:off x="0" y="0"/>
          <a:ext cx="0" cy="0"/>
          <a:chOff x="0" y="0"/>
          <a:chExt cx="0" cy="0"/>
        </a:xfrm>
      </p:grpSpPr>
      <p:sp>
        <p:nvSpPr>
          <p:cNvPr id="9" name="六边形 8">
            <a:extLst>
              <a:ext uri="{FF2B5EF4-FFF2-40B4-BE49-F238E27FC236}">
                <a16:creationId xmlns:a16="http://schemas.microsoft.com/office/drawing/2014/main" id="{76C5B0E3-0805-7D9A-9CA4-1434905B7D1D}"/>
              </a:ext>
            </a:extLst>
          </p:cNvPr>
          <p:cNvSpPr/>
          <p:nvPr/>
        </p:nvSpPr>
        <p:spPr>
          <a:xfrm rot="10800000" flipV="1">
            <a:off x="3685308" y="2189443"/>
            <a:ext cx="4821383" cy="4156366"/>
          </a:xfrm>
          <a:prstGeom prst="hexagon">
            <a:avLst/>
          </a:prstGeom>
          <a:noFill/>
          <a:ln>
            <a:solidFill>
              <a:schemeClr val="accent4">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a:extLst>
              <a:ext uri="{FF2B5EF4-FFF2-40B4-BE49-F238E27FC236}">
                <a16:creationId xmlns:a16="http://schemas.microsoft.com/office/drawing/2014/main" id="{12B270A0-8240-2B4B-BF14-02698F46A157}"/>
              </a:ext>
            </a:extLst>
          </p:cNvPr>
          <p:cNvSpPr/>
          <p:nvPr/>
        </p:nvSpPr>
        <p:spPr>
          <a:xfrm rot="10800000" flipV="1">
            <a:off x="3978680" y="2442350"/>
            <a:ext cx="4234638" cy="3650551"/>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1569584E-9A9A-FF80-01F4-BDCE30C4371A}"/>
              </a:ext>
            </a:extLst>
          </p:cNvPr>
          <p:cNvSpPr txBox="1"/>
          <p:nvPr/>
        </p:nvSpPr>
        <p:spPr>
          <a:xfrm>
            <a:off x="1495196" y="2559252"/>
            <a:ext cx="1635931" cy="400110"/>
          </a:xfrm>
          <a:prstGeom prst="rect">
            <a:avLst/>
          </a:prstGeom>
          <a:noFill/>
        </p:spPr>
        <p:txBody>
          <a:bodyPr wrap="square" rtlCol="0">
            <a:spAutoFit/>
          </a:bodyPr>
          <a:lstStyle/>
          <a:p>
            <a:pPr algn="r"/>
            <a:r>
              <a:rPr lang="zh-CN" altLang="en-US" sz="2000" dirty="0">
                <a:latin typeface="+mj-ea"/>
                <a:ea typeface="+mj-ea"/>
              </a:rPr>
              <a:t>这里是标题</a:t>
            </a:r>
          </a:p>
        </p:txBody>
      </p:sp>
      <p:sp>
        <p:nvSpPr>
          <p:cNvPr id="11" name="文本框 10">
            <a:extLst>
              <a:ext uri="{FF2B5EF4-FFF2-40B4-BE49-F238E27FC236}">
                <a16:creationId xmlns:a16="http://schemas.microsoft.com/office/drawing/2014/main" id="{9F566AF5-A810-1C04-D8AC-9D223234C8AC}"/>
              </a:ext>
            </a:extLst>
          </p:cNvPr>
          <p:cNvSpPr txBox="1"/>
          <p:nvPr/>
        </p:nvSpPr>
        <p:spPr>
          <a:xfrm>
            <a:off x="387762" y="2912929"/>
            <a:ext cx="2743365" cy="712054"/>
          </a:xfrm>
          <a:prstGeom prst="rect">
            <a:avLst/>
          </a:prstGeom>
          <a:noFill/>
        </p:spPr>
        <p:txBody>
          <a:bodyPr wrap="square" rtlCol="0">
            <a:spAutoFit/>
          </a:bodyPr>
          <a:lstStyle/>
          <a:p>
            <a:pPr algn="r">
              <a:lnSpc>
                <a:spcPct val="130000"/>
              </a:lnSpc>
            </a:pPr>
            <a:r>
              <a:rPr lang="zh-CN" altLang="en-US" sz="1600" dirty="0">
                <a:latin typeface="+mn-ea"/>
              </a:rPr>
              <a:t>这里是正文这里是正文这里是正文这里是正文</a:t>
            </a:r>
          </a:p>
        </p:txBody>
      </p:sp>
      <p:sp>
        <p:nvSpPr>
          <p:cNvPr id="17" name="文本框 16">
            <a:extLst>
              <a:ext uri="{FF2B5EF4-FFF2-40B4-BE49-F238E27FC236}">
                <a16:creationId xmlns:a16="http://schemas.microsoft.com/office/drawing/2014/main" id="{C91DAB1A-50FB-D25F-E5F8-C3579BD3343A}"/>
              </a:ext>
            </a:extLst>
          </p:cNvPr>
          <p:cNvSpPr txBox="1"/>
          <p:nvPr/>
        </p:nvSpPr>
        <p:spPr>
          <a:xfrm>
            <a:off x="8800062" y="2559252"/>
            <a:ext cx="1913021" cy="400110"/>
          </a:xfrm>
          <a:prstGeom prst="rect">
            <a:avLst/>
          </a:prstGeom>
          <a:noFill/>
        </p:spPr>
        <p:txBody>
          <a:bodyPr wrap="square" rtlCol="0">
            <a:spAutoFit/>
          </a:bodyPr>
          <a:lstStyle/>
          <a:p>
            <a:r>
              <a:rPr lang="zh-CN" altLang="en-US" sz="2000" dirty="0">
                <a:latin typeface="+mj-ea"/>
                <a:ea typeface="+mj-ea"/>
              </a:rPr>
              <a:t>这里是标题</a:t>
            </a:r>
          </a:p>
        </p:txBody>
      </p:sp>
      <p:sp>
        <p:nvSpPr>
          <p:cNvPr id="18" name="文本框 17">
            <a:extLst>
              <a:ext uri="{FF2B5EF4-FFF2-40B4-BE49-F238E27FC236}">
                <a16:creationId xmlns:a16="http://schemas.microsoft.com/office/drawing/2014/main" id="{0DE2B310-C64F-5564-8EBC-5FFF74A35FDE}"/>
              </a:ext>
            </a:extLst>
          </p:cNvPr>
          <p:cNvSpPr txBox="1"/>
          <p:nvPr/>
        </p:nvSpPr>
        <p:spPr>
          <a:xfrm>
            <a:off x="8800062" y="2912929"/>
            <a:ext cx="3004173" cy="712054"/>
          </a:xfrm>
          <a:prstGeom prst="rect">
            <a:avLst/>
          </a:prstGeom>
          <a:noFill/>
        </p:spPr>
        <p:txBody>
          <a:bodyPr wrap="square" rtlCol="0">
            <a:spAutoFit/>
          </a:bodyPr>
          <a:lstStyle/>
          <a:p>
            <a:pPr>
              <a:lnSpc>
                <a:spcPct val="130000"/>
              </a:lnSpc>
            </a:pPr>
            <a:r>
              <a:rPr lang="zh-CN" altLang="en-US" sz="1600" dirty="0">
                <a:latin typeface="+mn-ea"/>
              </a:rPr>
              <a:t>这里是正文这里是正文这里是正文这里是正文</a:t>
            </a:r>
          </a:p>
        </p:txBody>
      </p:sp>
      <p:sp>
        <p:nvSpPr>
          <p:cNvPr id="20" name="文本框 19">
            <a:extLst>
              <a:ext uri="{FF2B5EF4-FFF2-40B4-BE49-F238E27FC236}">
                <a16:creationId xmlns:a16="http://schemas.microsoft.com/office/drawing/2014/main" id="{8C5B0808-FD4B-5D8B-F321-D069BDB905B6}"/>
              </a:ext>
            </a:extLst>
          </p:cNvPr>
          <p:cNvSpPr txBox="1"/>
          <p:nvPr/>
        </p:nvSpPr>
        <p:spPr>
          <a:xfrm>
            <a:off x="8800062" y="3887474"/>
            <a:ext cx="1913021" cy="400110"/>
          </a:xfrm>
          <a:prstGeom prst="rect">
            <a:avLst/>
          </a:prstGeom>
          <a:noFill/>
        </p:spPr>
        <p:txBody>
          <a:bodyPr wrap="square" rtlCol="0">
            <a:spAutoFit/>
          </a:bodyPr>
          <a:lstStyle/>
          <a:p>
            <a:r>
              <a:rPr lang="zh-CN" altLang="en-US" sz="2000" dirty="0">
                <a:latin typeface="+mj-ea"/>
                <a:ea typeface="+mj-ea"/>
              </a:rPr>
              <a:t>这里是标题</a:t>
            </a:r>
          </a:p>
        </p:txBody>
      </p:sp>
      <p:sp>
        <p:nvSpPr>
          <p:cNvPr id="21" name="文本框 20">
            <a:extLst>
              <a:ext uri="{FF2B5EF4-FFF2-40B4-BE49-F238E27FC236}">
                <a16:creationId xmlns:a16="http://schemas.microsoft.com/office/drawing/2014/main" id="{8E2045C8-2E17-C173-5FA3-673943A44CBA}"/>
              </a:ext>
            </a:extLst>
          </p:cNvPr>
          <p:cNvSpPr txBox="1"/>
          <p:nvPr/>
        </p:nvSpPr>
        <p:spPr>
          <a:xfrm>
            <a:off x="8800062" y="4192616"/>
            <a:ext cx="3004173" cy="712054"/>
          </a:xfrm>
          <a:prstGeom prst="rect">
            <a:avLst/>
          </a:prstGeom>
          <a:noFill/>
        </p:spPr>
        <p:txBody>
          <a:bodyPr wrap="square" rtlCol="0">
            <a:spAutoFit/>
          </a:bodyPr>
          <a:lstStyle>
            <a:defPPr>
              <a:defRPr lang="zh-CN"/>
            </a:defPPr>
            <a:lvl1pPr>
              <a:lnSpc>
                <a:spcPct val="130000"/>
              </a:lnSpc>
              <a:defRPr sz="1600">
                <a:latin typeface="+mn-ea"/>
              </a:defRPr>
            </a:lvl1pPr>
          </a:lstStyle>
          <a:p>
            <a:r>
              <a:rPr lang="zh-CN" altLang="en-US" dirty="0"/>
              <a:t>这里是正文这里是正文这里是正文这里是正文</a:t>
            </a:r>
          </a:p>
        </p:txBody>
      </p:sp>
      <p:sp>
        <p:nvSpPr>
          <p:cNvPr id="23" name="文本框 22">
            <a:extLst>
              <a:ext uri="{FF2B5EF4-FFF2-40B4-BE49-F238E27FC236}">
                <a16:creationId xmlns:a16="http://schemas.microsoft.com/office/drawing/2014/main" id="{D6F93908-5617-3C39-3222-9E024C07FF58}"/>
              </a:ext>
            </a:extLst>
          </p:cNvPr>
          <p:cNvSpPr txBox="1"/>
          <p:nvPr/>
        </p:nvSpPr>
        <p:spPr>
          <a:xfrm>
            <a:off x="8800062" y="5280254"/>
            <a:ext cx="1913021" cy="400110"/>
          </a:xfrm>
          <a:prstGeom prst="rect">
            <a:avLst/>
          </a:prstGeom>
          <a:noFill/>
        </p:spPr>
        <p:txBody>
          <a:bodyPr wrap="square" rtlCol="0">
            <a:spAutoFit/>
          </a:bodyPr>
          <a:lstStyle/>
          <a:p>
            <a:r>
              <a:rPr lang="zh-CN" altLang="en-US" sz="2000" dirty="0">
                <a:latin typeface="+mj-ea"/>
                <a:ea typeface="+mj-ea"/>
              </a:rPr>
              <a:t>这里是标题</a:t>
            </a:r>
          </a:p>
        </p:txBody>
      </p:sp>
      <p:sp>
        <p:nvSpPr>
          <p:cNvPr id="24" name="文本框 23">
            <a:extLst>
              <a:ext uri="{FF2B5EF4-FFF2-40B4-BE49-F238E27FC236}">
                <a16:creationId xmlns:a16="http://schemas.microsoft.com/office/drawing/2014/main" id="{C098D8BC-9760-DF1B-E430-5973E6FE067D}"/>
              </a:ext>
            </a:extLst>
          </p:cNvPr>
          <p:cNvSpPr txBox="1"/>
          <p:nvPr/>
        </p:nvSpPr>
        <p:spPr>
          <a:xfrm>
            <a:off x="8800062" y="5633756"/>
            <a:ext cx="2743365" cy="712054"/>
          </a:xfrm>
          <a:prstGeom prst="rect">
            <a:avLst/>
          </a:prstGeom>
          <a:noFill/>
        </p:spPr>
        <p:txBody>
          <a:bodyPr wrap="square" rtlCol="0">
            <a:spAutoFit/>
          </a:bodyPr>
          <a:lstStyle>
            <a:defPPr>
              <a:defRPr lang="zh-CN"/>
            </a:defPPr>
            <a:lvl1pPr>
              <a:lnSpc>
                <a:spcPct val="130000"/>
              </a:lnSpc>
              <a:defRPr sz="1600">
                <a:latin typeface="+mn-ea"/>
              </a:defRPr>
            </a:lvl1pPr>
          </a:lstStyle>
          <a:p>
            <a:r>
              <a:rPr lang="zh-CN" altLang="en-US" dirty="0"/>
              <a:t>这里是正文这里是正文这里是正文这里是正文</a:t>
            </a:r>
          </a:p>
        </p:txBody>
      </p:sp>
      <p:sp>
        <p:nvSpPr>
          <p:cNvPr id="27" name="文本框 26">
            <a:extLst>
              <a:ext uri="{FF2B5EF4-FFF2-40B4-BE49-F238E27FC236}">
                <a16:creationId xmlns:a16="http://schemas.microsoft.com/office/drawing/2014/main" id="{67E10260-C0A1-3638-CF0D-BCEA07F4A0F1}"/>
              </a:ext>
            </a:extLst>
          </p:cNvPr>
          <p:cNvSpPr txBox="1"/>
          <p:nvPr/>
        </p:nvSpPr>
        <p:spPr>
          <a:xfrm>
            <a:off x="1495196" y="3838939"/>
            <a:ext cx="1635931" cy="400110"/>
          </a:xfrm>
          <a:prstGeom prst="rect">
            <a:avLst/>
          </a:prstGeom>
          <a:noFill/>
        </p:spPr>
        <p:txBody>
          <a:bodyPr wrap="square" rtlCol="0">
            <a:spAutoFit/>
          </a:bodyPr>
          <a:lstStyle/>
          <a:p>
            <a:pPr algn="r"/>
            <a:r>
              <a:rPr lang="zh-CN" altLang="en-US" sz="2000" dirty="0">
                <a:latin typeface="+mj-ea"/>
                <a:ea typeface="+mj-ea"/>
              </a:rPr>
              <a:t>这里是标题</a:t>
            </a:r>
          </a:p>
        </p:txBody>
      </p:sp>
      <p:sp>
        <p:nvSpPr>
          <p:cNvPr id="29" name="文本框 28">
            <a:extLst>
              <a:ext uri="{FF2B5EF4-FFF2-40B4-BE49-F238E27FC236}">
                <a16:creationId xmlns:a16="http://schemas.microsoft.com/office/drawing/2014/main" id="{647311E2-2BDB-0046-8886-F8154EA0992B}"/>
              </a:ext>
            </a:extLst>
          </p:cNvPr>
          <p:cNvSpPr txBox="1"/>
          <p:nvPr/>
        </p:nvSpPr>
        <p:spPr>
          <a:xfrm>
            <a:off x="387762" y="4192616"/>
            <a:ext cx="2743365" cy="712054"/>
          </a:xfrm>
          <a:prstGeom prst="rect">
            <a:avLst/>
          </a:prstGeom>
          <a:noFill/>
        </p:spPr>
        <p:txBody>
          <a:bodyPr wrap="square" rtlCol="0">
            <a:spAutoFit/>
          </a:bodyPr>
          <a:lstStyle/>
          <a:p>
            <a:pPr algn="r">
              <a:lnSpc>
                <a:spcPct val="130000"/>
              </a:lnSpc>
            </a:pPr>
            <a:r>
              <a:rPr lang="zh-CN" altLang="en-US" sz="1600" dirty="0">
                <a:latin typeface="+mn-ea"/>
              </a:rPr>
              <a:t>这里是正文这里是正文这里是正文这里是正文</a:t>
            </a:r>
          </a:p>
        </p:txBody>
      </p:sp>
      <p:sp>
        <p:nvSpPr>
          <p:cNvPr id="30" name="文本框 29">
            <a:extLst>
              <a:ext uri="{FF2B5EF4-FFF2-40B4-BE49-F238E27FC236}">
                <a16:creationId xmlns:a16="http://schemas.microsoft.com/office/drawing/2014/main" id="{7EDFF3F3-735D-C044-0317-21C79D708E95}"/>
              </a:ext>
            </a:extLst>
          </p:cNvPr>
          <p:cNvSpPr txBox="1"/>
          <p:nvPr/>
        </p:nvSpPr>
        <p:spPr>
          <a:xfrm>
            <a:off x="1495196" y="5280079"/>
            <a:ext cx="1635931" cy="400110"/>
          </a:xfrm>
          <a:prstGeom prst="rect">
            <a:avLst/>
          </a:prstGeom>
          <a:noFill/>
        </p:spPr>
        <p:txBody>
          <a:bodyPr wrap="square" rtlCol="0">
            <a:spAutoFit/>
          </a:bodyPr>
          <a:lstStyle/>
          <a:p>
            <a:pPr algn="r"/>
            <a:r>
              <a:rPr lang="zh-CN" altLang="en-US" sz="2000" dirty="0">
                <a:latin typeface="+mj-ea"/>
                <a:ea typeface="+mj-ea"/>
              </a:rPr>
              <a:t>这里是标题</a:t>
            </a:r>
          </a:p>
        </p:txBody>
      </p:sp>
      <p:sp>
        <p:nvSpPr>
          <p:cNvPr id="31" name="文本框 30">
            <a:extLst>
              <a:ext uri="{FF2B5EF4-FFF2-40B4-BE49-F238E27FC236}">
                <a16:creationId xmlns:a16="http://schemas.microsoft.com/office/drawing/2014/main" id="{3F873443-976B-67F2-B474-FBA2D1A63E57}"/>
              </a:ext>
            </a:extLst>
          </p:cNvPr>
          <p:cNvSpPr txBox="1"/>
          <p:nvPr/>
        </p:nvSpPr>
        <p:spPr>
          <a:xfrm>
            <a:off x="387762" y="5633756"/>
            <a:ext cx="2743365" cy="712054"/>
          </a:xfrm>
          <a:prstGeom prst="rect">
            <a:avLst/>
          </a:prstGeom>
          <a:noFill/>
        </p:spPr>
        <p:txBody>
          <a:bodyPr wrap="square" rtlCol="0">
            <a:spAutoFit/>
          </a:bodyPr>
          <a:lstStyle/>
          <a:p>
            <a:pPr algn="r">
              <a:lnSpc>
                <a:spcPct val="130000"/>
              </a:lnSpc>
            </a:pPr>
            <a:r>
              <a:rPr lang="zh-CN" altLang="en-US" sz="1600" dirty="0">
                <a:latin typeface="+mn-ea"/>
              </a:rPr>
              <a:t>这里是正文这里是正文这里是正文这里是正文</a:t>
            </a:r>
          </a:p>
        </p:txBody>
      </p:sp>
      <p:sp>
        <p:nvSpPr>
          <p:cNvPr id="32" name="文本框 31">
            <a:extLst>
              <a:ext uri="{FF2B5EF4-FFF2-40B4-BE49-F238E27FC236}">
                <a16:creationId xmlns:a16="http://schemas.microsoft.com/office/drawing/2014/main" id="{72A77E13-4F1B-ABCB-09E9-0A62EC279833}"/>
              </a:ext>
            </a:extLst>
          </p:cNvPr>
          <p:cNvSpPr txBox="1"/>
          <p:nvPr/>
        </p:nvSpPr>
        <p:spPr>
          <a:xfrm>
            <a:off x="4158913" y="4785060"/>
            <a:ext cx="3874169" cy="646331"/>
          </a:xfrm>
          <a:prstGeom prst="rect">
            <a:avLst/>
          </a:prstGeom>
          <a:noFill/>
        </p:spPr>
        <p:txBody>
          <a:bodyPr wrap="square" rtlCol="0">
            <a:spAutoFit/>
          </a:bodyPr>
          <a:lstStyle/>
          <a:p>
            <a:pPr algn="ctr"/>
            <a:r>
              <a:rPr lang="zh-CN" altLang="en-US" sz="3600" dirty="0">
                <a:solidFill>
                  <a:schemeClr val="bg1"/>
                </a:solidFill>
                <a:latin typeface="+mj-ea"/>
                <a:ea typeface="+mj-ea"/>
              </a:rPr>
              <a:t>这里是标题</a:t>
            </a:r>
          </a:p>
        </p:txBody>
      </p:sp>
      <p:grpSp>
        <p:nvGrpSpPr>
          <p:cNvPr id="33" name="图形 2">
            <a:extLst>
              <a:ext uri="{FF2B5EF4-FFF2-40B4-BE49-F238E27FC236}">
                <a16:creationId xmlns:a16="http://schemas.microsoft.com/office/drawing/2014/main" id="{7EC41737-93A9-35AB-B33B-9B504F72FB24}"/>
              </a:ext>
            </a:extLst>
          </p:cNvPr>
          <p:cNvGrpSpPr/>
          <p:nvPr/>
        </p:nvGrpSpPr>
        <p:grpSpPr>
          <a:xfrm>
            <a:off x="5406487" y="3169825"/>
            <a:ext cx="1379025" cy="1117759"/>
            <a:chOff x="4143375" y="2214657"/>
            <a:chExt cx="3901344" cy="3162204"/>
          </a:xfrm>
          <a:solidFill>
            <a:sysClr val="window" lastClr="FFFFFF"/>
          </a:solidFill>
        </p:grpSpPr>
        <p:sp>
          <p:nvSpPr>
            <p:cNvPr id="34" name="任意多边形: 形状 33">
              <a:extLst>
                <a:ext uri="{FF2B5EF4-FFF2-40B4-BE49-F238E27FC236}">
                  <a16:creationId xmlns:a16="http://schemas.microsoft.com/office/drawing/2014/main" id="{16FEB2B2-C5CE-F3C3-610A-992D054535CE}"/>
                </a:ext>
              </a:extLst>
            </p:cNvPr>
            <p:cNvSpPr/>
            <p:nvPr/>
          </p:nvSpPr>
          <p:spPr>
            <a:xfrm>
              <a:off x="4143375" y="2214657"/>
              <a:ext cx="3901344" cy="3162204"/>
            </a:xfrm>
            <a:custGeom>
              <a:avLst/>
              <a:gdLst>
                <a:gd name="connsiteX0" fmla="*/ 3656743 w 3901344"/>
                <a:gd name="connsiteY0" fmla="*/ 0 h 3162204"/>
                <a:gd name="connsiteX1" fmla="*/ 244697 w 3901344"/>
                <a:gd name="connsiteY1" fmla="*/ 0 h 3162204"/>
                <a:gd name="connsiteX2" fmla="*/ 0 w 3901344"/>
                <a:gd name="connsiteY2" fmla="*/ 244697 h 3162204"/>
                <a:gd name="connsiteX3" fmla="*/ 0 w 3901344"/>
                <a:gd name="connsiteY3" fmla="*/ 2178272 h 3162204"/>
                <a:gd name="connsiteX4" fmla="*/ 244697 w 3901344"/>
                <a:gd name="connsiteY4" fmla="*/ 2422970 h 3162204"/>
                <a:gd name="connsiteX5" fmla="*/ 1396270 w 3901344"/>
                <a:gd name="connsiteY5" fmla="*/ 2422970 h 3162204"/>
                <a:gd name="connsiteX6" fmla="*/ 1396270 w 3901344"/>
                <a:gd name="connsiteY6" fmla="*/ 2835497 h 3162204"/>
                <a:gd name="connsiteX7" fmla="*/ 1242346 w 3901344"/>
                <a:gd name="connsiteY7" fmla="*/ 3066383 h 3162204"/>
                <a:gd name="connsiteX8" fmla="*/ 1239298 w 3901344"/>
                <a:gd name="connsiteY8" fmla="*/ 3129629 h 3162204"/>
                <a:gd name="connsiteX9" fmla="*/ 1293590 w 3901344"/>
                <a:gd name="connsiteY9" fmla="*/ 3162205 h 3162204"/>
                <a:gd name="connsiteX10" fmla="*/ 2607755 w 3901344"/>
                <a:gd name="connsiteY10" fmla="*/ 3162205 h 3162204"/>
                <a:gd name="connsiteX11" fmla="*/ 2662047 w 3901344"/>
                <a:gd name="connsiteY11" fmla="*/ 3129629 h 3162204"/>
                <a:gd name="connsiteX12" fmla="*/ 2658999 w 3901344"/>
                <a:gd name="connsiteY12" fmla="*/ 3066383 h 3162204"/>
                <a:gd name="connsiteX13" fmla="*/ 2505075 w 3901344"/>
                <a:gd name="connsiteY13" fmla="*/ 2835497 h 3162204"/>
                <a:gd name="connsiteX14" fmla="*/ 2505075 w 3901344"/>
                <a:gd name="connsiteY14" fmla="*/ 2422970 h 3162204"/>
                <a:gd name="connsiteX15" fmla="*/ 3656648 w 3901344"/>
                <a:gd name="connsiteY15" fmla="*/ 2422970 h 3162204"/>
                <a:gd name="connsiteX16" fmla="*/ 3901345 w 3901344"/>
                <a:gd name="connsiteY16" fmla="*/ 2178272 h 3162204"/>
                <a:gd name="connsiteX17" fmla="*/ 3901345 w 3901344"/>
                <a:gd name="connsiteY17" fmla="*/ 244697 h 3162204"/>
                <a:gd name="connsiteX18" fmla="*/ 3656743 w 3901344"/>
                <a:gd name="connsiteY18" fmla="*/ 0 h 3162204"/>
                <a:gd name="connsiteX19" fmla="*/ 3656743 w 3901344"/>
                <a:gd name="connsiteY19" fmla="*/ 0 h 3162204"/>
                <a:gd name="connsiteX20" fmla="*/ 1408748 w 3901344"/>
                <a:gd name="connsiteY20" fmla="*/ 3039047 h 3162204"/>
                <a:gd name="connsiteX21" fmla="*/ 1490948 w 3901344"/>
                <a:gd name="connsiteY21" fmla="*/ 2915793 h 3162204"/>
                <a:gd name="connsiteX22" fmla="*/ 2115026 w 3901344"/>
                <a:gd name="connsiteY22" fmla="*/ 2915793 h 3162204"/>
                <a:gd name="connsiteX23" fmla="*/ 2176558 w 3901344"/>
                <a:gd name="connsiteY23" fmla="*/ 2854262 h 3162204"/>
                <a:gd name="connsiteX24" fmla="*/ 2115026 w 3901344"/>
                <a:gd name="connsiteY24" fmla="*/ 2792635 h 3162204"/>
                <a:gd name="connsiteX25" fmla="*/ 1519523 w 3901344"/>
                <a:gd name="connsiteY25" fmla="*/ 2792635 h 3162204"/>
                <a:gd name="connsiteX26" fmla="*/ 1519523 w 3901344"/>
                <a:gd name="connsiteY26" fmla="*/ 2423065 h 3162204"/>
                <a:gd name="connsiteX27" fmla="*/ 2381917 w 3901344"/>
                <a:gd name="connsiteY27" fmla="*/ 2423065 h 3162204"/>
                <a:gd name="connsiteX28" fmla="*/ 2381917 w 3901344"/>
                <a:gd name="connsiteY28" fmla="*/ 2854262 h 3162204"/>
                <a:gd name="connsiteX29" fmla="*/ 2392299 w 3901344"/>
                <a:gd name="connsiteY29" fmla="*/ 2888456 h 3162204"/>
                <a:gd name="connsiteX30" fmla="*/ 2492693 w 3901344"/>
                <a:gd name="connsiteY30" fmla="*/ 3039142 h 3162204"/>
                <a:gd name="connsiteX31" fmla="*/ 1408748 w 3901344"/>
                <a:gd name="connsiteY31" fmla="*/ 3039142 h 3162204"/>
                <a:gd name="connsiteX32" fmla="*/ 3778187 w 3901344"/>
                <a:gd name="connsiteY32" fmla="*/ 1806988 h 3162204"/>
                <a:gd name="connsiteX33" fmla="*/ 3202305 w 3901344"/>
                <a:gd name="connsiteY33" fmla="*/ 1806988 h 3162204"/>
                <a:gd name="connsiteX34" fmla="*/ 3140678 w 3901344"/>
                <a:gd name="connsiteY34" fmla="*/ 1868519 h 3162204"/>
                <a:gd name="connsiteX35" fmla="*/ 3202305 w 3901344"/>
                <a:gd name="connsiteY35" fmla="*/ 1930146 h 3162204"/>
                <a:gd name="connsiteX36" fmla="*/ 3778282 w 3901344"/>
                <a:gd name="connsiteY36" fmla="*/ 1930146 h 3162204"/>
                <a:gd name="connsiteX37" fmla="*/ 3778282 w 3901344"/>
                <a:gd name="connsiteY37" fmla="*/ 2178272 h 3162204"/>
                <a:gd name="connsiteX38" fmla="*/ 3656743 w 3901344"/>
                <a:gd name="connsiteY38" fmla="*/ 2299811 h 3162204"/>
                <a:gd name="connsiteX39" fmla="*/ 244697 w 3901344"/>
                <a:gd name="connsiteY39" fmla="*/ 2299811 h 3162204"/>
                <a:gd name="connsiteX40" fmla="*/ 123158 w 3901344"/>
                <a:gd name="connsiteY40" fmla="*/ 2178272 h 3162204"/>
                <a:gd name="connsiteX41" fmla="*/ 123158 w 3901344"/>
                <a:gd name="connsiteY41" fmla="*/ 1930146 h 3162204"/>
                <a:gd name="connsiteX42" fmla="*/ 2849309 w 3901344"/>
                <a:gd name="connsiteY42" fmla="*/ 1930146 h 3162204"/>
                <a:gd name="connsiteX43" fmla="*/ 2910935 w 3901344"/>
                <a:gd name="connsiteY43" fmla="*/ 1868519 h 3162204"/>
                <a:gd name="connsiteX44" fmla="*/ 2849309 w 3901344"/>
                <a:gd name="connsiteY44" fmla="*/ 1806988 h 3162204"/>
                <a:gd name="connsiteX45" fmla="*/ 123158 w 3901344"/>
                <a:gd name="connsiteY45" fmla="*/ 1806988 h 3162204"/>
                <a:gd name="connsiteX46" fmla="*/ 123158 w 3901344"/>
                <a:gd name="connsiteY46" fmla="*/ 244697 h 3162204"/>
                <a:gd name="connsiteX47" fmla="*/ 244697 w 3901344"/>
                <a:gd name="connsiteY47" fmla="*/ 123158 h 3162204"/>
                <a:gd name="connsiteX48" fmla="*/ 3656743 w 3901344"/>
                <a:gd name="connsiteY48" fmla="*/ 123158 h 3162204"/>
                <a:gd name="connsiteX49" fmla="*/ 3778282 w 3901344"/>
                <a:gd name="connsiteY49" fmla="*/ 244697 h 3162204"/>
                <a:gd name="connsiteX50" fmla="*/ 3778282 w 3901344"/>
                <a:gd name="connsiteY50" fmla="*/ 1806988 h 3162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01344" h="3162204">
                  <a:moveTo>
                    <a:pt x="3656743" y="0"/>
                  </a:moveTo>
                  <a:lnTo>
                    <a:pt x="244697" y="0"/>
                  </a:lnTo>
                  <a:cubicBezTo>
                    <a:pt x="109823" y="0"/>
                    <a:pt x="0" y="109728"/>
                    <a:pt x="0" y="244697"/>
                  </a:cubicBezTo>
                  <a:lnTo>
                    <a:pt x="0" y="2178272"/>
                  </a:lnTo>
                  <a:cubicBezTo>
                    <a:pt x="0" y="2313242"/>
                    <a:pt x="109823" y="2422970"/>
                    <a:pt x="244697" y="2422970"/>
                  </a:cubicBezTo>
                  <a:lnTo>
                    <a:pt x="1396270" y="2422970"/>
                  </a:lnTo>
                  <a:lnTo>
                    <a:pt x="1396270" y="2835497"/>
                  </a:lnTo>
                  <a:lnTo>
                    <a:pt x="1242346" y="3066383"/>
                  </a:lnTo>
                  <a:cubicBezTo>
                    <a:pt x="1229678" y="3085338"/>
                    <a:pt x="1228535" y="3109627"/>
                    <a:pt x="1239298" y="3129629"/>
                  </a:cubicBezTo>
                  <a:cubicBezTo>
                    <a:pt x="1250061" y="3149727"/>
                    <a:pt x="1270921" y="3162205"/>
                    <a:pt x="1293590" y="3162205"/>
                  </a:cubicBezTo>
                  <a:lnTo>
                    <a:pt x="2607755" y="3162205"/>
                  </a:lnTo>
                  <a:cubicBezTo>
                    <a:pt x="2630424" y="3162205"/>
                    <a:pt x="2651379" y="3149727"/>
                    <a:pt x="2662047" y="3129629"/>
                  </a:cubicBezTo>
                  <a:cubicBezTo>
                    <a:pt x="2672810" y="3109627"/>
                    <a:pt x="2671572" y="3085338"/>
                    <a:pt x="2658999" y="3066383"/>
                  </a:cubicBezTo>
                  <a:lnTo>
                    <a:pt x="2505075" y="2835497"/>
                  </a:lnTo>
                  <a:lnTo>
                    <a:pt x="2505075" y="2422970"/>
                  </a:lnTo>
                  <a:lnTo>
                    <a:pt x="3656648" y="2422970"/>
                  </a:lnTo>
                  <a:cubicBezTo>
                    <a:pt x="3791617" y="2422970"/>
                    <a:pt x="3901345" y="2313242"/>
                    <a:pt x="3901345" y="2178272"/>
                  </a:cubicBezTo>
                  <a:lnTo>
                    <a:pt x="3901345" y="244697"/>
                  </a:lnTo>
                  <a:cubicBezTo>
                    <a:pt x="3901440" y="109728"/>
                    <a:pt x="3791617" y="0"/>
                    <a:pt x="3656743" y="0"/>
                  </a:cubicBezTo>
                  <a:lnTo>
                    <a:pt x="3656743" y="0"/>
                  </a:lnTo>
                  <a:close/>
                  <a:moveTo>
                    <a:pt x="1408748" y="3039047"/>
                  </a:moveTo>
                  <a:lnTo>
                    <a:pt x="1490948" y="2915793"/>
                  </a:lnTo>
                  <a:lnTo>
                    <a:pt x="2115026" y="2915793"/>
                  </a:lnTo>
                  <a:cubicBezTo>
                    <a:pt x="2149031" y="2915793"/>
                    <a:pt x="2176558" y="2888266"/>
                    <a:pt x="2176558" y="2854262"/>
                  </a:cubicBezTo>
                  <a:cubicBezTo>
                    <a:pt x="2176558" y="2820257"/>
                    <a:pt x="2149031" y="2792635"/>
                    <a:pt x="2115026" y="2792635"/>
                  </a:cubicBezTo>
                  <a:lnTo>
                    <a:pt x="1519523" y="2792635"/>
                  </a:lnTo>
                  <a:lnTo>
                    <a:pt x="1519523" y="2423065"/>
                  </a:lnTo>
                  <a:lnTo>
                    <a:pt x="2381917" y="2423065"/>
                  </a:lnTo>
                  <a:lnTo>
                    <a:pt x="2381917" y="2854262"/>
                  </a:lnTo>
                  <a:cubicBezTo>
                    <a:pt x="2381917" y="2866358"/>
                    <a:pt x="2385536" y="2878265"/>
                    <a:pt x="2392299" y="2888456"/>
                  </a:cubicBezTo>
                  <a:lnTo>
                    <a:pt x="2492693" y="3039142"/>
                  </a:lnTo>
                  <a:lnTo>
                    <a:pt x="1408748" y="3039142"/>
                  </a:lnTo>
                  <a:close/>
                  <a:moveTo>
                    <a:pt x="3778187" y="1806988"/>
                  </a:moveTo>
                  <a:lnTo>
                    <a:pt x="3202305" y="1806988"/>
                  </a:lnTo>
                  <a:cubicBezTo>
                    <a:pt x="3168301" y="1806988"/>
                    <a:pt x="3140678" y="1834515"/>
                    <a:pt x="3140678" y="1868519"/>
                  </a:cubicBezTo>
                  <a:cubicBezTo>
                    <a:pt x="3140678" y="1902524"/>
                    <a:pt x="3168301" y="1930146"/>
                    <a:pt x="3202305" y="1930146"/>
                  </a:cubicBezTo>
                  <a:lnTo>
                    <a:pt x="3778282" y="1930146"/>
                  </a:lnTo>
                  <a:lnTo>
                    <a:pt x="3778282" y="2178272"/>
                  </a:lnTo>
                  <a:cubicBezTo>
                    <a:pt x="3778282" y="2245424"/>
                    <a:pt x="3723894" y="2299811"/>
                    <a:pt x="3656743" y="2299811"/>
                  </a:cubicBezTo>
                  <a:lnTo>
                    <a:pt x="244697" y="2299811"/>
                  </a:lnTo>
                  <a:cubicBezTo>
                    <a:pt x="177546" y="2299811"/>
                    <a:pt x="123158" y="2245424"/>
                    <a:pt x="123158" y="2178272"/>
                  </a:cubicBezTo>
                  <a:lnTo>
                    <a:pt x="123158" y="1930146"/>
                  </a:lnTo>
                  <a:lnTo>
                    <a:pt x="2849309" y="1930146"/>
                  </a:lnTo>
                  <a:cubicBezTo>
                    <a:pt x="2883313" y="1930146"/>
                    <a:pt x="2910935" y="1902524"/>
                    <a:pt x="2910935" y="1868519"/>
                  </a:cubicBezTo>
                  <a:cubicBezTo>
                    <a:pt x="2910935" y="1834515"/>
                    <a:pt x="2883408" y="1806988"/>
                    <a:pt x="2849309" y="1806988"/>
                  </a:cubicBezTo>
                  <a:lnTo>
                    <a:pt x="123158" y="1806988"/>
                  </a:lnTo>
                  <a:lnTo>
                    <a:pt x="123158" y="244697"/>
                  </a:lnTo>
                  <a:cubicBezTo>
                    <a:pt x="123158" y="177546"/>
                    <a:pt x="177546" y="123158"/>
                    <a:pt x="244697" y="123158"/>
                  </a:cubicBezTo>
                  <a:lnTo>
                    <a:pt x="3656743" y="123158"/>
                  </a:lnTo>
                  <a:cubicBezTo>
                    <a:pt x="3723894" y="123158"/>
                    <a:pt x="3778282" y="177546"/>
                    <a:pt x="3778282" y="244697"/>
                  </a:cubicBezTo>
                  <a:lnTo>
                    <a:pt x="3778282" y="1806988"/>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5" name="任意多边形: 形状 34">
              <a:extLst>
                <a:ext uri="{FF2B5EF4-FFF2-40B4-BE49-F238E27FC236}">
                  <a16:creationId xmlns:a16="http://schemas.microsoft.com/office/drawing/2014/main" id="{DBC4166A-ACBB-EBFC-009D-7FFCB246CB11}"/>
                </a:ext>
              </a:extLst>
            </p:cNvPr>
            <p:cNvSpPr/>
            <p:nvPr/>
          </p:nvSpPr>
          <p:spPr>
            <a:xfrm>
              <a:off x="5046821" y="2625375"/>
              <a:ext cx="2094547" cy="1190910"/>
            </a:xfrm>
            <a:custGeom>
              <a:avLst/>
              <a:gdLst>
                <a:gd name="connsiteX0" fmla="*/ 1830991 w 2094547"/>
                <a:gd name="connsiteY0" fmla="*/ 0 h 1190910"/>
                <a:gd name="connsiteX1" fmla="*/ 263557 w 2094547"/>
                <a:gd name="connsiteY1" fmla="*/ 0 h 1190910"/>
                <a:gd name="connsiteX2" fmla="*/ 0 w 2094547"/>
                <a:gd name="connsiteY2" fmla="*/ 263461 h 1190910"/>
                <a:gd name="connsiteX3" fmla="*/ 0 w 2094547"/>
                <a:gd name="connsiteY3" fmla="*/ 927354 h 1190910"/>
                <a:gd name="connsiteX4" fmla="*/ 263557 w 2094547"/>
                <a:gd name="connsiteY4" fmla="*/ 1190911 h 1190910"/>
                <a:gd name="connsiteX5" fmla="*/ 1830991 w 2094547"/>
                <a:gd name="connsiteY5" fmla="*/ 1190911 h 1190910"/>
                <a:gd name="connsiteX6" fmla="*/ 2094548 w 2094547"/>
                <a:gd name="connsiteY6" fmla="*/ 927354 h 1190910"/>
                <a:gd name="connsiteX7" fmla="*/ 2094548 w 2094547"/>
                <a:gd name="connsiteY7" fmla="*/ 263461 h 1190910"/>
                <a:gd name="connsiteX8" fmla="*/ 1830991 w 2094547"/>
                <a:gd name="connsiteY8" fmla="*/ 0 h 1190910"/>
                <a:gd name="connsiteX9" fmla="*/ 1830991 w 2094547"/>
                <a:gd name="connsiteY9" fmla="*/ 0 h 1190910"/>
                <a:gd name="connsiteX10" fmla="*/ 1673257 w 2094547"/>
                <a:gd name="connsiteY10" fmla="*/ 123158 h 1190910"/>
                <a:gd name="connsiteX11" fmla="*/ 1047369 w 2094547"/>
                <a:gd name="connsiteY11" fmla="*/ 561308 h 1190910"/>
                <a:gd name="connsiteX12" fmla="*/ 421386 w 2094547"/>
                <a:gd name="connsiteY12" fmla="*/ 123158 h 1190910"/>
                <a:gd name="connsiteX13" fmla="*/ 1673257 w 2094547"/>
                <a:gd name="connsiteY13" fmla="*/ 123158 h 1190910"/>
                <a:gd name="connsiteX14" fmla="*/ 123254 w 2094547"/>
                <a:gd name="connsiteY14" fmla="*/ 263461 h 1190910"/>
                <a:gd name="connsiteX15" fmla="*/ 217742 w 2094547"/>
                <a:gd name="connsiteY15" fmla="*/ 130969 h 1190910"/>
                <a:gd name="connsiteX16" fmla="*/ 784193 w 2094547"/>
                <a:gd name="connsiteY16" fmla="*/ 527495 h 1190910"/>
                <a:gd name="connsiteX17" fmla="*/ 123254 w 2094547"/>
                <a:gd name="connsiteY17" fmla="*/ 791813 h 1190910"/>
                <a:gd name="connsiteX18" fmla="*/ 123254 w 2094547"/>
                <a:gd name="connsiteY18" fmla="*/ 263461 h 1190910"/>
                <a:gd name="connsiteX19" fmla="*/ 1830991 w 2094547"/>
                <a:gd name="connsiteY19" fmla="*/ 1067753 h 1190910"/>
                <a:gd name="connsiteX20" fmla="*/ 263557 w 2094547"/>
                <a:gd name="connsiteY20" fmla="*/ 1067753 h 1190910"/>
                <a:gd name="connsiteX21" fmla="*/ 123254 w 2094547"/>
                <a:gd name="connsiteY21" fmla="*/ 927354 h 1190910"/>
                <a:gd name="connsiteX22" fmla="*/ 123254 w 2094547"/>
                <a:gd name="connsiteY22" fmla="*/ 924592 h 1190910"/>
                <a:gd name="connsiteX23" fmla="*/ 904780 w 2094547"/>
                <a:gd name="connsiteY23" fmla="*/ 611981 h 1190910"/>
                <a:gd name="connsiteX24" fmla="*/ 1011936 w 2094547"/>
                <a:gd name="connsiteY24" fmla="*/ 686943 h 1190910"/>
                <a:gd name="connsiteX25" fmla="*/ 1047274 w 2094547"/>
                <a:gd name="connsiteY25" fmla="*/ 698087 h 1190910"/>
                <a:gd name="connsiteX26" fmla="*/ 1082612 w 2094547"/>
                <a:gd name="connsiteY26" fmla="*/ 686943 h 1190910"/>
                <a:gd name="connsiteX27" fmla="*/ 1179005 w 2094547"/>
                <a:gd name="connsiteY27" fmla="*/ 619506 h 1190910"/>
                <a:gd name="connsiteX28" fmla="*/ 1190625 w 2094547"/>
                <a:gd name="connsiteY28" fmla="*/ 627698 h 1190910"/>
                <a:gd name="connsiteX29" fmla="*/ 1930813 w 2094547"/>
                <a:gd name="connsiteY29" fmla="*/ 1025938 h 1190910"/>
                <a:gd name="connsiteX30" fmla="*/ 1830991 w 2094547"/>
                <a:gd name="connsiteY30" fmla="*/ 1067753 h 1190910"/>
                <a:gd name="connsiteX31" fmla="*/ 1830991 w 2094547"/>
                <a:gd name="connsiteY31" fmla="*/ 1067753 h 1190910"/>
                <a:gd name="connsiteX32" fmla="*/ 1971294 w 2094547"/>
                <a:gd name="connsiteY32" fmla="*/ 907828 h 1190910"/>
                <a:gd name="connsiteX33" fmla="*/ 1290447 w 2094547"/>
                <a:gd name="connsiteY33" fmla="*/ 541496 h 1190910"/>
                <a:gd name="connsiteX34" fmla="*/ 1876901 w 2094547"/>
                <a:gd name="connsiteY34" fmla="*/ 130969 h 1190910"/>
                <a:gd name="connsiteX35" fmla="*/ 1971294 w 2094547"/>
                <a:gd name="connsiteY35" fmla="*/ 263461 h 1190910"/>
                <a:gd name="connsiteX36" fmla="*/ 1971294 w 2094547"/>
                <a:gd name="connsiteY36" fmla="*/ 907828 h 1190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94547" h="1190910">
                  <a:moveTo>
                    <a:pt x="1830991" y="0"/>
                  </a:moveTo>
                  <a:lnTo>
                    <a:pt x="263557" y="0"/>
                  </a:lnTo>
                  <a:cubicBezTo>
                    <a:pt x="118205" y="0"/>
                    <a:pt x="0" y="118205"/>
                    <a:pt x="0" y="263461"/>
                  </a:cubicBezTo>
                  <a:lnTo>
                    <a:pt x="0" y="927354"/>
                  </a:lnTo>
                  <a:cubicBezTo>
                    <a:pt x="0" y="1072610"/>
                    <a:pt x="118205" y="1190911"/>
                    <a:pt x="263557" y="1190911"/>
                  </a:cubicBezTo>
                  <a:lnTo>
                    <a:pt x="1830991" y="1190911"/>
                  </a:lnTo>
                  <a:cubicBezTo>
                    <a:pt x="1976342" y="1190911"/>
                    <a:pt x="2094548" y="1072706"/>
                    <a:pt x="2094548" y="927354"/>
                  </a:cubicBezTo>
                  <a:lnTo>
                    <a:pt x="2094548" y="263461"/>
                  </a:lnTo>
                  <a:cubicBezTo>
                    <a:pt x="2094548" y="118110"/>
                    <a:pt x="1976247" y="0"/>
                    <a:pt x="1830991" y="0"/>
                  </a:cubicBezTo>
                  <a:lnTo>
                    <a:pt x="1830991" y="0"/>
                  </a:lnTo>
                  <a:close/>
                  <a:moveTo>
                    <a:pt x="1673257" y="123158"/>
                  </a:moveTo>
                  <a:lnTo>
                    <a:pt x="1047369" y="561308"/>
                  </a:lnTo>
                  <a:lnTo>
                    <a:pt x="421386" y="123158"/>
                  </a:lnTo>
                  <a:lnTo>
                    <a:pt x="1673257" y="123158"/>
                  </a:lnTo>
                  <a:close/>
                  <a:moveTo>
                    <a:pt x="123254" y="263461"/>
                  </a:moveTo>
                  <a:cubicBezTo>
                    <a:pt x="123254" y="202216"/>
                    <a:pt x="162877" y="150019"/>
                    <a:pt x="217742" y="130969"/>
                  </a:cubicBezTo>
                  <a:lnTo>
                    <a:pt x="784193" y="527495"/>
                  </a:lnTo>
                  <a:lnTo>
                    <a:pt x="123254" y="791813"/>
                  </a:lnTo>
                  <a:lnTo>
                    <a:pt x="123254" y="263461"/>
                  </a:lnTo>
                  <a:close/>
                  <a:moveTo>
                    <a:pt x="1830991" y="1067753"/>
                  </a:moveTo>
                  <a:lnTo>
                    <a:pt x="263557" y="1067753"/>
                  </a:lnTo>
                  <a:cubicBezTo>
                    <a:pt x="186214" y="1067753"/>
                    <a:pt x="123254" y="1004792"/>
                    <a:pt x="123254" y="927354"/>
                  </a:cubicBezTo>
                  <a:lnTo>
                    <a:pt x="123254" y="924592"/>
                  </a:lnTo>
                  <a:lnTo>
                    <a:pt x="904780" y="611981"/>
                  </a:lnTo>
                  <a:lnTo>
                    <a:pt x="1011936" y="686943"/>
                  </a:lnTo>
                  <a:cubicBezTo>
                    <a:pt x="1022509" y="694373"/>
                    <a:pt x="1034891" y="698087"/>
                    <a:pt x="1047274" y="698087"/>
                  </a:cubicBezTo>
                  <a:cubicBezTo>
                    <a:pt x="1059656" y="698087"/>
                    <a:pt x="1071944" y="694373"/>
                    <a:pt x="1082612" y="686943"/>
                  </a:cubicBezTo>
                  <a:lnTo>
                    <a:pt x="1179005" y="619506"/>
                  </a:lnTo>
                  <a:cubicBezTo>
                    <a:pt x="1182529" y="622554"/>
                    <a:pt x="1186339" y="625411"/>
                    <a:pt x="1190625" y="627698"/>
                  </a:cubicBezTo>
                  <a:lnTo>
                    <a:pt x="1930813" y="1025938"/>
                  </a:lnTo>
                  <a:cubicBezTo>
                    <a:pt x="1905286" y="1051655"/>
                    <a:pt x="1869948" y="1067753"/>
                    <a:pt x="1830991" y="1067753"/>
                  </a:cubicBezTo>
                  <a:lnTo>
                    <a:pt x="1830991" y="1067753"/>
                  </a:lnTo>
                  <a:close/>
                  <a:moveTo>
                    <a:pt x="1971294" y="907828"/>
                  </a:moveTo>
                  <a:lnTo>
                    <a:pt x="1290447" y="541496"/>
                  </a:lnTo>
                  <a:lnTo>
                    <a:pt x="1876901" y="130969"/>
                  </a:lnTo>
                  <a:cubicBezTo>
                    <a:pt x="1931765" y="150019"/>
                    <a:pt x="1971294" y="202121"/>
                    <a:pt x="1971294" y="263461"/>
                  </a:cubicBezTo>
                  <a:lnTo>
                    <a:pt x="1971294" y="907828"/>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sp>
        <p:nvSpPr>
          <p:cNvPr id="36" name="文本框 35">
            <a:extLst>
              <a:ext uri="{FF2B5EF4-FFF2-40B4-BE49-F238E27FC236}">
                <a16:creationId xmlns:a16="http://schemas.microsoft.com/office/drawing/2014/main" id="{5937BCDD-4F91-A7B5-55DE-BA51C6E18568}"/>
              </a:ext>
            </a:extLst>
          </p:cNvPr>
          <p:cNvSpPr txBox="1"/>
          <p:nvPr/>
        </p:nvSpPr>
        <p:spPr>
          <a:xfrm>
            <a:off x="986589" y="681857"/>
            <a:ext cx="4167302" cy="769441"/>
          </a:xfrm>
          <a:prstGeom prst="rect">
            <a:avLst/>
          </a:prstGeom>
          <a:noFill/>
        </p:spPr>
        <p:txBody>
          <a:bodyPr wrap="square" rtlCol="0">
            <a:spAutoFit/>
          </a:bodyPr>
          <a:lstStyle/>
          <a:p>
            <a:r>
              <a:rPr lang="zh-CN" altLang="en-US" sz="4400" dirty="0">
                <a:latin typeface="+mj-ea"/>
                <a:ea typeface="+mj-ea"/>
              </a:rPr>
              <a:t>这里是标题</a:t>
            </a:r>
          </a:p>
        </p:txBody>
      </p:sp>
    </p:spTree>
    <p:extLst>
      <p:ext uri="{BB962C8B-B14F-4D97-AF65-F5344CB8AC3E}">
        <p14:creationId xmlns:p14="http://schemas.microsoft.com/office/powerpoint/2010/main" val="24252421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20000"/>
          </a:schemeClr>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6EE8556-9B89-3919-249B-876158E54B66}"/>
              </a:ext>
            </a:extLst>
          </p:cNvPr>
          <p:cNvGrpSpPr/>
          <p:nvPr/>
        </p:nvGrpSpPr>
        <p:grpSpPr>
          <a:xfrm>
            <a:off x="4244900" y="2049448"/>
            <a:ext cx="3702198" cy="4076162"/>
            <a:chOff x="4244900" y="1714200"/>
            <a:chExt cx="3702198" cy="4076162"/>
          </a:xfrm>
        </p:grpSpPr>
        <p:sp>
          <p:nvSpPr>
            <p:cNvPr id="34" name="六边形 33">
              <a:extLst>
                <a:ext uri="{FF2B5EF4-FFF2-40B4-BE49-F238E27FC236}">
                  <a16:creationId xmlns:a16="http://schemas.microsoft.com/office/drawing/2014/main" id="{70863041-4836-475B-DA10-AD43BC8B8C8F}"/>
                </a:ext>
              </a:extLst>
            </p:cNvPr>
            <p:cNvSpPr/>
            <p:nvPr/>
          </p:nvSpPr>
          <p:spPr>
            <a:xfrm flipV="1">
              <a:off x="5319686" y="3083046"/>
              <a:ext cx="1552625" cy="1338470"/>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六边形 53">
              <a:extLst>
                <a:ext uri="{FF2B5EF4-FFF2-40B4-BE49-F238E27FC236}">
                  <a16:creationId xmlns:a16="http://schemas.microsoft.com/office/drawing/2014/main" id="{9E0B6078-85D5-C186-9692-DF4E84316232}"/>
                </a:ext>
              </a:extLst>
            </p:cNvPr>
            <p:cNvSpPr/>
            <p:nvPr/>
          </p:nvSpPr>
          <p:spPr>
            <a:xfrm rot="3618462" flipV="1">
              <a:off x="6621104" y="2432921"/>
              <a:ext cx="1424215" cy="1227772"/>
            </a:xfrm>
            <a:prstGeom prst="hexagon">
              <a:avLst/>
            </a:prstGeom>
            <a:gradFill>
              <a:gsLst>
                <a:gs pos="0">
                  <a:schemeClr val="accent5"/>
                </a:gs>
                <a:gs pos="100000">
                  <a:schemeClr val="accent1">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六边形 54">
              <a:extLst>
                <a:ext uri="{FF2B5EF4-FFF2-40B4-BE49-F238E27FC236}">
                  <a16:creationId xmlns:a16="http://schemas.microsoft.com/office/drawing/2014/main" id="{17CDA185-075C-E7E9-E76F-24F00DBD9FFA}"/>
                </a:ext>
              </a:extLst>
            </p:cNvPr>
            <p:cNvSpPr/>
            <p:nvPr/>
          </p:nvSpPr>
          <p:spPr>
            <a:xfrm rot="7218462" flipV="1">
              <a:off x="6613455" y="3857116"/>
              <a:ext cx="1424215" cy="1227772"/>
            </a:xfrm>
            <a:prstGeom prst="hexagon">
              <a:avLst/>
            </a:prstGeom>
            <a:gradFill>
              <a:gsLst>
                <a:gs pos="0">
                  <a:schemeClr val="accent5"/>
                </a:gs>
                <a:gs pos="100000">
                  <a:schemeClr val="accent1">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六边形 55">
              <a:extLst>
                <a:ext uri="{FF2B5EF4-FFF2-40B4-BE49-F238E27FC236}">
                  <a16:creationId xmlns:a16="http://schemas.microsoft.com/office/drawing/2014/main" id="{7BD2273C-9B4B-2550-9117-9332F12D1BF9}"/>
                </a:ext>
              </a:extLst>
            </p:cNvPr>
            <p:cNvSpPr/>
            <p:nvPr/>
          </p:nvSpPr>
          <p:spPr>
            <a:xfrm rot="10818462" flipV="1">
              <a:off x="5376243" y="4562590"/>
              <a:ext cx="1424215" cy="1227772"/>
            </a:xfrm>
            <a:prstGeom prst="hexagon">
              <a:avLst/>
            </a:prstGeom>
            <a:gradFill>
              <a:gsLst>
                <a:gs pos="0">
                  <a:schemeClr val="accent5"/>
                </a:gs>
                <a:gs pos="100000">
                  <a:schemeClr val="accent1">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六边形 56">
              <a:extLst>
                <a:ext uri="{FF2B5EF4-FFF2-40B4-BE49-F238E27FC236}">
                  <a16:creationId xmlns:a16="http://schemas.microsoft.com/office/drawing/2014/main" id="{B0A1FDA2-95D5-47AC-BC96-FFF7327F1858}"/>
                </a:ext>
              </a:extLst>
            </p:cNvPr>
            <p:cNvSpPr/>
            <p:nvPr/>
          </p:nvSpPr>
          <p:spPr>
            <a:xfrm rot="14418462" flipV="1">
              <a:off x="4146678" y="3843869"/>
              <a:ext cx="1424215" cy="1227772"/>
            </a:xfrm>
            <a:prstGeom prst="hexagon">
              <a:avLst/>
            </a:prstGeom>
            <a:gradFill>
              <a:gsLst>
                <a:gs pos="0">
                  <a:schemeClr val="accent5"/>
                </a:gs>
                <a:gs pos="100000">
                  <a:schemeClr val="accent1">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六边形 57">
              <a:extLst>
                <a:ext uri="{FF2B5EF4-FFF2-40B4-BE49-F238E27FC236}">
                  <a16:creationId xmlns:a16="http://schemas.microsoft.com/office/drawing/2014/main" id="{AF88EED1-C507-86DB-9810-10880AF835CB}"/>
                </a:ext>
              </a:extLst>
            </p:cNvPr>
            <p:cNvSpPr/>
            <p:nvPr/>
          </p:nvSpPr>
          <p:spPr>
            <a:xfrm rot="18018461" flipV="1">
              <a:off x="4154326" y="2419674"/>
              <a:ext cx="1424215" cy="1227772"/>
            </a:xfrm>
            <a:prstGeom prst="hexagon">
              <a:avLst/>
            </a:prstGeom>
            <a:gradFill>
              <a:gsLst>
                <a:gs pos="0">
                  <a:schemeClr val="accent5"/>
                </a:gs>
                <a:gs pos="100000">
                  <a:schemeClr val="accent1">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六边形 58">
              <a:extLst>
                <a:ext uri="{FF2B5EF4-FFF2-40B4-BE49-F238E27FC236}">
                  <a16:creationId xmlns:a16="http://schemas.microsoft.com/office/drawing/2014/main" id="{76F18794-2EC3-006B-C0F9-0AFD44D33E99}"/>
                </a:ext>
              </a:extLst>
            </p:cNvPr>
            <p:cNvSpPr/>
            <p:nvPr/>
          </p:nvSpPr>
          <p:spPr>
            <a:xfrm rot="18461" flipV="1">
              <a:off x="5391539" y="1714200"/>
              <a:ext cx="1424215" cy="1227772"/>
            </a:xfrm>
            <a:prstGeom prst="hexagon">
              <a:avLst/>
            </a:prstGeom>
            <a:gradFill>
              <a:gsLst>
                <a:gs pos="0">
                  <a:schemeClr val="accent5"/>
                </a:gs>
                <a:gs pos="100000">
                  <a:schemeClr val="accent1">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a:extLst>
              <a:ext uri="{FF2B5EF4-FFF2-40B4-BE49-F238E27FC236}">
                <a16:creationId xmlns:a16="http://schemas.microsoft.com/office/drawing/2014/main" id="{B6CCCFFD-EE15-BA59-2CE6-041616052863}"/>
              </a:ext>
            </a:extLst>
          </p:cNvPr>
          <p:cNvSpPr txBox="1"/>
          <p:nvPr/>
        </p:nvSpPr>
        <p:spPr>
          <a:xfrm>
            <a:off x="1732914" y="2098138"/>
            <a:ext cx="1635931" cy="400110"/>
          </a:xfrm>
          <a:prstGeom prst="rect">
            <a:avLst/>
          </a:prstGeom>
          <a:noFill/>
        </p:spPr>
        <p:txBody>
          <a:bodyPr wrap="square" rtlCol="0">
            <a:spAutoFit/>
          </a:bodyPr>
          <a:lstStyle/>
          <a:p>
            <a:pPr algn="r"/>
            <a:r>
              <a:rPr lang="zh-CN" altLang="en-US" sz="2000" dirty="0">
                <a:latin typeface="+mj-ea"/>
                <a:ea typeface="+mj-ea"/>
              </a:rPr>
              <a:t>这里是标题</a:t>
            </a:r>
          </a:p>
        </p:txBody>
      </p:sp>
      <p:sp>
        <p:nvSpPr>
          <p:cNvPr id="36" name="文本框 35">
            <a:extLst>
              <a:ext uri="{FF2B5EF4-FFF2-40B4-BE49-F238E27FC236}">
                <a16:creationId xmlns:a16="http://schemas.microsoft.com/office/drawing/2014/main" id="{AADB8E7E-C93D-73BC-AF9B-824B9C2B5E43}"/>
              </a:ext>
            </a:extLst>
          </p:cNvPr>
          <p:cNvSpPr txBox="1"/>
          <p:nvPr/>
        </p:nvSpPr>
        <p:spPr>
          <a:xfrm>
            <a:off x="625480" y="2451815"/>
            <a:ext cx="2743365" cy="712054"/>
          </a:xfrm>
          <a:prstGeom prst="rect">
            <a:avLst/>
          </a:prstGeom>
          <a:noFill/>
        </p:spPr>
        <p:txBody>
          <a:bodyPr wrap="square" rtlCol="0">
            <a:spAutoFit/>
          </a:bodyPr>
          <a:lstStyle/>
          <a:p>
            <a:pPr algn="r">
              <a:lnSpc>
                <a:spcPct val="130000"/>
              </a:lnSpc>
            </a:pPr>
            <a:r>
              <a:rPr lang="zh-CN" altLang="en-US" sz="1600" dirty="0">
                <a:latin typeface="+mn-ea"/>
              </a:rPr>
              <a:t>这里是正文这里是正文这里是正文这里是正文</a:t>
            </a:r>
          </a:p>
        </p:txBody>
      </p:sp>
      <p:sp>
        <p:nvSpPr>
          <p:cNvPr id="37" name="文本框 36">
            <a:extLst>
              <a:ext uri="{FF2B5EF4-FFF2-40B4-BE49-F238E27FC236}">
                <a16:creationId xmlns:a16="http://schemas.microsoft.com/office/drawing/2014/main" id="{1387EEF4-B3E1-2C92-75C3-57377237DC4A}"/>
              </a:ext>
            </a:extLst>
          </p:cNvPr>
          <p:cNvSpPr txBox="1"/>
          <p:nvPr/>
        </p:nvSpPr>
        <p:spPr>
          <a:xfrm>
            <a:off x="8800062" y="2098138"/>
            <a:ext cx="1913021" cy="400110"/>
          </a:xfrm>
          <a:prstGeom prst="rect">
            <a:avLst/>
          </a:prstGeom>
          <a:noFill/>
        </p:spPr>
        <p:txBody>
          <a:bodyPr wrap="square" rtlCol="0">
            <a:spAutoFit/>
          </a:bodyPr>
          <a:lstStyle/>
          <a:p>
            <a:r>
              <a:rPr lang="zh-CN" altLang="en-US" sz="2000" dirty="0">
                <a:latin typeface="+mj-ea"/>
                <a:ea typeface="+mj-ea"/>
              </a:rPr>
              <a:t>这里是标题</a:t>
            </a:r>
          </a:p>
        </p:txBody>
      </p:sp>
      <p:sp>
        <p:nvSpPr>
          <p:cNvPr id="38" name="文本框 37">
            <a:extLst>
              <a:ext uri="{FF2B5EF4-FFF2-40B4-BE49-F238E27FC236}">
                <a16:creationId xmlns:a16="http://schemas.microsoft.com/office/drawing/2014/main" id="{6830DBBD-C583-8397-67A3-3E0BCB91D019}"/>
              </a:ext>
            </a:extLst>
          </p:cNvPr>
          <p:cNvSpPr txBox="1"/>
          <p:nvPr/>
        </p:nvSpPr>
        <p:spPr>
          <a:xfrm>
            <a:off x="8800062" y="2451815"/>
            <a:ext cx="3004173" cy="712054"/>
          </a:xfrm>
          <a:prstGeom prst="rect">
            <a:avLst/>
          </a:prstGeom>
          <a:noFill/>
        </p:spPr>
        <p:txBody>
          <a:bodyPr wrap="square" rtlCol="0">
            <a:spAutoFit/>
          </a:bodyPr>
          <a:lstStyle/>
          <a:p>
            <a:pPr>
              <a:lnSpc>
                <a:spcPct val="130000"/>
              </a:lnSpc>
            </a:pPr>
            <a:r>
              <a:rPr lang="zh-CN" altLang="en-US" sz="1600" dirty="0">
                <a:latin typeface="+mn-ea"/>
              </a:rPr>
              <a:t>这里是正文这里是正文这里是正文这里是正文</a:t>
            </a:r>
          </a:p>
        </p:txBody>
      </p:sp>
      <p:sp>
        <p:nvSpPr>
          <p:cNvPr id="39" name="文本框 38">
            <a:extLst>
              <a:ext uri="{FF2B5EF4-FFF2-40B4-BE49-F238E27FC236}">
                <a16:creationId xmlns:a16="http://schemas.microsoft.com/office/drawing/2014/main" id="{1A6B786C-0361-56DA-8F48-46236549EAAF}"/>
              </a:ext>
            </a:extLst>
          </p:cNvPr>
          <p:cNvSpPr txBox="1"/>
          <p:nvPr/>
        </p:nvSpPr>
        <p:spPr>
          <a:xfrm>
            <a:off x="8800062" y="3426360"/>
            <a:ext cx="1913021" cy="400110"/>
          </a:xfrm>
          <a:prstGeom prst="rect">
            <a:avLst/>
          </a:prstGeom>
          <a:noFill/>
        </p:spPr>
        <p:txBody>
          <a:bodyPr wrap="square" rtlCol="0">
            <a:spAutoFit/>
          </a:bodyPr>
          <a:lstStyle/>
          <a:p>
            <a:r>
              <a:rPr lang="zh-CN" altLang="en-US" sz="2000" dirty="0">
                <a:latin typeface="+mj-ea"/>
                <a:ea typeface="+mj-ea"/>
              </a:rPr>
              <a:t>这里是标题</a:t>
            </a:r>
          </a:p>
        </p:txBody>
      </p:sp>
      <p:sp>
        <p:nvSpPr>
          <p:cNvPr id="40" name="文本框 39">
            <a:extLst>
              <a:ext uri="{FF2B5EF4-FFF2-40B4-BE49-F238E27FC236}">
                <a16:creationId xmlns:a16="http://schemas.microsoft.com/office/drawing/2014/main" id="{674DEC0D-2216-4D4B-DB3F-CE78EEBF2FE9}"/>
              </a:ext>
            </a:extLst>
          </p:cNvPr>
          <p:cNvSpPr txBox="1"/>
          <p:nvPr/>
        </p:nvSpPr>
        <p:spPr>
          <a:xfrm>
            <a:off x="8800062" y="3731502"/>
            <a:ext cx="3004173" cy="712054"/>
          </a:xfrm>
          <a:prstGeom prst="rect">
            <a:avLst/>
          </a:prstGeom>
          <a:noFill/>
        </p:spPr>
        <p:txBody>
          <a:bodyPr wrap="square" rtlCol="0">
            <a:spAutoFit/>
          </a:bodyPr>
          <a:lstStyle>
            <a:defPPr>
              <a:defRPr lang="zh-CN"/>
            </a:defPPr>
            <a:lvl1pPr>
              <a:lnSpc>
                <a:spcPct val="130000"/>
              </a:lnSpc>
              <a:defRPr sz="1600">
                <a:latin typeface="+mn-ea"/>
              </a:defRPr>
            </a:lvl1pPr>
          </a:lstStyle>
          <a:p>
            <a:r>
              <a:rPr lang="zh-CN" altLang="en-US" dirty="0"/>
              <a:t>这里是正文这里是正文这里是正文这里是正文</a:t>
            </a:r>
          </a:p>
        </p:txBody>
      </p:sp>
      <p:sp>
        <p:nvSpPr>
          <p:cNvPr id="41" name="文本框 40">
            <a:extLst>
              <a:ext uri="{FF2B5EF4-FFF2-40B4-BE49-F238E27FC236}">
                <a16:creationId xmlns:a16="http://schemas.microsoft.com/office/drawing/2014/main" id="{783095D9-953E-DA18-3ABB-A429A404217B}"/>
              </a:ext>
            </a:extLst>
          </p:cNvPr>
          <p:cNvSpPr txBox="1"/>
          <p:nvPr/>
        </p:nvSpPr>
        <p:spPr>
          <a:xfrm>
            <a:off x="8800062" y="4819140"/>
            <a:ext cx="1913021" cy="400110"/>
          </a:xfrm>
          <a:prstGeom prst="rect">
            <a:avLst/>
          </a:prstGeom>
          <a:noFill/>
        </p:spPr>
        <p:txBody>
          <a:bodyPr wrap="square" rtlCol="0">
            <a:spAutoFit/>
          </a:bodyPr>
          <a:lstStyle/>
          <a:p>
            <a:r>
              <a:rPr lang="zh-CN" altLang="en-US" sz="2000" dirty="0">
                <a:latin typeface="+mj-ea"/>
                <a:ea typeface="+mj-ea"/>
              </a:rPr>
              <a:t>这里是标题</a:t>
            </a:r>
          </a:p>
        </p:txBody>
      </p:sp>
      <p:sp>
        <p:nvSpPr>
          <p:cNvPr id="42" name="文本框 41">
            <a:extLst>
              <a:ext uri="{FF2B5EF4-FFF2-40B4-BE49-F238E27FC236}">
                <a16:creationId xmlns:a16="http://schemas.microsoft.com/office/drawing/2014/main" id="{A6A3F3A5-D490-3517-56BF-7BE8D43734A0}"/>
              </a:ext>
            </a:extLst>
          </p:cNvPr>
          <p:cNvSpPr txBox="1"/>
          <p:nvPr/>
        </p:nvSpPr>
        <p:spPr>
          <a:xfrm>
            <a:off x="8800062" y="5172642"/>
            <a:ext cx="2743365" cy="712054"/>
          </a:xfrm>
          <a:prstGeom prst="rect">
            <a:avLst/>
          </a:prstGeom>
          <a:noFill/>
        </p:spPr>
        <p:txBody>
          <a:bodyPr wrap="square" rtlCol="0">
            <a:spAutoFit/>
          </a:bodyPr>
          <a:lstStyle>
            <a:defPPr>
              <a:defRPr lang="zh-CN"/>
            </a:defPPr>
            <a:lvl1pPr>
              <a:lnSpc>
                <a:spcPct val="130000"/>
              </a:lnSpc>
              <a:defRPr sz="1600">
                <a:latin typeface="+mn-ea"/>
              </a:defRPr>
            </a:lvl1pPr>
          </a:lstStyle>
          <a:p>
            <a:r>
              <a:rPr lang="zh-CN" altLang="en-US" dirty="0"/>
              <a:t>这里是正文这里是正文这里是正文这里是正文</a:t>
            </a:r>
          </a:p>
        </p:txBody>
      </p:sp>
      <p:sp>
        <p:nvSpPr>
          <p:cNvPr id="43" name="文本框 42">
            <a:extLst>
              <a:ext uri="{FF2B5EF4-FFF2-40B4-BE49-F238E27FC236}">
                <a16:creationId xmlns:a16="http://schemas.microsoft.com/office/drawing/2014/main" id="{B1502F7B-66F6-28C5-E962-326E33E661A7}"/>
              </a:ext>
            </a:extLst>
          </p:cNvPr>
          <p:cNvSpPr txBox="1"/>
          <p:nvPr/>
        </p:nvSpPr>
        <p:spPr>
          <a:xfrm>
            <a:off x="1732914" y="3377825"/>
            <a:ext cx="1635931" cy="400110"/>
          </a:xfrm>
          <a:prstGeom prst="rect">
            <a:avLst/>
          </a:prstGeom>
          <a:noFill/>
        </p:spPr>
        <p:txBody>
          <a:bodyPr wrap="square" rtlCol="0">
            <a:spAutoFit/>
          </a:bodyPr>
          <a:lstStyle/>
          <a:p>
            <a:pPr algn="r"/>
            <a:r>
              <a:rPr lang="zh-CN" altLang="en-US" sz="2000" dirty="0">
                <a:latin typeface="+mj-ea"/>
                <a:ea typeface="+mj-ea"/>
              </a:rPr>
              <a:t>这里是标题</a:t>
            </a:r>
          </a:p>
        </p:txBody>
      </p:sp>
      <p:sp>
        <p:nvSpPr>
          <p:cNvPr id="44" name="文本框 43">
            <a:extLst>
              <a:ext uri="{FF2B5EF4-FFF2-40B4-BE49-F238E27FC236}">
                <a16:creationId xmlns:a16="http://schemas.microsoft.com/office/drawing/2014/main" id="{0832EF37-03D8-6D5A-A7FB-DA2C723BCD65}"/>
              </a:ext>
            </a:extLst>
          </p:cNvPr>
          <p:cNvSpPr txBox="1"/>
          <p:nvPr/>
        </p:nvSpPr>
        <p:spPr>
          <a:xfrm>
            <a:off x="625480" y="3731502"/>
            <a:ext cx="2743365" cy="712054"/>
          </a:xfrm>
          <a:prstGeom prst="rect">
            <a:avLst/>
          </a:prstGeom>
          <a:noFill/>
        </p:spPr>
        <p:txBody>
          <a:bodyPr wrap="square" rtlCol="0">
            <a:spAutoFit/>
          </a:bodyPr>
          <a:lstStyle/>
          <a:p>
            <a:pPr algn="r">
              <a:lnSpc>
                <a:spcPct val="130000"/>
              </a:lnSpc>
            </a:pPr>
            <a:r>
              <a:rPr lang="zh-CN" altLang="en-US" sz="1600" dirty="0">
                <a:latin typeface="+mn-ea"/>
              </a:rPr>
              <a:t>这里是正文这里是正文这里是正文这里是正文</a:t>
            </a:r>
          </a:p>
        </p:txBody>
      </p:sp>
      <p:sp>
        <p:nvSpPr>
          <p:cNvPr id="45" name="文本框 44">
            <a:extLst>
              <a:ext uri="{FF2B5EF4-FFF2-40B4-BE49-F238E27FC236}">
                <a16:creationId xmlns:a16="http://schemas.microsoft.com/office/drawing/2014/main" id="{81910610-0AC5-8ADD-F0A8-4D211E207184}"/>
              </a:ext>
            </a:extLst>
          </p:cNvPr>
          <p:cNvSpPr txBox="1"/>
          <p:nvPr/>
        </p:nvSpPr>
        <p:spPr>
          <a:xfrm>
            <a:off x="1732914" y="4818965"/>
            <a:ext cx="1635931" cy="400110"/>
          </a:xfrm>
          <a:prstGeom prst="rect">
            <a:avLst/>
          </a:prstGeom>
          <a:noFill/>
        </p:spPr>
        <p:txBody>
          <a:bodyPr wrap="square" rtlCol="0">
            <a:spAutoFit/>
          </a:bodyPr>
          <a:lstStyle/>
          <a:p>
            <a:pPr algn="r"/>
            <a:r>
              <a:rPr lang="zh-CN" altLang="en-US" sz="2000" dirty="0">
                <a:latin typeface="+mj-ea"/>
                <a:ea typeface="+mj-ea"/>
              </a:rPr>
              <a:t>这里是标题</a:t>
            </a:r>
          </a:p>
        </p:txBody>
      </p:sp>
      <p:sp>
        <p:nvSpPr>
          <p:cNvPr id="46" name="文本框 45">
            <a:extLst>
              <a:ext uri="{FF2B5EF4-FFF2-40B4-BE49-F238E27FC236}">
                <a16:creationId xmlns:a16="http://schemas.microsoft.com/office/drawing/2014/main" id="{0195CEB0-9F94-034D-A824-C50E34691451}"/>
              </a:ext>
            </a:extLst>
          </p:cNvPr>
          <p:cNvSpPr txBox="1"/>
          <p:nvPr/>
        </p:nvSpPr>
        <p:spPr>
          <a:xfrm>
            <a:off x="625480" y="5172642"/>
            <a:ext cx="2743365" cy="712054"/>
          </a:xfrm>
          <a:prstGeom prst="rect">
            <a:avLst/>
          </a:prstGeom>
          <a:noFill/>
        </p:spPr>
        <p:txBody>
          <a:bodyPr wrap="square" rtlCol="0">
            <a:spAutoFit/>
          </a:bodyPr>
          <a:lstStyle/>
          <a:p>
            <a:pPr algn="r">
              <a:lnSpc>
                <a:spcPct val="130000"/>
              </a:lnSpc>
            </a:pPr>
            <a:r>
              <a:rPr lang="zh-CN" altLang="en-US" sz="1600" dirty="0">
                <a:latin typeface="+mn-ea"/>
              </a:rPr>
              <a:t>这里是正文这里是正文这里是正文这里是正文</a:t>
            </a:r>
          </a:p>
        </p:txBody>
      </p:sp>
      <p:sp>
        <p:nvSpPr>
          <p:cNvPr id="3" name="文本框 2">
            <a:extLst>
              <a:ext uri="{FF2B5EF4-FFF2-40B4-BE49-F238E27FC236}">
                <a16:creationId xmlns:a16="http://schemas.microsoft.com/office/drawing/2014/main" id="{C30BD71D-9308-0452-4AD3-B435AA5A8002}"/>
              </a:ext>
            </a:extLst>
          </p:cNvPr>
          <p:cNvSpPr txBox="1"/>
          <p:nvPr/>
        </p:nvSpPr>
        <p:spPr>
          <a:xfrm>
            <a:off x="4450368" y="3127338"/>
            <a:ext cx="869318" cy="646331"/>
          </a:xfrm>
          <a:prstGeom prst="rect">
            <a:avLst/>
          </a:prstGeom>
          <a:noFill/>
        </p:spPr>
        <p:txBody>
          <a:bodyPr wrap="square" rtlCol="0">
            <a:spAutoFit/>
          </a:bodyPr>
          <a:lstStyle/>
          <a:p>
            <a:pPr algn="ctr"/>
            <a:r>
              <a:rPr lang="en-US" altLang="zh-CN" sz="3600" dirty="0">
                <a:solidFill>
                  <a:schemeClr val="tx2">
                    <a:lumMod val="75000"/>
                    <a:lumOff val="25000"/>
                  </a:schemeClr>
                </a:solidFill>
              </a:rPr>
              <a:t>06</a:t>
            </a:r>
            <a:endParaRPr lang="zh-CN" altLang="en-US" sz="3600" dirty="0">
              <a:solidFill>
                <a:schemeClr val="tx2">
                  <a:lumMod val="75000"/>
                  <a:lumOff val="25000"/>
                </a:schemeClr>
              </a:solidFill>
            </a:endParaRPr>
          </a:p>
        </p:txBody>
      </p:sp>
      <p:sp>
        <p:nvSpPr>
          <p:cNvPr id="73" name="文本框 72">
            <a:extLst>
              <a:ext uri="{FF2B5EF4-FFF2-40B4-BE49-F238E27FC236}">
                <a16:creationId xmlns:a16="http://schemas.microsoft.com/office/drawing/2014/main" id="{B83B6055-27ED-F266-5553-E8D4743E054D}"/>
              </a:ext>
            </a:extLst>
          </p:cNvPr>
          <p:cNvSpPr txBox="1"/>
          <p:nvPr/>
        </p:nvSpPr>
        <p:spPr>
          <a:xfrm>
            <a:off x="5668987" y="2382129"/>
            <a:ext cx="869318" cy="646331"/>
          </a:xfrm>
          <a:prstGeom prst="rect">
            <a:avLst/>
          </a:prstGeom>
          <a:noFill/>
        </p:spPr>
        <p:txBody>
          <a:bodyPr wrap="square" rtlCol="0">
            <a:spAutoFit/>
          </a:bodyPr>
          <a:lstStyle/>
          <a:p>
            <a:pPr algn="ctr"/>
            <a:r>
              <a:rPr lang="en-US" altLang="zh-CN" sz="3600" dirty="0">
                <a:solidFill>
                  <a:schemeClr val="tx2">
                    <a:lumMod val="75000"/>
                    <a:lumOff val="25000"/>
                  </a:schemeClr>
                </a:solidFill>
              </a:rPr>
              <a:t>01</a:t>
            </a:r>
            <a:endParaRPr lang="zh-CN" altLang="en-US" sz="3600" dirty="0">
              <a:solidFill>
                <a:schemeClr val="tx2">
                  <a:lumMod val="75000"/>
                  <a:lumOff val="25000"/>
                </a:schemeClr>
              </a:solidFill>
            </a:endParaRPr>
          </a:p>
        </p:txBody>
      </p:sp>
      <p:sp>
        <p:nvSpPr>
          <p:cNvPr id="74" name="文本框 73">
            <a:extLst>
              <a:ext uri="{FF2B5EF4-FFF2-40B4-BE49-F238E27FC236}">
                <a16:creationId xmlns:a16="http://schemas.microsoft.com/office/drawing/2014/main" id="{ABB4CBBE-049E-3171-834F-EE634DB46166}"/>
              </a:ext>
            </a:extLst>
          </p:cNvPr>
          <p:cNvSpPr txBox="1"/>
          <p:nvPr/>
        </p:nvSpPr>
        <p:spPr>
          <a:xfrm>
            <a:off x="6905868" y="3103194"/>
            <a:ext cx="869318" cy="646331"/>
          </a:xfrm>
          <a:prstGeom prst="rect">
            <a:avLst/>
          </a:prstGeom>
          <a:noFill/>
        </p:spPr>
        <p:txBody>
          <a:bodyPr wrap="square" rtlCol="0">
            <a:spAutoFit/>
          </a:bodyPr>
          <a:lstStyle/>
          <a:p>
            <a:pPr algn="ctr"/>
            <a:r>
              <a:rPr lang="en-US" altLang="zh-CN" sz="3600" dirty="0">
                <a:solidFill>
                  <a:schemeClr val="tx2">
                    <a:lumMod val="75000"/>
                    <a:lumOff val="25000"/>
                  </a:schemeClr>
                </a:solidFill>
              </a:rPr>
              <a:t>02</a:t>
            </a:r>
            <a:endParaRPr lang="zh-CN" altLang="en-US" sz="3600" dirty="0">
              <a:solidFill>
                <a:schemeClr val="tx2">
                  <a:lumMod val="75000"/>
                  <a:lumOff val="25000"/>
                </a:schemeClr>
              </a:solidFill>
            </a:endParaRPr>
          </a:p>
        </p:txBody>
      </p:sp>
      <p:sp>
        <p:nvSpPr>
          <p:cNvPr id="75" name="文本框 74">
            <a:extLst>
              <a:ext uri="{FF2B5EF4-FFF2-40B4-BE49-F238E27FC236}">
                <a16:creationId xmlns:a16="http://schemas.microsoft.com/office/drawing/2014/main" id="{20B95DFC-D941-6002-CD5A-17E488C24E42}"/>
              </a:ext>
            </a:extLst>
          </p:cNvPr>
          <p:cNvSpPr txBox="1"/>
          <p:nvPr/>
        </p:nvSpPr>
        <p:spPr>
          <a:xfrm>
            <a:off x="6879597" y="4469837"/>
            <a:ext cx="869318" cy="646331"/>
          </a:xfrm>
          <a:prstGeom prst="rect">
            <a:avLst/>
          </a:prstGeom>
          <a:noFill/>
        </p:spPr>
        <p:txBody>
          <a:bodyPr wrap="square" rtlCol="0">
            <a:spAutoFit/>
          </a:bodyPr>
          <a:lstStyle/>
          <a:p>
            <a:pPr algn="ctr"/>
            <a:r>
              <a:rPr lang="en-US" altLang="zh-CN" sz="3600" dirty="0">
                <a:solidFill>
                  <a:schemeClr val="tx2">
                    <a:lumMod val="75000"/>
                    <a:lumOff val="25000"/>
                  </a:schemeClr>
                </a:solidFill>
              </a:rPr>
              <a:t>03</a:t>
            </a:r>
            <a:endParaRPr lang="zh-CN" altLang="en-US" sz="3600" dirty="0">
              <a:solidFill>
                <a:schemeClr val="tx2">
                  <a:lumMod val="75000"/>
                  <a:lumOff val="25000"/>
                </a:schemeClr>
              </a:solidFill>
            </a:endParaRPr>
          </a:p>
        </p:txBody>
      </p:sp>
      <p:sp>
        <p:nvSpPr>
          <p:cNvPr id="76" name="文本框 75">
            <a:extLst>
              <a:ext uri="{FF2B5EF4-FFF2-40B4-BE49-F238E27FC236}">
                <a16:creationId xmlns:a16="http://schemas.microsoft.com/office/drawing/2014/main" id="{4A60EB90-28BE-65C9-8EA0-AAFDD072C83E}"/>
              </a:ext>
            </a:extLst>
          </p:cNvPr>
          <p:cNvSpPr txBox="1"/>
          <p:nvPr/>
        </p:nvSpPr>
        <p:spPr>
          <a:xfrm>
            <a:off x="5708981" y="5166006"/>
            <a:ext cx="869318" cy="646331"/>
          </a:xfrm>
          <a:prstGeom prst="rect">
            <a:avLst/>
          </a:prstGeom>
          <a:noFill/>
        </p:spPr>
        <p:txBody>
          <a:bodyPr wrap="square" rtlCol="0">
            <a:spAutoFit/>
          </a:bodyPr>
          <a:lstStyle/>
          <a:p>
            <a:pPr algn="ctr"/>
            <a:r>
              <a:rPr lang="en-US" altLang="zh-CN" sz="3600" dirty="0">
                <a:solidFill>
                  <a:schemeClr val="tx2">
                    <a:lumMod val="75000"/>
                    <a:lumOff val="25000"/>
                  </a:schemeClr>
                </a:solidFill>
              </a:rPr>
              <a:t>04</a:t>
            </a:r>
            <a:endParaRPr lang="zh-CN" altLang="en-US" sz="3600" dirty="0">
              <a:solidFill>
                <a:schemeClr val="tx2">
                  <a:lumMod val="75000"/>
                  <a:lumOff val="25000"/>
                </a:schemeClr>
              </a:solidFill>
            </a:endParaRPr>
          </a:p>
        </p:txBody>
      </p:sp>
      <p:sp>
        <p:nvSpPr>
          <p:cNvPr id="77" name="文本框 76">
            <a:extLst>
              <a:ext uri="{FF2B5EF4-FFF2-40B4-BE49-F238E27FC236}">
                <a16:creationId xmlns:a16="http://schemas.microsoft.com/office/drawing/2014/main" id="{E5B87CC5-4E8A-A93B-03B4-5169303CFBE8}"/>
              </a:ext>
            </a:extLst>
          </p:cNvPr>
          <p:cNvSpPr txBox="1"/>
          <p:nvPr/>
        </p:nvSpPr>
        <p:spPr>
          <a:xfrm>
            <a:off x="4431774" y="4469837"/>
            <a:ext cx="869318" cy="646331"/>
          </a:xfrm>
          <a:prstGeom prst="rect">
            <a:avLst/>
          </a:prstGeom>
          <a:noFill/>
        </p:spPr>
        <p:txBody>
          <a:bodyPr wrap="square" rtlCol="0">
            <a:spAutoFit/>
          </a:bodyPr>
          <a:lstStyle/>
          <a:p>
            <a:pPr algn="ctr"/>
            <a:r>
              <a:rPr lang="en-US" altLang="zh-CN" sz="3600" dirty="0">
                <a:solidFill>
                  <a:schemeClr val="tx2">
                    <a:lumMod val="75000"/>
                    <a:lumOff val="25000"/>
                  </a:schemeClr>
                </a:solidFill>
              </a:rPr>
              <a:t>05</a:t>
            </a:r>
            <a:endParaRPr lang="zh-CN" altLang="en-US" sz="3600" dirty="0">
              <a:solidFill>
                <a:schemeClr val="tx2">
                  <a:lumMod val="75000"/>
                  <a:lumOff val="25000"/>
                </a:schemeClr>
              </a:solidFill>
            </a:endParaRPr>
          </a:p>
        </p:txBody>
      </p:sp>
      <p:sp>
        <p:nvSpPr>
          <p:cNvPr id="78" name="文本框 77">
            <a:extLst>
              <a:ext uri="{FF2B5EF4-FFF2-40B4-BE49-F238E27FC236}">
                <a16:creationId xmlns:a16="http://schemas.microsoft.com/office/drawing/2014/main" id="{27377736-4B20-4C89-EB93-653445F574EB}"/>
              </a:ext>
            </a:extLst>
          </p:cNvPr>
          <p:cNvSpPr txBox="1"/>
          <p:nvPr/>
        </p:nvSpPr>
        <p:spPr>
          <a:xfrm>
            <a:off x="4195428" y="3672289"/>
            <a:ext cx="3874169" cy="830997"/>
          </a:xfrm>
          <a:prstGeom prst="rect">
            <a:avLst/>
          </a:prstGeom>
          <a:noFill/>
        </p:spPr>
        <p:txBody>
          <a:bodyPr wrap="square" rtlCol="0">
            <a:spAutoFit/>
          </a:bodyPr>
          <a:lstStyle/>
          <a:p>
            <a:pPr algn="ctr"/>
            <a:r>
              <a:rPr lang="zh-CN" altLang="en-US" sz="2400" dirty="0">
                <a:solidFill>
                  <a:schemeClr val="bg1"/>
                </a:solidFill>
                <a:latin typeface="+mj-ea"/>
                <a:ea typeface="+mj-ea"/>
              </a:rPr>
              <a:t>这里</a:t>
            </a:r>
            <a:endParaRPr lang="en-US" altLang="zh-CN" sz="2400" dirty="0">
              <a:solidFill>
                <a:schemeClr val="bg1"/>
              </a:solidFill>
              <a:latin typeface="+mj-ea"/>
              <a:ea typeface="+mj-ea"/>
            </a:endParaRPr>
          </a:p>
          <a:p>
            <a:pPr algn="ctr"/>
            <a:r>
              <a:rPr lang="zh-CN" altLang="en-US" sz="2400" dirty="0">
                <a:solidFill>
                  <a:schemeClr val="bg1"/>
                </a:solidFill>
                <a:latin typeface="+mj-ea"/>
                <a:ea typeface="+mj-ea"/>
              </a:rPr>
              <a:t>是标题</a:t>
            </a:r>
          </a:p>
        </p:txBody>
      </p:sp>
      <p:sp>
        <p:nvSpPr>
          <p:cNvPr id="79" name="文本框 78">
            <a:extLst>
              <a:ext uri="{FF2B5EF4-FFF2-40B4-BE49-F238E27FC236}">
                <a16:creationId xmlns:a16="http://schemas.microsoft.com/office/drawing/2014/main" id="{368B56DE-81BB-DA82-2FA7-B734677D7185}"/>
              </a:ext>
            </a:extLst>
          </p:cNvPr>
          <p:cNvSpPr txBox="1"/>
          <p:nvPr/>
        </p:nvSpPr>
        <p:spPr>
          <a:xfrm>
            <a:off x="1211428" y="1914693"/>
            <a:ext cx="869318" cy="646331"/>
          </a:xfrm>
          <a:prstGeom prst="rect">
            <a:avLst/>
          </a:prstGeom>
          <a:noFill/>
        </p:spPr>
        <p:txBody>
          <a:bodyPr wrap="square" rtlCol="0">
            <a:spAutoFit/>
          </a:bodyPr>
          <a:lstStyle/>
          <a:p>
            <a:pPr algn="ctr"/>
            <a:r>
              <a:rPr lang="en-US" altLang="zh-CN" sz="3600" dirty="0">
                <a:solidFill>
                  <a:schemeClr val="accent5"/>
                </a:solidFill>
              </a:rPr>
              <a:t>01</a:t>
            </a:r>
            <a:endParaRPr lang="zh-CN" altLang="en-US" sz="3600" dirty="0">
              <a:solidFill>
                <a:schemeClr val="accent5"/>
              </a:solidFill>
            </a:endParaRPr>
          </a:p>
        </p:txBody>
      </p:sp>
      <p:sp>
        <p:nvSpPr>
          <p:cNvPr id="80" name="文本框 79">
            <a:extLst>
              <a:ext uri="{FF2B5EF4-FFF2-40B4-BE49-F238E27FC236}">
                <a16:creationId xmlns:a16="http://schemas.microsoft.com/office/drawing/2014/main" id="{0DC31C1C-870E-8EBC-F6F7-C889C78C13C3}"/>
              </a:ext>
            </a:extLst>
          </p:cNvPr>
          <p:cNvSpPr txBox="1"/>
          <p:nvPr/>
        </p:nvSpPr>
        <p:spPr>
          <a:xfrm>
            <a:off x="1211428" y="3194380"/>
            <a:ext cx="869318" cy="646331"/>
          </a:xfrm>
          <a:prstGeom prst="rect">
            <a:avLst/>
          </a:prstGeom>
          <a:noFill/>
        </p:spPr>
        <p:txBody>
          <a:bodyPr wrap="square" rtlCol="0">
            <a:spAutoFit/>
          </a:bodyPr>
          <a:lstStyle/>
          <a:p>
            <a:pPr algn="ctr"/>
            <a:r>
              <a:rPr lang="en-US" altLang="zh-CN" sz="3600" dirty="0">
                <a:solidFill>
                  <a:schemeClr val="accent5"/>
                </a:solidFill>
              </a:rPr>
              <a:t>02</a:t>
            </a:r>
            <a:endParaRPr lang="zh-CN" altLang="en-US" sz="3600" dirty="0">
              <a:solidFill>
                <a:schemeClr val="accent5"/>
              </a:solidFill>
            </a:endParaRPr>
          </a:p>
        </p:txBody>
      </p:sp>
      <p:sp>
        <p:nvSpPr>
          <p:cNvPr id="81" name="文本框 80">
            <a:extLst>
              <a:ext uri="{FF2B5EF4-FFF2-40B4-BE49-F238E27FC236}">
                <a16:creationId xmlns:a16="http://schemas.microsoft.com/office/drawing/2014/main" id="{31E8EACF-103F-0B20-CD5D-41C46892ACEC}"/>
              </a:ext>
            </a:extLst>
          </p:cNvPr>
          <p:cNvSpPr txBox="1"/>
          <p:nvPr/>
        </p:nvSpPr>
        <p:spPr>
          <a:xfrm>
            <a:off x="1211428" y="4635780"/>
            <a:ext cx="869318" cy="646331"/>
          </a:xfrm>
          <a:prstGeom prst="rect">
            <a:avLst/>
          </a:prstGeom>
          <a:noFill/>
        </p:spPr>
        <p:txBody>
          <a:bodyPr wrap="square" rtlCol="0">
            <a:spAutoFit/>
          </a:bodyPr>
          <a:lstStyle/>
          <a:p>
            <a:pPr algn="ctr"/>
            <a:r>
              <a:rPr lang="en-US" altLang="zh-CN" sz="3600" dirty="0">
                <a:solidFill>
                  <a:schemeClr val="accent5"/>
                </a:solidFill>
              </a:rPr>
              <a:t>03</a:t>
            </a:r>
            <a:endParaRPr lang="zh-CN" altLang="en-US" sz="3600" dirty="0">
              <a:solidFill>
                <a:schemeClr val="accent5"/>
              </a:solidFill>
            </a:endParaRPr>
          </a:p>
        </p:txBody>
      </p:sp>
      <p:sp>
        <p:nvSpPr>
          <p:cNvPr id="82" name="文本框 81">
            <a:extLst>
              <a:ext uri="{FF2B5EF4-FFF2-40B4-BE49-F238E27FC236}">
                <a16:creationId xmlns:a16="http://schemas.microsoft.com/office/drawing/2014/main" id="{BCE07657-5ED6-7327-A4F2-115C7A9ADC23}"/>
              </a:ext>
            </a:extLst>
          </p:cNvPr>
          <p:cNvSpPr txBox="1"/>
          <p:nvPr/>
        </p:nvSpPr>
        <p:spPr>
          <a:xfrm>
            <a:off x="10171744" y="1914693"/>
            <a:ext cx="869318" cy="646331"/>
          </a:xfrm>
          <a:prstGeom prst="rect">
            <a:avLst/>
          </a:prstGeom>
          <a:noFill/>
        </p:spPr>
        <p:txBody>
          <a:bodyPr wrap="square" rtlCol="0">
            <a:spAutoFit/>
          </a:bodyPr>
          <a:lstStyle/>
          <a:p>
            <a:pPr algn="ctr"/>
            <a:r>
              <a:rPr lang="en-US" altLang="zh-CN" sz="3600" dirty="0">
                <a:solidFill>
                  <a:schemeClr val="accent5"/>
                </a:solidFill>
              </a:rPr>
              <a:t>04</a:t>
            </a:r>
            <a:endParaRPr lang="zh-CN" altLang="en-US" sz="3600" dirty="0">
              <a:solidFill>
                <a:schemeClr val="accent5"/>
              </a:solidFill>
            </a:endParaRPr>
          </a:p>
        </p:txBody>
      </p:sp>
      <p:sp>
        <p:nvSpPr>
          <p:cNvPr id="83" name="文本框 82">
            <a:extLst>
              <a:ext uri="{FF2B5EF4-FFF2-40B4-BE49-F238E27FC236}">
                <a16:creationId xmlns:a16="http://schemas.microsoft.com/office/drawing/2014/main" id="{1459AB03-5988-A305-4254-BD3F8AB485BA}"/>
              </a:ext>
            </a:extLst>
          </p:cNvPr>
          <p:cNvSpPr txBox="1"/>
          <p:nvPr/>
        </p:nvSpPr>
        <p:spPr>
          <a:xfrm>
            <a:off x="10171744" y="3236264"/>
            <a:ext cx="869318" cy="646331"/>
          </a:xfrm>
          <a:prstGeom prst="rect">
            <a:avLst/>
          </a:prstGeom>
          <a:noFill/>
        </p:spPr>
        <p:txBody>
          <a:bodyPr wrap="square" rtlCol="0">
            <a:spAutoFit/>
          </a:bodyPr>
          <a:lstStyle/>
          <a:p>
            <a:pPr algn="ctr"/>
            <a:r>
              <a:rPr lang="en-US" altLang="zh-CN" sz="3600" dirty="0">
                <a:solidFill>
                  <a:schemeClr val="accent5"/>
                </a:solidFill>
              </a:rPr>
              <a:t>05</a:t>
            </a:r>
            <a:endParaRPr lang="zh-CN" altLang="en-US" sz="3600" dirty="0">
              <a:solidFill>
                <a:schemeClr val="accent5"/>
              </a:solidFill>
            </a:endParaRPr>
          </a:p>
        </p:txBody>
      </p:sp>
      <p:sp>
        <p:nvSpPr>
          <p:cNvPr id="84" name="文本框 83">
            <a:extLst>
              <a:ext uri="{FF2B5EF4-FFF2-40B4-BE49-F238E27FC236}">
                <a16:creationId xmlns:a16="http://schemas.microsoft.com/office/drawing/2014/main" id="{AB875565-C061-6D95-9B49-72A86305511D}"/>
              </a:ext>
            </a:extLst>
          </p:cNvPr>
          <p:cNvSpPr txBox="1"/>
          <p:nvPr/>
        </p:nvSpPr>
        <p:spPr>
          <a:xfrm>
            <a:off x="10171744" y="4640626"/>
            <a:ext cx="869318" cy="646331"/>
          </a:xfrm>
          <a:prstGeom prst="rect">
            <a:avLst/>
          </a:prstGeom>
          <a:noFill/>
        </p:spPr>
        <p:txBody>
          <a:bodyPr wrap="square" rtlCol="0">
            <a:spAutoFit/>
          </a:bodyPr>
          <a:lstStyle/>
          <a:p>
            <a:pPr algn="ctr"/>
            <a:r>
              <a:rPr lang="en-US" altLang="zh-CN" sz="3600" dirty="0">
                <a:solidFill>
                  <a:schemeClr val="accent5"/>
                </a:solidFill>
              </a:rPr>
              <a:t>06</a:t>
            </a:r>
            <a:endParaRPr lang="zh-CN" altLang="en-US" sz="3600" dirty="0">
              <a:solidFill>
                <a:schemeClr val="accent5"/>
              </a:solidFill>
            </a:endParaRPr>
          </a:p>
        </p:txBody>
      </p:sp>
      <p:sp>
        <p:nvSpPr>
          <p:cNvPr id="85" name="文本框 84">
            <a:extLst>
              <a:ext uri="{FF2B5EF4-FFF2-40B4-BE49-F238E27FC236}">
                <a16:creationId xmlns:a16="http://schemas.microsoft.com/office/drawing/2014/main" id="{510C1B31-5A9E-EB9C-52D7-B15E22A33161}"/>
              </a:ext>
            </a:extLst>
          </p:cNvPr>
          <p:cNvSpPr txBox="1"/>
          <p:nvPr/>
        </p:nvSpPr>
        <p:spPr>
          <a:xfrm>
            <a:off x="986589" y="681857"/>
            <a:ext cx="4167302" cy="769441"/>
          </a:xfrm>
          <a:prstGeom prst="rect">
            <a:avLst/>
          </a:prstGeom>
          <a:noFill/>
        </p:spPr>
        <p:txBody>
          <a:bodyPr wrap="square" rtlCol="0">
            <a:spAutoFit/>
          </a:bodyPr>
          <a:lstStyle/>
          <a:p>
            <a:r>
              <a:rPr lang="zh-CN" altLang="en-US" sz="4400" dirty="0">
                <a:latin typeface="+mj-ea"/>
                <a:ea typeface="+mj-ea"/>
              </a:rPr>
              <a:t>这里是标题</a:t>
            </a:r>
          </a:p>
        </p:txBody>
      </p:sp>
    </p:spTree>
    <p:extLst>
      <p:ext uri="{BB962C8B-B14F-4D97-AF65-F5344CB8AC3E}">
        <p14:creationId xmlns:p14="http://schemas.microsoft.com/office/powerpoint/2010/main" val="6886165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20000"/>
          </a:schemeClr>
        </a:solidFill>
        <a:effectLst/>
      </p:bgPr>
    </p:bg>
    <p:spTree>
      <p:nvGrpSpPr>
        <p:cNvPr id="1" name=""/>
        <p:cNvGrpSpPr/>
        <p:nvPr/>
      </p:nvGrpSpPr>
      <p:grpSpPr>
        <a:xfrm>
          <a:off x="0" y="0"/>
          <a:ext cx="0" cy="0"/>
          <a:chOff x="0" y="0"/>
          <a:chExt cx="0" cy="0"/>
        </a:xfrm>
      </p:grpSpPr>
      <p:sp>
        <p:nvSpPr>
          <p:cNvPr id="9" name="六边形 8">
            <a:extLst>
              <a:ext uri="{FF2B5EF4-FFF2-40B4-BE49-F238E27FC236}">
                <a16:creationId xmlns:a16="http://schemas.microsoft.com/office/drawing/2014/main" id="{9BF5B348-A728-09B0-30B9-8D0F712441E9}"/>
              </a:ext>
            </a:extLst>
          </p:cNvPr>
          <p:cNvSpPr/>
          <p:nvPr/>
        </p:nvSpPr>
        <p:spPr>
          <a:xfrm>
            <a:off x="1259260" y="3511139"/>
            <a:ext cx="1970973" cy="1699115"/>
          </a:xfrm>
          <a:prstGeom prst="hexagon">
            <a:avLst/>
          </a:prstGeom>
          <a:solidFill>
            <a:schemeClr val="accent4">
              <a:lumMod val="20000"/>
              <a:lumOff val="80000"/>
            </a:schemeClr>
          </a:solidFill>
          <a:ln w="31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a:extLst>
              <a:ext uri="{FF2B5EF4-FFF2-40B4-BE49-F238E27FC236}">
                <a16:creationId xmlns:a16="http://schemas.microsoft.com/office/drawing/2014/main" id="{C2E56638-EF6B-4575-69FB-F286B1ABA870}"/>
              </a:ext>
            </a:extLst>
          </p:cNvPr>
          <p:cNvSpPr/>
          <p:nvPr/>
        </p:nvSpPr>
        <p:spPr>
          <a:xfrm flipV="1">
            <a:off x="2797015" y="4360698"/>
            <a:ext cx="1970973" cy="1699115"/>
          </a:xfrm>
          <a:prstGeom prst="hexagon">
            <a:avLst/>
          </a:prstGeom>
          <a:solidFill>
            <a:schemeClr val="accent5"/>
          </a:solidFill>
          <a:ln w="31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a:extLst>
              <a:ext uri="{FF2B5EF4-FFF2-40B4-BE49-F238E27FC236}">
                <a16:creationId xmlns:a16="http://schemas.microsoft.com/office/drawing/2014/main" id="{4D959879-AB63-75F1-1C9C-232ED108DE55}"/>
              </a:ext>
            </a:extLst>
          </p:cNvPr>
          <p:cNvSpPr/>
          <p:nvPr/>
        </p:nvSpPr>
        <p:spPr>
          <a:xfrm>
            <a:off x="4334770" y="3511139"/>
            <a:ext cx="1970973" cy="1699115"/>
          </a:xfrm>
          <a:prstGeom prst="hexagon">
            <a:avLst/>
          </a:prstGeom>
          <a:solidFill>
            <a:schemeClr val="accent4">
              <a:lumMod val="20000"/>
              <a:lumOff val="80000"/>
            </a:schemeClr>
          </a:solidFill>
          <a:ln w="31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六边形 25">
            <a:extLst>
              <a:ext uri="{FF2B5EF4-FFF2-40B4-BE49-F238E27FC236}">
                <a16:creationId xmlns:a16="http://schemas.microsoft.com/office/drawing/2014/main" id="{4624B11D-2C57-D9D0-12C4-9107879A34F9}"/>
              </a:ext>
            </a:extLst>
          </p:cNvPr>
          <p:cNvSpPr/>
          <p:nvPr/>
        </p:nvSpPr>
        <p:spPr>
          <a:xfrm flipV="1">
            <a:off x="6977062" y="4392689"/>
            <a:ext cx="1970973" cy="1699115"/>
          </a:xfrm>
          <a:prstGeom prst="hexagon">
            <a:avLst/>
          </a:prstGeom>
          <a:solidFill>
            <a:schemeClr val="accent4">
              <a:lumMod val="20000"/>
              <a:lumOff val="80000"/>
            </a:schemeClr>
          </a:solidFill>
          <a:ln w="31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a:extLst>
              <a:ext uri="{FF2B5EF4-FFF2-40B4-BE49-F238E27FC236}">
                <a16:creationId xmlns:a16="http://schemas.microsoft.com/office/drawing/2014/main" id="{0B834F95-0D49-CDFC-455D-77F0BFC03A7A}"/>
              </a:ext>
            </a:extLst>
          </p:cNvPr>
          <p:cNvSpPr/>
          <p:nvPr/>
        </p:nvSpPr>
        <p:spPr>
          <a:xfrm>
            <a:off x="6977062" y="2693574"/>
            <a:ext cx="1970973" cy="1699115"/>
          </a:xfrm>
          <a:prstGeom prst="hexagon">
            <a:avLst/>
          </a:prstGeom>
          <a:solidFill>
            <a:schemeClr val="accent5"/>
          </a:solidFill>
          <a:ln w="31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六边形 28">
            <a:extLst>
              <a:ext uri="{FF2B5EF4-FFF2-40B4-BE49-F238E27FC236}">
                <a16:creationId xmlns:a16="http://schemas.microsoft.com/office/drawing/2014/main" id="{F5572288-8D4F-C3A4-D7CE-2E5FCBA52D2D}"/>
              </a:ext>
            </a:extLst>
          </p:cNvPr>
          <p:cNvSpPr/>
          <p:nvPr/>
        </p:nvSpPr>
        <p:spPr>
          <a:xfrm flipV="1">
            <a:off x="8961767" y="4392689"/>
            <a:ext cx="1970973" cy="1699115"/>
          </a:xfrm>
          <a:prstGeom prst="hexagon">
            <a:avLst/>
          </a:prstGeom>
          <a:solidFill>
            <a:schemeClr val="accent4">
              <a:lumMod val="20000"/>
              <a:lumOff val="80000"/>
            </a:schemeClr>
          </a:solidFill>
          <a:ln w="31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a:extLst>
              <a:ext uri="{FF2B5EF4-FFF2-40B4-BE49-F238E27FC236}">
                <a16:creationId xmlns:a16="http://schemas.microsoft.com/office/drawing/2014/main" id="{D3BA02AA-DA98-BA82-9A23-1709BE45A047}"/>
              </a:ext>
            </a:extLst>
          </p:cNvPr>
          <p:cNvSpPr/>
          <p:nvPr/>
        </p:nvSpPr>
        <p:spPr>
          <a:xfrm>
            <a:off x="5439307" y="1844015"/>
            <a:ext cx="1970973" cy="1699115"/>
          </a:xfrm>
          <a:prstGeom prst="hexagon">
            <a:avLst/>
          </a:prstGeom>
          <a:solidFill>
            <a:schemeClr val="accent4">
              <a:lumMod val="20000"/>
              <a:lumOff val="80000"/>
            </a:schemeClr>
          </a:solidFill>
          <a:ln w="31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a:extLst>
              <a:ext uri="{FF2B5EF4-FFF2-40B4-BE49-F238E27FC236}">
                <a16:creationId xmlns:a16="http://schemas.microsoft.com/office/drawing/2014/main" id="{712BF0DC-87B9-0557-4621-9EFFCD09B1D0}"/>
              </a:ext>
            </a:extLst>
          </p:cNvPr>
          <p:cNvSpPr/>
          <p:nvPr/>
        </p:nvSpPr>
        <p:spPr>
          <a:xfrm>
            <a:off x="1672389" y="1846028"/>
            <a:ext cx="8831179" cy="3392905"/>
          </a:xfrm>
          <a:custGeom>
            <a:avLst/>
            <a:gdLst>
              <a:gd name="connsiteX0" fmla="*/ 0 w 8819147"/>
              <a:gd name="connsiteY0" fmla="*/ 1648326 h 3392905"/>
              <a:gd name="connsiteX1" fmla="*/ 1118937 w 8819147"/>
              <a:gd name="connsiteY1" fmla="*/ 1660357 h 3392905"/>
              <a:gd name="connsiteX2" fmla="*/ 1528011 w 8819147"/>
              <a:gd name="connsiteY2" fmla="*/ 2490536 h 3392905"/>
              <a:gd name="connsiteX3" fmla="*/ 2646947 w 8819147"/>
              <a:gd name="connsiteY3" fmla="*/ 2502568 h 3392905"/>
              <a:gd name="connsiteX4" fmla="*/ 3068053 w 8819147"/>
              <a:gd name="connsiteY4" fmla="*/ 1672389 h 3392905"/>
              <a:gd name="connsiteX5" fmla="*/ 4174958 w 8819147"/>
              <a:gd name="connsiteY5" fmla="*/ 1660357 h 3392905"/>
              <a:gd name="connsiteX6" fmla="*/ 3777916 w 8819147"/>
              <a:gd name="connsiteY6" fmla="*/ 854242 h 3392905"/>
              <a:gd name="connsiteX7" fmla="*/ 4186990 w 8819147"/>
              <a:gd name="connsiteY7" fmla="*/ 12031 h 3392905"/>
              <a:gd name="connsiteX8" fmla="*/ 5269832 w 8819147"/>
              <a:gd name="connsiteY8" fmla="*/ 0 h 3392905"/>
              <a:gd name="connsiteX9" fmla="*/ 5739063 w 8819147"/>
              <a:gd name="connsiteY9" fmla="*/ 854242 h 3392905"/>
              <a:gd name="connsiteX10" fmla="*/ 6833937 w 8819147"/>
              <a:gd name="connsiteY10" fmla="*/ 866273 h 3392905"/>
              <a:gd name="connsiteX11" fmla="*/ 7255042 w 8819147"/>
              <a:gd name="connsiteY11" fmla="*/ 1696452 h 3392905"/>
              <a:gd name="connsiteX12" fmla="*/ 6858000 w 8819147"/>
              <a:gd name="connsiteY12" fmla="*/ 2550694 h 3392905"/>
              <a:gd name="connsiteX13" fmla="*/ 7255042 w 8819147"/>
              <a:gd name="connsiteY13" fmla="*/ 3392905 h 3392905"/>
              <a:gd name="connsiteX14" fmla="*/ 7688179 w 8819147"/>
              <a:gd name="connsiteY14" fmla="*/ 2562726 h 3392905"/>
              <a:gd name="connsiteX15" fmla="*/ 8819147 w 8819147"/>
              <a:gd name="connsiteY15" fmla="*/ 2550694 h 3392905"/>
              <a:gd name="connsiteX16" fmla="*/ 8819147 w 8819147"/>
              <a:gd name="connsiteY16" fmla="*/ 2550694 h 3392905"/>
              <a:gd name="connsiteX0" fmla="*/ 0 w 8831179"/>
              <a:gd name="connsiteY0" fmla="*/ 1672389 h 3392905"/>
              <a:gd name="connsiteX1" fmla="*/ 1130969 w 8831179"/>
              <a:gd name="connsiteY1" fmla="*/ 1660357 h 3392905"/>
              <a:gd name="connsiteX2" fmla="*/ 1540043 w 8831179"/>
              <a:gd name="connsiteY2" fmla="*/ 2490536 h 3392905"/>
              <a:gd name="connsiteX3" fmla="*/ 2658979 w 8831179"/>
              <a:gd name="connsiteY3" fmla="*/ 2502568 h 3392905"/>
              <a:gd name="connsiteX4" fmla="*/ 3080085 w 8831179"/>
              <a:gd name="connsiteY4" fmla="*/ 1672389 h 3392905"/>
              <a:gd name="connsiteX5" fmla="*/ 4186990 w 8831179"/>
              <a:gd name="connsiteY5" fmla="*/ 1660357 h 3392905"/>
              <a:gd name="connsiteX6" fmla="*/ 3789948 w 8831179"/>
              <a:gd name="connsiteY6" fmla="*/ 854242 h 3392905"/>
              <a:gd name="connsiteX7" fmla="*/ 4199022 w 8831179"/>
              <a:gd name="connsiteY7" fmla="*/ 12031 h 3392905"/>
              <a:gd name="connsiteX8" fmla="*/ 5281864 w 8831179"/>
              <a:gd name="connsiteY8" fmla="*/ 0 h 3392905"/>
              <a:gd name="connsiteX9" fmla="*/ 5751095 w 8831179"/>
              <a:gd name="connsiteY9" fmla="*/ 854242 h 3392905"/>
              <a:gd name="connsiteX10" fmla="*/ 6845969 w 8831179"/>
              <a:gd name="connsiteY10" fmla="*/ 866273 h 3392905"/>
              <a:gd name="connsiteX11" fmla="*/ 7267074 w 8831179"/>
              <a:gd name="connsiteY11" fmla="*/ 1696452 h 3392905"/>
              <a:gd name="connsiteX12" fmla="*/ 6870032 w 8831179"/>
              <a:gd name="connsiteY12" fmla="*/ 2550694 h 3392905"/>
              <a:gd name="connsiteX13" fmla="*/ 7267074 w 8831179"/>
              <a:gd name="connsiteY13" fmla="*/ 3392905 h 3392905"/>
              <a:gd name="connsiteX14" fmla="*/ 7700211 w 8831179"/>
              <a:gd name="connsiteY14" fmla="*/ 2562726 h 3392905"/>
              <a:gd name="connsiteX15" fmla="*/ 8831179 w 8831179"/>
              <a:gd name="connsiteY15" fmla="*/ 2550694 h 3392905"/>
              <a:gd name="connsiteX16" fmla="*/ 8831179 w 8831179"/>
              <a:gd name="connsiteY16" fmla="*/ 2550694 h 3392905"/>
              <a:gd name="connsiteX0" fmla="*/ 0 w 8831179"/>
              <a:gd name="connsiteY0" fmla="*/ 1672389 h 3392905"/>
              <a:gd name="connsiteX1" fmla="*/ 1130969 w 8831179"/>
              <a:gd name="connsiteY1" fmla="*/ 1660357 h 3392905"/>
              <a:gd name="connsiteX2" fmla="*/ 1555629 w 8831179"/>
              <a:gd name="connsiteY2" fmla="*/ 2511318 h 3392905"/>
              <a:gd name="connsiteX3" fmla="*/ 2658979 w 8831179"/>
              <a:gd name="connsiteY3" fmla="*/ 2502568 h 3392905"/>
              <a:gd name="connsiteX4" fmla="*/ 3080085 w 8831179"/>
              <a:gd name="connsiteY4" fmla="*/ 1672389 h 3392905"/>
              <a:gd name="connsiteX5" fmla="*/ 4186990 w 8831179"/>
              <a:gd name="connsiteY5" fmla="*/ 1660357 h 3392905"/>
              <a:gd name="connsiteX6" fmla="*/ 3789948 w 8831179"/>
              <a:gd name="connsiteY6" fmla="*/ 854242 h 3392905"/>
              <a:gd name="connsiteX7" fmla="*/ 4199022 w 8831179"/>
              <a:gd name="connsiteY7" fmla="*/ 12031 h 3392905"/>
              <a:gd name="connsiteX8" fmla="*/ 5281864 w 8831179"/>
              <a:gd name="connsiteY8" fmla="*/ 0 h 3392905"/>
              <a:gd name="connsiteX9" fmla="*/ 5751095 w 8831179"/>
              <a:gd name="connsiteY9" fmla="*/ 854242 h 3392905"/>
              <a:gd name="connsiteX10" fmla="*/ 6845969 w 8831179"/>
              <a:gd name="connsiteY10" fmla="*/ 866273 h 3392905"/>
              <a:gd name="connsiteX11" fmla="*/ 7267074 w 8831179"/>
              <a:gd name="connsiteY11" fmla="*/ 1696452 h 3392905"/>
              <a:gd name="connsiteX12" fmla="*/ 6870032 w 8831179"/>
              <a:gd name="connsiteY12" fmla="*/ 2550694 h 3392905"/>
              <a:gd name="connsiteX13" fmla="*/ 7267074 w 8831179"/>
              <a:gd name="connsiteY13" fmla="*/ 3392905 h 3392905"/>
              <a:gd name="connsiteX14" fmla="*/ 7700211 w 8831179"/>
              <a:gd name="connsiteY14" fmla="*/ 2562726 h 3392905"/>
              <a:gd name="connsiteX15" fmla="*/ 8831179 w 8831179"/>
              <a:gd name="connsiteY15" fmla="*/ 2550694 h 3392905"/>
              <a:gd name="connsiteX16" fmla="*/ 8831179 w 8831179"/>
              <a:gd name="connsiteY16" fmla="*/ 2550694 h 3392905"/>
              <a:gd name="connsiteX0" fmla="*/ 0 w 8831179"/>
              <a:gd name="connsiteY0" fmla="*/ 1672389 h 3392905"/>
              <a:gd name="connsiteX1" fmla="*/ 1130969 w 8831179"/>
              <a:gd name="connsiteY1" fmla="*/ 1660357 h 3392905"/>
              <a:gd name="connsiteX2" fmla="*/ 1555629 w 8831179"/>
              <a:gd name="connsiteY2" fmla="*/ 2511318 h 3392905"/>
              <a:gd name="connsiteX3" fmla="*/ 2658979 w 8831179"/>
              <a:gd name="connsiteY3" fmla="*/ 2512959 h 3392905"/>
              <a:gd name="connsiteX4" fmla="*/ 3080085 w 8831179"/>
              <a:gd name="connsiteY4" fmla="*/ 1672389 h 3392905"/>
              <a:gd name="connsiteX5" fmla="*/ 4186990 w 8831179"/>
              <a:gd name="connsiteY5" fmla="*/ 1660357 h 3392905"/>
              <a:gd name="connsiteX6" fmla="*/ 3789948 w 8831179"/>
              <a:gd name="connsiteY6" fmla="*/ 854242 h 3392905"/>
              <a:gd name="connsiteX7" fmla="*/ 4199022 w 8831179"/>
              <a:gd name="connsiteY7" fmla="*/ 12031 h 3392905"/>
              <a:gd name="connsiteX8" fmla="*/ 5281864 w 8831179"/>
              <a:gd name="connsiteY8" fmla="*/ 0 h 3392905"/>
              <a:gd name="connsiteX9" fmla="*/ 5751095 w 8831179"/>
              <a:gd name="connsiteY9" fmla="*/ 854242 h 3392905"/>
              <a:gd name="connsiteX10" fmla="*/ 6845969 w 8831179"/>
              <a:gd name="connsiteY10" fmla="*/ 866273 h 3392905"/>
              <a:gd name="connsiteX11" fmla="*/ 7267074 w 8831179"/>
              <a:gd name="connsiteY11" fmla="*/ 1696452 h 3392905"/>
              <a:gd name="connsiteX12" fmla="*/ 6870032 w 8831179"/>
              <a:gd name="connsiteY12" fmla="*/ 2550694 h 3392905"/>
              <a:gd name="connsiteX13" fmla="*/ 7267074 w 8831179"/>
              <a:gd name="connsiteY13" fmla="*/ 3392905 h 3392905"/>
              <a:gd name="connsiteX14" fmla="*/ 7700211 w 8831179"/>
              <a:gd name="connsiteY14" fmla="*/ 2562726 h 3392905"/>
              <a:gd name="connsiteX15" fmla="*/ 8831179 w 8831179"/>
              <a:gd name="connsiteY15" fmla="*/ 2550694 h 3392905"/>
              <a:gd name="connsiteX16" fmla="*/ 8831179 w 8831179"/>
              <a:gd name="connsiteY16" fmla="*/ 2550694 h 3392905"/>
              <a:gd name="connsiteX0" fmla="*/ 0 w 8831179"/>
              <a:gd name="connsiteY0" fmla="*/ 1672389 h 3392905"/>
              <a:gd name="connsiteX1" fmla="*/ 1130969 w 8831179"/>
              <a:gd name="connsiteY1" fmla="*/ 1660357 h 3392905"/>
              <a:gd name="connsiteX2" fmla="*/ 1555629 w 8831179"/>
              <a:gd name="connsiteY2" fmla="*/ 2511318 h 3392905"/>
              <a:gd name="connsiteX3" fmla="*/ 2658979 w 8831179"/>
              <a:gd name="connsiteY3" fmla="*/ 2512959 h 3392905"/>
              <a:gd name="connsiteX4" fmla="*/ 3080085 w 8831179"/>
              <a:gd name="connsiteY4" fmla="*/ 1672389 h 3392905"/>
              <a:gd name="connsiteX5" fmla="*/ 4176599 w 8831179"/>
              <a:gd name="connsiteY5" fmla="*/ 1670748 h 3392905"/>
              <a:gd name="connsiteX6" fmla="*/ 3789948 w 8831179"/>
              <a:gd name="connsiteY6" fmla="*/ 854242 h 3392905"/>
              <a:gd name="connsiteX7" fmla="*/ 4199022 w 8831179"/>
              <a:gd name="connsiteY7" fmla="*/ 12031 h 3392905"/>
              <a:gd name="connsiteX8" fmla="*/ 5281864 w 8831179"/>
              <a:gd name="connsiteY8" fmla="*/ 0 h 3392905"/>
              <a:gd name="connsiteX9" fmla="*/ 5751095 w 8831179"/>
              <a:gd name="connsiteY9" fmla="*/ 854242 h 3392905"/>
              <a:gd name="connsiteX10" fmla="*/ 6845969 w 8831179"/>
              <a:gd name="connsiteY10" fmla="*/ 866273 h 3392905"/>
              <a:gd name="connsiteX11" fmla="*/ 7267074 w 8831179"/>
              <a:gd name="connsiteY11" fmla="*/ 1696452 h 3392905"/>
              <a:gd name="connsiteX12" fmla="*/ 6870032 w 8831179"/>
              <a:gd name="connsiteY12" fmla="*/ 2550694 h 3392905"/>
              <a:gd name="connsiteX13" fmla="*/ 7267074 w 8831179"/>
              <a:gd name="connsiteY13" fmla="*/ 3392905 h 3392905"/>
              <a:gd name="connsiteX14" fmla="*/ 7700211 w 8831179"/>
              <a:gd name="connsiteY14" fmla="*/ 2562726 h 3392905"/>
              <a:gd name="connsiteX15" fmla="*/ 8831179 w 8831179"/>
              <a:gd name="connsiteY15" fmla="*/ 2550694 h 3392905"/>
              <a:gd name="connsiteX16" fmla="*/ 8831179 w 8831179"/>
              <a:gd name="connsiteY16" fmla="*/ 2550694 h 3392905"/>
              <a:gd name="connsiteX0" fmla="*/ 0 w 8831179"/>
              <a:gd name="connsiteY0" fmla="*/ 1672389 h 3392905"/>
              <a:gd name="connsiteX1" fmla="*/ 1130969 w 8831179"/>
              <a:gd name="connsiteY1" fmla="*/ 1660357 h 3392905"/>
              <a:gd name="connsiteX2" fmla="*/ 1555629 w 8831179"/>
              <a:gd name="connsiteY2" fmla="*/ 2511318 h 3392905"/>
              <a:gd name="connsiteX3" fmla="*/ 2658979 w 8831179"/>
              <a:gd name="connsiteY3" fmla="*/ 2512959 h 3392905"/>
              <a:gd name="connsiteX4" fmla="*/ 3080085 w 8831179"/>
              <a:gd name="connsiteY4" fmla="*/ 1667194 h 3392905"/>
              <a:gd name="connsiteX5" fmla="*/ 4176599 w 8831179"/>
              <a:gd name="connsiteY5" fmla="*/ 1670748 h 3392905"/>
              <a:gd name="connsiteX6" fmla="*/ 3789948 w 8831179"/>
              <a:gd name="connsiteY6" fmla="*/ 854242 h 3392905"/>
              <a:gd name="connsiteX7" fmla="*/ 4199022 w 8831179"/>
              <a:gd name="connsiteY7" fmla="*/ 12031 h 3392905"/>
              <a:gd name="connsiteX8" fmla="*/ 5281864 w 8831179"/>
              <a:gd name="connsiteY8" fmla="*/ 0 h 3392905"/>
              <a:gd name="connsiteX9" fmla="*/ 5751095 w 8831179"/>
              <a:gd name="connsiteY9" fmla="*/ 854242 h 3392905"/>
              <a:gd name="connsiteX10" fmla="*/ 6845969 w 8831179"/>
              <a:gd name="connsiteY10" fmla="*/ 866273 h 3392905"/>
              <a:gd name="connsiteX11" fmla="*/ 7267074 w 8831179"/>
              <a:gd name="connsiteY11" fmla="*/ 1696452 h 3392905"/>
              <a:gd name="connsiteX12" fmla="*/ 6870032 w 8831179"/>
              <a:gd name="connsiteY12" fmla="*/ 2550694 h 3392905"/>
              <a:gd name="connsiteX13" fmla="*/ 7267074 w 8831179"/>
              <a:gd name="connsiteY13" fmla="*/ 3392905 h 3392905"/>
              <a:gd name="connsiteX14" fmla="*/ 7700211 w 8831179"/>
              <a:gd name="connsiteY14" fmla="*/ 2562726 h 3392905"/>
              <a:gd name="connsiteX15" fmla="*/ 8831179 w 8831179"/>
              <a:gd name="connsiteY15" fmla="*/ 2550694 h 3392905"/>
              <a:gd name="connsiteX16" fmla="*/ 8831179 w 8831179"/>
              <a:gd name="connsiteY16" fmla="*/ 2550694 h 3392905"/>
              <a:gd name="connsiteX0" fmla="*/ 0 w 8831179"/>
              <a:gd name="connsiteY0" fmla="*/ 1672389 h 3392905"/>
              <a:gd name="connsiteX1" fmla="*/ 1130969 w 8831179"/>
              <a:gd name="connsiteY1" fmla="*/ 1660357 h 3392905"/>
              <a:gd name="connsiteX2" fmla="*/ 1555629 w 8831179"/>
              <a:gd name="connsiteY2" fmla="*/ 2511318 h 3392905"/>
              <a:gd name="connsiteX3" fmla="*/ 2658979 w 8831179"/>
              <a:gd name="connsiteY3" fmla="*/ 2512959 h 3392905"/>
              <a:gd name="connsiteX4" fmla="*/ 3080085 w 8831179"/>
              <a:gd name="connsiteY4" fmla="*/ 1667194 h 3392905"/>
              <a:gd name="connsiteX5" fmla="*/ 4176599 w 8831179"/>
              <a:gd name="connsiteY5" fmla="*/ 1670748 h 3392905"/>
              <a:gd name="connsiteX6" fmla="*/ 3758775 w 8831179"/>
              <a:gd name="connsiteY6" fmla="*/ 854242 h 3392905"/>
              <a:gd name="connsiteX7" fmla="*/ 4199022 w 8831179"/>
              <a:gd name="connsiteY7" fmla="*/ 12031 h 3392905"/>
              <a:gd name="connsiteX8" fmla="*/ 5281864 w 8831179"/>
              <a:gd name="connsiteY8" fmla="*/ 0 h 3392905"/>
              <a:gd name="connsiteX9" fmla="*/ 5751095 w 8831179"/>
              <a:gd name="connsiteY9" fmla="*/ 854242 h 3392905"/>
              <a:gd name="connsiteX10" fmla="*/ 6845969 w 8831179"/>
              <a:gd name="connsiteY10" fmla="*/ 866273 h 3392905"/>
              <a:gd name="connsiteX11" fmla="*/ 7267074 w 8831179"/>
              <a:gd name="connsiteY11" fmla="*/ 1696452 h 3392905"/>
              <a:gd name="connsiteX12" fmla="*/ 6870032 w 8831179"/>
              <a:gd name="connsiteY12" fmla="*/ 2550694 h 3392905"/>
              <a:gd name="connsiteX13" fmla="*/ 7267074 w 8831179"/>
              <a:gd name="connsiteY13" fmla="*/ 3392905 h 3392905"/>
              <a:gd name="connsiteX14" fmla="*/ 7700211 w 8831179"/>
              <a:gd name="connsiteY14" fmla="*/ 2562726 h 3392905"/>
              <a:gd name="connsiteX15" fmla="*/ 8831179 w 8831179"/>
              <a:gd name="connsiteY15" fmla="*/ 2550694 h 3392905"/>
              <a:gd name="connsiteX16" fmla="*/ 8831179 w 8831179"/>
              <a:gd name="connsiteY16" fmla="*/ 2550694 h 3392905"/>
              <a:gd name="connsiteX0" fmla="*/ 0 w 8831179"/>
              <a:gd name="connsiteY0" fmla="*/ 1672389 h 3392905"/>
              <a:gd name="connsiteX1" fmla="*/ 1130969 w 8831179"/>
              <a:gd name="connsiteY1" fmla="*/ 1660357 h 3392905"/>
              <a:gd name="connsiteX2" fmla="*/ 1555629 w 8831179"/>
              <a:gd name="connsiteY2" fmla="*/ 2511318 h 3392905"/>
              <a:gd name="connsiteX3" fmla="*/ 2658979 w 8831179"/>
              <a:gd name="connsiteY3" fmla="*/ 2512959 h 3392905"/>
              <a:gd name="connsiteX4" fmla="*/ 3080085 w 8831179"/>
              <a:gd name="connsiteY4" fmla="*/ 1667194 h 3392905"/>
              <a:gd name="connsiteX5" fmla="*/ 4176599 w 8831179"/>
              <a:gd name="connsiteY5" fmla="*/ 1670748 h 3392905"/>
              <a:gd name="connsiteX6" fmla="*/ 3758775 w 8831179"/>
              <a:gd name="connsiteY6" fmla="*/ 854242 h 3392905"/>
              <a:gd name="connsiteX7" fmla="*/ 4199022 w 8831179"/>
              <a:gd name="connsiteY7" fmla="*/ 12031 h 3392905"/>
              <a:gd name="connsiteX8" fmla="*/ 5281864 w 8831179"/>
              <a:gd name="connsiteY8" fmla="*/ 0 h 3392905"/>
              <a:gd name="connsiteX9" fmla="*/ 5751095 w 8831179"/>
              <a:gd name="connsiteY9" fmla="*/ 854242 h 3392905"/>
              <a:gd name="connsiteX10" fmla="*/ 6845969 w 8831179"/>
              <a:gd name="connsiteY10" fmla="*/ 866273 h 3392905"/>
              <a:gd name="connsiteX11" fmla="*/ 7267074 w 8831179"/>
              <a:gd name="connsiteY11" fmla="*/ 1696452 h 3392905"/>
              <a:gd name="connsiteX12" fmla="*/ 6870032 w 8831179"/>
              <a:gd name="connsiteY12" fmla="*/ 2550694 h 3392905"/>
              <a:gd name="connsiteX13" fmla="*/ 7267074 w 8831179"/>
              <a:gd name="connsiteY13" fmla="*/ 3392905 h 3392905"/>
              <a:gd name="connsiteX14" fmla="*/ 7700211 w 8831179"/>
              <a:gd name="connsiteY14" fmla="*/ 2562726 h 3392905"/>
              <a:gd name="connsiteX15" fmla="*/ 8831179 w 8831179"/>
              <a:gd name="connsiteY15" fmla="*/ 2550694 h 3392905"/>
              <a:gd name="connsiteX16" fmla="*/ 8831179 w 8831179"/>
              <a:gd name="connsiteY16" fmla="*/ 2550694 h 3392905"/>
              <a:gd name="connsiteX0" fmla="*/ 0 w 8831179"/>
              <a:gd name="connsiteY0" fmla="*/ 1667193 h 3387709"/>
              <a:gd name="connsiteX1" fmla="*/ 1130969 w 8831179"/>
              <a:gd name="connsiteY1" fmla="*/ 1655161 h 3387709"/>
              <a:gd name="connsiteX2" fmla="*/ 1555629 w 8831179"/>
              <a:gd name="connsiteY2" fmla="*/ 2506122 h 3387709"/>
              <a:gd name="connsiteX3" fmla="*/ 2658979 w 8831179"/>
              <a:gd name="connsiteY3" fmla="*/ 2507763 h 3387709"/>
              <a:gd name="connsiteX4" fmla="*/ 3080085 w 8831179"/>
              <a:gd name="connsiteY4" fmla="*/ 1661998 h 3387709"/>
              <a:gd name="connsiteX5" fmla="*/ 4176599 w 8831179"/>
              <a:gd name="connsiteY5" fmla="*/ 1665552 h 3387709"/>
              <a:gd name="connsiteX6" fmla="*/ 3758775 w 8831179"/>
              <a:gd name="connsiteY6" fmla="*/ 849046 h 3387709"/>
              <a:gd name="connsiteX7" fmla="*/ 4199022 w 8831179"/>
              <a:gd name="connsiteY7" fmla="*/ 6835 h 3387709"/>
              <a:gd name="connsiteX8" fmla="*/ 5307841 w 8831179"/>
              <a:gd name="connsiteY8" fmla="*/ 0 h 3387709"/>
              <a:gd name="connsiteX9" fmla="*/ 5751095 w 8831179"/>
              <a:gd name="connsiteY9" fmla="*/ 849046 h 3387709"/>
              <a:gd name="connsiteX10" fmla="*/ 6845969 w 8831179"/>
              <a:gd name="connsiteY10" fmla="*/ 861077 h 3387709"/>
              <a:gd name="connsiteX11" fmla="*/ 7267074 w 8831179"/>
              <a:gd name="connsiteY11" fmla="*/ 1691256 h 3387709"/>
              <a:gd name="connsiteX12" fmla="*/ 6870032 w 8831179"/>
              <a:gd name="connsiteY12" fmla="*/ 2545498 h 3387709"/>
              <a:gd name="connsiteX13" fmla="*/ 7267074 w 8831179"/>
              <a:gd name="connsiteY13" fmla="*/ 3387709 h 3387709"/>
              <a:gd name="connsiteX14" fmla="*/ 7700211 w 8831179"/>
              <a:gd name="connsiteY14" fmla="*/ 2557530 h 3387709"/>
              <a:gd name="connsiteX15" fmla="*/ 8831179 w 8831179"/>
              <a:gd name="connsiteY15" fmla="*/ 2545498 h 3387709"/>
              <a:gd name="connsiteX16" fmla="*/ 8831179 w 8831179"/>
              <a:gd name="connsiteY16" fmla="*/ 2545498 h 3387709"/>
              <a:gd name="connsiteX0" fmla="*/ 0 w 8831179"/>
              <a:gd name="connsiteY0" fmla="*/ 1667193 h 3387709"/>
              <a:gd name="connsiteX1" fmla="*/ 1130969 w 8831179"/>
              <a:gd name="connsiteY1" fmla="*/ 1655161 h 3387709"/>
              <a:gd name="connsiteX2" fmla="*/ 1555629 w 8831179"/>
              <a:gd name="connsiteY2" fmla="*/ 2506122 h 3387709"/>
              <a:gd name="connsiteX3" fmla="*/ 2658979 w 8831179"/>
              <a:gd name="connsiteY3" fmla="*/ 2507763 h 3387709"/>
              <a:gd name="connsiteX4" fmla="*/ 3080085 w 8831179"/>
              <a:gd name="connsiteY4" fmla="*/ 1661998 h 3387709"/>
              <a:gd name="connsiteX5" fmla="*/ 4176599 w 8831179"/>
              <a:gd name="connsiteY5" fmla="*/ 1665552 h 3387709"/>
              <a:gd name="connsiteX6" fmla="*/ 3758775 w 8831179"/>
              <a:gd name="connsiteY6" fmla="*/ 849046 h 3387709"/>
              <a:gd name="connsiteX7" fmla="*/ 4199022 w 8831179"/>
              <a:gd name="connsiteY7" fmla="*/ 6835 h 3387709"/>
              <a:gd name="connsiteX8" fmla="*/ 5307841 w 8831179"/>
              <a:gd name="connsiteY8" fmla="*/ 0 h 3387709"/>
              <a:gd name="connsiteX9" fmla="*/ 5740704 w 8831179"/>
              <a:gd name="connsiteY9" fmla="*/ 843851 h 3387709"/>
              <a:gd name="connsiteX10" fmla="*/ 6845969 w 8831179"/>
              <a:gd name="connsiteY10" fmla="*/ 861077 h 3387709"/>
              <a:gd name="connsiteX11" fmla="*/ 7267074 w 8831179"/>
              <a:gd name="connsiteY11" fmla="*/ 1691256 h 3387709"/>
              <a:gd name="connsiteX12" fmla="*/ 6870032 w 8831179"/>
              <a:gd name="connsiteY12" fmla="*/ 2545498 h 3387709"/>
              <a:gd name="connsiteX13" fmla="*/ 7267074 w 8831179"/>
              <a:gd name="connsiteY13" fmla="*/ 3387709 h 3387709"/>
              <a:gd name="connsiteX14" fmla="*/ 7700211 w 8831179"/>
              <a:gd name="connsiteY14" fmla="*/ 2557530 h 3387709"/>
              <a:gd name="connsiteX15" fmla="*/ 8831179 w 8831179"/>
              <a:gd name="connsiteY15" fmla="*/ 2545498 h 3387709"/>
              <a:gd name="connsiteX16" fmla="*/ 8831179 w 8831179"/>
              <a:gd name="connsiteY16" fmla="*/ 2545498 h 3387709"/>
              <a:gd name="connsiteX0" fmla="*/ 0 w 8831179"/>
              <a:gd name="connsiteY0" fmla="*/ 1667193 h 3387709"/>
              <a:gd name="connsiteX1" fmla="*/ 1130969 w 8831179"/>
              <a:gd name="connsiteY1" fmla="*/ 1655161 h 3387709"/>
              <a:gd name="connsiteX2" fmla="*/ 1555629 w 8831179"/>
              <a:gd name="connsiteY2" fmla="*/ 2506122 h 3387709"/>
              <a:gd name="connsiteX3" fmla="*/ 2658979 w 8831179"/>
              <a:gd name="connsiteY3" fmla="*/ 2507763 h 3387709"/>
              <a:gd name="connsiteX4" fmla="*/ 3080085 w 8831179"/>
              <a:gd name="connsiteY4" fmla="*/ 1661998 h 3387709"/>
              <a:gd name="connsiteX5" fmla="*/ 4176599 w 8831179"/>
              <a:gd name="connsiteY5" fmla="*/ 1665552 h 3387709"/>
              <a:gd name="connsiteX6" fmla="*/ 3758775 w 8831179"/>
              <a:gd name="connsiteY6" fmla="*/ 849046 h 3387709"/>
              <a:gd name="connsiteX7" fmla="*/ 4199022 w 8831179"/>
              <a:gd name="connsiteY7" fmla="*/ 6835 h 3387709"/>
              <a:gd name="connsiteX8" fmla="*/ 5307841 w 8831179"/>
              <a:gd name="connsiteY8" fmla="*/ 0 h 3387709"/>
              <a:gd name="connsiteX9" fmla="*/ 5740704 w 8831179"/>
              <a:gd name="connsiteY9" fmla="*/ 843851 h 3387709"/>
              <a:gd name="connsiteX10" fmla="*/ 6845969 w 8831179"/>
              <a:gd name="connsiteY10" fmla="*/ 855881 h 3387709"/>
              <a:gd name="connsiteX11" fmla="*/ 7267074 w 8831179"/>
              <a:gd name="connsiteY11" fmla="*/ 1691256 h 3387709"/>
              <a:gd name="connsiteX12" fmla="*/ 6870032 w 8831179"/>
              <a:gd name="connsiteY12" fmla="*/ 2545498 h 3387709"/>
              <a:gd name="connsiteX13" fmla="*/ 7267074 w 8831179"/>
              <a:gd name="connsiteY13" fmla="*/ 3387709 h 3387709"/>
              <a:gd name="connsiteX14" fmla="*/ 7700211 w 8831179"/>
              <a:gd name="connsiteY14" fmla="*/ 2557530 h 3387709"/>
              <a:gd name="connsiteX15" fmla="*/ 8831179 w 8831179"/>
              <a:gd name="connsiteY15" fmla="*/ 2545498 h 3387709"/>
              <a:gd name="connsiteX16" fmla="*/ 8831179 w 8831179"/>
              <a:gd name="connsiteY16" fmla="*/ 2545498 h 3387709"/>
              <a:gd name="connsiteX0" fmla="*/ 0 w 8831179"/>
              <a:gd name="connsiteY0" fmla="*/ 1667193 h 3387709"/>
              <a:gd name="connsiteX1" fmla="*/ 1130969 w 8831179"/>
              <a:gd name="connsiteY1" fmla="*/ 1655161 h 3387709"/>
              <a:gd name="connsiteX2" fmla="*/ 1555629 w 8831179"/>
              <a:gd name="connsiteY2" fmla="*/ 2506122 h 3387709"/>
              <a:gd name="connsiteX3" fmla="*/ 2658979 w 8831179"/>
              <a:gd name="connsiteY3" fmla="*/ 2507763 h 3387709"/>
              <a:gd name="connsiteX4" fmla="*/ 3080085 w 8831179"/>
              <a:gd name="connsiteY4" fmla="*/ 1661998 h 3387709"/>
              <a:gd name="connsiteX5" fmla="*/ 4176599 w 8831179"/>
              <a:gd name="connsiteY5" fmla="*/ 1665552 h 3387709"/>
              <a:gd name="connsiteX6" fmla="*/ 3758775 w 8831179"/>
              <a:gd name="connsiteY6" fmla="*/ 849046 h 3387709"/>
              <a:gd name="connsiteX7" fmla="*/ 4199022 w 8831179"/>
              <a:gd name="connsiteY7" fmla="*/ 6835 h 3387709"/>
              <a:gd name="connsiteX8" fmla="*/ 5307841 w 8831179"/>
              <a:gd name="connsiteY8" fmla="*/ 0 h 3387709"/>
              <a:gd name="connsiteX9" fmla="*/ 5740704 w 8831179"/>
              <a:gd name="connsiteY9" fmla="*/ 843851 h 3387709"/>
              <a:gd name="connsiteX10" fmla="*/ 6845969 w 8831179"/>
              <a:gd name="connsiteY10" fmla="*/ 840295 h 3387709"/>
              <a:gd name="connsiteX11" fmla="*/ 7267074 w 8831179"/>
              <a:gd name="connsiteY11" fmla="*/ 1691256 h 3387709"/>
              <a:gd name="connsiteX12" fmla="*/ 6870032 w 8831179"/>
              <a:gd name="connsiteY12" fmla="*/ 2545498 h 3387709"/>
              <a:gd name="connsiteX13" fmla="*/ 7267074 w 8831179"/>
              <a:gd name="connsiteY13" fmla="*/ 3387709 h 3387709"/>
              <a:gd name="connsiteX14" fmla="*/ 7700211 w 8831179"/>
              <a:gd name="connsiteY14" fmla="*/ 2557530 h 3387709"/>
              <a:gd name="connsiteX15" fmla="*/ 8831179 w 8831179"/>
              <a:gd name="connsiteY15" fmla="*/ 2545498 h 3387709"/>
              <a:gd name="connsiteX16" fmla="*/ 8831179 w 8831179"/>
              <a:gd name="connsiteY16" fmla="*/ 2545498 h 3387709"/>
              <a:gd name="connsiteX0" fmla="*/ 0 w 8831179"/>
              <a:gd name="connsiteY0" fmla="*/ 1667193 h 3387709"/>
              <a:gd name="connsiteX1" fmla="*/ 1130969 w 8831179"/>
              <a:gd name="connsiteY1" fmla="*/ 1655161 h 3387709"/>
              <a:gd name="connsiteX2" fmla="*/ 1555629 w 8831179"/>
              <a:gd name="connsiteY2" fmla="*/ 2506122 h 3387709"/>
              <a:gd name="connsiteX3" fmla="*/ 2658979 w 8831179"/>
              <a:gd name="connsiteY3" fmla="*/ 2507763 h 3387709"/>
              <a:gd name="connsiteX4" fmla="*/ 3080085 w 8831179"/>
              <a:gd name="connsiteY4" fmla="*/ 1661998 h 3387709"/>
              <a:gd name="connsiteX5" fmla="*/ 4176599 w 8831179"/>
              <a:gd name="connsiteY5" fmla="*/ 1665552 h 3387709"/>
              <a:gd name="connsiteX6" fmla="*/ 3758775 w 8831179"/>
              <a:gd name="connsiteY6" fmla="*/ 849046 h 3387709"/>
              <a:gd name="connsiteX7" fmla="*/ 4199022 w 8831179"/>
              <a:gd name="connsiteY7" fmla="*/ 6835 h 3387709"/>
              <a:gd name="connsiteX8" fmla="*/ 5307841 w 8831179"/>
              <a:gd name="connsiteY8" fmla="*/ 0 h 3387709"/>
              <a:gd name="connsiteX9" fmla="*/ 5740704 w 8831179"/>
              <a:gd name="connsiteY9" fmla="*/ 843851 h 3387709"/>
              <a:gd name="connsiteX10" fmla="*/ 6845969 w 8831179"/>
              <a:gd name="connsiteY10" fmla="*/ 840295 h 3387709"/>
              <a:gd name="connsiteX11" fmla="*/ 7267074 w 8831179"/>
              <a:gd name="connsiteY11" fmla="*/ 1691256 h 3387709"/>
              <a:gd name="connsiteX12" fmla="*/ 6854446 w 8831179"/>
              <a:gd name="connsiteY12" fmla="*/ 2545498 h 3387709"/>
              <a:gd name="connsiteX13" fmla="*/ 7267074 w 8831179"/>
              <a:gd name="connsiteY13" fmla="*/ 3387709 h 3387709"/>
              <a:gd name="connsiteX14" fmla="*/ 7700211 w 8831179"/>
              <a:gd name="connsiteY14" fmla="*/ 2557530 h 3387709"/>
              <a:gd name="connsiteX15" fmla="*/ 8831179 w 8831179"/>
              <a:gd name="connsiteY15" fmla="*/ 2545498 h 3387709"/>
              <a:gd name="connsiteX16" fmla="*/ 8831179 w 8831179"/>
              <a:gd name="connsiteY16" fmla="*/ 2545498 h 3387709"/>
              <a:gd name="connsiteX0" fmla="*/ 0 w 8831179"/>
              <a:gd name="connsiteY0" fmla="*/ 1667193 h 3392905"/>
              <a:gd name="connsiteX1" fmla="*/ 1130969 w 8831179"/>
              <a:gd name="connsiteY1" fmla="*/ 1655161 h 3392905"/>
              <a:gd name="connsiteX2" fmla="*/ 1555629 w 8831179"/>
              <a:gd name="connsiteY2" fmla="*/ 2506122 h 3392905"/>
              <a:gd name="connsiteX3" fmla="*/ 2658979 w 8831179"/>
              <a:gd name="connsiteY3" fmla="*/ 2507763 h 3392905"/>
              <a:gd name="connsiteX4" fmla="*/ 3080085 w 8831179"/>
              <a:gd name="connsiteY4" fmla="*/ 1661998 h 3392905"/>
              <a:gd name="connsiteX5" fmla="*/ 4176599 w 8831179"/>
              <a:gd name="connsiteY5" fmla="*/ 1665552 h 3392905"/>
              <a:gd name="connsiteX6" fmla="*/ 3758775 w 8831179"/>
              <a:gd name="connsiteY6" fmla="*/ 849046 h 3392905"/>
              <a:gd name="connsiteX7" fmla="*/ 4199022 w 8831179"/>
              <a:gd name="connsiteY7" fmla="*/ 6835 h 3392905"/>
              <a:gd name="connsiteX8" fmla="*/ 5307841 w 8831179"/>
              <a:gd name="connsiteY8" fmla="*/ 0 h 3392905"/>
              <a:gd name="connsiteX9" fmla="*/ 5740704 w 8831179"/>
              <a:gd name="connsiteY9" fmla="*/ 843851 h 3392905"/>
              <a:gd name="connsiteX10" fmla="*/ 6845969 w 8831179"/>
              <a:gd name="connsiteY10" fmla="*/ 840295 h 3392905"/>
              <a:gd name="connsiteX11" fmla="*/ 7267074 w 8831179"/>
              <a:gd name="connsiteY11" fmla="*/ 1691256 h 3392905"/>
              <a:gd name="connsiteX12" fmla="*/ 6854446 w 8831179"/>
              <a:gd name="connsiteY12" fmla="*/ 2545498 h 3392905"/>
              <a:gd name="connsiteX13" fmla="*/ 7287856 w 8831179"/>
              <a:gd name="connsiteY13" fmla="*/ 3392905 h 3392905"/>
              <a:gd name="connsiteX14" fmla="*/ 7700211 w 8831179"/>
              <a:gd name="connsiteY14" fmla="*/ 2557530 h 3392905"/>
              <a:gd name="connsiteX15" fmla="*/ 8831179 w 8831179"/>
              <a:gd name="connsiteY15" fmla="*/ 2545498 h 3392905"/>
              <a:gd name="connsiteX16" fmla="*/ 8831179 w 8831179"/>
              <a:gd name="connsiteY16" fmla="*/ 2545498 h 3392905"/>
              <a:gd name="connsiteX0" fmla="*/ 0 w 8831179"/>
              <a:gd name="connsiteY0" fmla="*/ 1667193 h 3392905"/>
              <a:gd name="connsiteX1" fmla="*/ 1130969 w 8831179"/>
              <a:gd name="connsiteY1" fmla="*/ 1655161 h 3392905"/>
              <a:gd name="connsiteX2" fmla="*/ 1555629 w 8831179"/>
              <a:gd name="connsiteY2" fmla="*/ 2506122 h 3392905"/>
              <a:gd name="connsiteX3" fmla="*/ 2658979 w 8831179"/>
              <a:gd name="connsiteY3" fmla="*/ 2507763 h 3392905"/>
              <a:gd name="connsiteX4" fmla="*/ 3080085 w 8831179"/>
              <a:gd name="connsiteY4" fmla="*/ 1661998 h 3392905"/>
              <a:gd name="connsiteX5" fmla="*/ 4176599 w 8831179"/>
              <a:gd name="connsiteY5" fmla="*/ 1665552 h 3392905"/>
              <a:gd name="connsiteX6" fmla="*/ 3758775 w 8831179"/>
              <a:gd name="connsiteY6" fmla="*/ 849046 h 3392905"/>
              <a:gd name="connsiteX7" fmla="*/ 4199022 w 8831179"/>
              <a:gd name="connsiteY7" fmla="*/ 6835 h 3392905"/>
              <a:gd name="connsiteX8" fmla="*/ 5307841 w 8831179"/>
              <a:gd name="connsiteY8" fmla="*/ 0 h 3392905"/>
              <a:gd name="connsiteX9" fmla="*/ 5740704 w 8831179"/>
              <a:gd name="connsiteY9" fmla="*/ 843851 h 3392905"/>
              <a:gd name="connsiteX10" fmla="*/ 6845969 w 8831179"/>
              <a:gd name="connsiteY10" fmla="*/ 840295 h 3392905"/>
              <a:gd name="connsiteX11" fmla="*/ 7267074 w 8831179"/>
              <a:gd name="connsiteY11" fmla="*/ 1691256 h 3392905"/>
              <a:gd name="connsiteX12" fmla="*/ 6854446 w 8831179"/>
              <a:gd name="connsiteY12" fmla="*/ 2545498 h 3392905"/>
              <a:gd name="connsiteX13" fmla="*/ 7287856 w 8831179"/>
              <a:gd name="connsiteY13" fmla="*/ 3392905 h 3392905"/>
              <a:gd name="connsiteX14" fmla="*/ 7705406 w 8831179"/>
              <a:gd name="connsiteY14" fmla="*/ 2547139 h 3392905"/>
              <a:gd name="connsiteX15" fmla="*/ 8831179 w 8831179"/>
              <a:gd name="connsiteY15" fmla="*/ 2545498 h 3392905"/>
              <a:gd name="connsiteX16" fmla="*/ 8831179 w 8831179"/>
              <a:gd name="connsiteY16" fmla="*/ 2545498 h 3392905"/>
              <a:gd name="connsiteX0" fmla="*/ 0 w 8831179"/>
              <a:gd name="connsiteY0" fmla="*/ 1667193 h 3392905"/>
              <a:gd name="connsiteX1" fmla="*/ 1130969 w 8831179"/>
              <a:gd name="connsiteY1" fmla="*/ 1655161 h 3392905"/>
              <a:gd name="connsiteX2" fmla="*/ 1555629 w 8831179"/>
              <a:gd name="connsiteY2" fmla="*/ 2506122 h 3392905"/>
              <a:gd name="connsiteX3" fmla="*/ 2658979 w 8831179"/>
              <a:gd name="connsiteY3" fmla="*/ 2507763 h 3392905"/>
              <a:gd name="connsiteX4" fmla="*/ 3080085 w 8831179"/>
              <a:gd name="connsiteY4" fmla="*/ 1661998 h 3392905"/>
              <a:gd name="connsiteX5" fmla="*/ 4176599 w 8831179"/>
              <a:gd name="connsiteY5" fmla="*/ 1665552 h 3392905"/>
              <a:gd name="connsiteX6" fmla="*/ 3758775 w 8831179"/>
              <a:gd name="connsiteY6" fmla="*/ 849046 h 3392905"/>
              <a:gd name="connsiteX7" fmla="*/ 4199022 w 8831179"/>
              <a:gd name="connsiteY7" fmla="*/ 6835 h 3392905"/>
              <a:gd name="connsiteX8" fmla="*/ 5307841 w 8831179"/>
              <a:gd name="connsiteY8" fmla="*/ 0 h 3392905"/>
              <a:gd name="connsiteX9" fmla="*/ 5740704 w 8831179"/>
              <a:gd name="connsiteY9" fmla="*/ 843851 h 3392905"/>
              <a:gd name="connsiteX10" fmla="*/ 6845969 w 8831179"/>
              <a:gd name="connsiteY10" fmla="*/ 840295 h 3392905"/>
              <a:gd name="connsiteX11" fmla="*/ 7267074 w 8831179"/>
              <a:gd name="connsiteY11" fmla="*/ 1691256 h 3392905"/>
              <a:gd name="connsiteX12" fmla="*/ 6854446 w 8831179"/>
              <a:gd name="connsiteY12" fmla="*/ 2545498 h 3392905"/>
              <a:gd name="connsiteX13" fmla="*/ 7287856 w 8831179"/>
              <a:gd name="connsiteY13" fmla="*/ 3392905 h 3392905"/>
              <a:gd name="connsiteX14" fmla="*/ 7705406 w 8831179"/>
              <a:gd name="connsiteY14" fmla="*/ 2547139 h 3392905"/>
              <a:gd name="connsiteX15" fmla="*/ 8831179 w 8831179"/>
              <a:gd name="connsiteY15" fmla="*/ 2545498 h 3392905"/>
              <a:gd name="connsiteX16" fmla="*/ 8831179 w 8831179"/>
              <a:gd name="connsiteY16" fmla="*/ 2540303 h 3392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31179" h="3392905">
                <a:moveTo>
                  <a:pt x="0" y="1667193"/>
                </a:moveTo>
                <a:lnTo>
                  <a:pt x="1130969" y="1655161"/>
                </a:lnTo>
                <a:lnTo>
                  <a:pt x="1555629" y="2506122"/>
                </a:lnTo>
                <a:lnTo>
                  <a:pt x="2658979" y="2507763"/>
                </a:lnTo>
                <a:lnTo>
                  <a:pt x="3080085" y="1661998"/>
                </a:lnTo>
                <a:lnTo>
                  <a:pt x="4176599" y="1665552"/>
                </a:lnTo>
                <a:lnTo>
                  <a:pt x="3758775" y="849046"/>
                </a:lnTo>
                <a:lnTo>
                  <a:pt x="4199022" y="6835"/>
                </a:lnTo>
                <a:lnTo>
                  <a:pt x="5307841" y="0"/>
                </a:lnTo>
                <a:lnTo>
                  <a:pt x="5740704" y="843851"/>
                </a:lnTo>
                <a:lnTo>
                  <a:pt x="6845969" y="840295"/>
                </a:lnTo>
                <a:lnTo>
                  <a:pt x="7267074" y="1691256"/>
                </a:lnTo>
                <a:lnTo>
                  <a:pt x="6854446" y="2545498"/>
                </a:lnTo>
                <a:lnTo>
                  <a:pt x="7287856" y="3392905"/>
                </a:lnTo>
                <a:lnTo>
                  <a:pt x="7705406" y="2547139"/>
                </a:lnTo>
                <a:lnTo>
                  <a:pt x="8831179" y="2545498"/>
                </a:lnTo>
                <a:lnTo>
                  <a:pt x="8831179" y="2540303"/>
                </a:lnTo>
              </a:path>
            </a:pathLst>
          </a:custGeom>
          <a:ln w="41275">
            <a:tailEnd type="triangle"/>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3B6A4908-357F-AAFB-239D-9F1AA60000A1}"/>
              </a:ext>
            </a:extLst>
          </p:cNvPr>
          <p:cNvSpPr txBox="1"/>
          <p:nvPr/>
        </p:nvSpPr>
        <p:spPr>
          <a:xfrm>
            <a:off x="1416737" y="3745069"/>
            <a:ext cx="1635931" cy="523220"/>
          </a:xfrm>
          <a:prstGeom prst="rect">
            <a:avLst/>
          </a:prstGeom>
          <a:noFill/>
        </p:spPr>
        <p:txBody>
          <a:bodyPr wrap="square" rtlCol="0">
            <a:spAutoFit/>
          </a:bodyPr>
          <a:lstStyle/>
          <a:p>
            <a:pPr algn="ctr"/>
            <a:r>
              <a:rPr lang="en-US" altLang="zh-CN" sz="2800" dirty="0">
                <a:latin typeface="+mj-ea"/>
                <a:ea typeface="+mj-ea"/>
              </a:rPr>
              <a:t>2016</a:t>
            </a:r>
            <a:endParaRPr lang="zh-CN" altLang="en-US" sz="2800" dirty="0">
              <a:latin typeface="+mj-ea"/>
              <a:ea typeface="+mj-ea"/>
            </a:endParaRPr>
          </a:p>
        </p:txBody>
      </p:sp>
      <p:sp>
        <p:nvSpPr>
          <p:cNvPr id="42" name="文本框 41">
            <a:extLst>
              <a:ext uri="{FF2B5EF4-FFF2-40B4-BE49-F238E27FC236}">
                <a16:creationId xmlns:a16="http://schemas.microsoft.com/office/drawing/2014/main" id="{23EA126B-FA7E-74E4-8D83-E275C0823BDD}"/>
              </a:ext>
            </a:extLst>
          </p:cNvPr>
          <p:cNvSpPr txBox="1"/>
          <p:nvPr/>
        </p:nvSpPr>
        <p:spPr>
          <a:xfrm>
            <a:off x="1416737" y="4269295"/>
            <a:ext cx="1635931" cy="712054"/>
          </a:xfrm>
          <a:prstGeom prst="rect">
            <a:avLst/>
          </a:prstGeom>
          <a:noFill/>
        </p:spPr>
        <p:txBody>
          <a:bodyPr wrap="square" rtlCol="0">
            <a:spAutoFit/>
          </a:bodyPr>
          <a:lstStyle/>
          <a:p>
            <a:pPr algn="ctr">
              <a:lnSpc>
                <a:spcPct val="130000"/>
              </a:lnSpc>
            </a:pPr>
            <a:r>
              <a:rPr lang="zh-CN" altLang="en-US" sz="1600" dirty="0">
                <a:latin typeface="+mn-ea"/>
              </a:rPr>
              <a:t>这里是正文这里是正文</a:t>
            </a:r>
          </a:p>
        </p:txBody>
      </p:sp>
      <p:sp>
        <p:nvSpPr>
          <p:cNvPr id="43" name="文本框 42">
            <a:extLst>
              <a:ext uri="{FF2B5EF4-FFF2-40B4-BE49-F238E27FC236}">
                <a16:creationId xmlns:a16="http://schemas.microsoft.com/office/drawing/2014/main" id="{F4AA0600-96D6-B33A-8AF7-AB5D87CD572A}"/>
              </a:ext>
            </a:extLst>
          </p:cNvPr>
          <p:cNvSpPr txBox="1"/>
          <p:nvPr/>
        </p:nvSpPr>
        <p:spPr>
          <a:xfrm>
            <a:off x="2993884" y="4529899"/>
            <a:ext cx="1635931" cy="523220"/>
          </a:xfrm>
          <a:prstGeom prst="rect">
            <a:avLst/>
          </a:prstGeom>
          <a:noFill/>
        </p:spPr>
        <p:txBody>
          <a:bodyPr wrap="square" rtlCol="0">
            <a:spAutoFit/>
          </a:bodyPr>
          <a:lstStyle>
            <a:defPPr>
              <a:defRPr lang="zh-CN"/>
            </a:defPPr>
            <a:lvl1pPr algn="ctr">
              <a:defRPr sz="2800">
                <a:solidFill>
                  <a:schemeClr val="bg1"/>
                </a:solidFill>
                <a:latin typeface="+mj-ea"/>
                <a:ea typeface="+mj-ea"/>
              </a:defRPr>
            </a:lvl1pPr>
          </a:lstStyle>
          <a:p>
            <a:r>
              <a:rPr lang="en-US" altLang="zh-CN" dirty="0"/>
              <a:t>2017</a:t>
            </a:r>
            <a:endParaRPr lang="zh-CN" altLang="en-US" dirty="0"/>
          </a:p>
        </p:txBody>
      </p:sp>
      <p:sp>
        <p:nvSpPr>
          <p:cNvPr id="44" name="文本框 43">
            <a:extLst>
              <a:ext uri="{FF2B5EF4-FFF2-40B4-BE49-F238E27FC236}">
                <a16:creationId xmlns:a16="http://schemas.microsoft.com/office/drawing/2014/main" id="{FCFA7009-64F0-BAE2-BEBF-38446DF712BA}"/>
              </a:ext>
            </a:extLst>
          </p:cNvPr>
          <p:cNvSpPr txBox="1"/>
          <p:nvPr/>
        </p:nvSpPr>
        <p:spPr>
          <a:xfrm>
            <a:off x="2943477" y="5052112"/>
            <a:ext cx="1635931" cy="712054"/>
          </a:xfrm>
          <a:prstGeom prst="rect">
            <a:avLst/>
          </a:prstGeom>
          <a:noFill/>
        </p:spPr>
        <p:txBody>
          <a:bodyPr wrap="square" rtlCol="0">
            <a:spAutoFit/>
          </a:bodyPr>
          <a:lstStyle>
            <a:defPPr>
              <a:defRPr lang="zh-CN"/>
            </a:defPPr>
            <a:lvl1pPr algn="ctr">
              <a:lnSpc>
                <a:spcPct val="130000"/>
              </a:lnSpc>
              <a:defRPr sz="1600">
                <a:solidFill>
                  <a:schemeClr val="bg1"/>
                </a:solidFill>
                <a:latin typeface="+mn-ea"/>
              </a:defRPr>
            </a:lvl1pPr>
          </a:lstStyle>
          <a:p>
            <a:r>
              <a:rPr lang="zh-CN" altLang="en-US" dirty="0"/>
              <a:t>这里是正文这里是正文</a:t>
            </a:r>
          </a:p>
        </p:txBody>
      </p:sp>
      <p:sp>
        <p:nvSpPr>
          <p:cNvPr id="45" name="文本框 44">
            <a:extLst>
              <a:ext uri="{FF2B5EF4-FFF2-40B4-BE49-F238E27FC236}">
                <a16:creationId xmlns:a16="http://schemas.microsoft.com/office/drawing/2014/main" id="{0B4B3F56-7FED-1E9F-5FB1-609B32DE977E}"/>
              </a:ext>
            </a:extLst>
          </p:cNvPr>
          <p:cNvSpPr txBox="1"/>
          <p:nvPr/>
        </p:nvSpPr>
        <p:spPr>
          <a:xfrm>
            <a:off x="4516300" y="3785456"/>
            <a:ext cx="1635931" cy="523220"/>
          </a:xfrm>
          <a:prstGeom prst="rect">
            <a:avLst/>
          </a:prstGeom>
          <a:noFill/>
        </p:spPr>
        <p:txBody>
          <a:bodyPr wrap="square" rtlCol="0">
            <a:spAutoFit/>
          </a:bodyPr>
          <a:lstStyle>
            <a:defPPr>
              <a:defRPr lang="zh-CN"/>
            </a:defPPr>
            <a:lvl1pPr algn="ctr">
              <a:defRPr sz="2800">
                <a:latin typeface="+mj-ea"/>
                <a:ea typeface="+mj-ea"/>
              </a:defRPr>
            </a:lvl1pPr>
          </a:lstStyle>
          <a:p>
            <a:r>
              <a:rPr lang="en-US" altLang="zh-CN" dirty="0"/>
              <a:t>2018</a:t>
            </a:r>
            <a:endParaRPr lang="zh-CN" altLang="en-US" dirty="0"/>
          </a:p>
        </p:txBody>
      </p:sp>
      <p:sp>
        <p:nvSpPr>
          <p:cNvPr id="46" name="文本框 45">
            <a:extLst>
              <a:ext uri="{FF2B5EF4-FFF2-40B4-BE49-F238E27FC236}">
                <a16:creationId xmlns:a16="http://schemas.microsoft.com/office/drawing/2014/main" id="{6CE4B7C7-28B9-08C7-60D1-8E893E4336BD}"/>
              </a:ext>
            </a:extLst>
          </p:cNvPr>
          <p:cNvSpPr txBox="1"/>
          <p:nvPr/>
        </p:nvSpPr>
        <p:spPr>
          <a:xfrm>
            <a:off x="4516300" y="4308676"/>
            <a:ext cx="1635931" cy="712054"/>
          </a:xfrm>
          <a:prstGeom prst="rect">
            <a:avLst/>
          </a:prstGeom>
          <a:noFill/>
        </p:spPr>
        <p:txBody>
          <a:bodyPr wrap="square" rtlCol="0">
            <a:spAutoFit/>
          </a:bodyPr>
          <a:lstStyle/>
          <a:p>
            <a:pPr algn="ctr">
              <a:lnSpc>
                <a:spcPct val="130000"/>
              </a:lnSpc>
            </a:pPr>
            <a:r>
              <a:rPr lang="zh-CN" altLang="en-US" sz="1600" dirty="0">
                <a:latin typeface="+mn-ea"/>
              </a:rPr>
              <a:t>这里是正文这里是正文</a:t>
            </a:r>
          </a:p>
        </p:txBody>
      </p:sp>
      <p:sp>
        <p:nvSpPr>
          <p:cNvPr id="47" name="文本框 46">
            <a:extLst>
              <a:ext uri="{FF2B5EF4-FFF2-40B4-BE49-F238E27FC236}">
                <a16:creationId xmlns:a16="http://schemas.microsoft.com/office/drawing/2014/main" id="{C175F042-5B74-D73C-E4E8-09AB70257404}"/>
              </a:ext>
            </a:extLst>
          </p:cNvPr>
          <p:cNvSpPr txBox="1"/>
          <p:nvPr/>
        </p:nvSpPr>
        <p:spPr>
          <a:xfrm>
            <a:off x="5621697" y="2060625"/>
            <a:ext cx="1635931" cy="523220"/>
          </a:xfrm>
          <a:prstGeom prst="rect">
            <a:avLst/>
          </a:prstGeom>
          <a:noFill/>
        </p:spPr>
        <p:txBody>
          <a:bodyPr wrap="square" rtlCol="0">
            <a:spAutoFit/>
          </a:bodyPr>
          <a:lstStyle>
            <a:defPPr>
              <a:defRPr lang="zh-CN"/>
            </a:defPPr>
            <a:lvl1pPr algn="ctr">
              <a:defRPr sz="2800">
                <a:latin typeface="+mj-ea"/>
                <a:ea typeface="+mj-ea"/>
              </a:defRPr>
            </a:lvl1pPr>
          </a:lstStyle>
          <a:p>
            <a:r>
              <a:rPr lang="en-US" altLang="zh-CN" dirty="0"/>
              <a:t>2019</a:t>
            </a:r>
            <a:endParaRPr lang="zh-CN" altLang="en-US" dirty="0"/>
          </a:p>
        </p:txBody>
      </p:sp>
      <p:sp>
        <p:nvSpPr>
          <p:cNvPr id="48" name="文本框 47">
            <a:extLst>
              <a:ext uri="{FF2B5EF4-FFF2-40B4-BE49-F238E27FC236}">
                <a16:creationId xmlns:a16="http://schemas.microsoft.com/office/drawing/2014/main" id="{7C61AB02-6ED2-491F-0FBB-BE302F018556}"/>
              </a:ext>
            </a:extLst>
          </p:cNvPr>
          <p:cNvSpPr txBox="1"/>
          <p:nvPr/>
        </p:nvSpPr>
        <p:spPr>
          <a:xfrm>
            <a:off x="5621697" y="2560660"/>
            <a:ext cx="1635931" cy="712054"/>
          </a:xfrm>
          <a:prstGeom prst="rect">
            <a:avLst/>
          </a:prstGeom>
          <a:noFill/>
        </p:spPr>
        <p:txBody>
          <a:bodyPr wrap="square" rtlCol="0">
            <a:spAutoFit/>
          </a:bodyPr>
          <a:lstStyle/>
          <a:p>
            <a:pPr algn="ctr">
              <a:lnSpc>
                <a:spcPct val="130000"/>
              </a:lnSpc>
            </a:pPr>
            <a:r>
              <a:rPr lang="zh-CN" altLang="en-US" sz="1600" dirty="0">
                <a:latin typeface="+mn-ea"/>
              </a:rPr>
              <a:t>这里是正文这里是正文</a:t>
            </a:r>
          </a:p>
        </p:txBody>
      </p:sp>
      <p:sp>
        <p:nvSpPr>
          <p:cNvPr id="49" name="文本框 48">
            <a:extLst>
              <a:ext uri="{FF2B5EF4-FFF2-40B4-BE49-F238E27FC236}">
                <a16:creationId xmlns:a16="http://schemas.microsoft.com/office/drawing/2014/main" id="{652C88E2-000A-2562-A977-C664DFBAD6EA}"/>
              </a:ext>
            </a:extLst>
          </p:cNvPr>
          <p:cNvSpPr txBox="1"/>
          <p:nvPr/>
        </p:nvSpPr>
        <p:spPr>
          <a:xfrm>
            <a:off x="7129714" y="2898748"/>
            <a:ext cx="1635931" cy="523220"/>
          </a:xfrm>
          <a:prstGeom prst="rect">
            <a:avLst/>
          </a:prstGeom>
          <a:noFill/>
        </p:spPr>
        <p:txBody>
          <a:bodyPr wrap="square" rtlCol="0">
            <a:spAutoFit/>
          </a:bodyPr>
          <a:lstStyle/>
          <a:p>
            <a:pPr algn="ctr"/>
            <a:r>
              <a:rPr lang="en-US" altLang="zh-CN" sz="2800" dirty="0">
                <a:solidFill>
                  <a:schemeClr val="bg1"/>
                </a:solidFill>
                <a:latin typeface="+mj-ea"/>
                <a:ea typeface="+mj-ea"/>
              </a:rPr>
              <a:t>2020</a:t>
            </a:r>
            <a:endParaRPr lang="zh-CN" altLang="en-US" sz="2800" dirty="0">
              <a:solidFill>
                <a:schemeClr val="bg1"/>
              </a:solidFill>
              <a:latin typeface="+mj-ea"/>
              <a:ea typeface="+mj-ea"/>
            </a:endParaRPr>
          </a:p>
        </p:txBody>
      </p:sp>
      <p:sp>
        <p:nvSpPr>
          <p:cNvPr id="50" name="文本框 49">
            <a:extLst>
              <a:ext uri="{FF2B5EF4-FFF2-40B4-BE49-F238E27FC236}">
                <a16:creationId xmlns:a16="http://schemas.microsoft.com/office/drawing/2014/main" id="{4885E807-A45E-77A4-8CB2-7248FBC075D8}"/>
              </a:ext>
            </a:extLst>
          </p:cNvPr>
          <p:cNvSpPr txBox="1"/>
          <p:nvPr/>
        </p:nvSpPr>
        <p:spPr>
          <a:xfrm>
            <a:off x="7129714" y="3420705"/>
            <a:ext cx="1635931" cy="712054"/>
          </a:xfrm>
          <a:prstGeom prst="rect">
            <a:avLst/>
          </a:prstGeom>
          <a:noFill/>
        </p:spPr>
        <p:txBody>
          <a:bodyPr wrap="square" rtlCol="0">
            <a:spAutoFit/>
          </a:bodyPr>
          <a:lstStyle/>
          <a:p>
            <a:pPr algn="ctr">
              <a:lnSpc>
                <a:spcPct val="130000"/>
              </a:lnSpc>
            </a:pPr>
            <a:r>
              <a:rPr lang="zh-CN" altLang="en-US" sz="1600" dirty="0">
                <a:solidFill>
                  <a:schemeClr val="bg1"/>
                </a:solidFill>
                <a:latin typeface="+mn-ea"/>
              </a:rPr>
              <a:t>这里是正文这里是正文</a:t>
            </a:r>
          </a:p>
        </p:txBody>
      </p:sp>
      <p:sp>
        <p:nvSpPr>
          <p:cNvPr id="51" name="文本框 50">
            <a:extLst>
              <a:ext uri="{FF2B5EF4-FFF2-40B4-BE49-F238E27FC236}">
                <a16:creationId xmlns:a16="http://schemas.microsoft.com/office/drawing/2014/main" id="{2AAB4099-7BE9-E540-3FEA-5F74AD040874}"/>
              </a:ext>
            </a:extLst>
          </p:cNvPr>
          <p:cNvSpPr txBox="1"/>
          <p:nvPr/>
        </p:nvSpPr>
        <p:spPr>
          <a:xfrm>
            <a:off x="7198010" y="4602431"/>
            <a:ext cx="1635931" cy="523220"/>
          </a:xfrm>
          <a:prstGeom prst="rect">
            <a:avLst/>
          </a:prstGeom>
          <a:noFill/>
        </p:spPr>
        <p:txBody>
          <a:bodyPr wrap="square" rtlCol="0">
            <a:spAutoFit/>
          </a:bodyPr>
          <a:lstStyle>
            <a:defPPr>
              <a:defRPr lang="zh-CN"/>
            </a:defPPr>
            <a:lvl1pPr algn="ctr">
              <a:defRPr sz="2800">
                <a:latin typeface="+mj-ea"/>
                <a:ea typeface="+mj-ea"/>
              </a:defRPr>
            </a:lvl1pPr>
          </a:lstStyle>
          <a:p>
            <a:r>
              <a:rPr lang="en-US" altLang="zh-CN" dirty="0"/>
              <a:t>2021</a:t>
            </a:r>
            <a:endParaRPr lang="zh-CN" altLang="en-US" dirty="0"/>
          </a:p>
        </p:txBody>
      </p:sp>
      <p:sp>
        <p:nvSpPr>
          <p:cNvPr id="52" name="文本框 51">
            <a:extLst>
              <a:ext uri="{FF2B5EF4-FFF2-40B4-BE49-F238E27FC236}">
                <a16:creationId xmlns:a16="http://schemas.microsoft.com/office/drawing/2014/main" id="{420451CF-F2C3-5014-CEEB-30A749CAF81D}"/>
              </a:ext>
            </a:extLst>
          </p:cNvPr>
          <p:cNvSpPr txBox="1"/>
          <p:nvPr/>
        </p:nvSpPr>
        <p:spPr>
          <a:xfrm>
            <a:off x="7129714" y="5125651"/>
            <a:ext cx="1635931" cy="712054"/>
          </a:xfrm>
          <a:prstGeom prst="rect">
            <a:avLst/>
          </a:prstGeom>
          <a:noFill/>
        </p:spPr>
        <p:txBody>
          <a:bodyPr wrap="square" rtlCol="0">
            <a:spAutoFit/>
          </a:bodyPr>
          <a:lstStyle/>
          <a:p>
            <a:pPr algn="ctr">
              <a:lnSpc>
                <a:spcPct val="130000"/>
              </a:lnSpc>
            </a:pPr>
            <a:r>
              <a:rPr lang="zh-CN" altLang="en-US" sz="1600" dirty="0">
                <a:latin typeface="+mn-ea"/>
              </a:rPr>
              <a:t>这里是正文这里是正文</a:t>
            </a:r>
          </a:p>
        </p:txBody>
      </p:sp>
      <p:sp>
        <p:nvSpPr>
          <p:cNvPr id="53" name="文本框 52">
            <a:extLst>
              <a:ext uri="{FF2B5EF4-FFF2-40B4-BE49-F238E27FC236}">
                <a16:creationId xmlns:a16="http://schemas.microsoft.com/office/drawing/2014/main" id="{63C28DF9-A563-7EA3-1E36-D8741DDF3FFA}"/>
              </a:ext>
            </a:extLst>
          </p:cNvPr>
          <p:cNvSpPr txBox="1"/>
          <p:nvPr/>
        </p:nvSpPr>
        <p:spPr>
          <a:xfrm>
            <a:off x="9139332" y="4640023"/>
            <a:ext cx="1635931" cy="523220"/>
          </a:xfrm>
          <a:prstGeom prst="rect">
            <a:avLst/>
          </a:prstGeom>
          <a:noFill/>
        </p:spPr>
        <p:txBody>
          <a:bodyPr wrap="square" rtlCol="0">
            <a:spAutoFit/>
          </a:bodyPr>
          <a:lstStyle>
            <a:defPPr>
              <a:defRPr lang="zh-CN"/>
            </a:defPPr>
            <a:lvl1pPr algn="ctr">
              <a:defRPr sz="2800">
                <a:latin typeface="+mj-ea"/>
                <a:ea typeface="+mj-ea"/>
              </a:defRPr>
            </a:lvl1pPr>
          </a:lstStyle>
          <a:p>
            <a:r>
              <a:rPr lang="en-US" altLang="zh-CN" dirty="0"/>
              <a:t>2022</a:t>
            </a:r>
            <a:endParaRPr lang="zh-CN" altLang="en-US" dirty="0"/>
          </a:p>
        </p:txBody>
      </p:sp>
      <p:sp>
        <p:nvSpPr>
          <p:cNvPr id="54" name="文本框 53">
            <a:extLst>
              <a:ext uri="{FF2B5EF4-FFF2-40B4-BE49-F238E27FC236}">
                <a16:creationId xmlns:a16="http://schemas.microsoft.com/office/drawing/2014/main" id="{E31B63F7-E42D-42D0-126D-3E142EE30192}"/>
              </a:ext>
            </a:extLst>
          </p:cNvPr>
          <p:cNvSpPr txBox="1"/>
          <p:nvPr/>
        </p:nvSpPr>
        <p:spPr>
          <a:xfrm>
            <a:off x="9139332" y="5116508"/>
            <a:ext cx="1635931" cy="712054"/>
          </a:xfrm>
          <a:prstGeom prst="rect">
            <a:avLst/>
          </a:prstGeom>
          <a:noFill/>
        </p:spPr>
        <p:txBody>
          <a:bodyPr wrap="square" rtlCol="0">
            <a:spAutoFit/>
          </a:bodyPr>
          <a:lstStyle/>
          <a:p>
            <a:pPr algn="ctr">
              <a:lnSpc>
                <a:spcPct val="130000"/>
              </a:lnSpc>
            </a:pPr>
            <a:r>
              <a:rPr lang="zh-CN" altLang="en-US" sz="1600" dirty="0">
                <a:latin typeface="+mn-ea"/>
              </a:rPr>
              <a:t>这里是正文这里是正文</a:t>
            </a:r>
          </a:p>
        </p:txBody>
      </p:sp>
      <p:sp>
        <p:nvSpPr>
          <p:cNvPr id="55" name="文本框 54">
            <a:extLst>
              <a:ext uri="{FF2B5EF4-FFF2-40B4-BE49-F238E27FC236}">
                <a16:creationId xmlns:a16="http://schemas.microsoft.com/office/drawing/2014/main" id="{BFA3E345-0226-AF0E-9492-65EA8D83440E}"/>
              </a:ext>
            </a:extLst>
          </p:cNvPr>
          <p:cNvSpPr txBox="1"/>
          <p:nvPr/>
        </p:nvSpPr>
        <p:spPr>
          <a:xfrm>
            <a:off x="986589" y="681857"/>
            <a:ext cx="4167302" cy="769441"/>
          </a:xfrm>
          <a:prstGeom prst="rect">
            <a:avLst/>
          </a:prstGeom>
          <a:noFill/>
        </p:spPr>
        <p:txBody>
          <a:bodyPr wrap="square" rtlCol="0">
            <a:spAutoFit/>
          </a:bodyPr>
          <a:lstStyle/>
          <a:p>
            <a:r>
              <a:rPr lang="zh-CN" altLang="en-US" sz="4400" dirty="0">
                <a:latin typeface="+mj-ea"/>
                <a:ea typeface="+mj-ea"/>
              </a:rPr>
              <a:t>这里是标题</a:t>
            </a:r>
          </a:p>
        </p:txBody>
      </p:sp>
    </p:spTree>
    <p:extLst>
      <p:ext uri="{BB962C8B-B14F-4D97-AF65-F5344CB8AC3E}">
        <p14:creationId xmlns:p14="http://schemas.microsoft.com/office/powerpoint/2010/main" val="31675702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20000"/>
          </a:schemeClr>
        </a:solidFill>
        <a:effectLst/>
      </p:bgPr>
    </p:bg>
    <p:spTree>
      <p:nvGrpSpPr>
        <p:cNvPr id="1" name=""/>
        <p:cNvGrpSpPr/>
        <p:nvPr/>
      </p:nvGrpSpPr>
      <p:grpSpPr>
        <a:xfrm>
          <a:off x="0" y="0"/>
          <a:ext cx="0" cy="0"/>
          <a:chOff x="0" y="0"/>
          <a:chExt cx="0" cy="0"/>
        </a:xfrm>
      </p:grpSpPr>
      <p:sp>
        <p:nvSpPr>
          <p:cNvPr id="38" name="任意多边形: 形状 37">
            <a:extLst>
              <a:ext uri="{FF2B5EF4-FFF2-40B4-BE49-F238E27FC236}">
                <a16:creationId xmlns:a16="http://schemas.microsoft.com/office/drawing/2014/main" id="{9AC90FC9-EBE0-4C1B-1B20-82B46D7372D8}"/>
              </a:ext>
            </a:extLst>
          </p:cNvPr>
          <p:cNvSpPr/>
          <p:nvPr/>
        </p:nvSpPr>
        <p:spPr>
          <a:xfrm>
            <a:off x="0" y="2"/>
            <a:ext cx="5237923" cy="6857998"/>
          </a:xfrm>
          <a:custGeom>
            <a:avLst/>
            <a:gdLst>
              <a:gd name="connsiteX0" fmla="*/ 0 w 5237923"/>
              <a:gd name="connsiteY0" fmla="*/ 0 h 6857998"/>
              <a:gd name="connsiteX1" fmla="*/ 3519959 w 5237923"/>
              <a:gd name="connsiteY1" fmla="*/ 0 h 6857998"/>
              <a:gd name="connsiteX2" fmla="*/ 5237923 w 5237923"/>
              <a:gd name="connsiteY2" fmla="*/ 3435926 h 6857998"/>
              <a:gd name="connsiteX3" fmla="*/ 3526886 w 5237923"/>
              <a:gd name="connsiteY3" fmla="*/ 6857998 h 6857998"/>
              <a:gd name="connsiteX4" fmla="*/ 0 w 5237923"/>
              <a:gd name="connsiteY4" fmla="*/ 6857998 h 6857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7923" h="6857998">
                <a:moveTo>
                  <a:pt x="0" y="0"/>
                </a:moveTo>
                <a:lnTo>
                  <a:pt x="3519959" y="0"/>
                </a:lnTo>
                <a:lnTo>
                  <a:pt x="5237923" y="3435926"/>
                </a:lnTo>
                <a:lnTo>
                  <a:pt x="3526886" y="6857998"/>
                </a:lnTo>
                <a:lnTo>
                  <a:pt x="0" y="6857998"/>
                </a:lnTo>
                <a:close/>
              </a:path>
            </a:pathLst>
          </a:custGeom>
          <a:noFill/>
          <a:ln>
            <a:gradFill flip="none" rotWithShape="1">
              <a:gsLst>
                <a:gs pos="0">
                  <a:schemeClr val="accent1">
                    <a:lumMod val="5000"/>
                    <a:lumOff val="95000"/>
                  </a:schemeClr>
                </a:gs>
                <a:gs pos="100000">
                  <a:schemeClr val="accent5"/>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形状 35">
            <a:extLst>
              <a:ext uri="{FF2B5EF4-FFF2-40B4-BE49-F238E27FC236}">
                <a16:creationId xmlns:a16="http://schemas.microsoft.com/office/drawing/2014/main" id="{4F996423-6E84-F568-0ADB-C50127DF39C5}"/>
              </a:ext>
            </a:extLst>
          </p:cNvPr>
          <p:cNvSpPr/>
          <p:nvPr/>
        </p:nvSpPr>
        <p:spPr>
          <a:xfrm>
            <a:off x="0" y="2"/>
            <a:ext cx="3547669" cy="6857998"/>
          </a:xfrm>
          <a:custGeom>
            <a:avLst/>
            <a:gdLst>
              <a:gd name="connsiteX0" fmla="*/ 0 w 3547669"/>
              <a:gd name="connsiteY0" fmla="*/ 0 h 6857998"/>
              <a:gd name="connsiteX1" fmla="*/ 1829705 w 3547669"/>
              <a:gd name="connsiteY1" fmla="*/ 0 h 6857998"/>
              <a:gd name="connsiteX2" fmla="*/ 3547669 w 3547669"/>
              <a:gd name="connsiteY2" fmla="*/ 3435926 h 6857998"/>
              <a:gd name="connsiteX3" fmla="*/ 1836632 w 3547669"/>
              <a:gd name="connsiteY3" fmla="*/ 6857998 h 6857998"/>
              <a:gd name="connsiteX4" fmla="*/ 0 w 3547669"/>
              <a:gd name="connsiteY4" fmla="*/ 6857998 h 6857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7669" h="6857998">
                <a:moveTo>
                  <a:pt x="0" y="0"/>
                </a:moveTo>
                <a:lnTo>
                  <a:pt x="1829705" y="0"/>
                </a:lnTo>
                <a:lnTo>
                  <a:pt x="3547669" y="3435926"/>
                </a:lnTo>
                <a:lnTo>
                  <a:pt x="1836632" y="6857998"/>
                </a:lnTo>
                <a:lnTo>
                  <a:pt x="0" y="6857998"/>
                </a:lnTo>
                <a:close/>
              </a:path>
            </a:pathLst>
          </a:custGeom>
          <a:gradFill flip="none" rotWithShape="1">
            <a:gsLst>
              <a:gs pos="0">
                <a:schemeClr val="accent5"/>
              </a:gs>
              <a:gs pos="100000">
                <a:schemeClr val="accent4">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六边形 19">
            <a:extLst>
              <a:ext uri="{FF2B5EF4-FFF2-40B4-BE49-F238E27FC236}">
                <a16:creationId xmlns:a16="http://schemas.microsoft.com/office/drawing/2014/main" id="{4295E0E4-1FCB-1411-C644-63DE4993238A}"/>
              </a:ext>
            </a:extLst>
          </p:cNvPr>
          <p:cNvSpPr/>
          <p:nvPr/>
        </p:nvSpPr>
        <p:spPr>
          <a:xfrm>
            <a:off x="3547668" y="512763"/>
            <a:ext cx="1165757" cy="1004963"/>
          </a:xfrm>
          <a:prstGeom prst="hexagon">
            <a:avLst/>
          </a:prstGeom>
          <a:gradFill>
            <a:gsLst>
              <a:gs pos="0">
                <a:schemeClr val="accent5"/>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六边形 20">
            <a:extLst>
              <a:ext uri="{FF2B5EF4-FFF2-40B4-BE49-F238E27FC236}">
                <a16:creationId xmlns:a16="http://schemas.microsoft.com/office/drawing/2014/main" id="{9348CF2C-5793-B039-A904-5C49ADFC4F4E}"/>
              </a:ext>
            </a:extLst>
          </p:cNvPr>
          <p:cNvSpPr/>
          <p:nvPr/>
        </p:nvSpPr>
        <p:spPr>
          <a:xfrm>
            <a:off x="4239325" y="2041783"/>
            <a:ext cx="1165757" cy="1004963"/>
          </a:xfrm>
          <a:prstGeom prst="hexagon">
            <a:avLst/>
          </a:prstGeom>
          <a:gradFill>
            <a:gsLst>
              <a:gs pos="0">
                <a:schemeClr val="accent5"/>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六边形 21">
            <a:extLst>
              <a:ext uri="{FF2B5EF4-FFF2-40B4-BE49-F238E27FC236}">
                <a16:creationId xmlns:a16="http://schemas.microsoft.com/office/drawing/2014/main" id="{46CDE884-43E2-7900-8C44-1B1A6F4415F1}"/>
              </a:ext>
            </a:extLst>
          </p:cNvPr>
          <p:cNvSpPr/>
          <p:nvPr/>
        </p:nvSpPr>
        <p:spPr>
          <a:xfrm>
            <a:off x="4239325" y="3813816"/>
            <a:ext cx="1165757" cy="1004963"/>
          </a:xfrm>
          <a:prstGeom prst="hexagon">
            <a:avLst/>
          </a:prstGeom>
          <a:gradFill>
            <a:gsLst>
              <a:gs pos="0">
                <a:schemeClr val="accent5"/>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a:extLst>
              <a:ext uri="{FF2B5EF4-FFF2-40B4-BE49-F238E27FC236}">
                <a16:creationId xmlns:a16="http://schemas.microsoft.com/office/drawing/2014/main" id="{CBD5FDB2-9636-E858-C02A-0164E147056A}"/>
              </a:ext>
            </a:extLst>
          </p:cNvPr>
          <p:cNvSpPr/>
          <p:nvPr/>
        </p:nvSpPr>
        <p:spPr>
          <a:xfrm>
            <a:off x="3547668" y="5342836"/>
            <a:ext cx="1165757" cy="1004963"/>
          </a:xfrm>
          <a:prstGeom prst="hexagon">
            <a:avLst/>
          </a:prstGeom>
          <a:gradFill>
            <a:gsLst>
              <a:gs pos="0">
                <a:schemeClr val="accent5"/>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DF21FCBB-3636-8D69-83E5-E6510E239060}"/>
              </a:ext>
            </a:extLst>
          </p:cNvPr>
          <p:cNvSpPr txBox="1"/>
          <p:nvPr/>
        </p:nvSpPr>
        <p:spPr>
          <a:xfrm>
            <a:off x="3724446" y="661301"/>
            <a:ext cx="834152" cy="707886"/>
          </a:xfrm>
          <a:prstGeom prst="rect">
            <a:avLst/>
          </a:prstGeom>
          <a:noFill/>
        </p:spPr>
        <p:txBody>
          <a:bodyPr wrap="square" rtlCol="0">
            <a:spAutoFit/>
          </a:bodyPr>
          <a:lstStyle/>
          <a:p>
            <a:pPr algn="ctr"/>
            <a:r>
              <a:rPr lang="en-US" altLang="zh-CN" sz="4000" dirty="0">
                <a:solidFill>
                  <a:schemeClr val="bg1"/>
                </a:solidFill>
              </a:rPr>
              <a:t>01</a:t>
            </a:r>
            <a:endParaRPr lang="zh-CN" altLang="en-US" sz="4000" dirty="0">
              <a:solidFill>
                <a:schemeClr val="bg1"/>
              </a:solidFill>
            </a:endParaRPr>
          </a:p>
        </p:txBody>
      </p:sp>
      <p:sp>
        <p:nvSpPr>
          <p:cNvPr id="25" name="文本框 24">
            <a:extLst>
              <a:ext uri="{FF2B5EF4-FFF2-40B4-BE49-F238E27FC236}">
                <a16:creationId xmlns:a16="http://schemas.microsoft.com/office/drawing/2014/main" id="{3C2F2AF7-9FC9-DE70-FE8F-AAC08048D894}"/>
              </a:ext>
            </a:extLst>
          </p:cNvPr>
          <p:cNvSpPr txBox="1"/>
          <p:nvPr/>
        </p:nvSpPr>
        <p:spPr>
          <a:xfrm>
            <a:off x="4403771" y="2178210"/>
            <a:ext cx="834152" cy="707886"/>
          </a:xfrm>
          <a:prstGeom prst="rect">
            <a:avLst/>
          </a:prstGeom>
          <a:noFill/>
        </p:spPr>
        <p:txBody>
          <a:bodyPr wrap="square" rtlCol="0">
            <a:spAutoFit/>
          </a:bodyPr>
          <a:lstStyle/>
          <a:p>
            <a:pPr algn="ctr"/>
            <a:r>
              <a:rPr lang="en-US" altLang="zh-CN" sz="4000" dirty="0">
                <a:solidFill>
                  <a:schemeClr val="bg1"/>
                </a:solidFill>
              </a:rPr>
              <a:t>02</a:t>
            </a:r>
            <a:endParaRPr lang="zh-CN" altLang="en-US" sz="4000" dirty="0">
              <a:solidFill>
                <a:schemeClr val="bg1"/>
              </a:solidFill>
            </a:endParaRPr>
          </a:p>
        </p:txBody>
      </p:sp>
      <p:sp>
        <p:nvSpPr>
          <p:cNvPr id="26" name="文本框 25">
            <a:extLst>
              <a:ext uri="{FF2B5EF4-FFF2-40B4-BE49-F238E27FC236}">
                <a16:creationId xmlns:a16="http://schemas.microsoft.com/office/drawing/2014/main" id="{A203BF84-F70A-4645-CDDC-224A67156414}"/>
              </a:ext>
            </a:extLst>
          </p:cNvPr>
          <p:cNvSpPr txBox="1"/>
          <p:nvPr/>
        </p:nvSpPr>
        <p:spPr>
          <a:xfrm>
            <a:off x="4403771" y="3922580"/>
            <a:ext cx="834152" cy="707886"/>
          </a:xfrm>
          <a:prstGeom prst="rect">
            <a:avLst/>
          </a:prstGeom>
          <a:noFill/>
        </p:spPr>
        <p:txBody>
          <a:bodyPr wrap="square" rtlCol="0">
            <a:spAutoFit/>
          </a:bodyPr>
          <a:lstStyle/>
          <a:p>
            <a:pPr algn="ctr"/>
            <a:r>
              <a:rPr lang="en-US" altLang="zh-CN" sz="4000" dirty="0">
                <a:solidFill>
                  <a:schemeClr val="bg1"/>
                </a:solidFill>
              </a:rPr>
              <a:t>03</a:t>
            </a:r>
            <a:endParaRPr lang="zh-CN" altLang="en-US" sz="4000" dirty="0">
              <a:solidFill>
                <a:schemeClr val="bg1"/>
              </a:solidFill>
            </a:endParaRPr>
          </a:p>
        </p:txBody>
      </p:sp>
      <p:sp>
        <p:nvSpPr>
          <p:cNvPr id="27" name="文本框 26">
            <a:extLst>
              <a:ext uri="{FF2B5EF4-FFF2-40B4-BE49-F238E27FC236}">
                <a16:creationId xmlns:a16="http://schemas.microsoft.com/office/drawing/2014/main" id="{7F9C301D-BDCC-4F3C-D227-BCBEC4F97054}"/>
              </a:ext>
            </a:extLst>
          </p:cNvPr>
          <p:cNvSpPr txBox="1"/>
          <p:nvPr/>
        </p:nvSpPr>
        <p:spPr>
          <a:xfrm>
            <a:off x="3712629" y="5463571"/>
            <a:ext cx="834152" cy="707886"/>
          </a:xfrm>
          <a:prstGeom prst="rect">
            <a:avLst/>
          </a:prstGeom>
          <a:noFill/>
        </p:spPr>
        <p:txBody>
          <a:bodyPr wrap="square" rtlCol="0">
            <a:spAutoFit/>
          </a:bodyPr>
          <a:lstStyle/>
          <a:p>
            <a:pPr algn="ctr"/>
            <a:r>
              <a:rPr lang="en-US" altLang="zh-CN" sz="4000" dirty="0">
                <a:solidFill>
                  <a:schemeClr val="bg1"/>
                </a:solidFill>
              </a:rPr>
              <a:t>04</a:t>
            </a:r>
            <a:endParaRPr lang="zh-CN" altLang="en-US" sz="4000" dirty="0">
              <a:solidFill>
                <a:schemeClr val="bg1"/>
              </a:solidFill>
            </a:endParaRPr>
          </a:p>
        </p:txBody>
      </p:sp>
      <p:sp>
        <p:nvSpPr>
          <p:cNvPr id="28" name="文本框 27">
            <a:extLst>
              <a:ext uri="{FF2B5EF4-FFF2-40B4-BE49-F238E27FC236}">
                <a16:creationId xmlns:a16="http://schemas.microsoft.com/office/drawing/2014/main" id="{A8A56FDD-B2C0-764F-CF3C-D04C24E4BB1E}"/>
              </a:ext>
            </a:extLst>
          </p:cNvPr>
          <p:cNvSpPr txBox="1"/>
          <p:nvPr/>
        </p:nvSpPr>
        <p:spPr>
          <a:xfrm>
            <a:off x="419533" y="1577204"/>
            <a:ext cx="1665425" cy="3046988"/>
          </a:xfrm>
          <a:prstGeom prst="rect">
            <a:avLst/>
          </a:prstGeom>
          <a:noFill/>
        </p:spPr>
        <p:txBody>
          <a:bodyPr wrap="square" rtlCol="0">
            <a:spAutoFit/>
          </a:bodyPr>
          <a:lstStyle/>
          <a:p>
            <a:pPr algn="ctr"/>
            <a:r>
              <a:rPr lang="zh-CN" altLang="en-US" sz="9600" b="1" dirty="0">
                <a:solidFill>
                  <a:schemeClr val="bg1"/>
                </a:solidFill>
                <a:latin typeface="+mj-ea"/>
                <a:ea typeface="+mj-ea"/>
              </a:rPr>
              <a:t>目录</a:t>
            </a:r>
          </a:p>
        </p:txBody>
      </p:sp>
      <p:sp>
        <p:nvSpPr>
          <p:cNvPr id="30" name="文本框 29">
            <a:extLst>
              <a:ext uri="{FF2B5EF4-FFF2-40B4-BE49-F238E27FC236}">
                <a16:creationId xmlns:a16="http://schemas.microsoft.com/office/drawing/2014/main" id="{6325C057-A0A2-2B76-CAC8-EABB1AB13117}"/>
              </a:ext>
            </a:extLst>
          </p:cNvPr>
          <p:cNvSpPr txBox="1"/>
          <p:nvPr/>
        </p:nvSpPr>
        <p:spPr>
          <a:xfrm>
            <a:off x="-2163005" y="4460322"/>
            <a:ext cx="7392087" cy="707886"/>
          </a:xfrm>
          <a:prstGeom prst="rect">
            <a:avLst/>
          </a:prstGeom>
          <a:noFill/>
        </p:spPr>
        <p:txBody>
          <a:bodyPr wrap="square" rtlCol="0">
            <a:spAutoFit/>
          </a:bodyPr>
          <a:lstStyle/>
          <a:p>
            <a:pPr algn="ctr"/>
            <a:r>
              <a:rPr lang="en-US" altLang="zh-CN" sz="4000" b="1" dirty="0">
                <a:solidFill>
                  <a:schemeClr val="bg1"/>
                </a:solidFill>
                <a:latin typeface="+mn-ea"/>
              </a:rPr>
              <a:t>Contents</a:t>
            </a:r>
            <a:endParaRPr lang="zh-CN" altLang="en-US" sz="4000" b="1" dirty="0">
              <a:solidFill>
                <a:schemeClr val="bg1"/>
              </a:solidFill>
              <a:latin typeface="+mn-ea"/>
            </a:endParaRPr>
          </a:p>
        </p:txBody>
      </p:sp>
      <p:sp>
        <p:nvSpPr>
          <p:cNvPr id="35" name="任意多边形: 形状 34">
            <a:extLst>
              <a:ext uri="{FF2B5EF4-FFF2-40B4-BE49-F238E27FC236}">
                <a16:creationId xmlns:a16="http://schemas.microsoft.com/office/drawing/2014/main" id="{0AA0BEB2-E416-BB74-FF31-E95B92BF7C07}"/>
              </a:ext>
            </a:extLst>
          </p:cNvPr>
          <p:cNvSpPr/>
          <p:nvPr/>
        </p:nvSpPr>
        <p:spPr>
          <a:xfrm>
            <a:off x="10450079" y="0"/>
            <a:ext cx="1741921" cy="6858000"/>
          </a:xfrm>
          <a:custGeom>
            <a:avLst/>
            <a:gdLst>
              <a:gd name="connsiteX0" fmla="*/ 1741921 w 1741921"/>
              <a:gd name="connsiteY0" fmla="*/ 3473284 h 6858000"/>
              <a:gd name="connsiteX1" fmla="*/ 1741921 w 1741921"/>
              <a:gd name="connsiteY1" fmla="*/ 6858000 h 6858000"/>
              <a:gd name="connsiteX2" fmla="*/ 49562 w 1741921"/>
              <a:gd name="connsiteY2" fmla="*/ 6858000 h 6858000"/>
              <a:gd name="connsiteX3" fmla="*/ 0 w 1741921"/>
              <a:gd name="connsiteY3" fmla="*/ 0 h 6858000"/>
              <a:gd name="connsiteX4" fmla="*/ 1741921 w 1741921"/>
              <a:gd name="connsiteY4" fmla="*/ 0 h 6858000"/>
              <a:gd name="connsiteX5" fmla="*/ 1741921 w 1741921"/>
              <a:gd name="connsiteY5" fmla="*/ 3398572 h 6858000"/>
              <a:gd name="connsiteX6" fmla="*/ 42635 w 1741921"/>
              <a:gd name="connsiteY6" fmla="*/ 2 h 6858000"/>
              <a:gd name="connsiteX7" fmla="*/ 0 w 1741921"/>
              <a:gd name="connsiteY7" fmla="*/ 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1921" h="6858000">
                <a:moveTo>
                  <a:pt x="1741921" y="3473284"/>
                </a:moveTo>
                <a:lnTo>
                  <a:pt x="1741921" y="6858000"/>
                </a:lnTo>
                <a:lnTo>
                  <a:pt x="49562" y="6858000"/>
                </a:lnTo>
                <a:close/>
                <a:moveTo>
                  <a:pt x="0" y="0"/>
                </a:moveTo>
                <a:lnTo>
                  <a:pt x="1741921" y="0"/>
                </a:lnTo>
                <a:lnTo>
                  <a:pt x="1741921" y="3398572"/>
                </a:lnTo>
                <a:lnTo>
                  <a:pt x="42635" y="2"/>
                </a:lnTo>
                <a:lnTo>
                  <a:pt x="0" y="2"/>
                </a:lnTo>
                <a:close/>
              </a:path>
            </a:pathLst>
          </a:custGeom>
          <a:solidFill>
            <a:schemeClr val="accent2">
              <a:lumMod val="20000"/>
              <a:lumOff val="80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文本框 38">
            <a:extLst>
              <a:ext uri="{FF2B5EF4-FFF2-40B4-BE49-F238E27FC236}">
                <a16:creationId xmlns:a16="http://schemas.microsoft.com/office/drawing/2014/main" id="{ADBA2232-48D0-5C07-412E-C7D80971319E}"/>
              </a:ext>
            </a:extLst>
          </p:cNvPr>
          <p:cNvSpPr txBox="1"/>
          <p:nvPr/>
        </p:nvSpPr>
        <p:spPr>
          <a:xfrm>
            <a:off x="4890202" y="722856"/>
            <a:ext cx="3547669" cy="646331"/>
          </a:xfrm>
          <a:prstGeom prst="rect">
            <a:avLst/>
          </a:prstGeom>
          <a:noFill/>
        </p:spPr>
        <p:txBody>
          <a:bodyPr wrap="square" rtlCol="0">
            <a:spAutoFit/>
          </a:bodyPr>
          <a:lstStyle/>
          <a:p>
            <a:r>
              <a:rPr lang="zh-CN" altLang="en-US" sz="3600" dirty="0">
                <a:latin typeface="+mj-ea"/>
                <a:ea typeface="+mj-ea"/>
              </a:rPr>
              <a:t>这里是标题</a:t>
            </a:r>
          </a:p>
        </p:txBody>
      </p:sp>
      <p:sp>
        <p:nvSpPr>
          <p:cNvPr id="41" name="文本框 40">
            <a:extLst>
              <a:ext uri="{FF2B5EF4-FFF2-40B4-BE49-F238E27FC236}">
                <a16:creationId xmlns:a16="http://schemas.microsoft.com/office/drawing/2014/main" id="{6F7682FD-7C2B-A421-D381-BA5566284416}"/>
              </a:ext>
            </a:extLst>
          </p:cNvPr>
          <p:cNvSpPr txBox="1"/>
          <p:nvPr/>
        </p:nvSpPr>
        <p:spPr>
          <a:xfrm>
            <a:off x="5569528" y="2268336"/>
            <a:ext cx="3547669" cy="646331"/>
          </a:xfrm>
          <a:prstGeom prst="rect">
            <a:avLst/>
          </a:prstGeom>
          <a:noFill/>
        </p:spPr>
        <p:txBody>
          <a:bodyPr wrap="square" rtlCol="0">
            <a:spAutoFit/>
          </a:bodyPr>
          <a:lstStyle/>
          <a:p>
            <a:r>
              <a:rPr lang="zh-CN" altLang="en-US" sz="3600" dirty="0">
                <a:latin typeface="+mj-ea"/>
                <a:ea typeface="+mj-ea"/>
              </a:rPr>
              <a:t>这里是标题</a:t>
            </a:r>
          </a:p>
        </p:txBody>
      </p:sp>
      <p:sp>
        <p:nvSpPr>
          <p:cNvPr id="42" name="文本框 41">
            <a:extLst>
              <a:ext uri="{FF2B5EF4-FFF2-40B4-BE49-F238E27FC236}">
                <a16:creationId xmlns:a16="http://schemas.microsoft.com/office/drawing/2014/main" id="{7985C322-3020-3F7F-5CD7-BDF92C007039}"/>
              </a:ext>
            </a:extLst>
          </p:cNvPr>
          <p:cNvSpPr txBox="1"/>
          <p:nvPr/>
        </p:nvSpPr>
        <p:spPr>
          <a:xfrm>
            <a:off x="5569528" y="3993131"/>
            <a:ext cx="3547669" cy="646331"/>
          </a:xfrm>
          <a:prstGeom prst="rect">
            <a:avLst/>
          </a:prstGeom>
          <a:noFill/>
        </p:spPr>
        <p:txBody>
          <a:bodyPr wrap="square" rtlCol="0">
            <a:spAutoFit/>
          </a:bodyPr>
          <a:lstStyle/>
          <a:p>
            <a:r>
              <a:rPr lang="zh-CN" altLang="en-US" sz="3600" dirty="0">
                <a:latin typeface="+mj-ea"/>
                <a:ea typeface="+mj-ea"/>
              </a:rPr>
              <a:t>这里是标题</a:t>
            </a:r>
          </a:p>
        </p:txBody>
      </p:sp>
      <p:sp>
        <p:nvSpPr>
          <p:cNvPr id="43" name="文本框 42">
            <a:extLst>
              <a:ext uri="{FF2B5EF4-FFF2-40B4-BE49-F238E27FC236}">
                <a16:creationId xmlns:a16="http://schemas.microsoft.com/office/drawing/2014/main" id="{0C9CFD44-0330-1124-DE80-15A1F118CAA7}"/>
              </a:ext>
            </a:extLst>
          </p:cNvPr>
          <p:cNvSpPr txBox="1"/>
          <p:nvPr/>
        </p:nvSpPr>
        <p:spPr>
          <a:xfrm>
            <a:off x="4820847" y="5562086"/>
            <a:ext cx="3547669" cy="646331"/>
          </a:xfrm>
          <a:prstGeom prst="rect">
            <a:avLst/>
          </a:prstGeom>
          <a:noFill/>
        </p:spPr>
        <p:txBody>
          <a:bodyPr wrap="square" rtlCol="0">
            <a:spAutoFit/>
          </a:bodyPr>
          <a:lstStyle/>
          <a:p>
            <a:r>
              <a:rPr lang="zh-CN" altLang="en-US" sz="3600" dirty="0">
                <a:latin typeface="+mj-ea"/>
                <a:ea typeface="+mj-ea"/>
              </a:rPr>
              <a:t>这里是标题</a:t>
            </a:r>
          </a:p>
        </p:txBody>
      </p:sp>
      <p:sp>
        <p:nvSpPr>
          <p:cNvPr id="45" name="文本框 44">
            <a:extLst>
              <a:ext uri="{FF2B5EF4-FFF2-40B4-BE49-F238E27FC236}">
                <a16:creationId xmlns:a16="http://schemas.microsoft.com/office/drawing/2014/main" id="{A2EBE636-9AE7-A8B4-1332-59184447CC48}"/>
              </a:ext>
            </a:extLst>
          </p:cNvPr>
          <p:cNvSpPr txBox="1"/>
          <p:nvPr/>
        </p:nvSpPr>
        <p:spPr>
          <a:xfrm>
            <a:off x="4961998" y="1344918"/>
            <a:ext cx="3547669" cy="400110"/>
          </a:xfrm>
          <a:prstGeom prst="rect">
            <a:avLst/>
          </a:prstGeom>
          <a:noFill/>
        </p:spPr>
        <p:txBody>
          <a:bodyPr wrap="square" rtlCol="0">
            <a:spAutoFit/>
          </a:bodyPr>
          <a:lstStyle>
            <a:defPPr>
              <a:defRPr lang="zh-CN"/>
            </a:defPPr>
            <a:lvl1pPr>
              <a:defRPr sz="2000">
                <a:solidFill>
                  <a:schemeClr val="bg1">
                    <a:lumMod val="75000"/>
                  </a:schemeClr>
                </a:solidFill>
                <a:ea typeface="+mj-ea"/>
              </a:defRPr>
            </a:lvl1pPr>
          </a:lstStyle>
          <a:p>
            <a:r>
              <a:rPr lang="zh-CN" altLang="en-US" dirty="0"/>
              <a:t>这里键入英文这里键入英文</a:t>
            </a:r>
          </a:p>
        </p:txBody>
      </p:sp>
      <p:sp>
        <p:nvSpPr>
          <p:cNvPr id="46" name="文本框 45">
            <a:extLst>
              <a:ext uri="{FF2B5EF4-FFF2-40B4-BE49-F238E27FC236}">
                <a16:creationId xmlns:a16="http://schemas.microsoft.com/office/drawing/2014/main" id="{5D80D4B2-2B10-82E4-4A00-86FB95E9CFDF}"/>
              </a:ext>
            </a:extLst>
          </p:cNvPr>
          <p:cNvSpPr txBox="1"/>
          <p:nvPr/>
        </p:nvSpPr>
        <p:spPr>
          <a:xfrm>
            <a:off x="5559877" y="2886210"/>
            <a:ext cx="3547669" cy="400110"/>
          </a:xfrm>
          <a:prstGeom prst="rect">
            <a:avLst/>
          </a:prstGeom>
          <a:noFill/>
        </p:spPr>
        <p:txBody>
          <a:bodyPr wrap="square" rtlCol="0">
            <a:spAutoFit/>
          </a:bodyPr>
          <a:lstStyle/>
          <a:p>
            <a:r>
              <a:rPr lang="zh-CN" altLang="en-US" sz="2000" dirty="0">
                <a:solidFill>
                  <a:schemeClr val="bg1">
                    <a:lumMod val="75000"/>
                  </a:schemeClr>
                </a:solidFill>
                <a:ea typeface="+mj-ea"/>
              </a:rPr>
              <a:t>这里键入英文这里键入英文</a:t>
            </a:r>
          </a:p>
        </p:txBody>
      </p:sp>
      <p:sp>
        <p:nvSpPr>
          <p:cNvPr id="47" name="文本框 46">
            <a:extLst>
              <a:ext uri="{FF2B5EF4-FFF2-40B4-BE49-F238E27FC236}">
                <a16:creationId xmlns:a16="http://schemas.microsoft.com/office/drawing/2014/main" id="{14C8D078-FF50-E3F3-670A-F388FA6FC937}"/>
              </a:ext>
            </a:extLst>
          </p:cNvPr>
          <p:cNvSpPr txBox="1"/>
          <p:nvPr/>
        </p:nvSpPr>
        <p:spPr>
          <a:xfrm>
            <a:off x="5569528" y="4593384"/>
            <a:ext cx="3547669" cy="400110"/>
          </a:xfrm>
          <a:prstGeom prst="rect">
            <a:avLst/>
          </a:prstGeom>
          <a:noFill/>
        </p:spPr>
        <p:txBody>
          <a:bodyPr wrap="square" rtlCol="0">
            <a:spAutoFit/>
          </a:bodyPr>
          <a:lstStyle>
            <a:defPPr>
              <a:defRPr lang="zh-CN"/>
            </a:defPPr>
            <a:lvl1pPr>
              <a:defRPr sz="2000">
                <a:solidFill>
                  <a:schemeClr val="bg1">
                    <a:lumMod val="75000"/>
                  </a:schemeClr>
                </a:solidFill>
                <a:ea typeface="+mj-ea"/>
              </a:defRPr>
            </a:lvl1pPr>
          </a:lstStyle>
          <a:p>
            <a:r>
              <a:rPr lang="zh-CN" altLang="en-US" dirty="0"/>
              <a:t>这里键入英文这里键入英文</a:t>
            </a:r>
          </a:p>
        </p:txBody>
      </p:sp>
      <p:sp>
        <p:nvSpPr>
          <p:cNvPr id="48" name="文本框 47">
            <a:extLst>
              <a:ext uri="{FF2B5EF4-FFF2-40B4-BE49-F238E27FC236}">
                <a16:creationId xmlns:a16="http://schemas.microsoft.com/office/drawing/2014/main" id="{383AD940-BEA0-1BD9-4847-53771EA652A1}"/>
              </a:ext>
            </a:extLst>
          </p:cNvPr>
          <p:cNvSpPr txBox="1"/>
          <p:nvPr/>
        </p:nvSpPr>
        <p:spPr>
          <a:xfrm>
            <a:off x="4890202" y="6107905"/>
            <a:ext cx="3547669" cy="400110"/>
          </a:xfrm>
          <a:prstGeom prst="rect">
            <a:avLst/>
          </a:prstGeom>
          <a:noFill/>
        </p:spPr>
        <p:txBody>
          <a:bodyPr wrap="square" rtlCol="0">
            <a:spAutoFit/>
          </a:bodyPr>
          <a:lstStyle>
            <a:defPPr>
              <a:defRPr lang="zh-CN"/>
            </a:defPPr>
            <a:lvl1pPr>
              <a:defRPr sz="2000">
                <a:solidFill>
                  <a:schemeClr val="bg1">
                    <a:lumMod val="75000"/>
                  </a:schemeClr>
                </a:solidFill>
                <a:ea typeface="+mj-ea"/>
              </a:defRPr>
            </a:lvl1pPr>
          </a:lstStyle>
          <a:p>
            <a:r>
              <a:rPr lang="zh-CN" altLang="en-US" dirty="0"/>
              <a:t>这里键入英文这里键入英文</a:t>
            </a:r>
          </a:p>
        </p:txBody>
      </p:sp>
    </p:spTree>
    <p:extLst>
      <p:ext uri="{BB962C8B-B14F-4D97-AF65-F5344CB8AC3E}">
        <p14:creationId xmlns:p14="http://schemas.microsoft.com/office/powerpoint/2010/main" val="14801627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12634">
        <p159:morph option="byObject"/>
      </p:transition>
    </mc:Choice>
    <mc:Fallback xmlns="">
      <p:transition spd="slow" advTm="12634">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20000"/>
          </a:schemeClr>
        </a:solidFill>
        <a:effectLst/>
      </p:bgPr>
    </p:bg>
    <p:spTree>
      <p:nvGrpSpPr>
        <p:cNvPr id="1" name=""/>
        <p:cNvGrpSpPr/>
        <p:nvPr/>
      </p:nvGrpSpPr>
      <p:grpSpPr>
        <a:xfrm>
          <a:off x="0" y="0"/>
          <a:ext cx="0" cy="0"/>
          <a:chOff x="0" y="0"/>
          <a:chExt cx="0" cy="0"/>
        </a:xfrm>
      </p:grpSpPr>
      <p:sp>
        <p:nvSpPr>
          <p:cNvPr id="21" name="文本框 20">
            <a:extLst>
              <a:ext uri="{FF2B5EF4-FFF2-40B4-BE49-F238E27FC236}">
                <a16:creationId xmlns:a16="http://schemas.microsoft.com/office/drawing/2014/main" id="{14E05B26-9264-CE7B-1F65-17FCCB4C5C91}"/>
              </a:ext>
            </a:extLst>
          </p:cNvPr>
          <p:cNvSpPr txBox="1"/>
          <p:nvPr/>
        </p:nvSpPr>
        <p:spPr>
          <a:xfrm>
            <a:off x="3969646" y="419417"/>
            <a:ext cx="4383337" cy="769441"/>
          </a:xfrm>
          <a:prstGeom prst="rect">
            <a:avLst/>
          </a:prstGeom>
          <a:noFill/>
        </p:spPr>
        <p:txBody>
          <a:bodyPr wrap="square" rtlCol="0">
            <a:spAutoFit/>
          </a:bodyPr>
          <a:lstStyle/>
          <a:p>
            <a:pPr algn="ctr"/>
            <a:r>
              <a:rPr lang="zh-CN" altLang="en-US" sz="4400" dirty="0">
                <a:latin typeface="+mj-ea"/>
                <a:ea typeface="+mj-ea"/>
              </a:rPr>
              <a:t>我们的合作单位</a:t>
            </a:r>
          </a:p>
        </p:txBody>
      </p:sp>
      <p:sp>
        <p:nvSpPr>
          <p:cNvPr id="9" name="六边形 8">
            <a:extLst>
              <a:ext uri="{FF2B5EF4-FFF2-40B4-BE49-F238E27FC236}">
                <a16:creationId xmlns:a16="http://schemas.microsoft.com/office/drawing/2014/main" id="{9BF5B348-A728-09B0-30B9-8D0F712441E9}"/>
              </a:ext>
            </a:extLst>
          </p:cNvPr>
          <p:cNvSpPr/>
          <p:nvPr/>
        </p:nvSpPr>
        <p:spPr>
          <a:xfrm>
            <a:off x="2008769" y="3287686"/>
            <a:ext cx="1970973" cy="1699115"/>
          </a:xfrm>
          <a:prstGeom prst="hexagon">
            <a:avLst/>
          </a:prstGeom>
          <a:solidFill>
            <a:schemeClr val="bg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20" name="六边形 19">
            <a:extLst>
              <a:ext uri="{FF2B5EF4-FFF2-40B4-BE49-F238E27FC236}">
                <a16:creationId xmlns:a16="http://schemas.microsoft.com/office/drawing/2014/main" id="{C2E56638-EF6B-4575-69FB-F286B1ABA870}"/>
              </a:ext>
            </a:extLst>
          </p:cNvPr>
          <p:cNvSpPr/>
          <p:nvPr/>
        </p:nvSpPr>
        <p:spPr>
          <a:xfrm flipV="1">
            <a:off x="3546524" y="4137245"/>
            <a:ext cx="1970973" cy="1699115"/>
          </a:xfrm>
          <a:prstGeom prst="hexagon">
            <a:avLst/>
          </a:prstGeom>
          <a:solidFill>
            <a:schemeClr val="bg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25" name="六边形 24">
            <a:extLst>
              <a:ext uri="{FF2B5EF4-FFF2-40B4-BE49-F238E27FC236}">
                <a16:creationId xmlns:a16="http://schemas.microsoft.com/office/drawing/2014/main" id="{4D959879-AB63-75F1-1C9C-232ED108DE55}"/>
              </a:ext>
            </a:extLst>
          </p:cNvPr>
          <p:cNvSpPr/>
          <p:nvPr/>
        </p:nvSpPr>
        <p:spPr>
          <a:xfrm>
            <a:off x="5084277" y="3272695"/>
            <a:ext cx="1970973" cy="1699115"/>
          </a:xfrm>
          <a:prstGeom prst="hexagon">
            <a:avLst/>
          </a:prstGeom>
          <a:solidFill>
            <a:schemeClr val="bg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31" name="六边形 30">
            <a:extLst>
              <a:ext uri="{FF2B5EF4-FFF2-40B4-BE49-F238E27FC236}">
                <a16:creationId xmlns:a16="http://schemas.microsoft.com/office/drawing/2014/main" id="{D3BA02AA-DA98-BA82-9A23-1709BE45A047}"/>
              </a:ext>
            </a:extLst>
          </p:cNvPr>
          <p:cNvSpPr/>
          <p:nvPr/>
        </p:nvSpPr>
        <p:spPr>
          <a:xfrm>
            <a:off x="3546523" y="2438127"/>
            <a:ext cx="1970973" cy="1699115"/>
          </a:xfrm>
          <a:prstGeom prst="hexag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30" name="六边形 29">
            <a:extLst>
              <a:ext uri="{FF2B5EF4-FFF2-40B4-BE49-F238E27FC236}">
                <a16:creationId xmlns:a16="http://schemas.microsoft.com/office/drawing/2014/main" id="{3A54D206-6F93-D3EA-E789-44B255893FB4}"/>
              </a:ext>
            </a:extLst>
          </p:cNvPr>
          <p:cNvSpPr/>
          <p:nvPr/>
        </p:nvSpPr>
        <p:spPr>
          <a:xfrm>
            <a:off x="6642223" y="4100076"/>
            <a:ext cx="1970973" cy="1699115"/>
          </a:xfrm>
          <a:prstGeom prst="hexagon">
            <a:avLst/>
          </a:prstGeom>
          <a:solidFill>
            <a:schemeClr val="bg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32" name="六边形 31">
            <a:extLst>
              <a:ext uri="{FF2B5EF4-FFF2-40B4-BE49-F238E27FC236}">
                <a16:creationId xmlns:a16="http://schemas.microsoft.com/office/drawing/2014/main" id="{7E6C83A4-AEC3-20FF-914F-E72A37CCE415}"/>
              </a:ext>
            </a:extLst>
          </p:cNvPr>
          <p:cNvSpPr/>
          <p:nvPr/>
        </p:nvSpPr>
        <p:spPr>
          <a:xfrm flipV="1">
            <a:off x="8179978" y="4949635"/>
            <a:ext cx="1970973" cy="1699115"/>
          </a:xfrm>
          <a:prstGeom prst="hexag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34" name="六边形 33">
            <a:extLst>
              <a:ext uri="{FF2B5EF4-FFF2-40B4-BE49-F238E27FC236}">
                <a16:creationId xmlns:a16="http://schemas.microsoft.com/office/drawing/2014/main" id="{D2354754-56C6-D0E0-7086-0E29F25910AC}"/>
              </a:ext>
            </a:extLst>
          </p:cNvPr>
          <p:cNvSpPr/>
          <p:nvPr/>
        </p:nvSpPr>
        <p:spPr>
          <a:xfrm>
            <a:off x="9717733" y="4100076"/>
            <a:ext cx="1970973" cy="1699115"/>
          </a:xfrm>
          <a:prstGeom prst="hexagon">
            <a:avLst/>
          </a:prstGeom>
          <a:solidFill>
            <a:schemeClr val="bg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35" name="六边形 34">
            <a:extLst>
              <a:ext uri="{FF2B5EF4-FFF2-40B4-BE49-F238E27FC236}">
                <a16:creationId xmlns:a16="http://schemas.microsoft.com/office/drawing/2014/main" id="{29203A4C-1F45-10FE-2B9F-5DB463BE31CD}"/>
              </a:ext>
            </a:extLst>
          </p:cNvPr>
          <p:cNvSpPr/>
          <p:nvPr/>
        </p:nvSpPr>
        <p:spPr>
          <a:xfrm>
            <a:off x="8179977" y="3250517"/>
            <a:ext cx="1970973" cy="1699115"/>
          </a:xfrm>
          <a:prstGeom prst="hexagon">
            <a:avLst/>
          </a:prstGeom>
          <a:solidFill>
            <a:schemeClr val="bg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40" name="六边形 39">
            <a:extLst>
              <a:ext uri="{FF2B5EF4-FFF2-40B4-BE49-F238E27FC236}">
                <a16:creationId xmlns:a16="http://schemas.microsoft.com/office/drawing/2014/main" id="{836DEA95-0E94-A06E-F6B2-2583DBF3540D}"/>
              </a:ext>
            </a:extLst>
          </p:cNvPr>
          <p:cNvSpPr/>
          <p:nvPr/>
        </p:nvSpPr>
        <p:spPr>
          <a:xfrm>
            <a:off x="5094372" y="4971810"/>
            <a:ext cx="1981069" cy="1699115"/>
          </a:xfrm>
          <a:prstGeom prst="hexag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55" name="六边形 54">
            <a:extLst>
              <a:ext uri="{FF2B5EF4-FFF2-40B4-BE49-F238E27FC236}">
                <a16:creationId xmlns:a16="http://schemas.microsoft.com/office/drawing/2014/main" id="{F11DE80E-4598-1FEE-42D5-5254CDF0DD0B}"/>
              </a:ext>
            </a:extLst>
          </p:cNvPr>
          <p:cNvSpPr/>
          <p:nvPr/>
        </p:nvSpPr>
        <p:spPr>
          <a:xfrm>
            <a:off x="5079382" y="1573580"/>
            <a:ext cx="1970973" cy="1699115"/>
          </a:xfrm>
          <a:prstGeom prst="hexagon">
            <a:avLst/>
          </a:prstGeom>
          <a:solidFill>
            <a:schemeClr val="bg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p>
        </p:txBody>
      </p:sp>
      <p:sp>
        <p:nvSpPr>
          <p:cNvPr id="56" name="六边形 55">
            <a:extLst>
              <a:ext uri="{FF2B5EF4-FFF2-40B4-BE49-F238E27FC236}">
                <a16:creationId xmlns:a16="http://schemas.microsoft.com/office/drawing/2014/main" id="{C026DB3B-37D7-E430-8698-6AA9503188DE}"/>
              </a:ext>
            </a:extLst>
          </p:cNvPr>
          <p:cNvSpPr/>
          <p:nvPr/>
        </p:nvSpPr>
        <p:spPr>
          <a:xfrm flipV="1">
            <a:off x="6627234" y="2414159"/>
            <a:ext cx="1970973" cy="1699115"/>
          </a:xfrm>
          <a:prstGeom prst="hexag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57" name="六边形 56">
            <a:extLst>
              <a:ext uri="{FF2B5EF4-FFF2-40B4-BE49-F238E27FC236}">
                <a16:creationId xmlns:a16="http://schemas.microsoft.com/office/drawing/2014/main" id="{5211F3DC-3AD5-3663-5D75-C9D928CF0659}"/>
              </a:ext>
            </a:extLst>
          </p:cNvPr>
          <p:cNvSpPr/>
          <p:nvPr/>
        </p:nvSpPr>
        <p:spPr>
          <a:xfrm>
            <a:off x="8164989" y="1564600"/>
            <a:ext cx="1970973" cy="1699115"/>
          </a:xfrm>
          <a:prstGeom prst="hexagon">
            <a:avLst/>
          </a:prstGeom>
          <a:solidFill>
            <a:schemeClr val="bg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60" name="六边形 59">
            <a:extLst>
              <a:ext uri="{FF2B5EF4-FFF2-40B4-BE49-F238E27FC236}">
                <a16:creationId xmlns:a16="http://schemas.microsoft.com/office/drawing/2014/main" id="{306839F9-6063-97C9-F901-ED01F7B7BFC4}"/>
              </a:ext>
            </a:extLst>
          </p:cNvPr>
          <p:cNvSpPr/>
          <p:nvPr/>
        </p:nvSpPr>
        <p:spPr>
          <a:xfrm>
            <a:off x="9702744" y="2400956"/>
            <a:ext cx="1970973" cy="1699115"/>
          </a:xfrm>
          <a:prstGeom prst="hexag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66" name="六边形 65">
            <a:extLst>
              <a:ext uri="{FF2B5EF4-FFF2-40B4-BE49-F238E27FC236}">
                <a16:creationId xmlns:a16="http://schemas.microsoft.com/office/drawing/2014/main" id="{F52377E5-1FA1-0074-8AF0-3066EF5C79DF}"/>
              </a:ext>
            </a:extLst>
          </p:cNvPr>
          <p:cNvSpPr/>
          <p:nvPr/>
        </p:nvSpPr>
        <p:spPr>
          <a:xfrm flipV="1">
            <a:off x="471016" y="2415946"/>
            <a:ext cx="1970973" cy="1699115"/>
          </a:xfrm>
          <a:prstGeom prst="hexag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67" name="六边形 66">
            <a:extLst>
              <a:ext uri="{FF2B5EF4-FFF2-40B4-BE49-F238E27FC236}">
                <a16:creationId xmlns:a16="http://schemas.microsoft.com/office/drawing/2014/main" id="{7489A266-0293-9A64-93CE-23F3307133DA}"/>
              </a:ext>
            </a:extLst>
          </p:cNvPr>
          <p:cNvSpPr/>
          <p:nvPr/>
        </p:nvSpPr>
        <p:spPr>
          <a:xfrm>
            <a:off x="2023760" y="1596365"/>
            <a:ext cx="1970973" cy="1699115"/>
          </a:xfrm>
          <a:prstGeom prst="hexagon">
            <a:avLst/>
          </a:prstGeom>
          <a:solidFill>
            <a:schemeClr val="bg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p>
        </p:txBody>
      </p:sp>
      <p:sp>
        <p:nvSpPr>
          <p:cNvPr id="72" name="六边形 71">
            <a:extLst>
              <a:ext uri="{FF2B5EF4-FFF2-40B4-BE49-F238E27FC236}">
                <a16:creationId xmlns:a16="http://schemas.microsoft.com/office/drawing/2014/main" id="{145D4F7D-163F-7B36-6CA4-BE7C5F283A5E}"/>
              </a:ext>
            </a:extLst>
          </p:cNvPr>
          <p:cNvSpPr/>
          <p:nvPr/>
        </p:nvSpPr>
        <p:spPr>
          <a:xfrm>
            <a:off x="1998673" y="4979005"/>
            <a:ext cx="1970973" cy="1699115"/>
          </a:xfrm>
          <a:prstGeom prst="hexag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73" name="六边形 72">
            <a:extLst>
              <a:ext uri="{FF2B5EF4-FFF2-40B4-BE49-F238E27FC236}">
                <a16:creationId xmlns:a16="http://schemas.microsoft.com/office/drawing/2014/main" id="{B5DE6497-771D-1FCF-1157-647AB4D932A0}"/>
              </a:ext>
            </a:extLst>
          </p:cNvPr>
          <p:cNvSpPr/>
          <p:nvPr/>
        </p:nvSpPr>
        <p:spPr>
          <a:xfrm>
            <a:off x="460919" y="4115062"/>
            <a:ext cx="1970973" cy="1699115"/>
          </a:xfrm>
          <a:prstGeom prst="hexagon">
            <a:avLst/>
          </a:prstGeom>
          <a:solidFill>
            <a:schemeClr val="bg2"/>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4" name="文本框 3">
            <a:extLst>
              <a:ext uri="{FF2B5EF4-FFF2-40B4-BE49-F238E27FC236}">
                <a16:creationId xmlns:a16="http://schemas.microsoft.com/office/drawing/2014/main" id="{97B0D1BB-7520-8DCD-2D57-EA1BA8B3D462}"/>
              </a:ext>
            </a:extLst>
          </p:cNvPr>
          <p:cNvSpPr txBox="1"/>
          <p:nvPr/>
        </p:nvSpPr>
        <p:spPr>
          <a:xfrm>
            <a:off x="831918" y="3008153"/>
            <a:ext cx="1239069" cy="584775"/>
          </a:xfrm>
          <a:prstGeom prst="rect">
            <a:avLst/>
          </a:prstGeom>
          <a:noFill/>
        </p:spPr>
        <p:txBody>
          <a:bodyPr wrap="square" rtlCol="0">
            <a:spAutoFit/>
          </a:bodyPr>
          <a:lstStyle/>
          <a:p>
            <a:pPr algn="ctr"/>
            <a:r>
              <a:rPr lang="en-US" altLang="zh-CN" sz="3200" dirty="0"/>
              <a:t>LOGO</a:t>
            </a:r>
            <a:endParaRPr lang="zh-CN" altLang="en-US" sz="3200" dirty="0"/>
          </a:p>
        </p:txBody>
      </p:sp>
      <p:sp>
        <p:nvSpPr>
          <p:cNvPr id="74" name="文本框 73">
            <a:extLst>
              <a:ext uri="{FF2B5EF4-FFF2-40B4-BE49-F238E27FC236}">
                <a16:creationId xmlns:a16="http://schemas.microsoft.com/office/drawing/2014/main" id="{18CACBC9-0E91-3185-BD65-52A4183EEF4A}"/>
              </a:ext>
            </a:extLst>
          </p:cNvPr>
          <p:cNvSpPr txBox="1"/>
          <p:nvPr/>
        </p:nvSpPr>
        <p:spPr>
          <a:xfrm>
            <a:off x="3919969" y="3008153"/>
            <a:ext cx="1239069" cy="584775"/>
          </a:xfrm>
          <a:prstGeom prst="rect">
            <a:avLst/>
          </a:prstGeom>
          <a:noFill/>
        </p:spPr>
        <p:txBody>
          <a:bodyPr wrap="square" rtlCol="0">
            <a:spAutoFit/>
          </a:bodyPr>
          <a:lstStyle/>
          <a:p>
            <a:pPr algn="ctr"/>
            <a:r>
              <a:rPr lang="en-US" altLang="zh-CN" sz="3200" dirty="0"/>
              <a:t>LOGO</a:t>
            </a:r>
            <a:endParaRPr lang="zh-CN" altLang="en-US" sz="3200" dirty="0"/>
          </a:p>
        </p:txBody>
      </p:sp>
      <p:sp>
        <p:nvSpPr>
          <p:cNvPr id="75" name="文本框 74">
            <a:extLst>
              <a:ext uri="{FF2B5EF4-FFF2-40B4-BE49-F238E27FC236}">
                <a16:creationId xmlns:a16="http://schemas.microsoft.com/office/drawing/2014/main" id="{EA924FCF-A38E-0C35-AF87-63F75D9CF530}"/>
              </a:ext>
            </a:extLst>
          </p:cNvPr>
          <p:cNvSpPr txBox="1"/>
          <p:nvPr/>
        </p:nvSpPr>
        <p:spPr>
          <a:xfrm>
            <a:off x="7008020" y="3008153"/>
            <a:ext cx="1239069" cy="584775"/>
          </a:xfrm>
          <a:prstGeom prst="rect">
            <a:avLst/>
          </a:prstGeom>
          <a:noFill/>
        </p:spPr>
        <p:txBody>
          <a:bodyPr wrap="square" rtlCol="0">
            <a:spAutoFit/>
          </a:bodyPr>
          <a:lstStyle/>
          <a:p>
            <a:pPr algn="ctr"/>
            <a:r>
              <a:rPr lang="en-US" altLang="zh-CN" sz="3200" dirty="0"/>
              <a:t>LOGO</a:t>
            </a:r>
            <a:endParaRPr lang="zh-CN" altLang="en-US" sz="3200" dirty="0"/>
          </a:p>
        </p:txBody>
      </p:sp>
      <p:sp>
        <p:nvSpPr>
          <p:cNvPr id="76" name="文本框 75">
            <a:extLst>
              <a:ext uri="{FF2B5EF4-FFF2-40B4-BE49-F238E27FC236}">
                <a16:creationId xmlns:a16="http://schemas.microsoft.com/office/drawing/2014/main" id="{F5BBD766-8D15-54A6-0621-C0DCEF830CED}"/>
              </a:ext>
            </a:extLst>
          </p:cNvPr>
          <p:cNvSpPr txBox="1"/>
          <p:nvPr/>
        </p:nvSpPr>
        <p:spPr>
          <a:xfrm>
            <a:off x="10096071" y="3008153"/>
            <a:ext cx="1239069" cy="584775"/>
          </a:xfrm>
          <a:prstGeom prst="rect">
            <a:avLst/>
          </a:prstGeom>
          <a:noFill/>
        </p:spPr>
        <p:txBody>
          <a:bodyPr wrap="square" rtlCol="0">
            <a:spAutoFit/>
          </a:bodyPr>
          <a:lstStyle/>
          <a:p>
            <a:pPr algn="ctr"/>
            <a:r>
              <a:rPr lang="en-US" altLang="zh-CN" sz="3200" dirty="0"/>
              <a:t>LOGO</a:t>
            </a:r>
            <a:endParaRPr lang="zh-CN" altLang="en-US" sz="3200" dirty="0"/>
          </a:p>
        </p:txBody>
      </p:sp>
      <p:sp>
        <p:nvSpPr>
          <p:cNvPr id="77" name="文本框 76">
            <a:extLst>
              <a:ext uri="{FF2B5EF4-FFF2-40B4-BE49-F238E27FC236}">
                <a16:creationId xmlns:a16="http://schemas.microsoft.com/office/drawing/2014/main" id="{96167EDB-4214-12F8-93F9-70A3041EAA4C}"/>
              </a:ext>
            </a:extLst>
          </p:cNvPr>
          <p:cNvSpPr txBox="1"/>
          <p:nvPr/>
        </p:nvSpPr>
        <p:spPr>
          <a:xfrm>
            <a:off x="873945" y="4707268"/>
            <a:ext cx="1239069" cy="584775"/>
          </a:xfrm>
          <a:prstGeom prst="rect">
            <a:avLst/>
          </a:prstGeom>
          <a:noFill/>
        </p:spPr>
        <p:txBody>
          <a:bodyPr wrap="square" rtlCol="0">
            <a:spAutoFit/>
          </a:bodyPr>
          <a:lstStyle/>
          <a:p>
            <a:pPr algn="ctr"/>
            <a:r>
              <a:rPr lang="en-US" altLang="zh-CN" sz="3200" dirty="0"/>
              <a:t>LOGO</a:t>
            </a:r>
            <a:endParaRPr lang="zh-CN" altLang="en-US" sz="3200" dirty="0"/>
          </a:p>
        </p:txBody>
      </p:sp>
      <p:sp>
        <p:nvSpPr>
          <p:cNvPr id="78" name="文本框 77">
            <a:extLst>
              <a:ext uri="{FF2B5EF4-FFF2-40B4-BE49-F238E27FC236}">
                <a16:creationId xmlns:a16="http://schemas.microsoft.com/office/drawing/2014/main" id="{5455D983-468F-B71E-C4A9-949ED3F7546E}"/>
              </a:ext>
            </a:extLst>
          </p:cNvPr>
          <p:cNvSpPr txBox="1"/>
          <p:nvPr/>
        </p:nvSpPr>
        <p:spPr>
          <a:xfrm>
            <a:off x="3917523" y="4707268"/>
            <a:ext cx="1239069" cy="584775"/>
          </a:xfrm>
          <a:prstGeom prst="rect">
            <a:avLst/>
          </a:prstGeom>
          <a:noFill/>
        </p:spPr>
        <p:txBody>
          <a:bodyPr wrap="square" rtlCol="0">
            <a:spAutoFit/>
          </a:bodyPr>
          <a:lstStyle/>
          <a:p>
            <a:pPr algn="ctr"/>
            <a:r>
              <a:rPr lang="en-US" altLang="zh-CN" sz="3200" dirty="0"/>
              <a:t>LOGO</a:t>
            </a:r>
            <a:endParaRPr lang="zh-CN" altLang="en-US" sz="3200" dirty="0"/>
          </a:p>
        </p:txBody>
      </p:sp>
      <p:sp>
        <p:nvSpPr>
          <p:cNvPr id="79" name="文本框 78">
            <a:extLst>
              <a:ext uri="{FF2B5EF4-FFF2-40B4-BE49-F238E27FC236}">
                <a16:creationId xmlns:a16="http://schemas.microsoft.com/office/drawing/2014/main" id="{4615CB66-FD4A-EBB8-2283-5CFB5AD9AE20}"/>
              </a:ext>
            </a:extLst>
          </p:cNvPr>
          <p:cNvSpPr txBox="1"/>
          <p:nvPr/>
        </p:nvSpPr>
        <p:spPr>
          <a:xfrm>
            <a:off x="7031716" y="4707268"/>
            <a:ext cx="1239069" cy="584775"/>
          </a:xfrm>
          <a:prstGeom prst="rect">
            <a:avLst/>
          </a:prstGeom>
          <a:noFill/>
        </p:spPr>
        <p:txBody>
          <a:bodyPr wrap="square" rtlCol="0">
            <a:spAutoFit/>
          </a:bodyPr>
          <a:lstStyle/>
          <a:p>
            <a:pPr algn="ctr"/>
            <a:r>
              <a:rPr lang="en-US" altLang="zh-CN" sz="3200" dirty="0"/>
              <a:t>LOGO</a:t>
            </a:r>
            <a:endParaRPr lang="zh-CN" altLang="en-US" sz="3200" dirty="0"/>
          </a:p>
        </p:txBody>
      </p:sp>
      <p:sp>
        <p:nvSpPr>
          <p:cNvPr id="80" name="文本框 79">
            <a:extLst>
              <a:ext uri="{FF2B5EF4-FFF2-40B4-BE49-F238E27FC236}">
                <a16:creationId xmlns:a16="http://schemas.microsoft.com/office/drawing/2014/main" id="{6E1EEE30-7CB7-06DB-3070-16E58F0296DB}"/>
              </a:ext>
            </a:extLst>
          </p:cNvPr>
          <p:cNvSpPr txBox="1"/>
          <p:nvPr/>
        </p:nvSpPr>
        <p:spPr>
          <a:xfrm>
            <a:off x="10123511" y="4707268"/>
            <a:ext cx="1239069" cy="584775"/>
          </a:xfrm>
          <a:prstGeom prst="rect">
            <a:avLst/>
          </a:prstGeom>
          <a:noFill/>
        </p:spPr>
        <p:txBody>
          <a:bodyPr wrap="square" rtlCol="0">
            <a:spAutoFit/>
          </a:bodyPr>
          <a:lstStyle/>
          <a:p>
            <a:pPr algn="ctr"/>
            <a:r>
              <a:rPr lang="en-US" altLang="zh-CN" sz="3200" dirty="0"/>
              <a:t>LOGO</a:t>
            </a:r>
            <a:endParaRPr lang="zh-CN" altLang="en-US" sz="3200" dirty="0"/>
          </a:p>
        </p:txBody>
      </p:sp>
      <p:sp>
        <p:nvSpPr>
          <p:cNvPr id="81" name="文本框 80">
            <a:extLst>
              <a:ext uri="{FF2B5EF4-FFF2-40B4-BE49-F238E27FC236}">
                <a16:creationId xmlns:a16="http://schemas.microsoft.com/office/drawing/2014/main" id="{ADAB7494-366C-9EA7-7AD9-80299BFB9184}"/>
              </a:ext>
            </a:extLst>
          </p:cNvPr>
          <p:cNvSpPr txBox="1"/>
          <p:nvPr/>
        </p:nvSpPr>
        <p:spPr>
          <a:xfrm>
            <a:off x="8570768" y="3823032"/>
            <a:ext cx="1239069" cy="584775"/>
          </a:xfrm>
          <a:prstGeom prst="rect">
            <a:avLst/>
          </a:prstGeom>
          <a:noFill/>
        </p:spPr>
        <p:txBody>
          <a:bodyPr wrap="square" rtlCol="0">
            <a:spAutoFit/>
          </a:bodyPr>
          <a:lstStyle/>
          <a:p>
            <a:pPr algn="ctr"/>
            <a:r>
              <a:rPr lang="en-US" altLang="zh-CN" sz="3200" dirty="0"/>
              <a:t>LOGO</a:t>
            </a:r>
            <a:endParaRPr lang="zh-CN" altLang="en-US" sz="3200" dirty="0"/>
          </a:p>
        </p:txBody>
      </p:sp>
      <p:sp>
        <p:nvSpPr>
          <p:cNvPr id="82" name="文本框 81">
            <a:extLst>
              <a:ext uri="{FF2B5EF4-FFF2-40B4-BE49-F238E27FC236}">
                <a16:creationId xmlns:a16="http://schemas.microsoft.com/office/drawing/2014/main" id="{F6CAF246-008D-A1FE-1766-7CFD2FBD1DAE}"/>
              </a:ext>
            </a:extLst>
          </p:cNvPr>
          <p:cNvSpPr txBox="1"/>
          <p:nvPr/>
        </p:nvSpPr>
        <p:spPr>
          <a:xfrm>
            <a:off x="8570768" y="2267963"/>
            <a:ext cx="1239069" cy="584775"/>
          </a:xfrm>
          <a:prstGeom prst="rect">
            <a:avLst/>
          </a:prstGeom>
          <a:noFill/>
        </p:spPr>
        <p:txBody>
          <a:bodyPr wrap="square" rtlCol="0">
            <a:spAutoFit/>
          </a:bodyPr>
          <a:lstStyle/>
          <a:p>
            <a:pPr algn="ctr"/>
            <a:r>
              <a:rPr lang="en-US" altLang="zh-CN" sz="3200" dirty="0"/>
              <a:t>LOGO</a:t>
            </a:r>
            <a:endParaRPr lang="zh-CN" altLang="en-US" sz="3200" dirty="0"/>
          </a:p>
        </p:txBody>
      </p:sp>
      <p:sp>
        <p:nvSpPr>
          <p:cNvPr id="83" name="文本框 82">
            <a:extLst>
              <a:ext uri="{FF2B5EF4-FFF2-40B4-BE49-F238E27FC236}">
                <a16:creationId xmlns:a16="http://schemas.microsoft.com/office/drawing/2014/main" id="{36897274-5C1A-658F-F3BE-ACB8C9680070}"/>
              </a:ext>
            </a:extLst>
          </p:cNvPr>
          <p:cNvSpPr txBox="1"/>
          <p:nvPr/>
        </p:nvSpPr>
        <p:spPr>
          <a:xfrm>
            <a:off x="8570768" y="5543972"/>
            <a:ext cx="1239069" cy="584775"/>
          </a:xfrm>
          <a:prstGeom prst="rect">
            <a:avLst/>
          </a:prstGeom>
          <a:noFill/>
        </p:spPr>
        <p:txBody>
          <a:bodyPr wrap="square" rtlCol="0">
            <a:spAutoFit/>
          </a:bodyPr>
          <a:lstStyle/>
          <a:p>
            <a:pPr algn="ctr"/>
            <a:r>
              <a:rPr lang="en-US" altLang="zh-CN" sz="3200" dirty="0"/>
              <a:t>LOGO</a:t>
            </a:r>
            <a:endParaRPr lang="zh-CN" altLang="en-US" sz="3200" dirty="0"/>
          </a:p>
        </p:txBody>
      </p:sp>
      <p:sp>
        <p:nvSpPr>
          <p:cNvPr id="84" name="文本框 83">
            <a:extLst>
              <a:ext uri="{FF2B5EF4-FFF2-40B4-BE49-F238E27FC236}">
                <a16:creationId xmlns:a16="http://schemas.microsoft.com/office/drawing/2014/main" id="{4F130C70-796F-71EA-EE31-90837BB94A2A}"/>
              </a:ext>
            </a:extLst>
          </p:cNvPr>
          <p:cNvSpPr txBox="1"/>
          <p:nvPr/>
        </p:nvSpPr>
        <p:spPr>
          <a:xfrm>
            <a:off x="5450231" y="5543972"/>
            <a:ext cx="1239069" cy="584775"/>
          </a:xfrm>
          <a:prstGeom prst="rect">
            <a:avLst/>
          </a:prstGeom>
          <a:noFill/>
        </p:spPr>
        <p:txBody>
          <a:bodyPr wrap="square" rtlCol="0">
            <a:spAutoFit/>
          </a:bodyPr>
          <a:lstStyle/>
          <a:p>
            <a:pPr algn="ctr"/>
            <a:r>
              <a:rPr lang="en-US" altLang="zh-CN" sz="3200" dirty="0"/>
              <a:t>LOGO</a:t>
            </a:r>
            <a:endParaRPr lang="zh-CN" altLang="en-US" sz="3200" dirty="0"/>
          </a:p>
        </p:txBody>
      </p:sp>
      <p:sp>
        <p:nvSpPr>
          <p:cNvPr id="85" name="文本框 84">
            <a:extLst>
              <a:ext uri="{FF2B5EF4-FFF2-40B4-BE49-F238E27FC236}">
                <a16:creationId xmlns:a16="http://schemas.microsoft.com/office/drawing/2014/main" id="{E5963AF2-1045-2CDB-D0B7-E65EE929F22D}"/>
              </a:ext>
            </a:extLst>
          </p:cNvPr>
          <p:cNvSpPr txBox="1"/>
          <p:nvPr/>
        </p:nvSpPr>
        <p:spPr>
          <a:xfrm>
            <a:off x="2410678" y="5543972"/>
            <a:ext cx="1239069" cy="584775"/>
          </a:xfrm>
          <a:prstGeom prst="rect">
            <a:avLst/>
          </a:prstGeom>
          <a:noFill/>
        </p:spPr>
        <p:txBody>
          <a:bodyPr wrap="square" rtlCol="0">
            <a:spAutoFit/>
          </a:bodyPr>
          <a:lstStyle/>
          <a:p>
            <a:pPr algn="ctr"/>
            <a:r>
              <a:rPr lang="en-US" altLang="zh-CN" sz="3200" dirty="0"/>
              <a:t>LOGO</a:t>
            </a:r>
            <a:endParaRPr lang="zh-CN" altLang="en-US" sz="3200" dirty="0"/>
          </a:p>
        </p:txBody>
      </p:sp>
      <p:sp>
        <p:nvSpPr>
          <p:cNvPr id="86" name="文本框 85">
            <a:extLst>
              <a:ext uri="{FF2B5EF4-FFF2-40B4-BE49-F238E27FC236}">
                <a16:creationId xmlns:a16="http://schemas.microsoft.com/office/drawing/2014/main" id="{AED6508F-06D0-67F0-17B6-559097472299}"/>
              </a:ext>
            </a:extLst>
          </p:cNvPr>
          <p:cNvSpPr txBox="1"/>
          <p:nvPr/>
        </p:nvSpPr>
        <p:spPr>
          <a:xfrm>
            <a:off x="2410678" y="3820886"/>
            <a:ext cx="1239069" cy="584775"/>
          </a:xfrm>
          <a:prstGeom prst="rect">
            <a:avLst/>
          </a:prstGeom>
          <a:noFill/>
        </p:spPr>
        <p:txBody>
          <a:bodyPr wrap="square" rtlCol="0">
            <a:spAutoFit/>
          </a:bodyPr>
          <a:lstStyle/>
          <a:p>
            <a:pPr algn="ctr"/>
            <a:r>
              <a:rPr lang="en-US" altLang="zh-CN" sz="3200" dirty="0"/>
              <a:t>LOGO</a:t>
            </a:r>
            <a:endParaRPr lang="zh-CN" altLang="en-US" sz="3200" dirty="0"/>
          </a:p>
        </p:txBody>
      </p:sp>
      <p:sp>
        <p:nvSpPr>
          <p:cNvPr id="87" name="文本框 86">
            <a:extLst>
              <a:ext uri="{FF2B5EF4-FFF2-40B4-BE49-F238E27FC236}">
                <a16:creationId xmlns:a16="http://schemas.microsoft.com/office/drawing/2014/main" id="{5A0C7731-B267-093A-53FA-70451644CD1D}"/>
              </a:ext>
            </a:extLst>
          </p:cNvPr>
          <p:cNvSpPr txBox="1"/>
          <p:nvPr/>
        </p:nvSpPr>
        <p:spPr>
          <a:xfrm>
            <a:off x="2410678" y="2153538"/>
            <a:ext cx="1239069" cy="584775"/>
          </a:xfrm>
          <a:prstGeom prst="rect">
            <a:avLst/>
          </a:prstGeom>
          <a:noFill/>
        </p:spPr>
        <p:txBody>
          <a:bodyPr wrap="square" rtlCol="0">
            <a:spAutoFit/>
          </a:bodyPr>
          <a:lstStyle/>
          <a:p>
            <a:pPr algn="ctr"/>
            <a:r>
              <a:rPr lang="en-US" altLang="zh-CN" sz="3200" dirty="0"/>
              <a:t>LOGO</a:t>
            </a:r>
            <a:endParaRPr lang="zh-CN" altLang="en-US" sz="3200" dirty="0"/>
          </a:p>
        </p:txBody>
      </p:sp>
      <p:sp>
        <p:nvSpPr>
          <p:cNvPr id="88" name="文本框 87">
            <a:extLst>
              <a:ext uri="{FF2B5EF4-FFF2-40B4-BE49-F238E27FC236}">
                <a16:creationId xmlns:a16="http://schemas.microsoft.com/office/drawing/2014/main" id="{F4A949D1-8C93-914B-C622-9B5D3E4714D3}"/>
              </a:ext>
            </a:extLst>
          </p:cNvPr>
          <p:cNvSpPr txBox="1"/>
          <p:nvPr/>
        </p:nvSpPr>
        <p:spPr>
          <a:xfrm>
            <a:off x="5465371" y="2153538"/>
            <a:ext cx="1239069" cy="584775"/>
          </a:xfrm>
          <a:prstGeom prst="rect">
            <a:avLst/>
          </a:prstGeom>
          <a:noFill/>
        </p:spPr>
        <p:txBody>
          <a:bodyPr wrap="square" rtlCol="0">
            <a:spAutoFit/>
          </a:bodyPr>
          <a:lstStyle/>
          <a:p>
            <a:pPr algn="ctr"/>
            <a:r>
              <a:rPr lang="en-US" altLang="zh-CN" sz="3200" dirty="0"/>
              <a:t>LOGO</a:t>
            </a:r>
            <a:endParaRPr lang="zh-CN" altLang="en-US" sz="3200" dirty="0"/>
          </a:p>
        </p:txBody>
      </p:sp>
      <p:pic>
        <p:nvPicPr>
          <p:cNvPr id="91" name="图片 90">
            <a:extLst>
              <a:ext uri="{FF2B5EF4-FFF2-40B4-BE49-F238E27FC236}">
                <a16:creationId xmlns:a16="http://schemas.microsoft.com/office/drawing/2014/main" id="{794D602F-2A27-B837-3A1C-50B761D896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82318" y="3879887"/>
            <a:ext cx="1786029" cy="494008"/>
          </a:xfrm>
          <a:prstGeom prst="rect">
            <a:avLst/>
          </a:prstGeom>
        </p:spPr>
      </p:pic>
    </p:spTree>
    <p:extLst>
      <p:ext uri="{BB962C8B-B14F-4D97-AF65-F5344CB8AC3E}">
        <p14:creationId xmlns:p14="http://schemas.microsoft.com/office/powerpoint/2010/main" val="29100344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六边形 21">
            <a:extLst>
              <a:ext uri="{FF2B5EF4-FFF2-40B4-BE49-F238E27FC236}">
                <a16:creationId xmlns:a16="http://schemas.microsoft.com/office/drawing/2014/main" id="{EE3334F0-1DD3-A1FB-26A3-A036CCCE5666}"/>
              </a:ext>
            </a:extLst>
          </p:cNvPr>
          <p:cNvSpPr/>
          <p:nvPr/>
        </p:nvSpPr>
        <p:spPr>
          <a:xfrm>
            <a:off x="-1064159" y="-2743551"/>
            <a:ext cx="14320317" cy="12345102"/>
          </a:xfrm>
          <a:prstGeom prst="hexagon">
            <a:avLst/>
          </a:prstGeom>
          <a:solidFill>
            <a:schemeClr val="accent2">
              <a:lumMod val="20000"/>
              <a:lumOff val="80000"/>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六边形 20">
            <a:extLst>
              <a:ext uri="{FF2B5EF4-FFF2-40B4-BE49-F238E27FC236}">
                <a16:creationId xmlns:a16="http://schemas.microsoft.com/office/drawing/2014/main" id="{0FF3B90B-6DB5-D168-3397-01974E636528}"/>
              </a:ext>
            </a:extLst>
          </p:cNvPr>
          <p:cNvSpPr/>
          <p:nvPr/>
        </p:nvSpPr>
        <p:spPr>
          <a:xfrm>
            <a:off x="-1536933" y="-4504224"/>
            <a:ext cx="15265867" cy="13160231"/>
          </a:xfrm>
          <a:prstGeom prst="hexagon">
            <a:avLst/>
          </a:prstGeom>
          <a:solidFill>
            <a:schemeClr val="accent4">
              <a:lumMod val="40000"/>
              <a:lumOff val="6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a:extLst>
              <a:ext uri="{FF2B5EF4-FFF2-40B4-BE49-F238E27FC236}">
                <a16:creationId xmlns:a16="http://schemas.microsoft.com/office/drawing/2014/main" id="{1E5BF02F-242A-DA24-9972-0F903DE600F7}"/>
              </a:ext>
            </a:extLst>
          </p:cNvPr>
          <p:cNvSpPr/>
          <p:nvPr/>
        </p:nvSpPr>
        <p:spPr>
          <a:xfrm>
            <a:off x="852742" y="-2444159"/>
            <a:ext cx="10486516" cy="9040101"/>
          </a:xfrm>
          <a:prstGeom prst="hexagon">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a:extLst>
              <a:ext uri="{FF2B5EF4-FFF2-40B4-BE49-F238E27FC236}">
                <a16:creationId xmlns:a16="http://schemas.microsoft.com/office/drawing/2014/main" id="{C62071D0-9463-C5FD-AAD6-054F94976865}"/>
              </a:ext>
            </a:extLst>
          </p:cNvPr>
          <p:cNvSpPr/>
          <p:nvPr/>
        </p:nvSpPr>
        <p:spPr>
          <a:xfrm>
            <a:off x="2128319" y="-1344524"/>
            <a:ext cx="7935362" cy="6840830"/>
          </a:xfrm>
          <a:prstGeom prst="hexagon">
            <a:avLst/>
          </a:prstGeom>
          <a:gradFill>
            <a:gsLst>
              <a:gs pos="0">
                <a:schemeClr val="accent5"/>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a:extLst>
              <a:ext uri="{FF2B5EF4-FFF2-40B4-BE49-F238E27FC236}">
                <a16:creationId xmlns:a16="http://schemas.microsoft.com/office/drawing/2014/main" id="{C5CCF78E-7F0F-3D07-0489-8DDD2176401C}"/>
              </a:ext>
            </a:extLst>
          </p:cNvPr>
          <p:cNvSpPr/>
          <p:nvPr/>
        </p:nvSpPr>
        <p:spPr>
          <a:xfrm>
            <a:off x="420086" y="1582810"/>
            <a:ext cx="1143950" cy="986164"/>
          </a:xfrm>
          <a:prstGeom prst="hexagon">
            <a:avLst/>
          </a:prstGeom>
          <a:gradFill>
            <a:gsLst>
              <a:gs pos="0">
                <a:schemeClr val="accent1">
                  <a:lumMod val="40000"/>
                  <a:lumOff val="60000"/>
                </a:schemeClr>
              </a:gs>
              <a:gs pos="100000">
                <a:schemeClr val="accent2">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六边形 23">
            <a:extLst>
              <a:ext uri="{FF2B5EF4-FFF2-40B4-BE49-F238E27FC236}">
                <a16:creationId xmlns:a16="http://schemas.microsoft.com/office/drawing/2014/main" id="{D49234AE-DB63-E896-1A53-A31CEDA0B14E}"/>
              </a:ext>
            </a:extLst>
          </p:cNvPr>
          <p:cNvSpPr/>
          <p:nvPr/>
        </p:nvSpPr>
        <p:spPr>
          <a:xfrm>
            <a:off x="552349" y="5762492"/>
            <a:ext cx="2381413" cy="2052943"/>
          </a:xfrm>
          <a:prstGeom prst="hexagon">
            <a:avLst/>
          </a:prstGeom>
          <a:gradFill>
            <a:gsLst>
              <a:gs pos="0">
                <a:schemeClr val="accent5"/>
              </a:gs>
              <a:gs pos="100000">
                <a:schemeClr val="accent1"/>
              </a:gs>
            </a:gsLst>
            <a:lin ang="5400000" scaled="1"/>
          </a:gra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六边形 24">
            <a:extLst>
              <a:ext uri="{FF2B5EF4-FFF2-40B4-BE49-F238E27FC236}">
                <a16:creationId xmlns:a16="http://schemas.microsoft.com/office/drawing/2014/main" id="{0725870E-6166-6C06-374E-7C2BBB565F23}"/>
              </a:ext>
            </a:extLst>
          </p:cNvPr>
          <p:cNvSpPr/>
          <p:nvPr/>
        </p:nvSpPr>
        <p:spPr>
          <a:xfrm>
            <a:off x="10573165" y="993895"/>
            <a:ext cx="852742" cy="735123"/>
          </a:xfrm>
          <a:prstGeom prst="hexagon">
            <a:avLst/>
          </a:prstGeom>
          <a:gradFill>
            <a:gsLst>
              <a:gs pos="0">
                <a:schemeClr val="accent5"/>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六边形 25">
            <a:extLst>
              <a:ext uri="{FF2B5EF4-FFF2-40B4-BE49-F238E27FC236}">
                <a16:creationId xmlns:a16="http://schemas.microsoft.com/office/drawing/2014/main" id="{0E4F1F00-FA31-2F37-7501-5908158346BE}"/>
              </a:ext>
            </a:extLst>
          </p:cNvPr>
          <p:cNvSpPr/>
          <p:nvPr/>
        </p:nvSpPr>
        <p:spPr>
          <a:xfrm>
            <a:off x="11695222" y="4584665"/>
            <a:ext cx="1366279" cy="1177827"/>
          </a:xfrm>
          <a:prstGeom prst="hexagon">
            <a:avLst/>
          </a:prstGeom>
          <a:gradFill>
            <a:gsLst>
              <a:gs pos="0">
                <a:schemeClr val="accent1">
                  <a:lumMod val="20000"/>
                  <a:lumOff val="80000"/>
                </a:schemeClr>
              </a:gs>
              <a:gs pos="100000">
                <a:schemeClr val="accent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a:extLst>
              <a:ext uri="{FF2B5EF4-FFF2-40B4-BE49-F238E27FC236}">
                <a16:creationId xmlns:a16="http://schemas.microsoft.com/office/drawing/2014/main" id="{DDB50957-73BA-50FE-1682-8D7F2B87D773}"/>
              </a:ext>
            </a:extLst>
          </p:cNvPr>
          <p:cNvSpPr txBox="1"/>
          <p:nvPr/>
        </p:nvSpPr>
        <p:spPr>
          <a:xfrm>
            <a:off x="2834942" y="2075892"/>
            <a:ext cx="6509445" cy="1569660"/>
          </a:xfrm>
          <a:prstGeom prst="rect">
            <a:avLst/>
          </a:prstGeom>
          <a:noFill/>
        </p:spPr>
        <p:txBody>
          <a:bodyPr wrap="square" rtlCol="0">
            <a:spAutoFit/>
          </a:bodyPr>
          <a:lstStyle/>
          <a:p>
            <a:pPr algn="ctr"/>
            <a:r>
              <a:rPr lang="en-US" altLang="zh-CN" sz="9600" dirty="0">
                <a:gradFill flip="none" rotWithShape="1">
                  <a:gsLst>
                    <a:gs pos="0">
                      <a:schemeClr val="accent1">
                        <a:lumMod val="40000"/>
                        <a:lumOff val="60000"/>
                        <a:alpha val="69000"/>
                      </a:schemeClr>
                    </a:gs>
                    <a:gs pos="100000">
                      <a:schemeClr val="bg2"/>
                    </a:gs>
                  </a:gsLst>
                  <a:lin ang="2700000" scaled="1"/>
                  <a:tileRect/>
                </a:gradFill>
                <a:latin typeface="+mj-ea"/>
                <a:ea typeface="+mj-ea"/>
              </a:rPr>
              <a:t>THANKS</a:t>
            </a:r>
            <a:endParaRPr lang="zh-CN" altLang="en-US" sz="9600" dirty="0">
              <a:gradFill flip="none" rotWithShape="1">
                <a:gsLst>
                  <a:gs pos="0">
                    <a:schemeClr val="accent1">
                      <a:lumMod val="40000"/>
                      <a:lumOff val="60000"/>
                      <a:alpha val="69000"/>
                    </a:schemeClr>
                  </a:gs>
                  <a:gs pos="100000">
                    <a:schemeClr val="bg2"/>
                  </a:gs>
                </a:gsLst>
                <a:lin ang="2700000" scaled="1"/>
                <a:tileRect/>
              </a:gradFill>
              <a:latin typeface="+mj-ea"/>
              <a:ea typeface="+mj-ea"/>
            </a:endParaRPr>
          </a:p>
        </p:txBody>
      </p:sp>
    </p:spTree>
    <p:extLst>
      <p:ext uri="{BB962C8B-B14F-4D97-AF65-F5344CB8AC3E}">
        <p14:creationId xmlns:p14="http://schemas.microsoft.com/office/powerpoint/2010/main" val="16740508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12634">
        <p159:morph option="byObject"/>
      </p:transition>
    </mc:Choice>
    <mc:Fallback xmlns="">
      <p:transition spd="slow" advTm="12634">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R 代码&#10;&#10;描述已自动生成">
            <a:extLst>
              <a:ext uri="{FF2B5EF4-FFF2-40B4-BE49-F238E27FC236}">
                <a16:creationId xmlns:a16="http://schemas.microsoft.com/office/drawing/2014/main" id="{71E5CDA2-682D-17B9-3A69-B879EAA185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10645816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C7C16EE-7ED5-7D88-F4A5-CC259E9DACE4}"/>
              </a:ext>
            </a:extLst>
          </p:cNvPr>
          <p:cNvSpPr/>
          <p:nvPr/>
        </p:nvSpPr>
        <p:spPr>
          <a:xfrm>
            <a:off x="695325" y="5110052"/>
            <a:ext cx="391645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李伟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50E7E659-853A-7393-5B41-28F69C6BD3E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707660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20000"/>
          </a:schemeClr>
        </a:solidFill>
        <a:effectLst/>
      </p:bgPr>
    </p:bg>
    <p:spTree>
      <p:nvGrpSpPr>
        <p:cNvPr id="1" name=""/>
        <p:cNvGrpSpPr/>
        <p:nvPr/>
      </p:nvGrpSpPr>
      <p:grpSpPr>
        <a:xfrm>
          <a:off x="0" y="0"/>
          <a:ext cx="0" cy="0"/>
          <a:chOff x="0" y="0"/>
          <a:chExt cx="0" cy="0"/>
        </a:xfrm>
      </p:grpSpPr>
      <p:sp>
        <p:nvSpPr>
          <p:cNvPr id="47" name="任意多边形: 形状 46">
            <a:extLst>
              <a:ext uri="{FF2B5EF4-FFF2-40B4-BE49-F238E27FC236}">
                <a16:creationId xmlns:a16="http://schemas.microsoft.com/office/drawing/2014/main" id="{EDB27E90-9298-34AE-8FE4-C44C80AABBED}"/>
              </a:ext>
            </a:extLst>
          </p:cNvPr>
          <p:cNvSpPr/>
          <p:nvPr/>
        </p:nvSpPr>
        <p:spPr>
          <a:xfrm>
            <a:off x="0" y="0"/>
            <a:ext cx="3513793" cy="6858000"/>
          </a:xfrm>
          <a:custGeom>
            <a:avLst/>
            <a:gdLst>
              <a:gd name="connsiteX0" fmla="*/ 0 w 3513793"/>
              <a:gd name="connsiteY0" fmla="*/ 0 h 6858000"/>
              <a:gd name="connsiteX1" fmla="*/ 1799293 w 3513793"/>
              <a:gd name="connsiteY1" fmla="*/ 0 h 6858000"/>
              <a:gd name="connsiteX2" fmla="*/ 3513793 w 3513793"/>
              <a:gd name="connsiteY2" fmla="*/ 3428999 h 6858000"/>
              <a:gd name="connsiteX3" fmla="*/ 1799292 w 3513793"/>
              <a:gd name="connsiteY3" fmla="*/ 6858000 h 6858000"/>
              <a:gd name="connsiteX4" fmla="*/ 0 w 3513793"/>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3793" h="6858000">
                <a:moveTo>
                  <a:pt x="0" y="0"/>
                </a:moveTo>
                <a:lnTo>
                  <a:pt x="1799293" y="0"/>
                </a:lnTo>
                <a:lnTo>
                  <a:pt x="3513793" y="3428999"/>
                </a:lnTo>
                <a:lnTo>
                  <a:pt x="1799292" y="6858000"/>
                </a:lnTo>
                <a:lnTo>
                  <a:pt x="0" y="6858000"/>
                </a:lnTo>
                <a:close/>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任意多边形: 形状 47">
            <a:extLst>
              <a:ext uri="{FF2B5EF4-FFF2-40B4-BE49-F238E27FC236}">
                <a16:creationId xmlns:a16="http://schemas.microsoft.com/office/drawing/2014/main" id="{14062890-CA45-2E0C-A07C-A8E25596205D}"/>
              </a:ext>
            </a:extLst>
          </p:cNvPr>
          <p:cNvSpPr/>
          <p:nvPr/>
        </p:nvSpPr>
        <p:spPr>
          <a:xfrm>
            <a:off x="0" y="874388"/>
            <a:ext cx="3010024" cy="5109223"/>
          </a:xfrm>
          <a:custGeom>
            <a:avLst/>
            <a:gdLst>
              <a:gd name="connsiteX0" fmla="*/ 0 w 3010024"/>
              <a:gd name="connsiteY0" fmla="*/ 0 h 5109223"/>
              <a:gd name="connsiteX1" fmla="*/ 1732718 w 3010024"/>
              <a:gd name="connsiteY1" fmla="*/ 0 h 5109223"/>
              <a:gd name="connsiteX2" fmla="*/ 3010024 w 3010024"/>
              <a:gd name="connsiteY2" fmla="*/ 2554612 h 5109223"/>
              <a:gd name="connsiteX3" fmla="*/ 1732718 w 3010024"/>
              <a:gd name="connsiteY3" fmla="*/ 5109223 h 5109223"/>
              <a:gd name="connsiteX4" fmla="*/ 0 w 3010024"/>
              <a:gd name="connsiteY4" fmla="*/ 5109223 h 5109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0024" h="5109223">
                <a:moveTo>
                  <a:pt x="0" y="0"/>
                </a:moveTo>
                <a:lnTo>
                  <a:pt x="1732718" y="0"/>
                </a:lnTo>
                <a:lnTo>
                  <a:pt x="3010024" y="2554612"/>
                </a:lnTo>
                <a:lnTo>
                  <a:pt x="1732718" y="5109223"/>
                </a:lnTo>
                <a:lnTo>
                  <a:pt x="0" y="510922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9" name="图片 48">
            <a:extLst>
              <a:ext uri="{FF2B5EF4-FFF2-40B4-BE49-F238E27FC236}">
                <a16:creationId xmlns:a16="http://schemas.microsoft.com/office/drawing/2014/main" id="{D94B2C93-8FE4-ACA3-20A0-C18663E690AB}"/>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1582810"/>
            <a:ext cx="2188256" cy="3692380"/>
          </a:xfrm>
          <a:custGeom>
            <a:avLst/>
            <a:gdLst>
              <a:gd name="connsiteX0" fmla="*/ 0 w 2188256"/>
              <a:gd name="connsiteY0" fmla="*/ 0 h 3692380"/>
              <a:gd name="connsiteX1" fmla="*/ 1265161 w 2188256"/>
              <a:gd name="connsiteY1" fmla="*/ 0 h 3692380"/>
              <a:gd name="connsiteX2" fmla="*/ 2188256 w 2188256"/>
              <a:gd name="connsiteY2" fmla="*/ 1846190 h 3692380"/>
              <a:gd name="connsiteX3" fmla="*/ 1265161 w 2188256"/>
              <a:gd name="connsiteY3" fmla="*/ 3692380 h 3692380"/>
              <a:gd name="connsiteX4" fmla="*/ 0 w 2188256"/>
              <a:gd name="connsiteY4" fmla="*/ 3692380 h 3692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8256" h="3692380">
                <a:moveTo>
                  <a:pt x="0" y="0"/>
                </a:moveTo>
                <a:lnTo>
                  <a:pt x="1265161" y="0"/>
                </a:lnTo>
                <a:lnTo>
                  <a:pt x="2188256" y="1846190"/>
                </a:lnTo>
                <a:lnTo>
                  <a:pt x="1265161" y="3692380"/>
                </a:lnTo>
                <a:lnTo>
                  <a:pt x="0" y="3692380"/>
                </a:lnTo>
                <a:close/>
              </a:path>
            </a:pathLst>
          </a:custGeom>
        </p:spPr>
      </p:pic>
      <p:sp>
        <p:nvSpPr>
          <p:cNvPr id="32" name="六边形 31">
            <a:extLst>
              <a:ext uri="{FF2B5EF4-FFF2-40B4-BE49-F238E27FC236}">
                <a16:creationId xmlns:a16="http://schemas.microsoft.com/office/drawing/2014/main" id="{D99B0E15-11BC-5C37-B281-698BE6F3B9BE}"/>
              </a:ext>
            </a:extLst>
          </p:cNvPr>
          <p:cNvSpPr/>
          <p:nvPr/>
        </p:nvSpPr>
        <p:spPr>
          <a:xfrm>
            <a:off x="1904037" y="332330"/>
            <a:ext cx="1390207" cy="1198454"/>
          </a:xfrm>
          <a:prstGeom prst="hexagon">
            <a:avLst/>
          </a:prstGeom>
          <a:solidFill>
            <a:schemeClr val="accent1">
              <a:lumMod val="60000"/>
              <a:lumOff val="40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id="{7CB78B83-900F-5748-E8BD-A0EEF0F18337}"/>
              </a:ext>
            </a:extLst>
          </p:cNvPr>
          <p:cNvSpPr/>
          <p:nvPr/>
        </p:nvSpPr>
        <p:spPr>
          <a:xfrm>
            <a:off x="8678209" y="0"/>
            <a:ext cx="3513791" cy="6858000"/>
          </a:xfrm>
          <a:custGeom>
            <a:avLst/>
            <a:gdLst>
              <a:gd name="connsiteX0" fmla="*/ 1714501 w 3513791"/>
              <a:gd name="connsiteY0" fmla="*/ 0 h 6858000"/>
              <a:gd name="connsiteX1" fmla="*/ 3513791 w 3513791"/>
              <a:gd name="connsiteY1" fmla="*/ 0 h 6858000"/>
              <a:gd name="connsiteX2" fmla="*/ 3513791 w 3513791"/>
              <a:gd name="connsiteY2" fmla="*/ 6858000 h 6858000"/>
              <a:gd name="connsiteX3" fmla="*/ 1714502 w 3513791"/>
              <a:gd name="connsiteY3" fmla="*/ 6858000 h 6858000"/>
              <a:gd name="connsiteX4" fmla="*/ 0 w 3513791"/>
              <a:gd name="connsiteY4" fmla="*/ 342899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3791" h="6858000">
                <a:moveTo>
                  <a:pt x="1714501" y="0"/>
                </a:moveTo>
                <a:lnTo>
                  <a:pt x="3513791" y="0"/>
                </a:lnTo>
                <a:lnTo>
                  <a:pt x="3513791" y="6858000"/>
                </a:lnTo>
                <a:lnTo>
                  <a:pt x="1714502" y="6858000"/>
                </a:lnTo>
                <a:lnTo>
                  <a:pt x="0" y="3428999"/>
                </a:lnTo>
                <a:close/>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任意多边形: 形状 50">
            <a:extLst>
              <a:ext uri="{FF2B5EF4-FFF2-40B4-BE49-F238E27FC236}">
                <a16:creationId xmlns:a16="http://schemas.microsoft.com/office/drawing/2014/main" id="{E0C4F6A6-CE50-35CA-90C6-3E9E84E8A4F7}"/>
              </a:ext>
            </a:extLst>
          </p:cNvPr>
          <p:cNvSpPr/>
          <p:nvPr/>
        </p:nvSpPr>
        <p:spPr>
          <a:xfrm>
            <a:off x="9283680" y="874388"/>
            <a:ext cx="2908320" cy="5109223"/>
          </a:xfrm>
          <a:custGeom>
            <a:avLst/>
            <a:gdLst>
              <a:gd name="connsiteX0" fmla="*/ 1277306 w 2908320"/>
              <a:gd name="connsiteY0" fmla="*/ 0 h 5109223"/>
              <a:gd name="connsiteX1" fmla="*/ 2908320 w 2908320"/>
              <a:gd name="connsiteY1" fmla="*/ 0 h 5109223"/>
              <a:gd name="connsiteX2" fmla="*/ 2908320 w 2908320"/>
              <a:gd name="connsiteY2" fmla="*/ 5109223 h 5109223"/>
              <a:gd name="connsiteX3" fmla="*/ 1277306 w 2908320"/>
              <a:gd name="connsiteY3" fmla="*/ 5109223 h 5109223"/>
              <a:gd name="connsiteX4" fmla="*/ 0 w 2908320"/>
              <a:gd name="connsiteY4" fmla="*/ 2554612 h 5109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8320" h="5109223">
                <a:moveTo>
                  <a:pt x="1277306" y="0"/>
                </a:moveTo>
                <a:lnTo>
                  <a:pt x="2908320" y="0"/>
                </a:lnTo>
                <a:lnTo>
                  <a:pt x="2908320" y="5109223"/>
                </a:lnTo>
                <a:lnTo>
                  <a:pt x="1277306" y="5109223"/>
                </a:lnTo>
                <a:lnTo>
                  <a:pt x="0" y="2554612"/>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2" name="图片 51">
            <a:extLst>
              <a:ext uri="{FF2B5EF4-FFF2-40B4-BE49-F238E27FC236}">
                <a16:creationId xmlns:a16="http://schemas.microsoft.com/office/drawing/2014/main" id="{E944C515-C857-D718-6AE2-F561FC719C8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105450" y="1582810"/>
            <a:ext cx="2086550" cy="3692380"/>
          </a:xfrm>
          <a:custGeom>
            <a:avLst/>
            <a:gdLst>
              <a:gd name="connsiteX0" fmla="*/ 923096 w 2086550"/>
              <a:gd name="connsiteY0" fmla="*/ 0 h 3692380"/>
              <a:gd name="connsiteX1" fmla="*/ 2086550 w 2086550"/>
              <a:gd name="connsiteY1" fmla="*/ 0 h 3692380"/>
              <a:gd name="connsiteX2" fmla="*/ 2086550 w 2086550"/>
              <a:gd name="connsiteY2" fmla="*/ 3692380 h 3692380"/>
              <a:gd name="connsiteX3" fmla="*/ 923096 w 2086550"/>
              <a:gd name="connsiteY3" fmla="*/ 3692380 h 3692380"/>
              <a:gd name="connsiteX4" fmla="*/ 0 w 2086550"/>
              <a:gd name="connsiteY4" fmla="*/ 1846190 h 3692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6550" h="3692380">
                <a:moveTo>
                  <a:pt x="923096" y="0"/>
                </a:moveTo>
                <a:lnTo>
                  <a:pt x="2086550" y="0"/>
                </a:lnTo>
                <a:lnTo>
                  <a:pt x="2086550" y="3692380"/>
                </a:lnTo>
                <a:lnTo>
                  <a:pt x="923096" y="3692380"/>
                </a:lnTo>
                <a:lnTo>
                  <a:pt x="0" y="1846190"/>
                </a:lnTo>
                <a:close/>
              </a:path>
            </a:pathLst>
          </a:custGeom>
        </p:spPr>
      </p:pic>
      <p:sp>
        <p:nvSpPr>
          <p:cNvPr id="44" name="文本框 43">
            <a:extLst>
              <a:ext uri="{FF2B5EF4-FFF2-40B4-BE49-F238E27FC236}">
                <a16:creationId xmlns:a16="http://schemas.microsoft.com/office/drawing/2014/main" id="{8E9F823D-FE05-83A2-C87F-3FEDA78960F1}"/>
              </a:ext>
            </a:extLst>
          </p:cNvPr>
          <p:cNvSpPr txBox="1"/>
          <p:nvPr/>
        </p:nvSpPr>
        <p:spPr>
          <a:xfrm>
            <a:off x="3626244" y="4037234"/>
            <a:ext cx="5426764" cy="1107996"/>
          </a:xfrm>
          <a:prstGeom prst="rect">
            <a:avLst/>
          </a:prstGeom>
          <a:noFill/>
        </p:spPr>
        <p:txBody>
          <a:bodyPr wrap="square" rtlCol="0">
            <a:spAutoFit/>
          </a:bodyPr>
          <a:lstStyle>
            <a:defPPr>
              <a:defRPr lang="zh-CN"/>
            </a:defPPr>
            <a:lvl1pPr algn="ctr">
              <a:defRPr sz="5400">
                <a:gradFill flip="none" rotWithShape="1">
                  <a:gsLst>
                    <a:gs pos="0">
                      <a:schemeClr val="accent5"/>
                    </a:gs>
                    <a:gs pos="100000">
                      <a:schemeClr val="accent2"/>
                    </a:gs>
                  </a:gsLst>
                  <a:lin ang="2700000" scaled="1"/>
                  <a:tileRect/>
                </a:gradFill>
                <a:latin typeface="+mj-ea"/>
                <a:ea typeface="+mj-ea"/>
              </a:defRPr>
            </a:lvl1pPr>
          </a:lstStyle>
          <a:p>
            <a:r>
              <a:rPr lang="zh-CN" altLang="en-US" sz="6600" dirty="0"/>
              <a:t>这是过渡页</a:t>
            </a:r>
          </a:p>
        </p:txBody>
      </p:sp>
      <p:sp>
        <p:nvSpPr>
          <p:cNvPr id="45" name="文本框 44">
            <a:extLst>
              <a:ext uri="{FF2B5EF4-FFF2-40B4-BE49-F238E27FC236}">
                <a16:creationId xmlns:a16="http://schemas.microsoft.com/office/drawing/2014/main" id="{72BF4B7A-B341-44E4-B75E-511199B2EB0C}"/>
              </a:ext>
            </a:extLst>
          </p:cNvPr>
          <p:cNvSpPr txBox="1"/>
          <p:nvPr/>
        </p:nvSpPr>
        <p:spPr>
          <a:xfrm>
            <a:off x="3460244" y="1530757"/>
            <a:ext cx="5426764" cy="1862048"/>
          </a:xfrm>
          <a:prstGeom prst="rect">
            <a:avLst/>
          </a:prstGeom>
          <a:noFill/>
        </p:spPr>
        <p:txBody>
          <a:bodyPr wrap="square" rtlCol="0">
            <a:spAutoFit/>
          </a:bodyPr>
          <a:lstStyle/>
          <a:p>
            <a:pPr algn="ctr"/>
            <a:r>
              <a:rPr lang="en-US" altLang="zh-CN" sz="11500" dirty="0">
                <a:solidFill>
                  <a:schemeClr val="accent5"/>
                </a:solidFill>
                <a:latin typeface="+mj-lt"/>
                <a:ea typeface="+mj-ea"/>
              </a:rPr>
              <a:t>01</a:t>
            </a:r>
            <a:endParaRPr lang="zh-CN" altLang="en-US" sz="11500" dirty="0">
              <a:solidFill>
                <a:schemeClr val="accent5"/>
              </a:solidFill>
              <a:latin typeface="+mj-lt"/>
              <a:ea typeface="+mj-ea"/>
            </a:endParaRPr>
          </a:p>
        </p:txBody>
      </p:sp>
      <p:sp>
        <p:nvSpPr>
          <p:cNvPr id="46" name="六边形 45">
            <a:extLst>
              <a:ext uri="{FF2B5EF4-FFF2-40B4-BE49-F238E27FC236}">
                <a16:creationId xmlns:a16="http://schemas.microsoft.com/office/drawing/2014/main" id="{4CCAC554-6874-76D0-3011-DEC3B1F82B99}"/>
              </a:ext>
            </a:extLst>
          </p:cNvPr>
          <p:cNvSpPr/>
          <p:nvPr/>
        </p:nvSpPr>
        <p:spPr>
          <a:xfrm>
            <a:off x="9694912" y="5951705"/>
            <a:ext cx="520632" cy="448821"/>
          </a:xfrm>
          <a:prstGeom prst="hexagon">
            <a:avLst/>
          </a:prstGeom>
          <a:solidFill>
            <a:schemeClr val="accent1">
              <a:lumMod val="60000"/>
              <a:lumOff val="40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83938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12634">
        <p159:morph option="byObject"/>
      </p:transition>
    </mc:Choice>
    <mc:Fallback xmlns="">
      <p:transition spd="slow" advTm="12634">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20000"/>
          </a:schemeClr>
        </a:solidFill>
        <a:effectLst/>
      </p:bgPr>
    </p:bg>
    <p:spTree>
      <p:nvGrpSpPr>
        <p:cNvPr id="1" name=""/>
        <p:cNvGrpSpPr/>
        <p:nvPr/>
      </p:nvGrpSpPr>
      <p:grpSpPr>
        <a:xfrm>
          <a:off x="0" y="0"/>
          <a:ext cx="0" cy="0"/>
          <a:chOff x="0" y="0"/>
          <a:chExt cx="0" cy="0"/>
        </a:xfrm>
      </p:grpSpPr>
      <p:sp>
        <p:nvSpPr>
          <p:cNvPr id="16" name="六边形 15">
            <a:extLst>
              <a:ext uri="{FF2B5EF4-FFF2-40B4-BE49-F238E27FC236}">
                <a16:creationId xmlns:a16="http://schemas.microsoft.com/office/drawing/2014/main" id="{4986A3A4-7260-E580-359F-593713C1B94E}"/>
              </a:ext>
            </a:extLst>
          </p:cNvPr>
          <p:cNvSpPr/>
          <p:nvPr/>
        </p:nvSpPr>
        <p:spPr>
          <a:xfrm rot="10800000" flipV="1">
            <a:off x="259195" y="2970478"/>
            <a:ext cx="3179808" cy="2741214"/>
          </a:xfrm>
          <a:prstGeom prst="hexagon">
            <a:avLst/>
          </a:prstGeom>
          <a:noFill/>
          <a:ln>
            <a:solidFill>
              <a:schemeClr val="accent4">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六边形 9">
            <a:extLst>
              <a:ext uri="{FF2B5EF4-FFF2-40B4-BE49-F238E27FC236}">
                <a16:creationId xmlns:a16="http://schemas.microsoft.com/office/drawing/2014/main" id="{9F265868-446D-DE1F-B5A9-7764942C389A}"/>
              </a:ext>
            </a:extLst>
          </p:cNvPr>
          <p:cNvSpPr/>
          <p:nvPr/>
        </p:nvSpPr>
        <p:spPr>
          <a:xfrm rot="10800000" flipV="1">
            <a:off x="885038" y="148966"/>
            <a:ext cx="7239436" cy="6240894"/>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六边形 21">
            <a:extLst>
              <a:ext uri="{FF2B5EF4-FFF2-40B4-BE49-F238E27FC236}">
                <a16:creationId xmlns:a16="http://schemas.microsoft.com/office/drawing/2014/main" id="{9B873C86-E555-BF8F-FF6C-51DB3B448264}"/>
              </a:ext>
            </a:extLst>
          </p:cNvPr>
          <p:cNvSpPr/>
          <p:nvPr/>
        </p:nvSpPr>
        <p:spPr>
          <a:xfrm rot="10800000" flipV="1">
            <a:off x="1447144" y="5833636"/>
            <a:ext cx="1840156" cy="1586342"/>
          </a:xfrm>
          <a:prstGeom prst="hexagon">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a:extLst>
              <a:ext uri="{FF2B5EF4-FFF2-40B4-BE49-F238E27FC236}">
                <a16:creationId xmlns:a16="http://schemas.microsoft.com/office/drawing/2014/main" id="{0949BF8F-7391-E57F-90ED-9546BDE8742B}"/>
              </a:ext>
            </a:extLst>
          </p:cNvPr>
          <p:cNvSpPr/>
          <p:nvPr/>
        </p:nvSpPr>
        <p:spPr>
          <a:xfrm rot="10800000" flipV="1">
            <a:off x="221023" y="172139"/>
            <a:ext cx="3179808" cy="2741214"/>
          </a:xfrm>
          <a:prstGeom prst="hexagon">
            <a:avLst/>
          </a:prstGeom>
          <a:noFill/>
          <a:ln>
            <a:solidFill>
              <a:schemeClr val="accent4">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六边形 7">
            <a:extLst>
              <a:ext uri="{FF2B5EF4-FFF2-40B4-BE49-F238E27FC236}">
                <a16:creationId xmlns:a16="http://schemas.microsoft.com/office/drawing/2014/main" id="{12B270A0-8240-2B4B-BF14-02698F46A157}"/>
              </a:ext>
            </a:extLst>
          </p:cNvPr>
          <p:cNvSpPr/>
          <p:nvPr/>
        </p:nvSpPr>
        <p:spPr>
          <a:xfrm rot="10800000" flipV="1">
            <a:off x="1413299" y="832962"/>
            <a:ext cx="6652221" cy="5734674"/>
          </a:xfrm>
          <a:prstGeom prst="hexagon">
            <a:avLst/>
          </a:prstGeom>
          <a:gradFill>
            <a:gsLst>
              <a:gs pos="0">
                <a:schemeClr val="bg1"/>
              </a:gs>
              <a:gs pos="100000">
                <a:schemeClr val="bg2"/>
              </a:gs>
            </a:gsLst>
            <a:lin ang="10800000" scaled="1"/>
          </a:gradFill>
          <a:ln>
            <a:noFill/>
          </a:ln>
          <a:effectLst>
            <a:innerShdw blurRad="241300" dist="203200">
              <a:schemeClr val="tx1">
                <a:lumMod val="50000"/>
                <a:lumOff val="50000"/>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文本框 25">
            <a:extLst>
              <a:ext uri="{FF2B5EF4-FFF2-40B4-BE49-F238E27FC236}">
                <a16:creationId xmlns:a16="http://schemas.microsoft.com/office/drawing/2014/main" id="{3F6DA452-7547-82E5-4E13-2826A29744F2}"/>
              </a:ext>
            </a:extLst>
          </p:cNvPr>
          <p:cNvSpPr txBox="1"/>
          <p:nvPr/>
        </p:nvSpPr>
        <p:spPr>
          <a:xfrm>
            <a:off x="2910051" y="2583104"/>
            <a:ext cx="3658716" cy="2462277"/>
          </a:xfrm>
          <a:prstGeom prst="rect">
            <a:avLst/>
          </a:prstGeom>
          <a:noFill/>
        </p:spPr>
        <p:txBody>
          <a:bodyPr wrap="square" rtlCol="0">
            <a:spAutoFit/>
          </a:bodyPr>
          <a:lstStyle/>
          <a:p>
            <a:pPr>
              <a:lnSpc>
                <a:spcPct val="130000"/>
              </a:lnSpc>
            </a:pPr>
            <a:r>
              <a:rPr lang="zh-CN" altLang="en-US" sz="2400" dirty="0">
                <a:latin typeface="+mn-ea"/>
              </a:rPr>
              <a:t>这里填入个人介绍</a:t>
            </a:r>
            <a:endParaRPr lang="en-US" altLang="zh-CN" sz="2400" dirty="0">
              <a:latin typeface="+mn-ea"/>
            </a:endParaRPr>
          </a:p>
          <a:p>
            <a:pPr>
              <a:lnSpc>
                <a:spcPct val="130000"/>
              </a:lnSpc>
            </a:pPr>
            <a:r>
              <a:rPr lang="zh-CN" altLang="en-US" sz="2400" dirty="0">
                <a:latin typeface="+mn-ea"/>
              </a:rPr>
              <a:t>这里填入个人介绍</a:t>
            </a:r>
            <a:endParaRPr lang="en-US" altLang="zh-CN" sz="2400" dirty="0">
              <a:latin typeface="+mn-ea"/>
            </a:endParaRPr>
          </a:p>
          <a:p>
            <a:pPr>
              <a:lnSpc>
                <a:spcPct val="130000"/>
              </a:lnSpc>
            </a:pPr>
            <a:r>
              <a:rPr lang="zh-CN" altLang="en-US" sz="2400" dirty="0">
                <a:latin typeface="+mn-ea"/>
              </a:rPr>
              <a:t>这里填入个人介绍</a:t>
            </a:r>
            <a:endParaRPr lang="en-US" altLang="zh-CN" sz="2400" dirty="0">
              <a:latin typeface="+mn-ea"/>
            </a:endParaRPr>
          </a:p>
          <a:p>
            <a:pPr>
              <a:lnSpc>
                <a:spcPct val="130000"/>
              </a:lnSpc>
            </a:pPr>
            <a:r>
              <a:rPr lang="zh-CN" altLang="en-US" sz="2400" dirty="0">
                <a:latin typeface="+mn-ea"/>
              </a:rPr>
              <a:t>这里填入个人介绍</a:t>
            </a:r>
          </a:p>
          <a:p>
            <a:pPr>
              <a:lnSpc>
                <a:spcPct val="130000"/>
              </a:lnSpc>
            </a:pPr>
            <a:r>
              <a:rPr lang="zh-CN" altLang="en-US" sz="2400" dirty="0">
                <a:latin typeface="+mn-ea"/>
              </a:rPr>
              <a:t>这里填入个人介绍</a:t>
            </a:r>
          </a:p>
        </p:txBody>
      </p:sp>
      <p:pic>
        <p:nvPicPr>
          <p:cNvPr id="14" name="图片 13">
            <a:extLst>
              <a:ext uri="{FF2B5EF4-FFF2-40B4-BE49-F238E27FC236}">
                <a16:creationId xmlns:a16="http://schemas.microsoft.com/office/drawing/2014/main" id="{864DC79B-7ECD-C4A3-8888-A6D7FA0D2F42}"/>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916625" y="0"/>
            <a:ext cx="6275375" cy="6858000"/>
          </a:xfrm>
          <a:custGeom>
            <a:avLst/>
            <a:gdLst>
              <a:gd name="connsiteX0" fmla="*/ 0 w 6275375"/>
              <a:gd name="connsiteY0" fmla="*/ 0 h 6858000"/>
              <a:gd name="connsiteX1" fmla="*/ 6275375 w 6275375"/>
              <a:gd name="connsiteY1" fmla="*/ 0 h 6858000"/>
              <a:gd name="connsiteX2" fmla="*/ 6275375 w 6275375"/>
              <a:gd name="connsiteY2" fmla="*/ 6858000 h 6858000"/>
              <a:gd name="connsiteX3" fmla="*/ 0 w 62753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275375" h="6858000">
                <a:moveTo>
                  <a:pt x="0" y="0"/>
                </a:moveTo>
                <a:lnTo>
                  <a:pt x="6275375" y="0"/>
                </a:lnTo>
                <a:lnTo>
                  <a:pt x="6275375" y="6858000"/>
                </a:lnTo>
                <a:lnTo>
                  <a:pt x="0" y="6858000"/>
                </a:lnTo>
                <a:close/>
              </a:path>
            </a:pathLst>
          </a:custGeom>
        </p:spPr>
      </p:pic>
      <p:sp>
        <p:nvSpPr>
          <p:cNvPr id="17" name="文本框 16">
            <a:extLst>
              <a:ext uri="{FF2B5EF4-FFF2-40B4-BE49-F238E27FC236}">
                <a16:creationId xmlns:a16="http://schemas.microsoft.com/office/drawing/2014/main" id="{261DB418-B7EB-45D9-69CF-86C8D8153BDE}"/>
              </a:ext>
            </a:extLst>
          </p:cNvPr>
          <p:cNvSpPr txBox="1"/>
          <p:nvPr/>
        </p:nvSpPr>
        <p:spPr>
          <a:xfrm>
            <a:off x="2721644" y="1639581"/>
            <a:ext cx="3874169" cy="923330"/>
          </a:xfrm>
          <a:prstGeom prst="rect">
            <a:avLst/>
          </a:prstGeom>
          <a:noFill/>
        </p:spPr>
        <p:txBody>
          <a:bodyPr wrap="square" rtlCol="0">
            <a:spAutoFit/>
          </a:bodyPr>
          <a:lstStyle>
            <a:defPPr>
              <a:defRPr lang="zh-CN"/>
            </a:defPPr>
            <a:lvl1pPr algn="ctr">
              <a:defRPr sz="8000">
                <a:gradFill flip="none" rotWithShape="1">
                  <a:gsLst>
                    <a:gs pos="0">
                      <a:schemeClr val="accent1">
                        <a:lumMod val="40000"/>
                        <a:lumOff val="60000"/>
                        <a:alpha val="69000"/>
                      </a:schemeClr>
                    </a:gs>
                    <a:gs pos="100000">
                      <a:schemeClr val="bg2"/>
                    </a:gs>
                  </a:gsLst>
                  <a:lin ang="2700000" scaled="1"/>
                  <a:tileRect/>
                </a:gradFill>
                <a:latin typeface="+mj-ea"/>
                <a:ea typeface="+mj-ea"/>
              </a:defRPr>
            </a:lvl1pPr>
          </a:lstStyle>
          <a:p>
            <a:r>
              <a:rPr lang="en-US" altLang="zh-CN" sz="5400" dirty="0" err="1">
                <a:gradFill flip="none" rotWithShape="1">
                  <a:gsLst>
                    <a:gs pos="0">
                      <a:schemeClr val="accent5"/>
                    </a:gs>
                    <a:gs pos="100000">
                      <a:schemeClr val="accent2"/>
                    </a:gs>
                  </a:gsLst>
                  <a:lin ang="2700000" scaled="1"/>
                  <a:tileRect/>
                </a:gradFill>
              </a:rPr>
              <a:t>MR.wang</a:t>
            </a:r>
            <a:endParaRPr lang="zh-CN" altLang="en-US" sz="5400" dirty="0">
              <a:gradFill flip="none" rotWithShape="1">
                <a:gsLst>
                  <a:gs pos="0">
                    <a:schemeClr val="accent5"/>
                  </a:gs>
                  <a:gs pos="100000">
                    <a:schemeClr val="accent2"/>
                  </a:gs>
                </a:gsLst>
                <a:lin ang="2700000" scaled="1"/>
                <a:tileRect/>
              </a:gradFill>
            </a:endParaRPr>
          </a:p>
        </p:txBody>
      </p:sp>
    </p:spTree>
    <p:extLst>
      <p:ext uri="{BB962C8B-B14F-4D97-AF65-F5344CB8AC3E}">
        <p14:creationId xmlns:p14="http://schemas.microsoft.com/office/powerpoint/2010/main" val="31808010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20000"/>
          </a:schemeClr>
        </a:solidFill>
        <a:effectLst/>
      </p:bgPr>
    </p:bg>
    <p:spTree>
      <p:nvGrpSpPr>
        <p:cNvPr id="1" name=""/>
        <p:cNvGrpSpPr/>
        <p:nvPr/>
      </p:nvGrpSpPr>
      <p:grpSpPr>
        <a:xfrm>
          <a:off x="0" y="0"/>
          <a:ext cx="0" cy="0"/>
          <a:chOff x="0" y="0"/>
          <a:chExt cx="0" cy="0"/>
        </a:xfrm>
      </p:grpSpPr>
      <p:sp>
        <p:nvSpPr>
          <p:cNvPr id="22" name="六边形 21">
            <a:extLst>
              <a:ext uri="{FF2B5EF4-FFF2-40B4-BE49-F238E27FC236}">
                <a16:creationId xmlns:a16="http://schemas.microsoft.com/office/drawing/2014/main" id="{9B873C86-E555-BF8F-FF6C-51DB3B448264}"/>
              </a:ext>
            </a:extLst>
          </p:cNvPr>
          <p:cNvSpPr/>
          <p:nvPr/>
        </p:nvSpPr>
        <p:spPr>
          <a:xfrm rot="10800000" flipV="1">
            <a:off x="3080006" y="4463507"/>
            <a:ext cx="1840156" cy="1586342"/>
          </a:xfrm>
          <a:prstGeom prst="hexagon">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a:extLst>
              <a:ext uri="{FF2B5EF4-FFF2-40B4-BE49-F238E27FC236}">
                <a16:creationId xmlns:a16="http://schemas.microsoft.com/office/drawing/2014/main" id="{0949BF8F-7391-E57F-90ED-9546BDE8742B}"/>
              </a:ext>
            </a:extLst>
          </p:cNvPr>
          <p:cNvSpPr/>
          <p:nvPr/>
        </p:nvSpPr>
        <p:spPr>
          <a:xfrm rot="10800000" flipV="1">
            <a:off x="10136590" y="2456143"/>
            <a:ext cx="5122154" cy="4415651"/>
          </a:xfrm>
          <a:prstGeom prst="hexagon">
            <a:avLst/>
          </a:prstGeom>
          <a:noFill/>
          <a:ln>
            <a:solidFill>
              <a:schemeClr val="accent4">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六边形 8">
            <a:extLst>
              <a:ext uri="{FF2B5EF4-FFF2-40B4-BE49-F238E27FC236}">
                <a16:creationId xmlns:a16="http://schemas.microsoft.com/office/drawing/2014/main" id="{76C5B0E3-0805-7D9A-9CA4-1434905B7D1D}"/>
              </a:ext>
            </a:extLst>
          </p:cNvPr>
          <p:cNvSpPr/>
          <p:nvPr/>
        </p:nvSpPr>
        <p:spPr>
          <a:xfrm rot="10800000" flipV="1">
            <a:off x="-4407931" y="-267789"/>
            <a:ext cx="5813287" cy="5011456"/>
          </a:xfrm>
          <a:prstGeom prst="hexagon">
            <a:avLst/>
          </a:prstGeom>
          <a:noFill/>
          <a:ln>
            <a:solidFill>
              <a:schemeClr val="accent4">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9221A8F3-E4C2-2868-FCC8-E30F33999BA0}"/>
              </a:ext>
            </a:extLst>
          </p:cNvPr>
          <p:cNvSpPr txBox="1"/>
          <p:nvPr/>
        </p:nvSpPr>
        <p:spPr>
          <a:xfrm>
            <a:off x="4158915" y="731432"/>
            <a:ext cx="3874169" cy="769441"/>
          </a:xfrm>
          <a:prstGeom prst="rect">
            <a:avLst/>
          </a:prstGeom>
          <a:noFill/>
        </p:spPr>
        <p:txBody>
          <a:bodyPr wrap="square" rtlCol="0">
            <a:spAutoFit/>
          </a:bodyPr>
          <a:lstStyle/>
          <a:p>
            <a:pPr algn="ctr"/>
            <a:r>
              <a:rPr lang="zh-CN" altLang="en-US" sz="4400" dirty="0">
                <a:latin typeface="+mj-ea"/>
                <a:ea typeface="+mj-ea"/>
              </a:rPr>
              <a:t>这里是标题</a:t>
            </a:r>
          </a:p>
        </p:txBody>
      </p:sp>
      <p:sp>
        <p:nvSpPr>
          <p:cNvPr id="8" name="六边形 7">
            <a:extLst>
              <a:ext uri="{FF2B5EF4-FFF2-40B4-BE49-F238E27FC236}">
                <a16:creationId xmlns:a16="http://schemas.microsoft.com/office/drawing/2014/main" id="{12B270A0-8240-2B4B-BF14-02698F46A157}"/>
              </a:ext>
            </a:extLst>
          </p:cNvPr>
          <p:cNvSpPr/>
          <p:nvPr/>
        </p:nvSpPr>
        <p:spPr>
          <a:xfrm rot="10800000" flipV="1">
            <a:off x="3706379" y="1677251"/>
            <a:ext cx="5122153" cy="4415650"/>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a:extLst>
              <a:ext uri="{FF2B5EF4-FFF2-40B4-BE49-F238E27FC236}">
                <a16:creationId xmlns:a16="http://schemas.microsoft.com/office/drawing/2014/main" id="{989EFE44-840D-0CF0-17EE-CA5638180E64}"/>
              </a:ext>
            </a:extLst>
          </p:cNvPr>
          <p:cNvSpPr/>
          <p:nvPr/>
        </p:nvSpPr>
        <p:spPr>
          <a:xfrm rot="10800000" flipV="1">
            <a:off x="7508213" y="1444768"/>
            <a:ext cx="1840156" cy="1586342"/>
          </a:xfrm>
          <a:prstGeom prst="hexagon">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3F6DA452-7547-82E5-4E13-2826A29744F2}"/>
              </a:ext>
            </a:extLst>
          </p:cNvPr>
          <p:cNvSpPr txBox="1"/>
          <p:nvPr/>
        </p:nvSpPr>
        <p:spPr>
          <a:xfrm>
            <a:off x="4398862" y="2894002"/>
            <a:ext cx="3658716" cy="1982146"/>
          </a:xfrm>
          <a:prstGeom prst="rect">
            <a:avLst/>
          </a:prstGeom>
          <a:noFill/>
        </p:spPr>
        <p:txBody>
          <a:bodyPr wrap="square" rtlCol="0">
            <a:spAutoFit/>
          </a:bodyPr>
          <a:lstStyle/>
          <a:p>
            <a:pPr algn="ctr">
              <a:lnSpc>
                <a:spcPct val="130000"/>
              </a:lnSpc>
            </a:pPr>
            <a:r>
              <a:rPr lang="zh-CN" altLang="en-US" sz="2400" dirty="0">
                <a:solidFill>
                  <a:schemeClr val="bg1"/>
                </a:solidFill>
                <a:latin typeface="+mn-ea"/>
              </a:rPr>
              <a:t>这里是正文这里是正文这里是正文这里是正文这里是正文这里是正文这里是正文这里是正文</a:t>
            </a:r>
          </a:p>
        </p:txBody>
      </p:sp>
    </p:spTree>
    <p:extLst>
      <p:ext uri="{BB962C8B-B14F-4D97-AF65-F5344CB8AC3E}">
        <p14:creationId xmlns:p14="http://schemas.microsoft.com/office/powerpoint/2010/main" val="40721012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20000"/>
          </a:schemeClr>
        </a:solidFill>
        <a:effectLst/>
      </p:bgPr>
    </p:bg>
    <p:spTree>
      <p:nvGrpSpPr>
        <p:cNvPr id="1" name=""/>
        <p:cNvGrpSpPr/>
        <p:nvPr/>
      </p:nvGrpSpPr>
      <p:grpSpPr>
        <a:xfrm>
          <a:off x="0" y="0"/>
          <a:ext cx="0" cy="0"/>
          <a:chOff x="0" y="0"/>
          <a:chExt cx="0" cy="0"/>
        </a:xfrm>
      </p:grpSpPr>
      <p:sp>
        <p:nvSpPr>
          <p:cNvPr id="17" name="六边形 16">
            <a:extLst>
              <a:ext uri="{FF2B5EF4-FFF2-40B4-BE49-F238E27FC236}">
                <a16:creationId xmlns:a16="http://schemas.microsoft.com/office/drawing/2014/main" id="{B6AF8A28-6C29-14FA-5DCD-1F9134891CB4}"/>
              </a:ext>
            </a:extLst>
          </p:cNvPr>
          <p:cNvSpPr/>
          <p:nvPr/>
        </p:nvSpPr>
        <p:spPr>
          <a:xfrm rot="10800000" flipV="1">
            <a:off x="5904799" y="2384159"/>
            <a:ext cx="3428168" cy="2898888"/>
          </a:xfrm>
          <a:prstGeom prst="hexagon">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六边形 15">
            <a:extLst>
              <a:ext uri="{FF2B5EF4-FFF2-40B4-BE49-F238E27FC236}">
                <a16:creationId xmlns:a16="http://schemas.microsoft.com/office/drawing/2014/main" id="{0FDD70A6-009E-03EE-ECC6-6A0A61FC3900}"/>
              </a:ext>
            </a:extLst>
          </p:cNvPr>
          <p:cNvSpPr/>
          <p:nvPr/>
        </p:nvSpPr>
        <p:spPr>
          <a:xfrm rot="10800000" flipV="1">
            <a:off x="2868084" y="2384159"/>
            <a:ext cx="3428168" cy="2898888"/>
          </a:xfrm>
          <a:prstGeom prst="hexagon">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a:extLst>
              <a:ext uri="{FF2B5EF4-FFF2-40B4-BE49-F238E27FC236}">
                <a16:creationId xmlns:a16="http://schemas.microsoft.com/office/drawing/2014/main" id="{222079A4-D36C-8371-987E-3E150E342C16}"/>
              </a:ext>
            </a:extLst>
          </p:cNvPr>
          <p:cNvSpPr/>
          <p:nvPr/>
        </p:nvSpPr>
        <p:spPr>
          <a:xfrm rot="10800000" flipV="1">
            <a:off x="3068338" y="2528576"/>
            <a:ext cx="3027662" cy="2610054"/>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a:extLst>
              <a:ext uri="{FF2B5EF4-FFF2-40B4-BE49-F238E27FC236}">
                <a16:creationId xmlns:a16="http://schemas.microsoft.com/office/drawing/2014/main" id="{D098E0D2-E828-BA12-BB8E-5B8C17C60789}"/>
              </a:ext>
            </a:extLst>
          </p:cNvPr>
          <p:cNvSpPr/>
          <p:nvPr/>
        </p:nvSpPr>
        <p:spPr>
          <a:xfrm rot="10800000" flipV="1">
            <a:off x="6095999" y="2528577"/>
            <a:ext cx="3027662" cy="2610054"/>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B0E9EEA6-7E3C-2744-7C8C-D9851AEF8550}"/>
              </a:ext>
            </a:extLst>
          </p:cNvPr>
          <p:cNvSpPr txBox="1"/>
          <p:nvPr/>
        </p:nvSpPr>
        <p:spPr>
          <a:xfrm>
            <a:off x="3629068" y="4336465"/>
            <a:ext cx="1913021" cy="400110"/>
          </a:xfrm>
          <a:prstGeom prst="rect">
            <a:avLst/>
          </a:prstGeom>
          <a:noFill/>
        </p:spPr>
        <p:txBody>
          <a:bodyPr wrap="square" rtlCol="0">
            <a:spAutoFit/>
          </a:bodyPr>
          <a:lstStyle>
            <a:defPPr>
              <a:defRPr lang="zh-CN"/>
            </a:defPPr>
            <a:lvl1pPr algn="ctr">
              <a:defRPr sz="2000">
                <a:solidFill>
                  <a:schemeClr val="bg1"/>
                </a:solidFill>
                <a:latin typeface="+mj-ea"/>
                <a:ea typeface="+mj-ea"/>
              </a:defRPr>
            </a:lvl1pPr>
          </a:lstStyle>
          <a:p>
            <a:r>
              <a:rPr lang="zh-CN" altLang="en-US" dirty="0"/>
              <a:t>这里是标题</a:t>
            </a:r>
          </a:p>
        </p:txBody>
      </p:sp>
      <p:sp>
        <p:nvSpPr>
          <p:cNvPr id="12" name="文本框 11">
            <a:extLst>
              <a:ext uri="{FF2B5EF4-FFF2-40B4-BE49-F238E27FC236}">
                <a16:creationId xmlns:a16="http://schemas.microsoft.com/office/drawing/2014/main" id="{6E550F84-9F14-75A9-94DF-34A36AE9F19C}"/>
              </a:ext>
            </a:extLst>
          </p:cNvPr>
          <p:cNvSpPr txBox="1"/>
          <p:nvPr/>
        </p:nvSpPr>
        <p:spPr>
          <a:xfrm>
            <a:off x="424273" y="3255461"/>
            <a:ext cx="2335934" cy="1352230"/>
          </a:xfrm>
          <a:prstGeom prst="rect">
            <a:avLst/>
          </a:prstGeom>
          <a:noFill/>
        </p:spPr>
        <p:txBody>
          <a:bodyPr wrap="square" rtlCol="0">
            <a:spAutoFit/>
          </a:bodyPr>
          <a:lstStyle>
            <a:defPPr>
              <a:defRPr lang="zh-CN"/>
            </a:defPPr>
            <a:lvl1pPr algn="r">
              <a:lnSpc>
                <a:spcPct val="130000"/>
              </a:lnSpc>
              <a:defRPr sz="1600">
                <a:latin typeface="+mn-ea"/>
              </a:defRPr>
            </a:lvl1pPr>
          </a:lstStyle>
          <a:p>
            <a:r>
              <a:rPr lang="zh-CN" altLang="en-US" dirty="0"/>
              <a:t>这里是正文这里是正文这里是正文这里是正文这里是正文这里是正文这里是正文这里是正文</a:t>
            </a:r>
          </a:p>
        </p:txBody>
      </p:sp>
      <p:sp>
        <p:nvSpPr>
          <p:cNvPr id="13" name="文本框 12">
            <a:extLst>
              <a:ext uri="{FF2B5EF4-FFF2-40B4-BE49-F238E27FC236}">
                <a16:creationId xmlns:a16="http://schemas.microsoft.com/office/drawing/2014/main" id="{6C68EFF3-FF80-AD22-A2F0-E9D41FE7A020}"/>
              </a:ext>
            </a:extLst>
          </p:cNvPr>
          <p:cNvSpPr txBox="1"/>
          <p:nvPr/>
        </p:nvSpPr>
        <p:spPr>
          <a:xfrm>
            <a:off x="6690290" y="4372950"/>
            <a:ext cx="1913021" cy="400110"/>
          </a:xfrm>
          <a:prstGeom prst="rect">
            <a:avLst/>
          </a:prstGeom>
          <a:noFill/>
        </p:spPr>
        <p:txBody>
          <a:bodyPr wrap="square" rtlCol="0">
            <a:spAutoFit/>
          </a:bodyPr>
          <a:lstStyle/>
          <a:p>
            <a:pPr algn="ctr"/>
            <a:r>
              <a:rPr lang="zh-CN" altLang="en-US" sz="2000" dirty="0">
                <a:solidFill>
                  <a:schemeClr val="bg1"/>
                </a:solidFill>
                <a:latin typeface="+mj-ea"/>
                <a:ea typeface="+mj-ea"/>
              </a:rPr>
              <a:t>这里是标题</a:t>
            </a:r>
          </a:p>
        </p:txBody>
      </p:sp>
      <p:sp>
        <p:nvSpPr>
          <p:cNvPr id="14" name="文本框 13">
            <a:extLst>
              <a:ext uri="{FF2B5EF4-FFF2-40B4-BE49-F238E27FC236}">
                <a16:creationId xmlns:a16="http://schemas.microsoft.com/office/drawing/2014/main" id="{C33D415B-F047-64A7-9862-71345EAEB330}"/>
              </a:ext>
            </a:extLst>
          </p:cNvPr>
          <p:cNvSpPr txBox="1"/>
          <p:nvPr/>
        </p:nvSpPr>
        <p:spPr>
          <a:xfrm>
            <a:off x="9426853" y="3280592"/>
            <a:ext cx="2340874" cy="1352230"/>
          </a:xfrm>
          <a:prstGeom prst="rect">
            <a:avLst/>
          </a:prstGeom>
          <a:noFill/>
        </p:spPr>
        <p:txBody>
          <a:bodyPr wrap="square" rtlCol="0">
            <a:spAutoFit/>
          </a:bodyPr>
          <a:lstStyle>
            <a:defPPr>
              <a:defRPr lang="zh-CN"/>
            </a:defPPr>
            <a:lvl1pPr algn="r">
              <a:lnSpc>
                <a:spcPct val="130000"/>
              </a:lnSpc>
              <a:defRPr sz="1600">
                <a:latin typeface="+mn-ea"/>
              </a:defRPr>
            </a:lvl1pPr>
          </a:lstStyle>
          <a:p>
            <a:pPr algn="l"/>
            <a:r>
              <a:rPr lang="zh-CN" altLang="en-US" dirty="0"/>
              <a:t>这里是正文这里是正文这里是正文这里是正文这里是正文这里是正文这里是正文这里是正文</a:t>
            </a:r>
          </a:p>
        </p:txBody>
      </p:sp>
      <p:grpSp>
        <p:nvGrpSpPr>
          <p:cNvPr id="27" name="图形 2">
            <a:extLst>
              <a:ext uri="{FF2B5EF4-FFF2-40B4-BE49-F238E27FC236}">
                <a16:creationId xmlns:a16="http://schemas.microsoft.com/office/drawing/2014/main" id="{AD806724-6615-7474-8A55-D743B634FC91}"/>
              </a:ext>
            </a:extLst>
          </p:cNvPr>
          <p:cNvGrpSpPr/>
          <p:nvPr/>
        </p:nvGrpSpPr>
        <p:grpSpPr>
          <a:xfrm>
            <a:off x="4243017" y="2967757"/>
            <a:ext cx="694949" cy="815081"/>
            <a:chOff x="4143375" y="1475422"/>
            <a:chExt cx="3326510" cy="3901535"/>
          </a:xfrm>
          <a:solidFill>
            <a:sysClr val="window" lastClr="FFFFFF"/>
          </a:solidFill>
        </p:grpSpPr>
        <p:sp>
          <p:nvSpPr>
            <p:cNvPr id="29" name="任意多边形: 形状 28">
              <a:extLst>
                <a:ext uri="{FF2B5EF4-FFF2-40B4-BE49-F238E27FC236}">
                  <a16:creationId xmlns:a16="http://schemas.microsoft.com/office/drawing/2014/main" id="{BC3FD315-FDE2-BF9F-02CB-8A481467E238}"/>
                </a:ext>
              </a:extLst>
            </p:cNvPr>
            <p:cNvSpPr/>
            <p:nvPr/>
          </p:nvSpPr>
          <p:spPr>
            <a:xfrm>
              <a:off x="4143375" y="1475422"/>
              <a:ext cx="3326510" cy="3901535"/>
            </a:xfrm>
            <a:custGeom>
              <a:avLst/>
              <a:gdLst>
                <a:gd name="connsiteX0" fmla="*/ 3246311 w 3326510"/>
                <a:gd name="connsiteY0" fmla="*/ 399098 h 3901535"/>
                <a:gd name="connsiteX1" fmla="*/ 2219230 w 3326510"/>
                <a:gd name="connsiteY1" fmla="*/ 4096 h 3901535"/>
                <a:gd name="connsiteX2" fmla="*/ 2218944 w 3326510"/>
                <a:gd name="connsiteY2" fmla="*/ 4000 h 3901535"/>
                <a:gd name="connsiteX3" fmla="*/ 2214753 w 3326510"/>
                <a:gd name="connsiteY3" fmla="*/ 2667 h 3901535"/>
                <a:gd name="connsiteX4" fmla="*/ 2211800 w 3326510"/>
                <a:gd name="connsiteY4" fmla="*/ 1810 h 3901535"/>
                <a:gd name="connsiteX5" fmla="*/ 2207609 w 3326510"/>
                <a:gd name="connsiteY5" fmla="*/ 1048 h 3901535"/>
                <a:gd name="connsiteX6" fmla="*/ 2204561 w 3326510"/>
                <a:gd name="connsiteY6" fmla="*/ 476 h 3901535"/>
                <a:gd name="connsiteX7" fmla="*/ 2200085 w 3326510"/>
                <a:gd name="connsiteY7" fmla="*/ 190 h 3901535"/>
                <a:gd name="connsiteX8" fmla="*/ 2197227 w 3326510"/>
                <a:gd name="connsiteY8" fmla="*/ 0 h 3901535"/>
                <a:gd name="connsiteX9" fmla="*/ 2192560 w 3326510"/>
                <a:gd name="connsiteY9" fmla="*/ 286 h 3901535"/>
                <a:gd name="connsiteX10" fmla="*/ 2189798 w 3326510"/>
                <a:gd name="connsiteY10" fmla="*/ 476 h 3901535"/>
                <a:gd name="connsiteX11" fmla="*/ 2185511 w 3326510"/>
                <a:gd name="connsiteY11" fmla="*/ 1238 h 3901535"/>
                <a:gd name="connsiteX12" fmla="*/ 2182463 w 3326510"/>
                <a:gd name="connsiteY12" fmla="*/ 1810 h 3901535"/>
                <a:gd name="connsiteX13" fmla="*/ 2178844 w 3326510"/>
                <a:gd name="connsiteY13" fmla="*/ 2857 h 3901535"/>
                <a:gd name="connsiteX14" fmla="*/ 2175224 w 3326510"/>
                <a:gd name="connsiteY14" fmla="*/ 4000 h 3901535"/>
                <a:gd name="connsiteX15" fmla="*/ 2174939 w 3326510"/>
                <a:gd name="connsiteY15" fmla="*/ 4096 h 3901535"/>
                <a:gd name="connsiteX16" fmla="*/ 1129379 w 3326510"/>
                <a:gd name="connsiteY16" fmla="*/ 406241 h 3901535"/>
                <a:gd name="connsiteX17" fmla="*/ 241078 w 3326510"/>
                <a:gd name="connsiteY17" fmla="*/ 64580 h 3901535"/>
                <a:gd name="connsiteX18" fmla="*/ 76962 w 3326510"/>
                <a:gd name="connsiteY18" fmla="*/ 83915 h 3901535"/>
                <a:gd name="connsiteX19" fmla="*/ 0 w 3326510"/>
                <a:gd name="connsiteY19" fmla="*/ 230124 h 3901535"/>
                <a:gd name="connsiteX20" fmla="*/ 0 w 3326510"/>
                <a:gd name="connsiteY20" fmla="*/ 2938939 h 3901535"/>
                <a:gd name="connsiteX21" fmla="*/ 113728 w 3326510"/>
                <a:gd name="connsiteY21" fmla="*/ 3104483 h 3901535"/>
                <a:gd name="connsiteX22" fmla="*/ 1107281 w 3326510"/>
                <a:gd name="connsiteY22" fmla="*/ 3486626 h 3901535"/>
                <a:gd name="connsiteX23" fmla="*/ 1110329 w 3326510"/>
                <a:gd name="connsiteY23" fmla="*/ 3487674 h 3901535"/>
                <a:gd name="connsiteX24" fmla="*/ 1111758 w 3326510"/>
                <a:gd name="connsiteY24" fmla="*/ 3488150 h 3901535"/>
                <a:gd name="connsiteX25" fmla="*/ 1119569 w 3326510"/>
                <a:gd name="connsiteY25" fmla="*/ 3489865 h 3901535"/>
                <a:gd name="connsiteX26" fmla="*/ 1121188 w 3326510"/>
                <a:gd name="connsiteY26" fmla="*/ 3490055 h 3901535"/>
                <a:gd name="connsiteX27" fmla="*/ 1129379 w 3326510"/>
                <a:gd name="connsiteY27" fmla="*/ 3490722 h 3901535"/>
                <a:gd name="connsiteX28" fmla="*/ 1129379 w 3326510"/>
                <a:gd name="connsiteY28" fmla="*/ 3490722 h 3901535"/>
                <a:gd name="connsiteX29" fmla="*/ 1137571 w 3326510"/>
                <a:gd name="connsiteY29" fmla="*/ 3490055 h 3901535"/>
                <a:gd name="connsiteX30" fmla="*/ 1139190 w 3326510"/>
                <a:gd name="connsiteY30" fmla="*/ 3489865 h 3901535"/>
                <a:gd name="connsiteX31" fmla="*/ 1147001 w 3326510"/>
                <a:gd name="connsiteY31" fmla="*/ 3488150 h 3901535"/>
                <a:gd name="connsiteX32" fmla="*/ 1148429 w 3326510"/>
                <a:gd name="connsiteY32" fmla="*/ 3487674 h 3901535"/>
                <a:gd name="connsiteX33" fmla="*/ 1151477 w 3326510"/>
                <a:gd name="connsiteY33" fmla="*/ 3486626 h 3901535"/>
                <a:gd name="connsiteX34" fmla="*/ 1582769 w 3326510"/>
                <a:gd name="connsiteY34" fmla="*/ 3320796 h 3901535"/>
                <a:gd name="connsiteX35" fmla="*/ 1825562 w 3326510"/>
                <a:gd name="connsiteY35" fmla="*/ 3609404 h 3901535"/>
                <a:gd name="connsiteX36" fmla="*/ 2161794 w 3326510"/>
                <a:gd name="connsiteY36" fmla="*/ 3890391 h 3901535"/>
                <a:gd name="connsiteX37" fmla="*/ 2197037 w 3326510"/>
                <a:gd name="connsiteY37" fmla="*/ 3901535 h 3901535"/>
                <a:gd name="connsiteX38" fmla="*/ 2232279 w 3326510"/>
                <a:gd name="connsiteY38" fmla="*/ 3890391 h 3901535"/>
                <a:gd name="connsiteX39" fmla="*/ 2568512 w 3326510"/>
                <a:gd name="connsiteY39" fmla="*/ 3609404 h 3901535"/>
                <a:gd name="connsiteX40" fmla="*/ 2811304 w 3326510"/>
                <a:gd name="connsiteY40" fmla="*/ 3320796 h 3901535"/>
                <a:gd name="connsiteX41" fmla="*/ 3156395 w 3326510"/>
                <a:gd name="connsiteY41" fmla="*/ 3453479 h 3901535"/>
                <a:gd name="connsiteX42" fmla="*/ 3201353 w 3326510"/>
                <a:gd name="connsiteY42" fmla="*/ 3461861 h 3901535"/>
                <a:gd name="connsiteX43" fmla="*/ 3272219 w 3326510"/>
                <a:gd name="connsiteY43" fmla="*/ 3439859 h 3901535"/>
                <a:gd name="connsiteX44" fmla="*/ 3326511 w 3326510"/>
                <a:gd name="connsiteY44" fmla="*/ 3336703 h 3901535"/>
                <a:gd name="connsiteX45" fmla="*/ 3326511 w 3326510"/>
                <a:gd name="connsiteY45" fmla="*/ 515874 h 3901535"/>
                <a:gd name="connsiteX46" fmla="*/ 3246311 w 3326510"/>
                <a:gd name="connsiteY46" fmla="*/ 399098 h 3901535"/>
                <a:gd name="connsiteX47" fmla="*/ 3246311 w 3326510"/>
                <a:gd name="connsiteY47" fmla="*/ 399098 h 3901535"/>
                <a:gd name="connsiteX48" fmla="*/ 1067753 w 3326510"/>
                <a:gd name="connsiteY48" fmla="*/ 3339465 h 3901535"/>
                <a:gd name="connsiteX49" fmla="*/ 157925 w 3326510"/>
                <a:gd name="connsiteY49" fmla="*/ 2989517 h 3901535"/>
                <a:gd name="connsiteX50" fmla="*/ 123253 w 3326510"/>
                <a:gd name="connsiteY50" fmla="*/ 2938939 h 3901535"/>
                <a:gd name="connsiteX51" fmla="*/ 123253 w 3326510"/>
                <a:gd name="connsiteY51" fmla="*/ 2861691 h 3901535"/>
                <a:gd name="connsiteX52" fmla="*/ 1067848 w 3326510"/>
                <a:gd name="connsiteY52" fmla="*/ 3225070 h 3901535"/>
                <a:gd name="connsiteX53" fmla="*/ 1067848 w 3326510"/>
                <a:gd name="connsiteY53" fmla="*/ 3339465 h 3901535"/>
                <a:gd name="connsiteX54" fmla="*/ 1067753 w 3326510"/>
                <a:gd name="connsiteY54" fmla="*/ 3093053 h 3901535"/>
                <a:gd name="connsiteX55" fmla="*/ 123158 w 3326510"/>
                <a:gd name="connsiteY55" fmla="*/ 2729770 h 3901535"/>
                <a:gd name="connsiteX56" fmla="*/ 123158 w 3326510"/>
                <a:gd name="connsiteY56" fmla="*/ 397669 h 3901535"/>
                <a:gd name="connsiteX57" fmla="*/ 1067753 w 3326510"/>
                <a:gd name="connsiteY57" fmla="*/ 760952 h 3901535"/>
                <a:gd name="connsiteX58" fmla="*/ 1067753 w 3326510"/>
                <a:gd name="connsiteY58" fmla="*/ 3093053 h 3901535"/>
                <a:gd name="connsiteX59" fmla="*/ 1067753 w 3326510"/>
                <a:gd name="connsiteY59" fmla="*/ 628936 h 3901535"/>
                <a:gd name="connsiteX60" fmla="*/ 123158 w 3326510"/>
                <a:gd name="connsiteY60" fmla="*/ 265748 h 3901535"/>
                <a:gd name="connsiteX61" fmla="*/ 123158 w 3326510"/>
                <a:gd name="connsiteY61" fmla="*/ 230219 h 3901535"/>
                <a:gd name="connsiteX62" fmla="*/ 146685 w 3326510"/>
                <a:gd name="connsiteY62" fmla="*/ 185547 h 3901535"/>
                <a:gd name="connsiteX63" fmla="*/ 177165 w 3326510"/>
                <a:gd name="connsiteY63" fmla="*/ 175927 h 3901535"/>
                <a:gd name="connsiteX64" fmla="*/ 196787 w 3326510"/>
                <a:gd name="connsiteY64" fmla="*/ 179642 h 3901535"/>
                <a:gd name="connsiteX65" fmla="*/ 1067753 w 3326510"/>
                <a:gd name="connsiteY65" fmla="*/ 514636 h 3901535"/>
                <a:gd name="connsiteX66" fmla="*/ 1067753 w 3326510"/>
                <a:gd name="connsiteY66" fmla="*/ 628936 h 3901535"/>
                <a:gd name="connsiteX67" fmla="*/ 2258759 w 3326510"/>
                <a:gd name="connsiteY67" fmla="*/ 151257 h 3901535"/>
                <a:gd name="connsiteX68" fmla="*/ 3202115 w 3326510"/>
                <a:gd name="connsiteY68" fmla="*/ 514064 h 3901535"/>
                <a:gd name="connsiteX69" fmla="*/ 3203353 w 3326510"/>
                <a:gd name="connsiteY69" fmla="*/ 515779 h 3901535"/>
                <a:gd name="connsiteX70" fmla="*/ 3203353 w 3326510"/>
                <a:gd name="connsiteY70" fmla="*/ 628936 h 3901535"/>
                <a:gd name="connsiteX71" fmla="*/ 2258759 w 3326510"/>
                <a:gd name="connsiteY71" fmla="*/ 265748 h 3901535"/>
                <a:gd name="connsiteX72" fmla="*/ 2258759 w 3326510"/>
                <a:gd name="connsiteY72" fmla="*/ 151257 h 3901535"/>
                <a:gd name="connsiteX73" fmla="*/ 1191006 w 3326510"/>
                <a:gd name="connsiteY73" fmla="*/ 514540 h 3901535"/>
                <a:gd name="connsiteX74" fmla="*/ 2135600 w 3326510"/>
                <a:gd name="connsiteY74" fmla="*/ 151257 h 3901535"/>
                <a:gd name="connsiteX75" fmla="*/ 2135600 w 3326510"/>
                <a:gd name="connsiteY75" fmla="*/ 265748 h 3901535"/>
                <a:gd name="connsiteX76" fmla="*/ 1191006 w 3326510"/>
                <a:gd name="connsiteY76" fmla="*/ 629031 h 3901535"/>
                <a:gd name="connsiteX77" fmla="*/ 1191006 w 3326510"/>
                <a:gd name="connsiteY77" fmla="*/ 514540 h 3901535"/>
                <a:gd name="connsiteX78" fmla="*/ 1191006 w 3326510"/>
                <a:gd name="connsiteY78" fmla="*/ 3339465 h 3901535"/>
                <a:gd name="connsiteX79" fmla="*/ 1191006 w 3326510"/>
                <a:gd name="connsiteY79" fmla="*/ 3225070 h 3901535"/>
                <a:gd name="connsiteX80" fmla="*/ 1489520 w 3326510"/>
                <a:gd name="connsiteY80" fmla="*/ 3110294 h 3901535"/>
                <a:gd name="connsiteX81" fmla="*/ 1523905 w 3326510"/>
                <a:gd name="connsiteY81" fmla="*/ 3211449 h 3901535"/>
                <a:gd name="connsiteX82" fmla="*/ 1191006 w 3326510"/>
                <a:gd name="connsiteY82" fmla="*/ 3339465 h 3901535"/>
                <a:gd name="connsiteX83" fmla="*/ 2197132 w 3326510"/>
                <a:gd name="connsiteY83" fmla="*/ 3763994 h 3901535"/>
                <a:gd name="connsiteX84" fmla="*/ 1601629 w 3326510"/>
                <a:gd name="connsiteY84" fmla="*/ 3018473 h 3901535"/>
                <a:gd name="connsiteX85" fmla="*/ 2197132 w 3326510"/>
                <a:gd name="connsiteY85" fmla="*/ 2422970 h 3901535"/>
                <a:gd name="connsiteX86" fmla="*/ 2792635 w 3326510"/>
                <a:gd name="connsiteY86" fmla="*/ 3018473 h 3901535"/>
                <a:gd name="connsiteX87" fmla="*/ 2197132 w 3326510"/>
                <a:gd name="connsiteY87" fmla="*/ 3763994 h 3901535"/>
                <a:gd name="connsiteX88" fmla="*/ 2197132 w 3326510"/>
                <a:gd name="connsiteY88" fmla="*/ 3763994 h 3901535"/>
                <a:gd name="connsiteX89" fmla="*/ 3202400 w 3326510"/>
                <a:gd name="connsiteY89" fmla="*/ 3338227 h 3901535"/>
                <a:gd name="connsiteX90" fmla="*/ 3200686 w 3326510"/>
                <a:gd name="connsiteY90" fmla="*/ 3338418 h 3901535"/>
                <a:gd name="connsiteX91" fmla="*/ 2870454 w 3326510"/>
                <a:gd name="connsiteY91" fmla="*/ 3211354 h 3901535"/>
                <a:gd name="connsiteX92" fmla="*/ 2904744 w 3326510"/>
                <a:gd name="connsiteY92" fmla="*/ 3110198 h 3901535"/>
                <a:gd name="connsiteX93" fmla="*/ 3203258 w 3326510"/>
                <a:gd name="connsiteY93" fmla="*/ 3224975 h 3901535"/>
                <a:gd name="connsiteX94" fmla="*/ 3203258 w 3326510"/>
                <a:gd name="connsiteY94" fmla="*/ 3336608 h 3901535"/>
                <a:gd name="connsiteX95" fmla="*/ 3203258 w 3326510"/>
                <a:gd name="connsiteY95" fmla="*/ 3336608 h 3901535"/>
                <a:gd name="connsiteX96" fmla="*/ 3202400 w 3326510"/>
                <a:gd name="connsiteY96" fmla="*/ 3338227 h 3901535"/>
                <a:gd name="connsiteX97" fmla="*/ 3202400 w 3326510"/>
                <a:gd name="connsiteY97" fmla="*/ 3338227 h 3901535"/>
                <a:gd name="connsiteX98" fmla="*/ 3203258 w 3326510"/>
                <a:gd name="connsiteY98" fmla="*/ 3093053 h 3901535"/>
                <a:gd name="connsiteX99" fmla="*/ 2914841 w 3326510"/>
                <a:gd name="connsiteY99" fmla="*/ 2982182 h 3901535"/>
                <a:gd name="connsiteX100" fmla="*/ 2258663 w 3326510"/>
                <a:gd name="connsiteY100" fmla="*/ 2302478 h 3901535"/>
                <a:gd name="connsiteX101" fmla="*/ 2258663 w 3326510"/>
                <a:gd name="connsiteY101" fmla="*/ 1915763 h 3901535"/>
                <a:gd name="connsiteX102" fmla="*/ 2197037 w 3326510"/>
                <a:gd name="connsiteY102" fmla="*/ 1854137 h 3901535"/>
                <a:gd name="connsiteX103" fmla="*/ 2135410 w 3326510"/>
                <a:gd name="connsiteY103" fmla="*/ 1915763 h 3901535"/>
                <a:gd name="connsiteX104" fmla="*/ 2135410 w 3326510"/>
                <a:gd name="connsiteY104" fmla="*/ 2302478 h 3901535"/>
                <a:gd name="connsiteX105" fmla="*/ 1479233 w 3326510"/>
                <a:gd name="connsiteY105" fmla="*/ 2982182 h 3901535"/>
                <a:gd name="connsiteX106" fmla="*/ 1190816 w 3326510"/>
                <a:gd name="connsiteY106" fmla="*/ 3093053 h 3901535"/>
                <a:gd name="connsiteX107" fmla="*/ 1190816 w 3326510"/>
                <a:gd name="connsiteY107" fmla="*/ 760952 h 3901535"/>
                <a:gd name="connsiteX108" fmla="*/ 2135410 w 3326510"/>
                <a:gd name="connsiteY108" fmla="*/ 397669 h 3901535"/>
                <a:gd name="connsiteX109" fmla="*/ 2135410 w 3326510"/>
                <a:gd name="connsiteY109" fmla="*/ 1579436 h 3901535"/>
                <a:gd name="connsiteX110" fmla="*/ 2197037 w 3326510"/>
                <a:gd name="connsiteY110" fmla="*/ 1641062 h 3901535"/>
                <a:gd name="connsiteX111" fmla="*/ 2258663 w 3326510"/>
                <a:gd name="connsiteY111" fmla="*/ 1579436 h 3901535"/>
                <a:gd name="connsiteX112" fmla="*/ 2258663 w 3326510"/>
                <a:gd name="connsiteY112" fmla="*/ 397669 h 3901535"/>
                <a:gd name="connsiteX113" fmla="*/ 3203258 w 3326510"/>
                <a:gd name="connsiteY113" fmla="*/ 760952 h 3901535"/>
                <a:gd name="connsiteX114" fmla="*/ 3203258 w 3326510"/>
                <a:gd name="connsiteY114" fmla="*/ 3093053 h 3901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3326510" h="3901535">
                  <a:moveTo>
                    <a:pt x="3246311" y="399098"/>
                  </a:moveTo>
                  <a:lnTo>
                    <a:pt x="2219230" y="4096"/>
                  </a:lnTo>
                  <a:cubicBezTo>
                    <a:pt x="2219135" y="4096"/>
                    <a:pt x="2219039" y="4096"/>
                    <a:pt x="2218944" y="4000"/>
                  </a:cubicBezTo>
                  <a:cubicBezTo>
                    <a:pt x="2217611" y="3524"/>
                    <a:pt x="2216087" y="3048"/>
                    <a:pt x="2214753" y="2667"/>
                  </a:cubicBezTo>
                  <a:cubicBezTo>
                    <a:pt x="2213801" y="2381"/>
                    <a:pt x="2212848" y="2000"/>
                    <a:pt x="2211800" y="1810"/>
                  </a:cubicBezTo>
                  <a:cubicBezTo>
                    <a:pt x="2210372" y="1524"/>
                    <a:pt x="2208943" y="1238"/>
                    <a:pt x="2207609" y="1048"/>
                  </a:cubicBezTo>
                  <a:cubicBezTo>
                    <a:pt x="2206562" y="857"/>
                    <a:pt x="2205609" y="572"/>
                    <a:pt x="2204561" y="476"/>
                  </a:cubicBezTo>
                  <a:cubicBezTo>
                    <a:pt x="2203037" y="286"/>
                    <a:pt x="2201609" y="286"/>
                    <a:pt x="2200085" y="190"/>
                  </a:cubicBezTo>
                  <a:cubicBezTo>
                    <a:pt x="2199132" y="95"/>
                    <a:pt x="2198180" y="0"/>
                    <a:pt x="2197227" y="0"/>
                  </a:cubicBezTo>
                  <a:cubicBezTo>
                    <a:pt x="2195703" y="0"/>
                    <a:pt x="2194179" y="190"/>
                    <a:pt x="2192560" y="286"/>
                  </a:cubicBezTo>
                  <a:cubicBezTo>
                    <a:pt x="2191607" y="381"/>
                    <a:pt x="2190750" y="381"/>
                    <a:pt x="2189798" y="476"/>
                  </a:cubicBezTo>
                  <a:cubicBezTo>
                    <a:pt x="2188369" y="667"/>
                    <a:pt x="2186940" y="952"/>
                    <a:pt x="2185511" y="1238"/>
                  </a:cubicBezTo>
                  <a:cubicBezTo>
                    <a:pt x="2184464" y="1429"/>
                    <a:pt x="2183416" y="1524"/>
                    <a:pt x="2182463" y="1810"/>
                  </a:cubicBezTo>
                  <a:cubicBezTo>
                    <a:pt x="2181225" y="2096"/>
                    <a:pt x="2180082" y="2572"/>
                    <a:pt x="2178844" y="2857"/>
                  </a:cubicBezTo>
                  <a:cubicBezTo>
                    <a:pt x="2177606" y="3239"/>
                    <a:pt x="2176463" y="3524"/>
                    <a:pt x="2175224" y="4000"/>
                  </a:cubicBezTo>
                  <a:lnTo>
                    <a:pt x="2174939" y="4096"/>
                  </a:lnTo>
                  <a:lnTo>
                    <a:pt x="1129379" y="406241"/>
                  </a:lnTo>
                  <a:lnTo>
                    <a:pt x="241078" y="64580"/>
                  </a:lnTo>
                  <a:cubicBezTo>
                    <a:pt x="186500" y="43625"/>
                    <a:pt x="125159" y="50863"/>
                    <a:pt x="76962" y="83915"/>
                  </a:cubicBezTo>
                  <a:cubicBezTo>
                    <a:pt x="28766" y="117062"/>
                    <a:pt x="0" y="171736"/>
                    <a:pt x="0" y="230124"/>
                  </a:cubicBezTo>
                  <a:lnTo>
                    <a:pt x="0" y="2938939"/>
                  </a:lnTo>
                  <a:cubicBezTo>
                    <a:pt x="0" y="3011805"/>
                    <a:pt x="45720" y="3078385"/>
                    <a:pt x="113728" y="3104483"/>
                  </a:cubicBezTo>
                  <a:lnTo>
                    <a:pt x="1107281" y="3486626"/>
                  </a:lnTo>
                  <a:cubicBezTo>
                    <a:pt x="1108329" y="3487007"/>
                    <a:pt x="1109282" y="3487293"/>
                    <a:pt x="1110329" y="3487674"/>
                  </a:cubicBezTo>
                  <a:cubicBezTo>
                    <a:pt x="1110806" y="3487864"/>
                    <a:pt x="1111282" y="3488055"/>
                    <a:pt x="1111758" y="3488150"/>
                  </a:cubicBezTo>
                  <a:cubicBezTo>
                    <a:pt x="1114330" y="3488912"/>
                    <a:pt x="1116902" y="3489484"/>
                    <a:pt x="1119569" y="3489865"/>
                  </a:cubicBezTo>
                  <a:cubicBezTo>
                    <a:pt x="1120045" y="3489960"/>
                    <a:pt x="1120616" y="3489960"/>
                    <a:pt x="1121188" y="3490055"/>
                  </a:cubicBezTo>
                  <a:cubicBezTo>
                    <a:pt x="1123950" y="3490436"/>
                    <a:pt x="1126617" y="3490722"/>
                    <a:pt x="1129379" y="3490722"/>
                  </a:cubicBezTo>
                  <a:lnTo>
                    <a:pt x="1129379" y="3490722"/>
                  </a:lnTo>
                  <a:cubicBezTo>
                    <a:pt x="1132142" y="3490722"/>
                    <a:pt x="1134904" y="3490436"/>
                    <a:pt x="1137571" y="3490055"/>
                  </a:cubicBezTo>
                  <a:cubicBezTo>
                    <a:pt x="1138047" y="3489960"/>
                    <a:pt x="1138619" y="3489960"/>
                    <a:pt x="1139190" y="3489865"/>
                  </a:cubicBezTo>
                  <a:cubicBezTo>
                    <a:pt x="1141762" y="3489484"/>
                    <a:pt x="1144429" y="3488817"/>
                    <a:pt x="1147001" y="3488150"/>
                  </a:cubicBezTo>
                  <a:cubicBezTo>
                    <a:pt x="1147477" y="3487960"/>
                    <a:pt x="1147953" y="3487769"/>
                    <a:pt x="1148429" y="3487674"/>
                  </a:cubicBezTo>
                  <a:cubicBezTo>
                    <a:pt x="1149477" y="3487293"/>
                    <a:pt x="1150525" y="3487007"/>
                    <a:pt x="1151477" y="3486626"/>
                  </a:cubicBezTo>
                  <a:lnTo>
                    <a:pt x="1582769" y="3320796"/>
                  </a:lnTo>
                  <a:cubicBezTo>
                    <a:pt x="1640205" y="3411379"/>
                    <a:pt x="1721263" y="3507772"/>
                    <a:pt x="1825562" y="3609404"/>
                  </a:cubicBezTo>
                  <a:cubicBezTo>
                    <a:pt x="1991582" y="3771043"/>
                    <a:pt x="2154936" y="3885629"/>
                    <a:pt x="2161794" y="3890391"/>
                  </a:cubicBezTo>
                  <a:cubicBezTo>
                    <a:pt x="2172367" y="3897725"/>
                    <a:pt x="2184749" y="3901535"/>
                    <a:pt x="2197037" y="3901535"/>
                  </a:cubicBezTo>
                  <a:cubicBezTo>
                    <a:pt x="2209419" y="3901535"/>
                    <a:pt x="2221706" y="3897821"/>
                    <a:pt x="2232279" y="3890391"/>
                  </a:cubicBezTo>
                  <a:cubicBezTo>
                    <a:pt x="2239137" y="3885629"/>
                    <a:pt x="2402586" y="3771043"/>
                    <a:pt x="2568512" y="3609404"/>
                  </a:cubicBezTo>
                  <a:cubicBezTo>
                    <a:pt x="2672906" y="3507772"/>
                    <a:pt x="2753868" y="3411379"/>
                    <a:pt x="2811304" y="3320796"/>
                  </a:cubicBezTo>
                  <a:lnTo>
                    <a:pt x="3156395" y="3453479"/>
                  </a:lnTo>
                  <a:cubicBezTo>
                    <a:pt x="3170968" y="3459099"/>
                    <a:pt x="3186208" y="3461861"/>
                    <a:pt x="3201353" y="3461861"/>
                  </a:cubicBezTo>
                  <a:cubicBezTo>
                    <a:pt x="3226308" y="3461861"/>
                    <a:pt x="3251073" y="3454432"/>
                    <a:pt x="3272219" y="3439859"/>
                  </a:cubicBezTo>
                  <a:cubicBezTo>
                    <a:pt x="3306223" y="3416522"/>
                    <a:pt x="3326511" y="3377946"/>
                    <a:pt x="3326511" y="3336703"/>
                  </a:cubicBezTo>
                  <a:lnTo>
                    <a:pt x="3326511" y="515874"/>
                  </a:lnTo>
                  <a:cubicBezTo>
                    <a:pt x="3326511" y="464534"/>
                    <a:pt x="3294316" y="417576"/>
                    <a:pt x="3246311" y="399098"/>
                  </a:cubicBezTo>
                  <a:lnTo>
                    <a:pt x="3246311" y="399098"/>
                  </a:lnTo>
                  <a:close/>
                  <a:moveTo>
                    <a:pt x="1067753" y="3339465"/>
                  </a:moveTo>
                  <a:lnTo>
                    <a:pt x="157925" y="2989517"/>
                  </a:lnTo>
                  <a:cubicBezTo>
                    <a:pt x="137160" y="2981516"/>
                    <a:pt x="123253" y="2961227"/>
                    <a:pt x="123253" y="2938939"/>
                  </a:cubicBezTo>
                  <a:lnTo>
                    <a:pt x="123253" y="2861691"/>
                  </a:lnTo>
                  <a:lnTo>
                    <a:pt x="1067848" y="3225070"/>
                  </a:lnTo>
                  <a:lnTo>
                    <a:pt x="1067848" y="3339465"/>
                  </a:lnTo>
                  <a:close/>
                  <a:moveTo>
                    <a:pt x="1067753" y="3093053"/>
                  </a:moveTo>
                  <a:lnTo>
                    <a:pt x="123158" y="2729770"/>
                  </a:lnTo>
                  <a:lnTo>
                    <a:pt x="123158" y="397669"/>
                  </a:lnTo>
                  <a:lnTo>
                    <a:pt x="1067753" y="760952"/>
                  </a:lnTo>
                  <a:lnTo>
                    <a:pt x="1067753" y="3093053"/>
                  </a:lnTo>
                  <a:close/>
                  <a:moveTo>
                    <a:pt x="1067753" y="628936"/>
                  </a:moveTo>
                  <a:lnTo>
                    <a:pt x="123158" y="265748"/>
                  </a:lnTo>
                  <a:lnTo>
                    <a:pt x="123158" y="230219"/>
                  </a:lnTo>
                  <a:cubicBezTo>
                    <a:pt x="123158" y="212122"/>
                    <a:pt x="131731" y="195834"/>
                    <a:pt x="146685" y="185547"/>
                  </a:cubicBezTo>
                  <a:cubicBezTo>
                    <a:pt x="155924" y="179165"/>
                    <a:pt x="166497" y="175927"/>
                    <a:pt x="177165" y="175927"/>
                  </a:cubicBezTo>
                  <a:cubicBezTo>
                    <a:pt x="183737" y="175927"/>
                    <a:pt x="190405" y="177165"/>
                    <a:pt x="196787" y="179642"/>
                  </a:cubicBezTo>
                  <a:lnTo>
                    <a:pt x="1067753" y="514636"/>
                  </a:lnTo>
                  <a:lnTo>
                    <a:pt x="1067753" y="628936"/>
                  </a:lnTo>
                  <a:close/>
                  <a:moveTo>
                    <a:pt x="2258759" y="151257"/>
                  </a:moveTo>
                  <a:lnTo>
                    <a:pt x="3202115" y="514064"/>
                  </a:lnTo>
                  <a:cubicBezTo>
                    <a:pt x="3202877" y="514350"/>
                    <a:pt x="3203353" y="515017"/>
                    <a:pt x="3203353" y="515779"/>
                  </a:cubicBezTo>
                  <a:lnTo>
                    <a:pt x="3203353" y="628936"/>
                  </a:lnTo>
                  <a:lnTo>
                    <a:pt x="2258759" y="265748"/>
                  </a:lnTo>
                  <a:lnTo>
                    <a:pt x="2258759" y="151257"/>
                  </a:lnTo>
                  <a:close/>
                  <a:moveTo>
                    <a:pt x="1191006" y="514540"/>
                  </a:moveTo>
                  <a:lnTo>
                    <a:pt x="2135600" y="151257"/>
                  </a:lnTo>
                  <a:lnTo>
                    <a:pt x="2135600" y="265748"/>
                  </a:lnTo>
                  <a:lnTo>
                    <a:pt x="1191006" y="629031"/>
                  </a:lnTo>
                  <a:lnTo>
                    <a:pt x="1191006" y="514540"/>
                  </a:lnTo>
                  <a:close/>
                  <a:moveTo>
                    <a:pt x="1191006" y="3339465"/>
                  </a:moveTo>
                  <a:lnTo>
                    <a:pt x="1191006" y="3225070"/>
                  </a:lnTo>
                  <a:lnTo>
                    <a:pt x="1489520" y="3110294"/>
                  </a:lnTo>
                  <a:cubicBezTo>
                    <a:pt x="1497139" y="3143060"/>
                    <a:pt x="1508570" y="3176778"/>
                    <a:pt x="1523905" y="3211449"/>
                  </a:cubicBezTo>
                  <a:lnTo>
                    <a:pt x="1191006" y="3339465"/>
                  </a:lnTo>
                  <a:close/>
                  <a:moveTo>
                    <a:pt x="2197132" y="3763994"/>
                  </a:moveTo>
                  <a:cubicBezTo>
                    <a:pt x="2002822" y="3620929"/>
                    <a:pt x="1601629" y="3272790"/>
                    <a:pt x="1601629" y="3018473"/>
                  </a:cubicBezTo>
                  <a:cubicBezTo>
                    <a:pt x="1601629" y="2690146"/>
                    <a:pt x="1868710" y="2422970"/>
                    <a:pt x="2197132" y="2422970"/>
                  </a:cubicBezTo>
                  <a:cubicBezTo>
                    <a:pt x="2525554" y="2422970"/>
                    <a:pt x="2792635" y="2690146"/>
                    <a:pt x="2792635" y="3018473"/>
                  </a:cubicBezTo>
                  <a:cubicBezTo>
                    <a:pt x="2792635" y="3272885"/>
                    <a:pt x="2391442" y="3620929"/>
                    <a:pt x="2197132" y="3763994"/>
                  </a:cubicBezTo>
                  <a:lnTo>
                    <a:pt x="2197132" y="3763994"/>
                  </a:lnTo>
                  <a:close/>
                  <a:moveTo>
                    <a:pt x="3202400" y="3338227"/>
                  </a:moveTo>
                  <a:cubicBezTo>
                    <a:pt x="3201543" y="3338798"/>
                    <a:pt x="3201162" y="3338608"/>
                    <a:pt x="3200686" y="3338418"/>
                  </a:cubicBezTo>
                  <a:lnTo>
                    <a:pt x="2870454" y="3211354"/>
                  </a:lnTo>
                  <a:cubicBezTo>
                    <a:pt x="2885789" y="3176683"/>
                    <a:pt x="2897220" y="3142869"/>
                    <a:pt x="2904744" y="3110198"/>
                  </a:cubicBezTo>
                  <a:lnTo>
                    <a:pt x="3203258" y="3224975"/>
                  </a:lnTo>
                  <a:lnTo>
                    <a:pt x="3203258" y="3336608"/>
                  </a:lnTo>
                  <a:lnTo>
                    <a:pt x="3203258" y="3336608"/>
                  </a:lnTo>
                  <a:cubicBezTo>
                    <a:pt x="3203258" y="3337274"/>
                    <a:pt x="3203258" y="3337655"/>
                    <a:pt x="3202400" y="3338227"/>
                  </a:cubicBezTo>
                  <a:lnTo>
                    <a:pt x="3202400" y="3338227"/>
                  </a:lnTo>
                  <a:close/>
                  <a:moveTo>
                    <a:pt x="3203258" y="3093053"/>
                  </a:moveTo>
                  <a:lnTo>
                    <a:pt x="2914841" y="2982182"/>
                  </a:lnTo>
                  <a:cubicBezTo>
                    <a:pt x="2896838" y="2623185"/>
                    <a:pt x="2614327" y="2332863"/>
                    <a:pt x="2258663" y="2302478"/>
                  </a:cubicBezTo>
                  <a:lnTo>
                    <a:pt x="2258663" y="1915763"/>
                  </a:lnTo>
                  <a:cubicBezTo>
                    <a:pt x="2258663" y="1881759"/>
                    <a:pt x="2231136" y="1854137"/>
                    <a:pt x="2197037" y="1854137"/>
                  </a:cubicBezTo>
                  <a:cubicBezTo>
                    <a:pt x="2163032" y="1854137"/>
                    <a:pt x="2135410" y="1881759"/>
                    <a:pt x="2135410" y="1915763"/>
                  </a:cubicBezTo>
                  <a:lnTo>
                    <a:pt x="2135410" y="2302478"/>
                  </a:lnTo>
                  <a:cubicBezTo>
                    <a:pt x="1779746" y="2332768"/>
                    <a:pt x="1497235" y="2623185"/>
                    <a:pt x="1479233" y="2982182"/>
                  </a:cubicBezTo>
                  <a:lnTo>
                    <a:pt x="1190816" y="3093053"/>
                  </a:lnTo>
                  <a:lnTo>
                    <a:pt x="1190816" y="760952"/>
                  </a:lnTo>
                  <a:lnTo>
                    <a:pt x="2135410" y="397669"/>
                  </a:lnTo>
                  <a:lnTo>
                    <a:pt x="2135410" y="1579436"/>
                  </a:lnTo>
                  <a:cubicBezTo>
                    <a:pt x="2135410" y="1613440"/>
                    <a:pt x="2163032" y="1641062"/>
                    <a:pt x="2197037" y="1641062"/>
                  </a:cubicBezTo>
                  <a:cubicBezTo>
                    <a:pt x="2231041" y="1641062"/>
                    <a:pt x="2258663" y="1613535"/>
                    <a:pt x="2258663" y="1579436"/>
                  </a:cubicBezTo>
                  <a:lnTo>
                    <a:pt x="2258663" y="397669"/>
                  </a:lnTo>
                  <a:lnTo>
                    <a:pt x="3203258" y="760952"/>
                  </a:lnTo>
                  <a:lnTo>
                    <a:pt x="3203258" y="3093053"/>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0" name="任意多边形: 形状 29">
              <a:extLst>
                <a:ext uri="{FF2B5EF4-FFF2-40B4-BE49-F238E27FC236}">
                  <a16:creationId xmlns:a16="http://schemas.microsoft.com/office/drawing/2014/main" id="{02D80F18-9A15-EFFF-DA8A-41A690A09F05}"/>
                </a:ext>
              </a:extLst>
            </p:cNvPr>
            <p:cNvSpPr/>
            <p:nvPr/>
          </p:nvSpPr>
          <p:spPr>
            <a:xfrm>
              <a:off x="5950362" y="4103750"/>
              <a:ext cx="780287" cy="780288"/>
            </a:xfrm>
            <a:custGeom>
              <a:avLst/>
              <a:gdLst>
                <a:gd name="connsiteX0" fmla="*/ 390144 w 780287"/>
                <a:gd name="connsiteY0" fmla="*/ 0 h 780288"/>
                <a:gd name="connsiteX1" fmla="*/ 0 w 780287"/>
                <a:gd name="connsiteY1" fmla="*/ 390144 h 780288"/>
                <a:gd name="connsiteX2" fmla="*/ 390144 w 780287"/>
                <a:gd name="connsiteY2" fmla="*/ 780288 h 780288"/>
                <a:gd name="connsiteX3" fmla="*/ 780288 w 780287"/>
                <a:gd name="connsiteY3" fmla="*/ 390144 h 780288"/>
                <a:gd name="connsiteX4" fmla="*/ 390144 w 780287"/>
                <a:gd name="connsiteY4" fmla="*/ 0 h 780288"/>
                <a:gd name="connsiteX5" fmla="*/ 390144 w 780287"/>
                <a:gd name="connsiteY5" fmla="*/ 0 h 780288"/>
                <a:gd name="connsiteX6" fmla="*/ 390144 w 780287"/>
                <a:gd name="connsiteY6" fmla="*/ 657130 h 780288"/>
                <a:gd name="connsiteX7" fmla="*/ 123253 w 780287"/>
                <a:gd name="connsiteY7" fmla="*/ 390239 h 780288"/>
                <a:gd name="connsiteX8" fmla="*/ 390144 w 780287"/>
                <a:gd name="connsiteY8" fmla="*/ 123254 h 780288"/>
                <a:gd name="connsiteX9" fmla="*/ 657130 w 780287"/>
                <a:gd name="connsiteY9" fmla="*/ 390239 h 780288"/>
                <a:gd name="connsiteX10" fmla="*/ 390144 w 780287"/>
                <a:gd name="connsiteY10" fmla="*/ 657130 h 780288"/>
                <a:gd name="connsiteX11" fmla="*/ 390144 w 780287"/>
                <a:gd name="connsiteY11" fmla="*/ 657130 h 780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0287" h="780288">
                  <a:moveTo>
                    <a:pt x="390144" y="0"/>
                  </a:moveTo>
                  <a:cubicBezTo>
                    <a:pt x="175069" y="0"/>
                    <a:pt x="0" y="175070"/>
                    <a:pt x="0" y="390144"/>
                  </a:cubicBezTo>
                  <a:cubicBezTo>
                    <a:pt x="0" y="605219"/>
                    <a:pt x="175069" y="780288"/>
                    <a:pt x="390144" y="780288"/>
                  </a:cubicBezTo>
                  <a:cubicBezTo>
                    <a:pt x="605314" y="780288"/>
                    <a:pt x="780288" y="605314"/>
                    <a:pt x="780288" y="390144"/>
                  </a:cubicBezTo>
                  <a:cubicBezTo>
                    <a:pt x="780288" y="175070"/>
                    <a:pt x="605218" y="0"/>
                    <a:pt x="390144" y="0"/>
                  </a:cubicBezTo>
                  <a:lnTo>
                    <a:pt x="390144" y="0"/>
                  </a:lnTo>
                  <a:close/>
                  <a:moveTo>
                    <a:pt x="390144" y="657130"/>
                  </a:moveTo>
                  <a:cubicBezTo>
                    <a:pt x="242983" y="657130"/>
                    <a:pt x="123253" y="537401"/>
                    <a:pt x="123253" y="390239"/>
                  </a:cubicBezTo>
                  <a:cubicBezTo>
                    <a:pt x="123253" y="243078"/>
                    <a:pt x="242983" y="123254"/>
                    <a:pt x="390144" y="123254"/>
                  </a:cubicBezTo>
                  <a:cubicBezTo>
                    <a:pt x="537305" y="123254"/>
                    <a:pt x="657130" y="242983"/>
                    <a:pt x="657130" y="390239"/>
                  </a:cubicBezTo>
                  <a:cubicBezTo>
                    <a:pt x="657130" y="537401"/>
                    <a:pt x="537305" y="657130"/>
                    <a:pt x="390144" y="657130"/>
                  </a:cubicBezTo>
                  <a:lnTo>
                    <a:pt x="390144" y="65713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31" name="图形 2">
            <a:extLst>
              <a:ext uri="{FF2B5EF4-FFF2-40B4-BE49-F238E27FC236}">
                <a16:creationId xmlns:a16="http://schemas.microsoft.com/office/drawing/2014/main" id="{53E3DFD6-7E01-5954-55B0-A1BE51A64E2D}"/>
              </a:ext>
            </a:extLst>
          </p:cNvPr>
          <p:cNvGrpSpPr/>
          <p:nvPr/>
        </p:nvGrpSpPr>
        <p:grpSpPr>
          <a:xfrm>
            <a:off x="7322101" y="2793834"/>
            <a:ext cx="681275" cy="994427"/>
            <a:chOff x="841334" y="78971"/>
            <a:chExt cx="609619" cy="889833"/>
          </a:xfrm>
          <a:solidFill>
            <a:sysClr val="window" lastClr="FFFFFF"/>
          </a:solidFill>
        </p:grpSpPr>
        <p:sp>
          <p:nvSpPr>
            <p:cNvPr id="32" name="任意多边形: 形状 31">
              <a:extLst>
                <a:ext uri="{FF2B5EF4-FFF2-40B4-BE49-F238E27FC236}">
                  <a16:creationId xmlns:a16="http://schemas.microsoft.com/office/drawing/2014/main" id="{6D9601F3-203A-7F32-D737-4AF91FA61F6E}"/>
                </a:ext>
              </a:extLst>
            </p:cNvPr>
            <p:cNvSpPr/>
            <p:nvPr/>
          </p:nvSpPr>
          <p:spPr>
            <a:xfrm>
              <a:off x="841334" y="445092"/>
              <a:ext cx="609619" cy="523711"/>
            </a:xfrm>
            <a:custGeom>
              <a:avLst/>
              <a:gdLst>
                <a:gd name="connsiteX0" fmla="*/ 61255 w 609619"/>
                <a:gd name="connsiteY0" fmla="*/ 426398 h 523711"/>
                <a:gd name="connsiteX1" fmla="*/ 121269 w 609619"/>
                <a:gd name="connsiteY1" fmla="*/ 470474 h 523711"/>
                <a:gd name="connsiteX2" fmla="*/ 225094 w 609619"/>
                <a:gd name="connsiteY2" fmla="*/ 494713 h 523711"/>
                <a:gd name="connsiteX3" fmla="*/ 359098 w 609619"/>
                <a:gd name="connsiteY3" fmla="*/ 496596 h 523711"/>
                <a:gd name="connsiteX4" fmla="*/ 499361 w 609619"/>
                <a:gd name="connsiteY4" fmla="*/ 465037 h 523711"/>
                <a:gd name="connsiteX5" fmla="*/ 547415 w 609619"/>
                <a:gd name="connsiteY5" fmla="*/ 427432 h 523711"/>
                <a:gd name="connsiteX6" fmla="*/ 538186 w 609619"/>
                <a:gd name="connsiteY6" fmla="*/ 426425 h 523711"/>
                <a:gd name="connsiteX7" fmla="*/ 491458 w 609619"/>
                <a:gd name="connsiteY7" fmla="*/ 426345 h 523711"/>
                <a:gd name="connsiteX8" fmla="*/ 473716 w 609619"/>
                <a:gd name="connsiteY8" fmla="*/ 413642 h 523711"/>
                <a:gd name="connsiteX9" fmla="*/ 491166 w 609619"/>
                <a:gd name="connsiteY9" fmla="*/ 400541 h 523711"/>
                <a:gd name="connsiteX10" fmla="*/ 556776 w 609619"/>
                <a:gd name="connsiteY10" fmla="*/ 400648 h 523711"/>
                <a:gd name="connsiteX11" fmla="*/ 569214 w 609619"/>
                <a:gd name="connsiteY11" fmla="*/ 392373 h 523711"/>
                <a:gd name="connsiteX12" fmla="*/ 577833 w 609619"/>
                <a:gd name="connsiteY12" fmla="*/ 267439 h 523711"/>
                <a:gd name="connsiteX13" fmla="*/ 506044 w 609619"/>
                <a:gd name="connsiteY13" fmla="*/ 85248 h 523711"/>
                <a:gd name="connsiteX14" fmla="*/ 470322 w 609619"/>
                <a:gd name="connsiteY14" fmla="*/ 21044 h 523711"/>
                <a:gd name="connsiteX15" fmla="*/ 469924 w 609619"/>
                <a:gd name="connsiteY15" fmla="*/ 4602 h 523711"/>
                <a:gd name="connsiteX16" fmla="*/ 481540 w 609619"/>
                <a:gd name="connsiteY16" fmla="*/ 41 h 523711"/>
                <a:gd name="connsiteX17" fmla="*/ 491352 w 609619"/>
                <a:gd name="connsiteY17" fmla="*/ 7121 h 523711"/>
                <a:gd name="connsiteX18" fmla="*/ 600056 w 609619"/>
                <a:gd name="connsiteY18" fmla="*/ 246700 h 523711"/>
                <a:gd name="connsiteX19" fmla="*/ 588839 w 609619"/>
                <a:gd name="connsiteY19" fmla="*/ 411653 h 523711"/>
                <a:gd name="connsiteX20" fmla="*/ 471727 w 609619"/>
                <a:gd name="connsiteY20" fmla="*/ 504578 h 523711"/>
                <a:gd name="connsiteX21" fmla="*/ 361379 w 609619"/>
                <a:gd name="connsiteY21" fmla="*/ 522638 h 523711"/>
                <a:gd name="connsiteX22" fmla="*/ 243234 w 609619"/>
                <a:gd name="connsiteY22" fmla="*/ 522453 h 523711"/>
                <a:gd name="connsiteX23" fmla="*/ 100107 w 609619"/>
                <a:gd name="connsiteY23" fmla="*/ 489595 h 523711"/>
                <a:gd name="connsiteX24" fmla="*/ 2275 w 609619"/>
                <a:gd name="connsiteY24" fmla="*/ 351559 h 523711"/>
                <a:gd name="connsiteX25" fmla="*/ 24366 w 609619"/>
                <a:gd name="connsiteY25" fmla="*/ 195862 h 523711"/>
                <a:gd name="connsiteX26" fmla="*/ 41684 w 609619"/>
                <a:gd name="connsiteY26" fmla="*/ 187323 h 523711"/>
                <a:gd name="connsiteX27" fmla="*/ 48791 w 609619"/>
                <a:gd name="connsiteY27" fmla="*/ 204587 h 523711"/>
                <a:gd name="connsiteX28" fmla="*/ 27999 w 609619"/>
                <a:gd name="connsiteY28" fmla="*/ 290193 h 523711"/>
                <a:gd name="connsiteX29" fmla="*/ 39642 w 609619"/>
                <a:gd name="connsiteY29" fmla="*/ 391631 h 523711"/>
                <a:gd name="connsiteX30" fmla="*/ 54519 w 609619"/>
                <a:gd name="connsiteY30" fmla="*/ 400674 h 523711"/>
                <a:gd name="connsiteX31" fmla="*/ 414418 w 609619"/>
                <a:gd name="connsiteY31" fmla="*/ 400568 h 523711"/>
                <a:gd name="connsiteX32" fmla="*/ 427307 w 609619"/>
                <a:gd name="connsiteY32" fmla="*/ 401178 h 523711"/>
                <a:gd name="connsiteX33" fmla="*/ 438260 w 609619"/>
                <a:gd name="connsiteY33" fmla="*/ 414066 h 523711"/>
                <a:gd name="connsiteX34" fmla="*/ 427333 w 609619"/>
                <a:gd name="connsiteY34" fmla="*/ 425841 h 523711"/>
                <a:gd name="connsiteX35" fmla="*/ 414445 w 609619"/>
                <a:gd name="connsiteY35" fmla="*/ 426398 h 523711"/>
                <a:gd name="connsiteX36" fmla="*/ 75417 w 609619"/>
                <a:gd name="connsiteY36" fmla="*/ 426425 h 523711"/>
                <a:gd name="connsiteX37" fmla="*/ 61255 w 609619"/>
                <a:gd name="connsiteY37" fmla="*/ 426398 h 523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9619" h="523711">
                  <a:moveTo>
                    <a:pt x="61255" y="426398"/>
                  </a:moveTo>
                  <a:cubicBezTo>
                    <a:pt x="78626" y="448065"/>
                    <a:pt x="98887" y="460768"/>
                    <a:pt x="121269" y="470474"/>
                  </a:cubicBezTo>
                  <a:cubicBezTo>
                    <a:pt x="154392" y="484821"/>
                    <a:pt x="189239" y="493122"/>
                    <a:pt x="225094" y="494713"/>
                  </a:cubicBezTo>
                  <a:cubicBezTo>
                    <a:pt x="269727" y="496702"/>
                    <a:pt x="314466" y="497683"/>
                    <a:pt x="359098" y="496596"/>
                  </a:cubicBezTo>
                  <a:cubicBezTo>
                    <a:pt x="407682" y="495429"/>
                    <a:pt x="455206" y="487075"/>
                    <a:pt x="499361" y="465037"/>
                  </a:cubicBezTo>
                  <a:cubicBezTo>
                    <a:pt x="517341" y="456074"/>
                    <a:pt x="533068" y="444219"/>
                    <a:pt x="547415" y="427432"/>
                  </a:cubicBezTo>
                  <a:cubicBezTo>
                    <a:pt x="543463" y="426982"/>
                    <a:pt x="540838" y="426451"/>
                    <a:pt x="538186" y="426425"/>
                  </a:cubicBezTo>
                  <a:cubicBezTo>
                    <a:pt x="522619" y="426345"/>
                    <a:pt x="507025" y="426478"/>
                    <a:pt x="491458" y="426345"/>
                  </a:cubicBezTo>
                  <a:cubicBezTo>
                    <a:pt x="479286" y="426239"/>
                    <a:pt x="473849" y="422208"/>
                    <a:pt x="473716" y="413642"/>
                  </a:cubicBezTo>
                  <a:cubicBezTo>
                    <a:pt x="473584" y="405209"/>
                    <a:pt x="479471" y="400595"/>
                    <a:pt x="491166" y="400541"/>
                  </a:cubicBezTo>
                  <a:cubicBezTo>
                    <a:pt x="513045" y="400409"/>
                    <a:pt x="534924" y="400250"/>
                    <a:pt x="556776" y="400648"/>
                  </a:cubicBezTo>
                  <a:cubicBezTo>
                    <a:pt x="563459" y="400780"/>
                    <a:pt x="566748" y="398632"/>
                    <a:pt x="569214" y="392373"/>
                  </a:cubicBezTo>
                  <a:cubicBezTo>
                    <a:pt x="585258" y="351586"/>
                    <a:pt x="586505" y="309764"/>
                    <a:pt x="577833" y="267439"/>
                  </a:cubicBezTo>
                  <a:cubicBezTo>
                    <a:pt x="564520" y="202572"/>
                    <a:pt x="537125" y="143141"/>
                    <a:pt x="506044" y="85248"/>
                  </a:cubicBezTo>
                  <a:cubicBezTo>
                    <a:pt x="494455" y="63661"/>
                    <a:pt x="481672" y="42737"/>
                    <a:pt x="470322" y="21044"/>
                  </a:cubicBezTo>
                  <a:cubicBezTo>
                    <a:pt x="467988" y="16562"/>
                    <a:pt x="468174" y="9508"/>
                    <a:pt x="469924" y="4602"/>
                  </a:cubicBezTo>
                  <a:cubicBezTo>
                    <a:pt x="470905" y="1897"/>
                    <a:pt x="477668" y="-331"/>
                    <a:pt x="481540" y="41"/>
                  </a:cubicBezTo>
                  <a:cubicBezTo>
                    <a:pt x="485067" y="385"/>
                    <a:pt x="489390" y="3833"/>
                    <a:pt x="491352" y="7121"/>
                  </a:cubicBezTo>
                  <a:cubicBezTo>
                    <a:pt x="536568" y="82888"/>
                    <a:pt x="578761" y="160246"/>
                    <a:pt x="600056" y="246700"/>
                  </a:cubicBezTo>
                  <a:cubicBezTo>
                    <a:pt x="613794" y="302472"/>
                    <a:pt x="614907" y="358296"/>
                    <a:pt x="588839" y="411653"/>
                  </a:cubicBezTo>
                  <a:cubicBezTo>
                    <a:pt x="564653" y="461139"/>
                    <a:pt x="522486" y="488375"/>
                    <a:pt x="471727" y="504578"/>
                  </a:cubicBezTo>
                  <a:cubicBezTo>
                    <a:pt x="435820" y="516035"/>
                    <a:pt x="398798" y="521498"/>
                    <a:pt x="361379" y="522638"/>
                  </a:cubicBezTo>
                  <a:cubicBezTo>
                    <a:pt x="322024" y="523858"/>
                    <a:pt x="282536" y="524335"/>
                    <a:pt x="243234" y="522453"/>
                  </a:cubicBezTo>
                  <a:cubicBezTo>
                    <a:pt x="193801" y="520092"/>
                    <a:pt x="145137" y="512083"/>
                    <a:pt x="100107" y="489595"/>
                  </a:cubicBezTo>
                  <a:cubicBezTo>
                    <a:pt x="42930" y="461033"/>
                    <a:pt x="11027" y="414597"/>
                    <a:pt x="2275" y="351559"/>
                  </a:cubicBezTo>
                  <a:cubicBezTo>
                    <a:pt x="-5230" y="297486"/>
                    <a:pt x="6784" y="246276"/>
                    <a:pt x="24366" y="195862"/>
                  </a:cubicBezTo>
                  <a:cubicBezTo>
                    <a:pt x="27283" y="187482"/>
                    <a:pt x="34391" y="184008"/>
                    <a:pt x="41684" y="187323"/>
                  </a:cubicBezTo>
                  <a:cubicBezTo>
                    <a:pt x="49030" y="190664"/>
                    <a:pt x="50913" y="196472"/>
                    <a:pt x="48791" y="204587"/>
                  </a:cubicBezTo>
                  <a:cubicBezTo>
                    <a:pt x="41365" y="233016"/>
                    <a:pt x="32375" y="261260"/>
                    <a:pt x="27999" y="290193"/>
                  </a:cubicBezTo>
                  <a:cubicBezTo>
                    <a:pt x="22828" y="324509"/>
                    <a:pt x="26302" y="358773"/>
                    <a:pt x="39642" y="391631"/>
                  </a:cubicBezTo>
                  <a:cubicBezTo>
                    <a:pt x="42824" y="399481"/>
                    <a:pt x="47226" y="400701"/>
                    <a:pt x="54519" y="400674"/>
                  </a:cubicBezTo>
                  <a:cubicBezTo>
                    <a:pt x="174494" y="400515"/>
                    <a:pt x="294470" y="400541"/>
                    <a:pt x="414418" y="400568"/>
                  </a:cubicBezTo>
                  <a:cubicBezTo>
                    <a:pt x="418715" y="400568"/>
                    <a:pt x="423037" y="400648"/>
                    <a:pt x="427307" y="401178"/>
                  </a:cubicBezTo>
                  <a:cubicBezTo>
                    <a:pt x="434759" y="402106"/>
                    <a:pt x="438498" y="406853"/>
                    <a:pt x="438260" y="414066"/>
                  </a:cubicBezTo>
                  <a:cubicBezTo>
                    <a:pt x="438047" y="420749"/>
                    <a:pt x="434573" y="425311"/>
                    <a:pt x="427333" y="425841"/>
                  </a:cubicBezTo>
                  <a:cubicBezTo>
                    <a:pt x="423037" y="426159"/>
                    <a:pt x="418741" y="426398"/>
                    <a:pt x="414445" y="426398"/>
                  </a:cubicBezTo>
                  <a:cubicBezTo>
                    <a:pt x="301444" y="426425"/>
                    <a:pt x="188417" y="426425"/>
                    <a:pt x="75417" y="426425"/>
                  </a:cubicBezTo>
                  <a:cubicBezTo>
                    <a:pt x="71518" y="426398"/>
                    <a:pt x="67620" y="426398"/>
                    <a:pt x="61255" y="426398"/>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3" name="任意多边形: 形状 32">
              <a:extLst>
                <a:ext uri="{FF2B5EF4-FFF2-40B4-BE49-F238E27FC236}">
                  <a16:creationId xmlns:a16="http://schemas.microsoft.com/office/drawing/2014/main" id="{5C1F9D44-19F7-0221-1889-6765FCE0C782}"/>
                </a:ext>
              </a:extLst>
            </p:cNvPr>
            <p:cNvSpPr/>
            <p:nvPr/>
          </p:nvSpPr>
          <p:spPr>
            <a:xfrm>
              <a:off x="888132" y="265440"/>
              <a:ext cx="413146" cy="333837"/>
            </a:xfrm>
            <a:custGeom>
              <a:avLst/>
              <a:gdLst>
                <a:gd name="connsiteX0" fmla="*/ 257935 w 413146"/>
                <a:gd name="connsiteY0" fmla="*/ 181 h 333837"/>
                <a:gd name="connsiteX1" fmla="*/ 307607 w 413146"/>
                <a:gd name="connsiteY1" fmla="*/ 526 h 333837"/>
                <a:gd name="connsiteX2" fmla="*/ 322246 w 413146"/>
                <a:gd name="connsiteY2" fmla="*/ 8031 h 333837"/>
                <a:gd name="connsiteX3" fmla="*/ 409230 w 413146"/>
                <a:gd name="connsiteY3" fmla="*/ 130128 h 333837"/>
                <a:gd name="connsiteX4" fmla="*/ 406472 w 413146"/>
                <a:gd name="connsiteY4" fmla="*/ 151396 h 333837"/>
                <a:gd name="connsiteX5" fmla="*/ 388174 w 413146"/>
                <a:gd name="connsiteY5" fmla="*/ 145191 h 333837"/>
                <a:gd name="connsiteX6" fmla="*/ 349534 w 413146"/>
                <a:gd name="connsiteY6" fmla="*/ 88598 h 333837"/>
                <a:gd name="connsiteX7" fmla="*/ 308243 w 413146"/>
                <a:gd name="connsiteY7" fmla="*/ 32694 h 333837"/>
                <a:gd name="connsiteX8" fmla="*/ 296362 w 413146"/>
                <a:gd name="connsiteY8" fmla="*/ 26409 h 333837"/>
                <a:gd name="connsiteX9" fmla="*/ 218872 w 413146"/>
                <a:gd name="connsiteY9" fmla="*/ 26382 h 333837"/>
                <a:gd name="connsiteX10" fmla="*/ 207707 w 413146"/>
                <a:gd name="connsiteY10" fmla="*/ 32137 h 333837"/>
                <a:gd name="connsiteX11" fmla="*/ 28911 w 413146"/>
                <a:gd name="connsiteY11" fmla="*/ 318922 h 333837"/>
                <a:gd name="connsiteX12" fmla="*/ 22679 w 413146"/>
                <a:gd name="connsiteY12" fmla="*/ 329980 h 333837"/>
                <a:gd name="connsiteX13" fmla="*/ 7828 w 413146"/>
                <a:gd name="connsiteY13" fmla="*/ 333534 h 333837"/>
                <a:gd name="connsiteX14" fmla="*/ 641 w 413146"/>
                <a:gd name="connsiteY14" fmla="*/ 319399 h 333837"/>
                <a:gd name="connsiteX15" fmla="*/ 3876 w 413146"/>
                <a:gd name="connsiteY15" fmla="*/ 311125 h 333837"/>
                <a:gd name="connsiteX16" fmla="*/ 192458 w 413146"/>
                <a:gd name="connsiteY16" fmla="*/ 8323 h 333837"/>
                <a:gd name="connsiteX17" fmla="*/ 209245 w 413146"/>
                <a:gd name="connsiteY17" fmla="*/ 75 h 333837"/>
                <a:gd name="connsiteX18" fmla="*/ 257935 w 413146"/>
                <a:gd name="connsiteY18" fmla="*/ 181 h 333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3146" h="333837">
                  <a:moveTo>
                    <a:pt x="257935" y="181"/>
                  </a:moveTo>
                  <a:cubicBezTo>
                    <a:pt x="274484" y="181"/>
                    <a:pt x="291085" y="-402"/>
                    <a:pt x="307607" y="526"/>
                  </a:cubicBezTo>
                  <a:cubicBezTo>
                    <a:pt x="312698" y="817"/>
                    <a:pt x="319328" y="4000"/>
                    <a:pt x="322246" y="8031"/>
                  </a:cubicBezTo>
                  <a:cubicBezTo>
                    <a:pt x="351603" y="48447"/>
                    <a:pt x="380430" y="89287"/>
                    <a:pt x="409230" y="130128"/>
                  </a:cubicBezTo>
                  <a:cubicBezTo>
                    <a:pt x="415436" y="138932"/>
                    <a:pt x="414083" y="147339"/>
                    <a:pt x="406472" y="151396"/>
                  </a:cubicBezTo>
                  <a:cubicBezTo>
                    <a:pt x="398225" y="155799"/>
                    <a:pt x="392788" y="152006"/>
                    <a:pt x="388174" y="145191"/>
                  </a:cubicBezTo>
                  <a:cubicBezTo>
                    <a:pt x="375391" y="126256"/>
                    <a:pt x="362741" y="107241"/>
                    <a:pt x="349534" y="88598"/>
                  </a:cubicBezTo>
                  <a:cubicBezTo>
                    <a:pt x="336142" y="69689"/>
                    <a:pt x="322405" y="51019"/>
                    <a:pt x="308243" y="32694"/>
                  </a:cubicBezTo>
                  <a:cubicBezTo>
                    <a:pt x="305697" y="29406"/>
                    <a:pt x="300420" y="26489"/>
                    <a:pt x="296362" y="26409"/>
                  </a:cubicBezTo>
                  <a:cubicBezTo>
                    <a:pt x="270532" y="25852"/>
                    <a:pt x="244702" y="25879"/>
                    <a:pt x="218872" y="26382"/>
                  </a:cubicBezTo>
                  <a:cubicBezTo>
                    <a:pt x="215053" y="26462"/>
                    <a:pt x="210041" y="29087"/>
                    <a:pt x="207707" y="32137"/>
                  </a:cubicBezTo>
                  <a:cubicBezTo>
                    <a:pt x="139392" y="122278"/>
                    <a:pt x="77628" y="216555"/>
                    <a:pt x="28911" y="318922"/>
                  </a:cubicBezTo>
                  <a:cubicBezTo>
                    <a:pt x="27055" y="322793"/>
                    <a:pt x="25835" y="327965"/>
                    <a:pt x="22679" y="329980"/>
                  </a:cubicBezTo>
                  <a:cubicBezTo>
                    <a:pt x="18542" y="332632"/>
                    <a:pt x="12336" y="334621"/>
                    <a:pt x="7828" y="333534"/>
                  </a:cubicBezTo>
                  <a:cubicBezTo>
                    <a:pt x="1755" y="332075"/>
                    <a:pt x="-1454" y="326347"/>
                    <a:pt x="641" y="319399"/>
                  </a:cubicBezTo>
                  <a:cubicBezTo>
                    <a:pt x="1489" y="316561"/>
                    <a:pt x="2630" y="313803"/>
                    <a:pt x="3876" y="311125"/>
                  </a:cubicBezTo>
                  <a:cubicBezTo>
                    <a:pt x="54794" y="202765"/>
                    <a:pt x="120324" y="103475"/>
                    <a:pt x="192458" y="8323"/>
                  </a:cubicBezTo>
                  <a:cubicBezTo>
                    <a:pt x="196887" y="2488"/>
                    <a:pt x="201952" y="-58"/>
                    <a:pt x="209245" y="75"/>
                  </a:cubicBezTo>
                  <a:cubicBezTo>
                    <a:pt x="225475" y="420"/>
                    <a:pt x="241705" y="181"/>
                    <a:pt x="257935" y="181"/>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4" name="任意多边形: 形状 33">
              <a:extLst>
                <a:ext uri="{FF2B5EF4-FFF2-40B4-BE49-F238E27FC236}">
                  <a16:creationId xmlns:a16="http://schemas.microsoft.com/office/drawing/2014/main" id="{52F4367E-E90E-B256-869B-58403BACCF86}"/>
                </a:ext>
              </a:extLst>
            </p:cNvPr>
            <p:cNvSpPr/>
            <p:nvPr/>
          </p:nvSpPr>
          <p:spPr>
            <a:xfrm>
              <a:off x="1090429" y="567919"/>
              <a:ext cx="110932" cy="109978"/>
            </a:xfrm>
            <a:custGeom>
              <a:avLst/>
              <a:gdLst>
                <a:gd name="connsiteX0" fmla="*/ 55029 w 110932"/>
                <a:gd name="connsiteY0" fmla="*/ 109978 h 109978"/>
                <a:gd name="connsiteX1" fmla="*/ 0 w 110932"/>
                <a:gd name="connsiteY1" fmla="*/ 55082 h 109978"/>
                <a:gd name="connsiteX2" fmla="*/ 55851 w 110932"/>
                <a:gd name="connsiteY2" fmla="*/ 0 h 109978"/>
                <a:gd name="connsiteX3" fmla="*/ 110932 w 110932"/>
                <a:gd name="connsiteY3" fmla="*/ 54923 h 109978"/>
                <a:gd name="connsiteX4" fmla="*/ 55029 w 110932"/>
                <a:gd name="connsiteY4" fmla="*/ 109978 h 109978"/>
                <a:gd name="connsiteX5" fmla="*/ 55983 w 110932"/>
                <a:gd name="connsiteY5" fmla="*/ 26122 h 109978"/>
                <a:gd name="connsiteX6" fmla="*/ 26440 w 110932"/>
                <a:gd name="connsiteY6" fmla="*/ 54472 h 109978"/>
                <a:gd name="connsiteX7" fmla="*/ 54975 w 110932"/>
                <a:gd name="connsiteY7" fmla="*/ 83856 h 109978"/>
                <a:gd name="connsiteX8" fmla="*/ 84545 w 110932"/>
                <a:gd name="connsiteY8" fmla="*/ 55506 h 109978"/>
                <a:gd name="connsiteX9" fmla="*/ 55983 w 110932"/>
                <a:gd name="connsiteY9" fmla="*/ 26122 h 10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32" h="109978">
                  <a:moveTo>
                    <a:pt x="55029" y="109978"/>
                  </a:moveTo>
                  <a:cubicBezTo>
                    <a:pt x="24796" y="109845"/>
                    <a:pt x="53" y="85155"/>
                    <a:pt x="0" y="55082"/>
                  </a:cubicBezTo>
                  <a:cubicBezTo>
                    <a:pt x="-53" y="24637"/>
                    <a:pt x="25061" y="-106"/>
                    <a:pt x="55851" y="0"/>
                  </a:cubicBezTo>
                  <a:cubicBezTo>
                    <a:pt x="86110" y="106"/>
                    <a:pt x="110853" y="24796"/>
                    <a:pt x="110932" y="54923"/>
                  </a:cubicBezTo>
                  <a:cubicBezTo>
                    <a:pt x="110985" y="85341"/>
                    <a:pt x="85844" y="110110"/>
                    <a:pt x="55029" y="109978"/>
                  </a:cubicBezTo>
                  <a:close/>
                  <a:moveTo>
                    <a:pt x="55983" y="26122"/>
                  </a:moveTo>
                  <a:cubicBezTo>
                    <a:pt x="39833" y="25937"/>
                    <a:pt x="26785" y="38454"/>
                    <a:pt x="26440" y="54472"/>
                  </a:cubicBezTo>
                  <a:cubicBezTo>
                    <a:pt x="26096" y="70251"/>
                    <a:pt x="39090" y="83644"/>
                    <a:pt x="54975" y="83856"/>
                  </a:cubicBezTo>
                  <a:cubicBezTo>
                    <a:pt x="71020" y="84068"/>
                    <a:pt x="84200" y="71418"/>
                    <a:pt x="84545" y="55506"/>
                  </a:cubicBezTo>
                  <a:cubicBezTo>
                    <a:pt x="84863" y="39700"/>
                    <a:pt x="71842" y="26308"/>
                    <a:pt x="55983" y="26122"/>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5" name="任意多边形: 形状 34">
              <a:extLst>
                <a:ext uri="{FF2B5EF4-FFF2-40B4-BE49-F238E27FC236}">
                  <a16:creationId xmlns:a16="http://schemas.microsoft.com/office/drawing/2014/main" id="{BFE9C732-5B4E-28F4-505F-5DE93B706731}"/>
                </a:ext>
              </a:extLst>
            </p:cNvPr>
            <p:cNvSpPr/>
            <p:nvPr/>
          </p:nvSpPr>
          <p:spPr>
            <a:xfrm>
              <a:off x="1024352" y="79020"/>
              <a:ext cx="81897" cy="154698"/>
            </a:xfrm>
            <a:custGeom>
              <a:avLst/>
              <a:gdLst>
                <a:gd name="connsiteX0" fmla="*/ 81750 w 81897"/>
                <a:gd name="connsiteY0" fmla="*/ 90149 h 154698"/>
                <a:gd name="connsiteX1" fmla="*/ 81697 w 81897"/>
                <a:gd name="connsiteY1" fmla="*/ 138813 h 154698"/>
                <a:gd name="connsiteX2" fmla="*/ 68756 w 81897"/>
                <a:gd name="connsiteY2" fmla="*/ 154698 h 154698"/>
                <a:gd name="connsiteX3" fmla="*/ 55973 w 81897"/>
                <a:gd name="connsiteY3" fmla="*/ 138786 h 154698"/>
                <a:gd name="connsiteX4" fmla="*/ 55522 w 81897"/>
                <a:gd name="connsiteY4" fmla="*/ 44456 h 154698"/>
                <a:gd name="connsiteX5" fmla="*/ 46877 w 81897"/>
                <a:gd name="connsiteY5" fmla="*/ 28544 h 154698"/>
                <a:gd name="connsiteX6" fmla="*/ 31575 w 81897"/>
                <a:gd name="connsiteY6" fmla="*/ 30135 h 154698"/>
                <a:gd name="connsiteX7" fmla="*/ 25979 w 81897"/>
                <a:gd name="connsiteY7" fmla="*/ 40849 h 154698"/>
                <a:gd name="connsiteX8" fmla="*/ 11181 w 81897"/>
                <a:gd name="connsiteY8" fmla="*/ 53605 h 154698"/>
                <a:gd name="connsiteX9" fmla="*/ 16 w 81897"/>
                <a:gd name="connsiteY9" fmla="*/ 37852 h 154698"/>
                <a:gd name="connsiteX10" fmla="*/ 40035 w 81897"/>
                <a:gd name="connsiteY10" fmla="*/ 9 h 154698"/>
                <a:gd name="connsiteX11" fmla="*/ 81565 w 81897"/>
                <a:gd name="connsiteY11" fmla="*/ 39497 h 154698"/>
                <a:gd name="connsiteX12" fmla="*/ 81697 w 81897"/>
                <a:gd name="connsiteY12" fmla="*/ 90123 h 154698"/>
                <a:gd name="connsiteX13" fmla="*/ 81750 w 81897"/>
                <a:gd name="connsiteY13" fmla="*/ 90149 h 154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1897" h="154698">
                  <a:moveTo>
                    <a:pt x="81750" y="90149"/>
                  </a:moveTo>
                  <a:cubicBezTo>
                    <a:pt x="81750" y="106379"/>
                    <a:pt x="81856" y="122583"/>
                    <a:pt x="81697" y="138813"/>
                  </a:cubicBezTo>
                  <a:cubicBezTo>
                    <a:pt x="81618" y="147830"/>
                    <a:pt x="75783" y="154725"/>
                    <a:pt x="68756" y="154698"/>
                  </a:cubicBezTo>
                  <a:cubicBezTo>
                    <a:pt x="61489" y="154672"/>
                    <a:pt x="56000" y="148148"/>
                    <a:pt x="55973" y="138786"/>
                  </a:cubicBezTo>
                  <a:cubicBezTo>
                    <a:pt x="55867" y="107334"/>
                    <a:pt x="56344" y="75882"/>
                    <a:pt x="55522" y="44456"/>
                  </a:cubicBezTo>
                  <a:cubicBezTo>
                    <a:pt x="55390" y="38913"/>
                    <a:pt x="51359" y="31806"/>
                    <a:pt x="46877" y="28544"/>
                  </a:cubicBezTo>
                  <a:cubicBezTo>
                    <a:pt x="43668" y="26210"/>
                    <a:pt x="36083" y="27934"/>
                    <a:pt x="31575" y="30135"/>
                  </a:cubicBezTo>
                  <a:cubicBezTo>
                    <a:pt x="28631" y="31567"/>
                    <a:pt x="27040" y="36924"/>
                    <a:pt x="25979" y="40849"/>
                  </a:cubicBezTo>
                  <a:cubicBezTo>
                    <a:pt x="23831" y="48646"/>
                    <a:pt x="20224" y="54639"/>
                    <a:pt x="11181" y="53605"/>
                  </a:cubicBezTo>
                  <a:cubicBezTo>
                    <a:pt x="2085" y="52571"/>
                    <a:pt x="-222" y="46153"/>
                    <a:pt x="16" y="37852"/>
                  </a:cubicBezTo>
                  <a:cubicBezTo>
                    <a:pt x="600" y="18095"/>
                    <a:pt x="19137" y="433"/>
                    <a:pt x="40035" y="9"/>
                  </a:cubicBezTo>
                  <a:cubicBezTo>
                    <a:pt x="62099" y="-442"/>
                    <a:pt x="80663" y="16769"/>
                    <a:pt x="81565" y="39497"/>
                  </a:cubicBezTo>
                  <a:cubicBezTo>
                    <a:pt x="82228" y="56363"/>
                    <a:pt x="81697" y="73256"/>
                    <a:pt x="81697" y="90123"/>
                  </a:cubicBezTo>
                  <a:cubicBezTo>
                    <a:pt x="81724" y="90149"/>
                    <a:pt x="81750" y="90149"/>
                    <a:pt x="81750" y="90149"/>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6" name="任意多边形: 形状 35">
              <a:extLst>
                <a:ext uri="{FF2B5EF4-FFF2-40B4-BE49-F238E27FC236}">
                  <a16:creationId xmlns:a16="http://schemas.microsoft.com/office/drawing/2014/main" id="{8C875893-CE5D-5CDB-1752-F754387E76C6}"/>
                </a:ext>
              </a:extLst>
            </p:cNvPr>
            <p:cNvSpPr/>
            <p:nvPr/>
          </p:nvSpPr>
          <p:spPr>
            <a:xfrm>
              <a:off x="1185590" y="78971"/>
              <a:ext cx="81687" cy="153675"/>
            </a:xfrm>
            <a:custGeom>
              <a:avLst/>
              <a:gdLst>
                <a:gd name="connsiteX0" fmla="*/ 97 w 81687"/>
                <a:gd name="connsiteY0" fmla="*/ 89880 h 153675"/>
                <a:gd name="connsiteX1" fmla="*/ 177 w 81687"/>
                <a:gd name="connsiteY1" fmla="*/ 41216 h 153675"/>
                <a:gd name="connsiteX2" fmla="*/ 34228 w 81687"/>
                <a:gd name="connsiteY2" fmla="*/ 721 h 153675"/>
                <a:gd name="connsiteX3" fmla="*/ 78118 w 81687"/>
                <a:gd name="connsiteY3" fmla="*/ 24032 h 153675"/>
                <a:gd name="connsiteX4" fmla="*/ 81646 w 81687"/>
                <a:gd name="connsiteY4" fmla="*/ 41216 h 153675"/>
                <a:gd name="connsiteX5" fmla="*/ 71356 w 81687"/>
                <a:gd name="connsiteY5" fmla="*/ 53628 h 153675"/>
                <a:gd name="connsiteX6" fmla="*/ 56982 w 81687"/>
                <a:gd name="connsiteY6" fmla="*/ 44399 h 153675"/>
                <a:gd name="connsiteX7" fmla="*/ 56399 w 81687"/>
                <a:gd name="connsiteY7" fmla="*/ 42516 h 153675"/>
                <a:gd name="connsiteX8" fmla="*/ 39028 w 81687"/>
                <a:gd name="connsiteY8" fmla="*/ 26710 h 153675"/>
                <a:gd name="connsiteX9" fmla="*/ 25954 w 81687"/>
                <a:gd name="connsiteY9" fmla="*/ 46812 h 153675"/>
                <a:gd name="connsiteX10" fmla="*/ 25981 w 81687"/>
                <a:gd name="connsiteY10" fmla="*/ 139154 h 153675"/>
                <a:gd name="connsiteX11" fmla="*/ 15664 w 81687"/>
                <a:gd name="connsiteY11" fmla="*/ 153660 h 153675"/>
                <a:gd name="connsiteX12" fmla="*/ 1927 w 81687"/>
                <a:gd name="connsiteY12" fmla="*/ 146924 h 153675"/>
                <a:gd name="connsiteX13" fmla="*/ 203 w 81687"/>
                <a:gd name="connsiteY13" fmla="*/ 137536 h 153675"/>
                <a:gd name="connsiteX14" fmla="*/ 97 w 81687"/>
                <a:gd name="connsiteY14" fmla="*/ 89880 h 15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687" h="153675">
                  <a:moveTo>
                    <a:pt x="97" y="89880"/>
                  </a:moveTo>
                  <a:cubicBezTo>
                    <a:pt x="97" y="73650"/>
                    <a:pt x="-168" y="57446"/>
                    <a:pt x="177" y="41216"/>
                  </a:cubicBezTo>
                  <a:cubicBezTo>
                    <a:pt x="628" y="20186"/>
                    <a:pt x="13649" y="5017"/>
                    <a:pt x="34228" y="721"/>
                  </a:cubicBezTo>
                  <a:cubicBezTo>
                    <a:pt x="51148" y="-2806"/>
                    <a:pt x="70136" y="6873"/>
                    <a:pt x="78118" y="24032"/>
                  </a:cubicBezTo>
                  <a:cubicBezTo>
                    <a:pt x="80532" y="29203"/>
                    <a:pt x="81221" y="35409"/>
                    <a:pt x="81646" y="41216"/>
                  </a:cubicBezTo>
                  <a:cubicBezTo>
                    <a:pt x="82149" y="48111"/>
                    <a:pt x="78065" y="52514"/>
                    <a:pt x="71356" y="53628"/>
                  </a:cubicBezTo>
                  <a:cubicBezTo>
                    <a:pt x="64063" y="54848"/>
                    <a:pt x="59449" y="51108"/>
                    <a:pt x="56982" y="44399"/>
                  </a:cubicBezTo>
                  <a:cubicBezTo>
                    <a:pt x="56744" y="43789"/>
                    <a:pt x="56558" y="43152"/>
                    <a:pt x="56399" y="42516"/>
                  </a:cubicBezTo>
                  <a:cubicBezTo>
                    <a:pt x="53137" y="30343"/>
                    <a:pt x="47647" y="25331"/>
                    <a:pt x="39028" y="26710"/>
                  </a:cubicBezTo>
                  <a:cubicBezTo>
                    <a:pt x="29773" y="28195"/>
                    <a:pt x="25981" y="33870"/>
                    <a:pt x="25954" y="46812"/>
                  </a:cubicBezTo>
                  <a:cubicBezTo>
                    <a:pt x="25901" y="77601"/>
                    <a:pt x="25875" y="108391"/>
                    <a:pt x="25981" y="139154"/>
                  </a:cubicBezTo>
                  <a:cubicBezTo>
                    <a:pt x="26007" y="146712"/>
                    <a:pt x="23196" y="153156"/>
                    <a:pt x="15664" y="153660"/>
                  </a:cubicBezTo>
                  <a:cubicBezTo>
                    <a:pt x="11156" y="153952"/>
                    <a:pt x="5799" y="150186"/>
                    <a:pt x="1927" y="146924"/>
                  </a:cubicBezTo>
                  <a:cubicBezTo>
                    <a:pt x="44" y="145333"/>
                    <a:pt x="230" y="140771"/>
                    <a:pt x="203" y="137536"/>
                  </a:cubicBezTo>
                  <a:cubicBezTo>
                    <a:pt x="18" y="121651"/>
                    <a:pt x="97" y="105765"/>
                    <a:pt x="97" y="89880"/>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7" name="任意多边形: 形状 36">
              <a:extLst>
                <a:ext uri="{FF2B5EF4-FFF2-40B4-BE49-F238E27FC236}">
                  <a16:creationId xmlns:a16="http://schemas.microsoft.com/office/drawing/2014/main" id="{407D110D-BEC6-FBAA-C149-69EC9D0E6CA7}"/>
                </a:ext>
              </a:extLst>
            </p:cNvPr>
            <p:cNvSpPr/>
            <p:nvPr/>
          </p:nvSpPr>
          <p:spPr>
            <a:xfrm>
              <a:off x="1104378" y="722344"/>
              <a:ext cx="83021" cy="82478"/>
            </a:xfrm>
            <a:custGeom>
              <a:avLst/>
              <a:gdLst>
                <a:gd name="connsiteX0" fmla="*/ 41079 w 83021"/>
                <a:gd name="connsiteY0" fmla="*/ 82476 h 82478"/>
                <a:gd name="connsiteX1" fmla="*/ 0 w 83021"/>
                <a:gd name="connsiteY1" fmla="*/ 41000 h 82478"/>
                <a:gd name="connsiteX2" fmla="*/ 41450 w 83021"/>
                <a:gd name="connsiteY2" fmla="*/ 0 h 82478"/>
                <a:gd name="connsiteX3" fmla="*/ 83007 w 83021"/>
                <a:gd name="connsiteY3" fmla="*/ 41875 h 82478"/>
                <a:gd name="connsiteX4" fmla="*/ 41079 w 83021"/>
                <a:gd name="connsiteY4" fmla="*/ 82476 h 82478"/>
                <a:gd name="connsiteX5" fmla="*/ 41424 w 83021"/>
                <a:gd name="connsiteY5" fmla="*/ 26652 h 82478"/>
                <a:gd name="connsiteX6" fmla="*/ 26705 w 83021"/>
                <a:gd name="connsiteY6" fmla="*/ 41530 h 82478"/>
                <a:gd name="connsiteX7" fmla="*/ 41106 w 83021"/>
                <a:gd name="connsiteY7" fmla="*/ 56301 h 82478"/>
                <a:gd name="connsiteX8" fmla="*/ 56328 w 83021"/>
                <a:gd name="connsiteY8" fmla="*/ 41371 h 82478"/>
                <a:gd name="connsiteX9" fmla="*/ 41424 w 83021"/>
                <a:gd name="connsiteY9" fmla="*/ 26652 h 8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021" h="82478">
                  <a:moveTo>
                    <a:pt x="41079" y="82476"/>
                  </a:moveTo>
                  <a:cubicBezTo>
                    <a:pt x="18803" y="82238"/>
                    <a:pt x="-27" y="63223"/>
                    <a:pt x="0" y="41000"/>
                  </a:cubicBezTo>
                  <a:cubicBezTo>
                    <a:pt x="27" y="19015"/>
                    <a:pt x="19200" y="53"/>
                    <a:pt x="41450" y="0"/>
                  </a:cubicBezTo>
                  <a:cubicBezTo>
                    <a:pt x="64072" y="-53"/>
                    <a:pt x="83643" y="19651"/>
                    <a:pt x="83007" y="41875"/>
                  </a:cubicBezTo>
                  <a:cubicBezTo>
                    <a:pt x="82370" y="64284"/>
                    <a:pt x="63329" y="82715"/>
                    <a:pt x="41079" y="82476"/>
                  </a:cubicBezTo>
                  <a:close/>
                  <a:moveTo>
                    <a:pt x="41424" y="26652"/>
                  </a:moveTo>
                  <a:cubicBezTo>
                    <a:pt x="32725" y="26679"/>
                    <a:pt x="26520" y="32938"/>
                    <a:pt x="26705" y="41530"/>
                  </a:cubicBezTo>
                  <a:cubicBezTo>
                    <a:pt x="26864" y="49221"/>
                    <a:pt x="33494" y="56036"/>
                    <a:pt x="41106" y="56301"/>
                  </a:cubicBezTo>
                  <a:cubicBezTo>
                    <a:pt x="48929" y="56567"/>
                    <a:pt x="56275" y="49380"/>
                    <a:pt x="56328" y="41371"/>
                  </a:cubicBezTo>
                  <a:cubicBezTo>
                    <a:pt x="56407" y="32752"/>
                    <a:pt x="50175" y="26599"/>
                    <a:pt x="41424" y="26652"/>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8" name="任意多边形: 形状 37">
              <a:extLst>
                <a:ext uri="{FF2B5EF4-FFF2-40B4-BE49-F238E27FC236}">
                  <a16:creationId xmlns:a16="http://schemas.microsoft.com/office/drawing/2014/main" id="{32CB32B5-8F7F-8734-8CC1-11D6963B8E85}"/>
                </a:ext>
              </a:extLst>
            </p:cNvPr>
            <p:cNvSpPr/>
            <p:nvPr/>
          </p:nvSpPr>
          <p:spPr>
            <a:xfrm>
              <a:off x="992489" y="722370"/>
              <a:ext cx="81842" cy="82452"/>
            </a:xfrm>
            <a:custGeom>
              <a:avLst/>
              <a:gdLst>
                <a:gd name="connsiteX0" fmla="*/ 81842 w 81842"/>
                <a:gd name="connsiteY0" fmla="*/ 40894 h 82452"/>
                <a:gd name="connsiteX1" fmla="*/ 41426 w 81842"/>
                <a:gd name="connsiteY1" fmla="*/ 82450 h 82452"/>
                <a:gd name="connsiteX2" fmla="*/ 2 w 81842"/>
                <a:gd name="connsiteY2" fmla="*/ 41901 h 82452"/>
                <a:gd name="connsiteX3" fmla="*/ 40922 w 81842"/>
                <a:gd name="connsiteY3" fmla="*/ 0 h 82452"/>
                <a:gd name="connsiteX4" fmla="*/ 81842 w 81842"/>
                <a:gd name="connsiteY4" fmla="*/ 40894 h 82452"/>
                <a:gd name="connsiteX5" fmla="*/ 55932 w 81842"/>
                <a:gd name="connsiteY5" fmla="*/ 41344 h 82452"/>
                <a:gd name="connsiteX6" fmla="*/ 40790 w 81842"/>
                <a:gd name="connsiteY6" fmla="*/ 26600 h 82452"/>
                <a:gd name="connsiteX7" fmla="*/ 26124 w 81842"/>
                <a:gd name="connsiteY7" fmla="*/ 40602 h 82452"/>
                <a:gd name="connsiteX8" fmla="*/ 40578 w 81842"/>
                <a:gd name="connsiteY8" fmla="*/ 56275 h 82452"/>
                <a:gd name="connsiteX9" fmla="*/ 55932 w 81842"/>
                <a:gd name="connsiteY9" fmla="*/ 41344 h 82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842" h="82452">
                  <a:moveTo>
                    <a:pt x="81842" y="40894"/>
                  </a:moveTo>
                  <a:cubicBezTo>
                    <a:pt x="81922" y="63621"/>
                    <a:pt x="63835" y="82211"/>
                    <a:pt x="41426" y="82450"/>
                  </a:cubicBezTo>
                  <a:cubicBezTo>
                    <a:pt x="18858" y="82689"/>
                    <a:pt x="215" y="64417"/>
                    <a:pt x="2" y="41901"/>
                  </a:cubicBezTo>
                  <a:cubicBezTo>
                    <a:pt x="-236" y="18458"/>
                    <a:pt x="17691" y="80"/>
                    <a:pt x="40922" y="0"/>
                  </a:cubicBezTo>
                  <a:cubicBezTo>
                    <a:pt x="63544" y="-79"/>
                    <a:pt x="81763" y="18087"/>
                    <a:pt x="81842" y="40894"/>
                  </a:cubicBezTo>
                  <a:close/>
                  <a:moveTo>
                    <a:pt x="55932" y="41344"/>
                  </a:moveTo>
                  <a:cubicBezTo>
                    <a:pt x="56012" y="33070"/>
                    <a:pt x="49329" y="26546"/>
                    <a:pt x="40790" y="26600"/>
                  </a:cubicBezTo>
                  <a:cubicBezTo>
                    <a:pt x="32436" y="26653"/>
                    <a:pt x="26416" y="32407"/>
                    <a:pt x="26124" y="40602"/>
                  </a:cubicBezTo>
                  <a:cubicBezTo>
                    <a:pt x="25833" y="48797"/>
                    <a:pt x="32489" y="56036"/>
                    <a:pt x="40578" y="56275"/>
                  </a:cubicBezTo>
                  <a:cubicBezTo>
                    <a:pt x="48507" y="56514"/>
                    <a:pt x="55853" y="49380"/>
                    <a:pt x="55932" y="41344"/>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9" name="任意多边形: 形状 38">
              <a:extLst>
                <a:ext uri="{FF2B5EF4-FFF2-40B4-BE49-F238E27FC236}">
                  <a16:creationId xmlns:a16="http://schemas.microsoft.com/office/drawing/2014/main" id="{94BA8BEF-EDE0-B9CA-B5F9-A3856A9CA24A}"/>
                </a:ext>
              </a:extLst>
            </p:cNvPr>
            <p:cNvSpPr/>
            <p:nvPr/>
          </p:nvSpPr>
          <p:spPr>
            <a:xfrm>
              <a:off x="1217479" y="722344"/>
              <a:ext cx="81848" cy="82477"/>
            </a:xfrm>
            <a:custGeom>
              <a:avLst/>
              <a:gdLst>
                <a:gd name="connsiteX0" fmla="*/ 81845 w 81848"/>
                <a:gd name="connsiteY0" fmla="*/ 41769 h 82477"/>
                <a:gd name="connsiteX1" fmla="*/ 40554 w 81848"/>
                <a:gd name="connsiteY1" fmla="*/ 82476 h 82477"/>
                <a:gd name="connsiteX2" fmla="*/ 6 w 81848"/>
                <a:gd name="connsiteY2" fmla="*/ 40071 h 82477"/>
                <a:gd name="connsiteX3" fmla="*/ 40766 w 81848"/>
                <a:gd name="connsiteY3" fmla="*/ 0 h 82477"/>
                <a:gd name="connsiteX4" fmla="*/ 81845 w 81848"/>
                <a:gd name="connsiteY4" fmla="*/ 41769 h 82477"/>
                <a:gd name="connsiteX5" fmla="*/ 40926 w 81848"/>
                <a:gd name="connsiteY5" fmla="*/ 26626 h 82477"/>
                <a:gd name="connsiteX6" fmla="*/ 25889 w 81848"/>
                <a:gd name="connsiteY6" fmla="*/ 41477 h 82477"/>
                <a:gd name="connsiteX7" fmla="*/ 41376 w 81848"/>
                <a:gd name="connsiteY7" fmla="*/ 56301 h 82477"/>
                <a:gd name="connsiteX8" fmla="*/ 55750 w 81848"/>
                <a:gd name="connsiteY8" fmla="*/ 41503 h 82477"/>
                <a:gd name="connsiteX9" fmla="*/ 40926 w 81848"/>
                <a:gd name="connsiteY9" fmla="*/ 26626 h 82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848" h="82477">
                  <a:moveTo>
                    <a:pt x="81845" y="41769"/>
                  </a:moveTo>
                  <a:cubicBezTo>
                    <a:pt x="81607" y="64337"/>
                    <a:pt x="63043" y="82635"/>
                    <a:pt x="40554" y="82476"/>
                  </a:cubicBezTo>
                  <a:cubicBezTo>
                    <a:pt x="17800" y="82317"/>
                    <a:pt x="-366" y="63329"/>
                    <a:pt x="6" y="40071"/>
                  </a:cubicBezTo>
                  <a:cubicBezTo>
                    <a:pt x="350" y="17901"/>
                    <a:pt x="18516" y="53"/>
                    <a:pt x="40766" y="0"/>
                  </a:cubicBezTo>
                  <a:cubicBezTo>
                    <a:pt x="63945" y="-27"/>
                    <a:pt x="82111" y="18405"/>
                    <a:pt x="81845" y="41769"/>
                  </a:cubicBezTo>
                  <a:close/>
                  <a:moveTo>
                    <a:pt x="40926" y="26626"/>
                  </a:moveTo>
                  <a:cubicBezTo>
                    <a:pt x="32413" y="26626"/>
                    <a:pt x="25703" y="33229"/>
                    <a:pt x="25889" y="41477"/>
                  </a:cubicBezTo>
                  <a:cubicBezTo>
                    <a:pt x="26074" y="49565"/>
                    <a:pt x="33420" y="56593"/>
                    <a:pt x="41376" y="56301"/>
                  </a:cubicBezTo>
                  <a:cubicBezTo>
                    <a:pt x="49067" y="56010"/>
                    <a:pt x="55591" y="49274"/>
                    <a:pt x="55750" y="41503"/>
                  </a:cubicBezTo>
                  <a:cubicBezTo>
                    <a:pt x="55909" y="32884"/>
                    <a:pt x="49651" y="26626"/>
                    <a:pt x="40926" y="26626"/>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0" name="任意多边形: 形状 39">
              <a:extLst>
                <a:ext uri="{FF2B5EF4-FFF2-40B4-BE49-F238E27FC236}">
                  <a16:creationId xmlns:a16="http://schemas.microsoft.com/office/drawing/2014/main" id="{5AA0A8C1-3DD1-3694-D814-78406B0C7BF0}"/>
                </a:ext>
              </a:extLst>
            </p:cNvPr>
            <p:cNvSpPr/>
            <p:nvPr/>
          </p:nvSpPr>
          <p:spPr>
            <a:xfrm>
              <a:off x="1132627" y="134902"/>
              <a:ext cx="26513" cy="42462"/>
            </a:xfrm>
            <a:custGeom>
              <a:avLst/>
              <a:gdLst>
                <a:gd name="connsiteX0" fmla="*/ 26382 w 26513"/>
                <a:gd name="connsiteY0" fmla="*/ 21511 h 42462"/>
                <a:gd name="connsiteX1" fmla="*/ 26356 w 26513"/>
                <a:gd name="connsiteY1" fmla="*/ 28406 h 42462"/>
                <a:gd name="connsiteX2" fmla="*/ 13043 w 26513"/>
                <a:gd name="connsiteY2" fmla="*/ 42461 h 42462"/>
                <a:gd name="connsiteX3" fmla="*/ 287 w 26513"/>
                <a:gd name="connsiteY3" fmla="*/ 28883 h 42462"/>
                <a:gd name="connsiteX4" fmla="*/ 234 w 26513"/>
                <a:gd name="connsiteY4" fmla="*/ 14085 h 42462"/>
                <a:gd name="connsiteX5" fmla="*/ 13546 w 26513"/>
                <a:gd name="connsiteY5" fmla="*/ 3 h 42462"/>
                <a:gd name="connsiteX6" fmla="*/ 26435 w 26513"/>
                <a:gd name="connsiteY6" fmla="*/ 14562 h 42462"/>
                <a:gd name="connsiteX7" fmla="*/ 26462 w 26513"/>
                <a:gd name="connsiteY7" fmla="*/ 21484 h 42462"/>
                <a:gd name="connsiteX8" fmla="*/ 26382 w 26513"/>
                <a:gd name="connsiteY8" fmla="*/ 21511 h 4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13" h="42462">
                  <a:moveTo>
                    <a:pt x="26382" y="21511"/>
                  </a:moveTo>
                  <a:cubicBezTo>
                    <a:pt x="26382" y="23818"/>
                    <a:pt x="26515" y="26125"/>
                    <a:pt x="26356" y="28406"/>
                  </a:cubicBezTo>
                  <a:cubicBezTo>
                    <a:pt x="25746" y="36680"/>
                    <a:pt x="21768" y="42567"/>
                    <a:pt x="13043" y="42461"/>
                  </a:cubicBezTo>
                  <a:cubicBezTo>
                    <a:pt x="4875" y="42382"/>
                    <a:pt x="817" y="36759"/>
                    <a:pt x="287" y="28883"/>
                  </a:cubicBezTo>
                  <a:cubicBezTo>
                    <a:pt x="-58" y="23977"/>
                    <a:pt x="-111" y="18991"/>
                    <a:pt x="234" y="14085"/>
                  </a:cubicBezTo>
                  <a:cubicBezTo>
                    <a:pt x="817" y="5917"/>
                    <a:pt x="4715" y="-156"/>
                    <a:pt x="13546" y="3"/>
                  </a:cubicBezTo>
                  <a:cubicBezTo>
                    <a:pt x="22378" y="162"/>
                    <a:pt x="25852" y="6447"/>
                    <a:pt x="26435" y="14562"/>
                  </a:cubicBezTo>
                  <a:cubicBezTo>
                    <a:pt x="26594" y="16843"/>
                    <a:pt x="26462" y="19177"/>
                    <a:pt x="26462" y="21484"/>
                  </a:cubicBezTo>
                  <a:cubicBezTo>
                    <a:pt x="26409" y="21511"/>
                    <a:pt x="26382" y="21511"/>
                    <a:pt x="26382" y="21511"/>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1" name="任意多边形: 形状 40">
              <a:extLst>
                <a:ext uri="{FF2B5EF4-FFF2-40B4-BE49-F238E27FC236}">
                  <a16:creationId xmlns:a16="http://schemas.microsoft.com/office/drawing/2014/main" id="{5616D069-5651-E150-D582-DFCDA10CC3A9}"/>
                </a:ext>
              </a:extLst>
            </p:cNvPr>
            <p:cNvSpPr/>
            <p:nvPr/>
          </p:nvSpPr>
          <p:spPr>
            <a:xfrm>
              <a:off x="1132701" y="79102"/>
              <a:ext cx="26387" cy="36024"/>
            </a:xfrm>
            <a:custGeom>
              <a:avLst/>
              <a:gdLst>
                <a:gd name="connsiteX0" fmla="*/ 26388 w 26387"/>
                <a:gd name="connsiteY0" fmla="*/ 17907 h 36024"/>
                <a:gd name="connsiteX1" fmla="*/ 12889 w 26387"/>
                <a:gd name="connsiteY1" fmla="*/ 36020 h 36024"/>
                <a:gd name="connsiteX2" fmla="*/ 0 w 26387"/>
                <a:gd name="connsiteY2" fmla="*/ 18305 h 36024"/>
                <a:gd name="connsiteX3" fmla="*/ 13499 w 26387"/>
                <a:gd name="connsiteY3" fmla="*/ 6 h 36024"/>
                <a:gd name="connsiteX4" fmla="*/ 26388 w 26387"/>
                <a:gd name="connsiteY4" fmla="*/ 17907 h 3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7" h="36024">
                  <a:moveTo>
                    <a:pt x="26388" y="17907"/>
                  </a:moveTo>
                  <a:cubicBezTo>
                    <a:pt x="26441" y="30000"/>
                    <a:pt x="21800" y="36206"/>
                    <a:pt x="12889" y="36020"/>
                  </a:cubicBezTo>
                  <a:cubicBezTo>
                    <a:pt x="4376" y="35834"/>
                    <a:pt x="53" y="29867"/>
                    <a:pt x="0" y="18305"/>
                  </a:cubicBezTo>
                  <a:cubicBezTo>
                    <a:pt x="-53" y="6397"/>
                    <a:pt x="4827" y="-232"/>
                    <a:pt x="13499" y="6"/>
                  </a:cubicBezTo>
                  <a:cubicBezTo>
                    <a:pt x="21853" y="218"/>
                    <a:pt x="26361" y="6451"/>
                    <a:pt x="26388" y="17907"/>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2" name="任意多边形: 形状 41">
              <a:extLst>
                <a:ext uri="{FF2B5EF4-FFF2-40B4-BE49-F238E27FC236}">
                  <a16:creationId xmlns:a16="http://schemas.microsoft.com/office/drawing/2014/main" id="{23066682-EBA3-8B57-A7E3-00D17D54EDCE}"/>
                </a:ext>
              </a:extLst>
            </p:cNvPr>
            <p:cNvSpPr/>
            <p:nvPr/>
          </p:nvSpPr>
          <p:spPr>
            <a:xfrm>
              <a:off x="1132480" y="196711"/>
              <a:ext cx="28836" cy="36762"/>
            </a:xfrm>
            <a:custGeom>
              <a:avLst/>
              <a:gdLst>
                <a:gd name="connsiteX0" fmla="*/ 28836 w 28836"/>
                <a:gd name="connsiteY0" fmla="*/ 17993 h 36762"/>
                <a:gd name="connsiteX1" fmla="*/ 20403 w 28836"/>
                <a:gd name="connsiteY1" fmla="*/ 33825 h 36762"/>
                <a:gd name="connsiteX2" fmla="*/ 3642 w 28836"/>
                <a:gd name="connsiteY2" fmla="*/ 31862 h 36762"/>
                <a:gd name="connsiteX3" fmla="*/ 3961 w 28836"/>
                <a:gd name="connsiteY3" fmla="*/ 4627 h 36762"/>
                <a:gd name="connsiteX4" fmla="*/ 19952 w 28836"/>
                <a:gd name="connsiteY4" fmla="*/ 2638 h 36762"/>
                <a:gd name="connsiteX5" fmla="*/ 28836 w 28836"/>
                <a:gd name="connsiteY5" fmla="*/ 17993 h 36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36" h="36762">
                  <a:moveTo>
                    <a:pt x="28836" y="17993"/>
                  </a:moveTo>
                  <a:cubicBezTo>
                    <a:pt x="25786" y="24039"/>
                    <a:pt x="24301" y="30218"/>
                    <a:pt x="20403" y="33825"/>
                  </a:cubicBezTo>
                  <a:cubicBezTo>
                    <a:pt x="15205" y="38678"/>
                    <a:pt x="8496" y="37166"/>
                    <a:pt x="3642" y="31862"/>
                  </a:cubicBezTo>
                  <a:cubicBezTo>
                    <a:pt x="-1370" y="26373"/>
                    <a:pt x="-1158" y="9851"/>
                    <a:pt x="3961" y="4627"/>
                  </a:cubicBezTo>
                  <a:cubicBezTo>
                    <a:pt x="8628" y="-120"/>
                    <a:pt x="14940" y="-1924"/>
                    <a:pt x="19952" y="2638"/>
                  </a:cubicBezTo>
                  <a:cubicBezTo>
                    <a:pt x="23877" y="6244"/>
                    <a:pt x="25654" y="12238"/>
                    <a:pt x="28836" y="17993"/>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3" name="任意多边形: 形状 42">
              <a:extLst>
                <a:ext uri="{FF2B5EF4-FFF2-40B4-BE49-F238E27FC236}">
                  <a16:creationId xmlns:a16="http://schemas.microsoft.com/office/drawing/2014/main" id="{F48947B5-38A2-1E38-2EBF-56E03B0347BB}"/>
                </a:ext>
              </a:extLst>
            </p:cNvPr>
            <p:cNvSpPr/>
            <p:nvPr/>
          </p:nvSpPr>
          <p:spPr>
            <a:xfrm>
              <a:off x="1131954" y="440383"/>
              <a:ext cx="27904" cy="28010"/>
            </a:xfrm>
            <a:custGeom>
              <a:avLst/>
              <a:gdLst>
                <a:gd name="connsiteX0" fmla="*/ 27904 w 27904"/>
                <a:gd name="connsiteY0" fmla="*/ 13847 h 28010"/>
                <a:gd name="connsiteX1" fmla="*/ 14193 w 27904"/>
                <a:gd name="connsiteY1" fmla="*/ 28008 h 28010"/>
                <a:gd name="connsiteX2" fmla="*/ 5 w 27904"/>
                <a:gd name="connsiteY2" fmla="*/ 13316 h 28010"/>
                <a:gd name="connsiteX3" fmla="*/ 14220 w 27904"/>
                <a:gd name="connsiteY3" fmla="*/ 3 h 28010"/>
                <a:gd name="connsiteX4" fmla="*/ 27904 w 27904"/>
                <a:gd name="connsiteY4" fmla="*/ 13847 h 28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04" h="28010">
                  <a:moveTo>
                    <a:pt x="27904" y="13847"/>
                  </a:moveTo>
                  <a:cubicBezTo>
                    <a:pt x="27851" y="21458"/>
                    <a:pt x="21645" y="27849"/>
                    <a:pt x="14193" y="28008"/>
                  </a:cubicBezTo>
                  <a:cubicBezTo>
                    <a:pt x="6396" y="28167"/>
                    <a:pt x="-207" y="21325"/>
                    <a:pt x="5" y="13316"/>
                  </a:cubicBezTo>
                  <a:cubicBezTo>
                    <a:pt x="217" y="5572"/>
                    <a:pt x="6317" y="-156"/>
                    <a:pt x="14220" y="3"/>
                  </a:cubicBezTo>
                  <a:cubicBezTo>
                    <a:pt x="22096" y="109"/>
                    <a:pt x="27957" y="6050"/>
                    <a:pt x="27904" y="13847"/>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4" name="任意多边形: 形状 43">
              <a:extLst>
                <a:ext uri="{FF2B5EF4-FFF2-40B4-BE49-F238E27FC236}">
                  <a16:creationId xmlns:a16="http://schemas.microsoft.com/office/drawing/2014/main" id="{82179068-1E0A-0382-4802-11132295BB0F}"/>
                </a:ext>
              </a:extLst>
            </p:cNvPr>
            <p:cNvSpPr/>
            <p:nvPr/>
          </p:nvSpPr>
          <p:spPr>
            <a:xfrm>
              <a:off x="1103938" y="496521"/>
              <a:ext cx="27944" cy="27906"/>
            </a:xfrm>
            <a:custGeom>
              <a:avLst/>
              <a:gdLst>
                <a:gd name="connsiteX0" fmla="*/ 14337 w 27944"/>
                <a:gd name="connsiteY0" fmla="*/ 7 h 27906"/>
                <a:gd name="connsiteX1" fmla="*/ 27941 w 27944"/>
                <a:gd name="connsiteY1" fmla="*/ 14116 h 27906"/>
                <a:gd name="connsiteX2" fmla="*/ 13886 w 27944"/>
                <a:gd name="connsiteY2" fmla="*/ 27906 h 27906"/>
                <a:gd name="connsiteX3" fmla="*/ 16 w 27944"/>
                <a:gd name="connsiteY3" fmla="*/ 13161 h 27906"/>
                <a:gd name="connsiteX4" fmla="*/ 14337 w 27944"/>
                <a:gd name="connsiteY4" fmla="*/ 7 h 27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44" h="27906">
                  <a:moveTo>
                    <a:pt x="14337" y="7"/>
                  </a:moveTo>
                  <a:cubicBezTo>
                    <a:pt x="21948" y="246"/>
                    <a:pt x="28100" y="6611"/>
                    <a:pt x="27941" y="14116"/>
                  </a:cubicBezTo>
                  <a:cubicBezTo>
                    <a:pt x="27809" y="21594"/>
                    <a:pt x="21391" y="27880"/>
                    <a:pt x="13886" y="27906"/>
                  </a:cubicBezTo>
                  <a:cubicBezTo>
                    <a:pt x="5824" y="27933"/>
                    <a:pt x="-355" y="21356"/>
                    <a:pt x="16" y="13161"/>
                  </a:cubicBezTo>
                  <a:cubicBezTo>
                    <a:pt x="361" y="5364"/>
                    <a:pt x="6460" y="-231"/>
                    <a:pt x="14337" y="7"/>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5" name="任意多边形: 形状 44">
              <a:extLst>
                <a:ext uri="{FF2B5EF4-FFF2-40B4-BE49-F238E27FC236}">
                  <a16:creationId xmlns:a16="http://schemas.microsoft.com/office/drawing/2014/main" id="{BCD4ADF8-984F-493C-93D9-BBD0ED2F4A98}"/>
                </a:ext>
              </a:extLst>
            </p:cNvPr>
            <p:cNvSpPr/>
            <p:nvPr/>
          </p:nvSpPr>
          <p:spPr>
            <a:xfrm>
              <a:off x="1159910" y="496537"/>
              <a:ext cx="27932" cy="27893"/>
            </a:xfrm>
            <a:custGeom>
              <a:avLst/>
              <a:gdLst>
                <a:gd name="connsiteX0" fmla="*/ 13843 w 27932"/>
                <a:gd name="connsiteY0" fmla="*/ 27890 h 27893"/>
                <a:gd name="connsiteX1" fmla="*/ 0 w 27932"/>
                <a:gd name="connsiteY1" fmla="*/ 13887 h 27893"/>
                <a:gd name="connsiteX2" fmla="*/ 14825 w 27932"/>
                <a:gd name="connsiteY2" fmla="*/ 18 h 27893"/>
                <a:gd name="connsiteX3" fmla="*/ 27925 w 27932"/>
                <a:gd name="connsiteY3" fmla="*/ 14391 h 27893"/>
                <a:gd name="connsiteX4" fmla="*/ 13843 w 27932"/>
                <a:gd name="connsiteY4" fmla="*/ 27890 h 27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32" h="27893">
                  <a:moveTo>
                    <a:pt x="13843" y="27890"/>
                  </a:moveTo>
                  <a:cubicBezTo>
                    <a:pt x="6338" y="27731"/>
                    <a:pt x="27" y="21340"/>
                    <a:pt x="0" y="13887"/>
                  </a:cubicBezTo>
                  <a:cubicBezTo>
                    <a:pt x="0" y="5985"/>
                    <a:pt x="6762" y="-380"/>
                    <a:pt x="14825" y="18"/>
                  </a:cubicBezTo>
                  <a:cubicBezTo>
                    <a:pt x="22595" y="389"/>
                    <a:pt x="28164" y="6488"/>
                    <a:pt x="27925" y="14391"/>
                  </a:cubicBezTo>
                  <a:cubicBezTo>
                    <a:pt x="27713" y="22082"/>
                    <a:pt x="21507" y="28049"/>
                    <a:pt x="13843" y="27890"/>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6" name="任意多边形: 形状 45">
              <a:extLst>
                <a:ext uri="{FF2B5EF4-FFF2-40B4-BE49-F238E27FC236}">
                  <a16:creationId xmlns:a16="http://schemas.microsoft.com/office/drawing/2014/main" id="{EB6D75AD-B7EC-13BD-96C2-7E644FB23BBA}"/>
                </a:ext>
              </a:extLst>
            </p:cNvPr>
            <p:cNvSpPr/>
            <p:nvPr/>
          </p:nvSpPr>
          <p:spPr>
            <a:xfrm>
              <a:off x="1075885" y="440352"/>
              <a:ext cx="28018" cy="28012"/>
            </a:xfrm>
            <a:custGeom>
              <a:avLst/>
              <a:gdLst>
                <a:gd name="connsiteX0" fmla="*/ 14252 w 28018"/>
                <a:gd name="connsiteY0" fmla="*/ 8 h 28012"/>
                <a:gd name="connsiteX1" fmla="*/ 28016 w 28018"/>
                <a:gd name="connsiteY1" fmla="*/ 14037 h 28012"/>
                <a:gd name="connsiteX2" fmla="*/ 13881 w 28018"/>
                <a:gd name="connsiteY2" fmla="*/ 28012 h 28012"/>
                <a:gd name="connsiteX3" fmla="*/ 11 w 28018"/>
                <a:gd name="connsiteY3" fmla="*/ 13135 h 28012"/>
                <a:gd name="connsiteX4" fmla="*/ 14252 w 28018"/>
                <a:gd name="connsiteY4" fmla="*/ 8 h 28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18" h="28012">
                  <a:moveTo>
                    <a:pt x="14252" y="8"/>
                  </a:moveTo>
                  <a:cubicBezTo>
                    <a:pt x="21837" y="220"/>
                    <a:pt x="28149" y="6664"/>
                    <a:pt x="28016" y="14037"/>
                  </a:cubicBezTo>
                  <a:cubicBezTo>
                    <a:pt x="27857" y="21250"/>
                    <a:pt x="21095" y="27959"/>
                    <a:pt x="13881" y="28012"/>
                  </a:cubicBezTo>
                  <a:cubicBezTo>
                    <a:pt x="6111" y="28065"/>
                    <a:pt x="-307" y="21197"/>
                    <a:pt x="11" y="13135"/>
                  </a:cubicBezTo>
                  <a:cubicBezTo>
                    <a:pt x="303" y="5179"/>
                    <a:pt x="6190" y="-231"/>
                    <a:pt x="14252" y="8"/>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7" name="任意多边形: 形状 46">
              <a:extLst>
                <a:ext uri="{FF2B5EF4-FFF2-40B4-BE49-F238E27FC236}">
                  <a16:creationId xmlns:a16="http://schemas.microsoft.com/office/drawing/2014/main" id="{F03CB0AB-9670-B992-5807-74194C01088B}"/>
                </a:ext>
              </a:extLst>
            </p:cNvPr>
            <p:cNvSpPr/>
            <p:nvPr/>
          </p:nvSpPr>
          <p:spPr>
            <a:xfrm>
              <a:off x="1187914" y="440366"/>
              <a:ext cx="28022" cy="28008"/>
            </a:xfrm>
            <a:custGeom>
              <a:avLst/>
              <a:gdLst>
                <a:gd name="connsiteX0" fmla="*/ 13765 w 28022"/>
                <a:gd name="connsiteY0" fmla="*/ 27999 h 28008"/>
                <a:gd name="connsiteX1" fmla="*/ 1 w 28022"/>
                <a:gd name="connsiteY1" fmla="*/ 13652 h 28008"/>
                <a:gd name="connsiteX2" fmla="*/ 15144 w 28022"/>
                <a:gd name="connsiteY2" fmla="*/ 20 h 28008"/>
                <a:gd name="connsiteX3" fmla="*/ 28006 w 28022"/>
                <a:gd name="connsiteY3" fmla="*/ 14500 h 28008"/>
                <a:gd name="connsiteX4" fmla="*/ 13765 w 28022"/>
                <a:gd name="connsiteY4" fmla="*/ 27999 h 28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22" h="28008">
                  <a:moveTo>
                    <a:pt x="13765" y="27999"/>
                  </a:moveTo>
                  <a:cubicBezTo>
                    <a:pt x="6552" y="27707"/>
                    <a:pt x="-105" y="20759"/>
                    <a:pt x="1" y="13652"/>
                  </a:cubicBezTo>
                  <a:cubicBezTo>
                    <a:pt x="107" y="5855"/>
                    <a:pt x="7055" y="-404"/>
                    <a:pt x="15144" y="20"/>
                  </a:cubicBezTo>
                  <a:cubicBezTo>
                    <a:pt x="23100" y="471"/>
                    <a:pt x="28351" y="6385"/>
                    <a:pt x="28006" y="14500"/>
                  </a:cubicBezTo>
                  <a:cubicBezTo>
                    <a:pt x="27661" y="22085"/>
                    <a:pt x="21111" y="28290"/>
                    <a:pt x="13765" y="27999"/>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sp>
        <p:nvSpPr>
          <p:cNvPr id="48" name="文本框 47">
            <a:extLst>
              <a:ext uri="{FF2B5EF4-FFF2-40B4-BE49-F238E27FC236}">
                <a16:creationId xmlns:a16="http://schemas.microsoft.com/office/drawing/2014/main" id="{9EC8308B-8DA8-7EF5-E4FB-D73912A48609}"/>
              </a:ext>
            </a:extLst>
          </p:cNvPr>
          <p:cNvSpPr txBox="1"/>
          <p:nvPr/>
        </p:nvSpPr>
        <p:spPr>
          <a:xfrm>
            <a:off x="986589" y="681857"/>
            <a:ext cx="4167302" cy="769441"/>
          </a:xfrm>
          <a:prstGeom prst="rect">
            <a:avLst/>
          </a:prstGeom>
          <a:noFill/>
        </p:spPr>
        <p:txBody>
          <a:bodyPr wrap="square" rtlCol="0">
            <a:spAutoFit/>
          </a:bodyPr>
          <a:lstStyle/>
          <a:p>
            <a:r>
              <a:rPr lang="zh-CN" altLang="en-US" sz="4400" dirty="0">
                <a:latin typeface="+mj-ea"/>
                <a:ea typeface="+mj-ea"/>
              </a:rPr>
              <a:t>这里是标题</a:t>
            </a:r>
          </a:p>
        </p:txBody>
      </p:sp>
    </p:spTree>
    <p:extLst>
      <p:ext uri="{BB962C8B-B14F-4D97-AF65-F5344CB8AC3E}">
        <p14:creationId xmlns:p14="http://schemas.microsoft.com/office/powerpoint/2010/main" val="1530119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20000"/>
          </a:schemeClr>
        </a:solidFill>
        <a:effectLst/>
      </p:bgPr>
    </p:bg>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3BB31934-F45F-FCA7-8C01-EAA2F56685E8}"/>
              </a:ext>
            </a:extLst>
          </p:cNvPr>
          <p:cNvSpPr txBox="1"/>
          <p:nvPr/>
        </p:nvSpPr>
        <p:spPr>
          <a:xfrm>
            <a:off x="1370438" y="3214590"/>
            <a:ext cx="1913021" cy="400110"/>
          </a:xfrm>
          <a:prstGeom prst="rect">
            <a:avLst/>
          </a:prstGeom>
          <a:noFill/>
        </p:spPr>
        <p:txBody>
          <a:bodyPr wrap="square" rtlCol="0">
            <a:spAutoFit/>
          </a:bodyPr>
          <a:lstStyle/>
          <a:p>
            <a:pPr algn="r"/>
            <a:r>
              <a:rPr lang="zh-CN" altLang="en-US" sz="2000" dirty="0">
                <a:latin typeface="+mj-ea"/>
                <a:ea typeface="+mj-ea"/>
              </a:rPr>
              <a:t>这里是标题</a:t>
            </a:r>
          </a:p>
        </p:txBody>
      </p:sp>
      <p:sp>
        <p:nvSpPr>
          <p:cNvPr id="22" name="文本框 21">
            <a:extLst>
              <a:ext uri="{FF2B5EF4-FFF2-40B4-BE49-F238E27FC236}">
                <a16:creationId xmlns:a16="http://schemas.microsoft.com/office/drawing/2014/main" id="{FF59D61F-30F6-102F-9213-32952E39EFBF}"/>
              </a:ext>
            </a:extLst>
          </p:cNvPr>
          <p:cNvSpPr txBox="1"/>
          <p:nvPr/>
        </p:nvSpPr>
        <p:spPr>
          <a:xfrm>
            <a:off x="1534346" y="3977779"/>
            <a:ext cx="1729577" cy="830997"/>
          </a:xfrm>
          <a:prstGeom prst="rect">
            <a:avLst/>
          </a:prstGeom>
          <a:noFill/>
        </p:spPr>
        <p:txBody>
          <a:bodyPr wrap="square" rtlCol="0">
            <a:spAutoFit/>
          </a:bodyPr>
          <a:lstStyle>
            <a:defPPr>
              <a:defRPr lang="zh-CN"/>
            </a:defPPr>
            <a:lvl1pPr algn="r">
              <a:lnSpc>
                <a:spcPct val="130000"/>
              </a:lnSpc>
              <a:defRPr sz="1600">
                <a:latin typeface="+mn-ea"/>
              </a:defRPr>
            </a:lvl1pPr>
          </a:lstStyle>
          <a:p>
            <a:r>
              <a:rPr lang="zh-CN" altLang="en-US" dirty="0"/>
              <a:t>这里是正文这里是正文这里是正文这里是正文</a:t>
            </a:r>
          </a:p>
        </p:txBody>
      </p:sp>
      <p:sp>
        <p:nvSpPr>
          <p:cNvPr id="25" name="任意多边形: 形状 24">
            <a:extLst>
              <a:ext uri="{FF2B5EF4-FFF2-40B4-BE49-F238E27FC236}">
                <a16:creationId xmlns:a16="http://schemas.microsoft.com/office/drawing/2014/main" id="{F3BC9107-074B-22BE-A98A-9031ECC088D6}"/>
              </a:ext>
            </a:extLst>
          </p:cNvPr>
          <p:cNvSpPr/>
          <p:nvPr/>
        </p:nvSpPr>
        <p:spPr>
          <a:xfrm flipV="1">
            <a:off x="3392158" y="2481830"/>
            <a:ext cx="5480709" cy="3075102"/>
          </a:xfrm>
          <a:custGeom>
            <a:avLst/>
            <a:gdLst>
              <a:gd name="connsiteX0" fmla="*/ 2798344 w 5480709"/>
              <a:gd name="connsiteY0" fmla="*/ 3075102 h 3075102"/>
              <a:gd name="connsiteX1" fmla="*/ 4711933 w 5480709"/>
              <a:gd name="connsiteY1" fmla="*/ 3075102 h 3075102"/>
              <a:gd name="connsiteX2" fmla="*/ 5480709 w 5480709"/>
              <a:gd name="connsiteY2" fmla="*/ 1537551 h 3075102"/>
              <a:gd name="connsiteX3" fmla="*/ 4711933 w 5480709"/>
              <a:gd name="connsiteY3" fmla="*/ 0 h 3075102"/>
              <a:gd name="connsiteX4" fmla="*/ 2798344 w 5480709"/>
              <a:gd name="connsiteY4" fmla="*/ 0 h 3075102"/>
              <a:gd name="connsiteX5" fmla="*/ 3567120 w 5480709"/>
              <a:gd name="connsiteY5" fmla="*/ 1537551 h 3075102"/>
              <a:gd name="connsiteX6" fmla="*/ 768776 w 5480709"/>
              <a:gd name="connsiteY6" fmla="*/ 3075102 h 3075102"/>
              <a:gd name="connsiteX7" fmla="*/ 2682365 w 5480709"/>
              <a:gd name="connsiteY7" fmla="*/ 3075102 h 3075102"/>
              <a:gd name="connsiteX8" fmla="*/ 1913589 w 5480709"/>
              <a:gd name="connsiteY8" fmla="*/ 1537551 h 3075102"/>
              <a:gd name="connsiteX9" fmla="*/ 2682365 w 5480709"/>
              <a:gd name="connsiteY9" fmla="*/ 0 h 3075102"/>
              <a:gd name="connsiteX10" fmla="*/ 768776 w 5480709"/>
              <a:gd name="connsiteY10" fmla="*/ 0 h 3075102"/>
              <a:gd name="connsiteX11" fmla="*/ 0 w 5480709"/>
              <a:gd name="connsiteY11" fmla="*/ 1537551 h 3075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80709" h="3075102">
                <a:moveTo>
                  <a:pt x="2798344" y="3075102"/>
                </a:moveTo>
                <a:lnTo>
                  <a:pt x="4711933" y="3075102"/>
                </a:lnTo>
                <a:lnTo>
                  <a:pt x="5480709" y="1537551"/>
                </a:lnTo>
                <a:lnTo>
                  <a:pt x="4711933" y="0"/>
                </a:lnTo>
                <a:lnTo>
                  <a:pt x="2798344" y="0"/>
                </a:lnTo>
                <a:lnTo>
                  <a:pt x="3567120" y="1537551"/>
                </a:lnTo>
                <a:close/>
                <a:moveTo>
                  <a:pt x="768776" y="3075102"/>
                </a:moveTo>
                <a:lnTo>
                  <a:pt x="2682365" y="3075102"/>
                </a:lnTo>
                <a:lnTo>
                  <a:pt x="1913589" y="1537551"/>
                </a:lnTo>
                <a:lnTo>
                  <a:pt x="2682365" y="0"/>
                </a:lnTo>
                <a:lnTo>
                  <a:pt x="768776" y="0"/>
                </a:lnTo>
                <a:lnTo>
                  <a:pt x="0" y="1537551"/>
                </a:lnTo>
                <a:close/>
              </a:path>
            </a:pathLst>
          </a:custGeom>
          <a:gradFill flip="none" rotWithShape="1">
            <a:gsLst>
              <a:gs pos="0">
                <a:schemeClr val="accent5"/>
              </a:gs>
              <a:gs pos="100000">
                <a:schemeClr val="accent4">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文本框 25">
            <a:extLst>
              <a:ext uri="{FF2B5EF4-FFF2-40B4-BE49-F238E27FC236}">
                <a16:creationId xmlns:a16="http://schemas.microsoft.com/office/drawing/2014/main" id="{56742D25-9A90-BCAB-1418-EBB9E1DB9DD7}"/>
              </a:ext>
            </a:extLst>
          </p:cNvPr>
          <p:cNvSpPr txBox="1"/>
          <p:nvPr/>
        </p:nvSpPr>
        <p:spPr>
          <a:xfrm>
            <a:off x="9228878" y="3214590"/>
            <a:ext cx="1913021" cy="400110"/>
          </a:xfrm>
          <a:prstGeom prst="rect">
            <a:avLst/>
          </a:prstGeom>
          <a:noFill/>
        </p:spPr>
        <p:txBody>
          <a:bodyPr wrap="square" rtlCol="0">
            <a:spAutoFit/>
          </a:bodyPr>
          <a:lstStyle/>
          <a:p>
            <a:r>
              <a:rPr lang="zh-CN" altLang="en-US" sz="2000" dirty="0">
                <a:latin typeface="+mj-ea"/>
                <a:ea typeface="+mj-ea"/>
              </a:rPr>
              <a:t>这里是标题</a:t>
            </a:r>
          </a:p>
        </p:txBody>
      </p:sp>
      <p:sp>
        <p:nvSpPr>
          <p:cNvPr id="28" name="文本框 27">
            <a:extLst>
              <a:ext uri="{FF2B5EF4-FFF2-40B4-BE49-F238E27FC236}">
                <a16:creationId xmlns:a16="http://schemas.microsoft.com/office/drawing/2014/main" id="{E6AC528B-AD43-F007-57FF-0ECCA3FAD781}"/>
              </a:ext>
            </a:extLst>
          </p:cNvPr>
          <p:cNvSpPr txBox="1"/>
          <p:nvPr/>
        </p:nvSpPr>
        <p:spPr>
          <a:xfrm>
            <a:off x="9150017" y="3977779"/>
            <a:ext cx="1729577" cy="1032142"/>
          </a:xfrm>
          <a:prstGeom prst="rect">
            <a:avLst/>
          </a:prstGeom>
          <a:noFill/>
        </p:spPr>
        <p:txBody>
          <a:bodyPr wrap="square" rtlCol="0">
            <a:spAutoFit/>
          </a:bodyPr>
          <a:lstStyle>
            <a:defPPr>
              <a:defRPr lang="zh-CN"/>
            </a:defPPr>
            <a:lvl1pPr algn="r">
              <a:lnSpc>
                <a:spcPct val="130000"/>
              </a:lnSpc>
              <a:defRPr sz="1600">
                <a:latin typeface="+mn-ea"/>
              </a:defRPr>
            </a:lvl1pPr>
          </a:lstStyle>
          <a:p>
            <a:pPr algn="l"/>
            <a:r>
              <a:rPr lang="zh-CN" altLang="en-US" dirty="0"/>
              <a:t>这里是正文这里是正文这里是正文这里是正文</a:t>
            </a:r>
          </a:p>
        </p:txBody>
      </p:sp>
      <p:grpSp>
        <p:nvGrpSpPr>
          <p:cNvPr id="29" name="图形 2">
            <a:extLst>
              <a:ext uri="{FF2B5EF4-FFF2-40B4-BE49-F238E27FC236}">
                <a16:creationId xmlns:a16="http://schemas.microsoft.com/office/drawing/2014/main" id="{BF3D6B96-28D1-4D86-D97A-F8D0D92FBC98}"/>
              </a:ext>
            </a:extLst>
          </p:cNvPr>
          <p:cNvGrpSpPr/>
          <p:nvPr/>
        </p:nvGrpSpPr>
        <p:grpSpPr>
          <a:xfrm>
            <a:off x="4037093" y="3392441"/>
            <a:ext cx="909707" cy="1066963"/>
            <a:chOff x="4143375" y="1475422"/>
            <a:chExt cx="3326510" cy="3901535"/>
          </a:xfrm>
          <a:solidFill>
            <a:sysClr val="window" lastClr="FFFFFF"/>
          </a:solidFill>
        </p:grpSpPr>
        <p:sp>
          <p:nvSpPr>
            <p:cNvPr id="31" name="任意多边形: 形状 30">
              <a:extLst>
                <a:ext uri="{FF2B5EF4-FFF2-40B4-BE49-F238E27FC236}">
                  <a16:creationId xmlns:a16="http://schemas.microsoft.com/office/drawing/2014/main" id="{BE04BD87-16DA-F837-1959-367BF49B7B8E}"/>
                </a:ext>
              </a:extLst>
            </p:cNvPr>
            <p:cNvSpPr/>
            <p:nvPr/>
          </p:nvSpPr>
          <p:spPr>
            <a:xfrm>
              <a:off x="4143375" y="1475422"/>
              <a:ext cx="3326510" cy="3901535"/>
            </a:xfrm>
            <a:custGeom>
              <a:avLst/>
              <a:gdLst>
                <a:gd name="connsiteX0" fmla="*/ 3246311 w 3326510"/>
                <a:gd name="connsiteY0" fmla="*/ 399098 h 3901535"/>
                <a:gd name="connsiteX1" fmla="*/ 2219230 w 3326510"/>
                <a:gd name="connsiteY1" fmla="*/ 4096 h 3901535"/>
                <a:gd name="connsiteX2" fmla="*/ 2218944 w 3326510"/>
                <a:gd name="connsiteY2" fmla="*/ 4000 h 3901535"/>
                <a:gd name="connsiteX3" fmla="*/ 2214753 w 3326510"/>
                <a:gd name="connsiteY3" fmla="*/ 2667 h 3901535"/>
                <a:gd name="connsiteX4" fmla="*/ 2211800 w 3326510"/>
                <a:gd name="connsiteY4" fmla="*/ 1810 h 3901535"/>
                <a:gd name="connsiteX5" fmla="*/ 2207609 w 3326510"/>
                <a:gd name="connsiteY5" fmla="*/ 1048 h 3901535"/>
                <a:gd name="connsiteX6" fmla="*/ 2204561 w 3326510"/>
                <a:gd name="connsiteY6" fmla="*/ 476 h 3901535"/>
                <a:gd name="connsiteX7" fmla="*/ 2200085 w 3326510"/>
                <a:gd name="connsiteY7" fmla="*/ 190 h 3901535"/>
                <a:gd name="connsiteX8" fmla="*/ 2197227 w 3326510"/>
                <a:gd name="connsiteY8" fmla="*/ 0 h 3901535"/>
                <a:gd name="connsiteX9" fmla="*/ 2192560 w 3326510"/>
                <a:gd name="connsiteY9" fmla="*/ 286 h 3901535"/>
                <a:gd name="connsiteX10" fmla="*/ 2189798 w 3326510"/>
                <a:gd name="connsiteY10" fmla="*/ 476 h 3901535"/>
                <a:gd name="connsiteX11" fmla="*/ 2185511 w 3326510"/>
                <a:gd name="connsiteY11" fmla="*/ 1238 h 3901535"/>
                <a:gd name="connsiteX12" fmla="*/ 2182463 w 3326510"/>
                <a:gd name="connsiteY12" fmla="*/ 1810 h 3901535"/>
                <a:gd name="connsiteX13" fmla="*/ 2178844 w 3326510"/>
                <a:gd name="connsiteY13" fmla="*/ 2857 h 3901535"/>
                <a:gd name="connsiteX14" fmla="*/ 2175224 w 3326510"/>
                <a:gd name="connsiteY14" fmla="*/ 4000 h 3901535"/>
                <a:gd name="connsiteX15" fmla="*/ 2174939 w 3326510"/>
                <a:gd name="connsiteY15" fmla="*/ 4096 h 3901535"/>
                <a:gd name="connsiteX16" fmla="*/ 1129379 w 3326510"/>
                <a:gd name="connsiteY16" fmla="*/ 406241 h 3901535"/>
                <a:gd name="connsiteX17" fmla="*/ 241078 w 3326510"/>
                <a:gd name="connsiteY17" fmla="*/ 64580 h 3901535"/>
                <a:gd name="connsiteX18" fmla="*/ 76962 w 3326510"/>
                <a:gd name="connsiteY18" fmla="*/ 83915 h 3901535"/>
                <a:gd name="connsiteX19" fmla="*/ 0 w 3326510"/>
                <a:gd name="connsiteY19" fmla="*/ 230124 h 3901535"/>
                <a:gd name="connsiteX20" fmla="*/ 0 w 3326510"/>
                <a:gd name="connsiteY20" fmla="*/ 2938939 h 3901535"/>
                <a:gd name="connsiteX21" fmla="*/ 113728 w 3326510"/>
                <a:gd name="connsiteY21" fmla="*/ 3104483 h 3901535"/>
                <a:gd name="connsiteX22" fmla="*/ 1107281 w 3326510"/>
                <a:gd name="connsiteY22" fmla="*/ 3486626 h 3901535"/>
                <a:gd name="connsiteX23" fmla="*/ 1110329 w 3326510"/>
                <a:gd name="connsiteY23" fmla="*/ 3487674 h 3901535"/>
                <a:gd name="connsiteX24" fmla="*/ 1111758 w 3326510"/>
                <a:gd name="connsiteY24" fmla="*/ 3488150 h 3901535"/>
                <a:gd name="connsiteX25" fmla="*/ 1119569 w 3326510"/>
                <a:gd name="connsiteY25" fmla="*/ 3489865 h 3901535"/>
                <a:gd name="connsiteX26" fmla="*/ 1121188 w 3326510"/>
                <a:gd name="connsiteY26" fmla="*/ 3490055 h 3901535"/>
                <a:gd name="connsiteX27" fmla="*/ 1129379 w 3326510"/>
                <a:gd name="connsiteY27" fmla="*/ 3490722 h 3901535"/>
                <a:gd name="connsiteX28" fmla="*/ 1129379 w 3326510"/>
                <a:gd name="connsiteY28" fmla="*/ 3490722 h 3901535"/>
                <a:gd name="connsiteX29" fmla="*/ 1137571 w 3326510"/>
                <a:gd name="connsiteY29" fmla="*/ 3490055 h 3901535"/>
                <a:gd name="connsiteX30" fmla="*/ 1139190 w 3326510"/>
                <a:gd name="connsiteY30" fmla="*/ 3489865 h 3901535"/>
                <a:gd name="connsiteX31" fmla="*/ 1147001 w 3326510"/>
                <a:gd name="connsiteY31" fmla="*/ 3488150 h 3901535"/>
                <a:gd name="connsiteX32" fmla="*/ 1148429 w 3326510"/>
                <a:gd name="connsiteY32" fmla="*/ 3487674 h 3901535"/>
                <a:gd name="connsiteX33" fmla="*/ 1151477 w 3326510"/>
                <a:gd name="connsiteY33" fmla="*/ 3486626 h 3901535"/>
                <a:gd name="connsiteX34" fmla="*/ 1582769 w 3326510"/>
                <a:gd name="connsiteY34" fmla="*/ 3320796 h 3901535"/>
                <a:gd name="connsiteX35" fmla="*/ 1825562 w 3326510"/>
                <a:gd name="connsiteY35" fmla="*/ 3609404 h 3901535"/>
                <a:gd name="connsiteX36" fmla="*/ 2161794 w 3326510"/>
                <a:gd name="connsiteY36" fmla="*/ 3890391 h 3901535"/>
                <a:gd name="connsiteX37" fmla="*/ 2197037 w 3326510"/>
                <a:gd name="connsiteY37" fmla="*/ 3901535 h 3901535"/>
                <a:gd name="connsiteX38" fmla="*/ 2232279 w 3326510"/>
                <a:gd name="connsiteY38" fmla="*/ 3890391 h 3901535"/>
                <a:gd name="connsiteX39" fmla="*/ 2568512 w 3326510"/>
                <a:gd name="connsiteY39" fmla="*/ 3609404 h 3901535"/>
                <a:gd name="connsiteX40" fmla="*/ 2811304 w 3326510"/>
                <a:gd name="connsiteY40" fmla="*/ 3320796 h 3901535"/>
                <a:gd name="connsiteX41" fmla="*/ 3156395 w 3326510"/>
                <a:gd name="connsiteY41" fmla="*/ 3453479 h 3901535"/>
                <a:gd name="connsiteX42" fmla="*/ 3201353 w 3326510"/>
                <a:gd name="connsiteY42" fmla="*/ 3461861 h 3901535"/>
                <a:gd name="connsiteX43" fmla="*/ 3272219 w 3326510"/>
                <a:gd name="connsiteY43" fmla="*/ 3439859 h 3901535"/>
                <a:gd name="connsiteX44" fmla="*/ 3326511 w 3326510"/>
                <a:gd name="connsiteY44" fmla="*/ 3336703 h 3901535"/>
                <a:gd name="connsiteX45" fmla="*/ 3326511 w 3326510"/>
                <a:gd name="connsiteY45" fmla="*/ 515874 h 3901535"/>
                <a:gd name="connsiteX46" fmla="*/ 3246311 w 3326510"/>
                <a:gd name="connsiteY46" fmla="*/ 399098 h 3901535"/>
                <a:gd name="connsiteX47" fmla="*/ 3246311 w 3326510"/>
                <a:gd name="connsiteY47" fmla="*/ 399098 h 3901535"/>
                <a:gd name="connsiteX48" fmla="*/ 1067753 w 3326510"/>
                <a:gd name="connsiteY48" fmla="*/ 3339465 h 3901535"/>
                <a:gd name="connsiteX49" fmla="*/ 157925 w 3326510"/>
                <a:gd name="connsiteY49" fmla="*/ 2989517 h 3901535"/>
                <a:gd name="connsiteX50" fmla="*/ 123253 w 3326510"/>
                <a:gd name="connsiteY50" fmla="*/ 2938939 h 3901535"/>
                <a:gd name="connsiteX51" fmla="*/ 123253 w 3326510"/>
                <a:gd name="connsiteY51" fmla="*/ 2861691 h 3901535"/>
                <a:gd name="connsiteX52" fmla="*/ 1067848 w 3326510"/>
                <a:gd name="connsiteY52" fmla="*/ 3225070 h 3901535"/>
                <a:gd name="connsiteX53" fmla="*/ 1067848 w 3326510"/>
                <a:gd name="connsiteY53" fmla="*/ 3339465 h 3901535"/>
                <a:gd name="connsiteX54" fmla="*/ 1067753 w 3326510"/>
                <a:gd name="connsiteY54" fmla="*/ 3093053 h 3901535"/>
                <a:gd name="connsiteX55" fmla="*/ 123158 w 3326510"/>
                <a:gd name="connsiteY55" fmla="*/ 2729770 h 3901535"/>
                <a:gd name="connsiteX56" fmla="*/ 123158 w 3326510"/>
                <a:gd name="connsiteY56" fmla="*/ 397669 h 3901535"/>
                <a:gd name="connsiteX57" fmla="*/ 1067753 w 3326510"/>
                <a:gd name="connsiteY57" fmla="*/ 760952 h 3901535"/>
                <a:gd name="connsiteX58" fmla="*/ 1067753 w 3326510"/>
                <a:gd name="connsiteY58" fmla="*/ 3093053 h 3901535"/>
                <a:gd name="connsiteX59" fmla="*/ 1067753 w 3326510"/>
                <a:gd name="connsiteY59" fmla="*/ 628936 h 3901535"/>
                <a:gd name="connsiteX60" fmla="*/ 123158 w 3326510"/>
                <a:gd name="connsiteY60" fmla="*/ 265748 h 3901535"/>
                <a:gd name="connsiteX61" fmla="*/ 123158 w 3326510"/>
                <a:gd name="connsiteY61" fmla="*/ 230219 h 3901535"/>
                <a:gd name="connsiteX62" fmla="*/ 146685 w 3326510"/>
                <a:gd name="connsiteY62" fmla="*/ 185547 h 3901535"/>
                <a:gd name="connsiteX63" fmla="*/ 177165 w 3326510"/>
                <a:gd name="connsiteY63" fmla="*/ 175927 h 3901535"/>
                <a:gd name="connsiteX64" fmla="*/ 196787 w 3326510"/>
                <a:gd name="connsiteY64" fmla="*/ 179642 h 3901535"/>
                <a:gd name="connsiteX65" fmla="*/ 1067753 w 3326510"/>
                <a:gd name="connsiteY65" fmla="*/ 514636 h 3901535"/>
                <a:gd name="connsiteX66" fmla="*/ 1067753 w 3326510"/>
                <a:gd name="connsiteY66" fmla="*/ 628936 h 3901535"/>
                <a:gd name="connsiteX67" fmla="*/ 2258759 w 3326510"/>
                <a:gd name="connsiteY67" fmla="*/ 151257 h 3901535"/>
                <a:gd name="connsiteX68" fmla="*/ 3202115 w 3326510"/>
                <a:gd name="connsiteY68" fmla="*/ 514064 h 3901535"/>
                <a:gd name="connsiteX69" fmla="*/ 3203353 w 3326510"/>
                <a:gd name="connsiteY69" fmla="*/ 515779 h 3901535"/>
                <a:gd name="connsiteX70" fmla="*/ 3203353 w 3326510"/>
                <a:gd name="connsiteY70" fmla="*/ 628936 h 3901535"/>
                <a:gd name="connsiteX71" fmla="*/ 2258759 w 3326510"/>
                <a:gd name="connsiteY71" fmla="*/ 265748 h 3901535"/>
                <a:gd name="connsiteX72" fmla="*/ 2258759 w 3326510"/>
                <a:gd name="connsiteY72" fmla="*/ 151257 h 3901535"/>
                <a:gd name="connsiteX73" fmla="*/ 1191006 w 3326510"/>
                <a:gd name="connsiteY73" fmla="*/ 514540 h 3901535"/>
                <a:gd name="connsiteX74" fmla="*/ 2135600 w 3326510"/>
                <a:gd name="connsiteY74" fmla="*/ 151257 h 3901535"/>
                <a:gd name="connsiteX75" fmla="*/ 2135600 w 3326510"/>
                <a:gd name="connsiteY75" fmla="*/ 265748 h 3901535"/>
                <a:gd name="connsiteX76" fmla="*/ 1191006 w 3326510"/>
                <a:gd name="connsiteY76" fmla="*/ 629031 h 3901535"/>
                <a:gd name="connsiteX77" fmla="*/ 1191006 w 3326510"/>
                <a:gd name="connsiteY77" fmla="*/ 514540 h 3901535"/>
                <a:gd name="connsiteX78" fmla="*/ 1191006 w 3326510"/>
                <a:gd name="connsiteY78" fmla="*/ 3339465 h 3901535"/>
                <a:gd name="connsiteX79" fmla="*/ 1191006 w 3326510"/>
                <a:gd name="connsiteY79" fmla="*/ 3225070 h 3901535"/>
                <a:gd name="connsiteX80" fmla="*/ 1489520 w 3326510"/>
                <a:gd name="connsiteY80" fmla="*/ 3110294 h 3901535"/>
                <a:gd name="connsiteX81" fmla="*/ 1523905 w 3326510"/>
                <a:gd name="connsiteY81" fmla="*/ 3211449 h 3901535"/>
                <a:gd name="connsiteX82" fmla="*/ 1191006 w 3326510"/>
                <a:gd name="connsiteY82" fmla="*/ 3339465 h 3901535"/>
                <a:gd name="connsiteX83" fmla="*/ 2197132 w 3326510"/>
                <a:gd name="connsiteY83" fmla="*/ 3763994 h 3901535"/>
                <a:gd name="connsiteX84" fmla="*/ 1601629 w 3326510"/>
                <a:gd name="connsiteY84" fmla="*/ 3018473 h 3901535"/>
                <a:gd name="connsiteX85" fmla="*/ 2197132 w 3326510"/>
                <a:gd name="connsiteY85" fmla="*/ 2422970 h 3901535"/>
                <a:gd name="connsiteX86" fmla="*/ 2792635 w 3326510"/>
                <a:gd name="connsiteY86" fmla="*/ 3018473 h 3901535"/>
                <a:gd name="connsiteX87" fmla="*/ 2197132 w 3326510"/>
                <a:gd name="connsiteY87" fmla="*/ 3763994 h 3901535"/>
                <a:gd name="connsiteX88" fmla="*/ 2197132 w 3326510"/>
                <a:gd name="connsiteY88" fmla="*/ 3763994 h 3901535"/>
                <a:gd name="connsiteX89" fmla="*/ 3202400 w 3326510"/>
                <a:gd name="connsiteY89" fmla="*/ 3338227 h 3901535"/>
                <a:gd name="connsiteX90" fmla="*/ 3200686 w 3326510"/>
                <a:gd name="connsiteY90" fmla="*/ 3338418 h 3901535"/>
                <a:gd name="connsiteX91" fmla="*/ 2870454 w 3326510"/>
                <a:gd name="connsiteY91" fmla="*/ 3211354 h 3901535"/>
                <a:gd name="connsiteX92" fmla="*/ 2904744 w 3326510"/>
                <a:gd name="connsiteY92" fmla="*/ 3110198 h 3901535"/>
                <a:gd name="connsiteX93" fmla="*/ 3203258 w 3326510"/>
                <a:gd name="connsiteY93" fmla="*/ 3224975 h 3901535"/>
                <a:gd name="connsiteX94" fmla="*/ 3203258 w 3326510"/>
                <a:gd name="connsiteY94" fmla="*/ 3336608 h 3901535"/>
                <a:gd name="connsiteX95" fmla="*/ 3203258 w 3326510"/>
                <a:gd name="connsiteY95" fmla="*/ 3336608 h 3901535"/>
                <a:gd name="connsiteX96" fmla="*/ 3202400 w 3326510"/>
                <a:gd name="connsiteY96" fmla="*/ 3338227 h 3901535"/>
                <a:gd name="connsiteX97" fmla="*/ 3202400 w 3326510"/>
                <a:gd name="connsiteY97" fmla="*/ 3338227 h 3901535"/>
                <a:gd name="connsiteX98" fmla="*/ 3203258 w 3326510"/>
                <a:gd name="connsiteY98" fmla="*/ 3093053 h 3901535"/>
                <a:gd name="connsiteX99" fmla="*/ 2914841 w 3326510"/>
                <a:gd name="connsiteY99" fmla="*/ 2982182 h 3901535"/>
                <a:gd name="connsiteX100" fmla="*/ 2258663 w 3326510"/>
                <a:gd name="connsiteY100" fmla="*/ 2302478 h 3901535"/>
                <a:gd name="connsiteX101" fmla="*/ 2258663 w 3326510"/>
                <a:gd name="connsiteY101" fmla="*/ 1915763 h 3901535"/>
                <a:gd name="connsiteX102" fmla="*/ 2197037 w 3326510"/>
                <a:gd name="connsiteY102" fmla="*/ 1854137 h 3901535"/>
                <a:gd name="connsiteX103" fmla="*/ 2135410 w 3326510"/>
                <a:gd name="connsiteY103" fmla="*/ 1915763 h 3901535"/>
                <a:gd name="connsiteX104" fmla="*/ 2135410 w 3326510"/>
                <a:gd name="connsiteY104" fmla="*/ 2302478 h 3901535"/>
                <a:gd name="connsiteX105" fmla="*/ 1479233 w 3326510"/>
                <a:gd name="connsiteY105" fmla="*/ 2982182 h 3901535"/>
                <a:gd name="connsiteX106" fmla="*/ 1190816 w 3326510"/>
                <a:gd name="connsiteY106" fmla="*/ 3093053 h 3901535"/>
                <a:gd name="connsiteX107" fmla="*/ 1190816 w 3326510"/>
                <a:gd name="connsiteY107" fmla="*/ 760952 h 3901535"/>
                <a:gd name="connsiteX108" fmla="*/ 2135410 w 3326510"/>
                <a:gd name="connsiteY108" fmla="*/ 397669 h 3901535"/>
                <a:gd name="connsiteX109" fmla="*/ 2135410 w 3326510"/>
                <a:gd name="connsiteY109" fmla="*/ 1579436 h 3901535"/>
                <a:gd name="connsiteX110" fmla="*/ 2197037 w 3326510"/>
                <a:gd name="connsiteY110" fmla="*/ 1641062 h 3901535"/>
                <a:gd name="connsiteX111" fmla="*/ 2258663 w 3326510"/>
                <a:gd name="connsiteY111" fmla="*/ 1579436 h 3901535"/>
                <a:gd name="connsiteX112" fmla="*/ 2258663 w 3326510"/>
                <a:gd name="connsiteY112" fmla="*/ 397669 h 3901535"/>
                <a:gd name="connsiteX113" fmla="*/ 3203258 w 3326510"/>
                <a:gd name="connsiteY113" fmla="*/ 760952 h 3901535"/>
                <a:gd name="connsiteX114" fmla="*/ 3203258 w 3326510"/>
                <a:gd name="connsiteY114" fmla="*/ 3093053 h 3901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3326510" h="3901535">
                  <a:moveTo>
                    <a:pt x="3246311" y="399098"/>
                  </a:moveTo>
                  <a:lnTo>
                    <a:pt x="2219230" y="4096"/>
                  </a:lnTo>
                  <a:cubicBezTo>
                    <a:pt x="2219135" y="4096"/>
                    <a:pt x="2219039" y="4096"/>
                    <a:pt x="2218944" y="4000"/>
                  </a:cubicBezTo>
                  <a:cubicBezTo>
                    <a:pt x="2217611" y="3524"/>
                    <a:pt x="2216087" y="3048"/>
                    <a:pt x="2214753" y="2667"/>
                  </a:cubicBezTo>
                  <a:cubicBezTo>
                    <a:pt x="2213801" y="2381"/>
                    <a:pt x="2212848" y="2000"/>
                    <a:pt x="2211800" y="1810"/>
                  </a:cubicBezTo>
                  <a:cubicBezTo>
                    <a:pt x="2210372" y="1524"/>
                    <a:pt x="2208943" y="1238"/>
                    <a:pt x="2207609" y="1048"/>
                  </a:cubicBezTo>
                  <a:cubicBezTo>
                    <a:pt x="2206562" y="857"/>
                    <a:pt x="2205609" y="572"/>
                    <a:pt x="2204561" y="476"/>
                  </a:cubicBezTo>
                  <a:cubicBezTo>
                    <a:pt x="2203037" y="286"/>
                    <a:pt x="2201609" y="286"/>
                    <a:pt x="2200085" y="190"/>
                  </a:cubicBezTo>
                  <a:cubicBezTo>
                    <a:pt x="2199132" y="95"/>
                    <a:pt x="2198180" y="0"/>
                    <a:pt x="2197227" y="0"/>
                  </a:cubicBezTo>
                  <a:cubicBezTo>
                    <a:pt x="2195703" y="0"/>
                    <a:pt x="2194179" y="190"/>
                    <a:pt x="2192560" y="286"/>
                  </a:cubicBezTo>
                  <a:cubicBezTo>
                    <a:pt x="2191607" y="381"/>
                    <a:pt x="2190750" y="381"/>
                    <a:pt x="2189798" y="476"/>
                  </a:cubicBezTo>
                  <a:cubicBezTo>
                    <a:pt x="2188369" y="667"/>
                    <a:pt x="2186940" y="952"/>
                    <a:pt x="2185511" y="1238"/>
                  </a:cubicBezTo>
                  <a:cubicBezTo>
                    <a:pt x="2184464" y="1429"/>
                    <a:pt x="2183416" y="1524"/>
                    <a:pt x="2182463" y="1810"/>
                  </a:cubicBezTo>
                  <a:cubicBezTo>
                    <a:pt x="2181225" y="2096"/>
                    <a:pt x="2180082" y="2572"/>
                    <a:pt x="2178844" y="2857"/>
                  </a:cubicBezTo>
                  <a:cubicBezTo>
                    <a:pt x="2177606" y="3239"/>
                    <a:pt x="2176463" y="3524"/>
                    <a:pt x="2175224" y="4000"/>
                  </a:cubicBezTo>
                  <a:lnTo>
                    <a:pt x="2174939" y="4096"/>
                  </a:lnTo>
                  <a:lnTo>
                    <a:pt x="1129379" y="406241"/>
                  </a:lnTo>
                  <a:lnTo>
                    <a:pt x="241078" y="64580"/>
                  </a:lnTo>
                  <a:cubicBezTo>
                    <a:pt x="186500" y="43625"/>
                    <a:pt x="125159" y="50863"/>
                    <a:pt x="76962" y="83915"/>
                  </a:cubicBezTo>
                  <a:cubicBezTo>
                    <a:pt x="28766" y="117062"/>
                    <a:pt x="0" y="171736"/>
                    <a:pt x="0" y="230124"/>
                  </a:cubicBezTo>
                  <a:lnTo>
                    <a:pt x="0" y="2938939"/>
                  </a:lnTo>
                  <a:cubicBezTo>
                    <a:pt x="0" y="3011805"/>
                    <a:pt x="45720" y="3078385"/>
                    <a:pt x="113728" y="3104483"/>
                  </a:cubicBezTo>
                  <a:lnTo>
                    <a:pt x="1107281" y="3486626"/>
                  </a:lnTo>
                  <a:cubicBezTo>
                    <a:pt x="1108329" y="3487007"/>
                    <a:pt x="1109282" y="3487293"/>
                    <a:pt x="1110329" y="3487674"/>
                  </a:cubicBezTo>
                  <a:cubicBezTo>
                    <a:pt x="1110806" y="3487864"/>
                    <a:pt x="1111282" y="3488055"/>
                    <a:pt x="1111758" y="3488150"/>
                  </a:cubicBezTo>
                  <a:cubicBezTo>
                    <a:pt x="1114330" y="3488912"/>
                    <a:pt x="1116902" y="3489484"/>
                    <a:pt x="1119569" y="3489865"/>
                  </a:cubicBezTo>
                  <a:cubicBezTo>
                    <a:pt x="1120045" y="3489960"/>
                    <a:pt x="1120616" y="3489960"/>
                    <a:pt x="1121188" y="3490055"/>
                  </a:cubicBezTo>
                  <a:cubicBezTo>
                    <a:pt x="1123950" y="3490436"/>
                    <a:pt x="1126617" y="3490722"/>
                    <a:pt x="1129379" y="3490722"/>
                  </a:cubicBezTo>
                  <a:lnTo>
                    <a:pt x="1129379" y="3490722"/>
                  </a:lnTo>
                  <a:cubicBezTo>
                    <a:pt x="1132142" y="3490722"/>
                    <a:pt x="1134904" y="3490436"/>
                    <a:pt x="1137571" y="3490055"/>
                  </a:cubicBezTo>
                  <a:cubicBezTo>
                    <a:pt x="1138047" y="3489960"/>
                    <a:pt x="1138619" y="3489960"/>
                    <a:pt x="1139190" y="3489865"/>
                  </a:cubicBezTo>
                  <a:cubicBezTo>
                    <a:pt x="1141762" y="3489484"/>
                    <a:pt x="1144429" y="3488817"/>
                    <a:pt x="1147001" y="3488150"/>
                  </a:cubicBezTo>
                  <a:cubicBezTo>
                    <a:pt x="1147477" y="3487960"/>
                    <a:pt x="1147953" y="3487769"/>
                    <a:pt x="1148429" y="3487674"/>
                  </a:cubicBezTo>
                  <a:cubicBezTo>
                    <a:pt x="1149477" y="3487293"/>
                    <a:pt x="1150525" y="3487007"/>
                    <a:pt x="1151477" y="3486626"/>
                  </a:cubicBezTo>
                  <a:lnTo>
                    <a:pt x="1582769" y="3320796"/>
                  </a:lnTo>
                  <a:cubicBezTo>
                    <a:pt x="1640205" y="3411379"/>
                    <a:pt x="1721263" y="3507772"/>
                    <a:pt x="1825562" y="3609404"/>
                  </a:cubicBezTo>
                  <a:cubicBezTo>
                    <a:pt x="1991582" y="3771043"/>
                    <a:pt x="2154936" y="3885629"/>
                    <a:pt x="2161794" y="3890391"/>
                  </a:cubicBezTo>
                  <a:cubicBezTo>
                    <a:pt x="2172367" y="3897725"/>
                    <a:pt x="2184749" y="3901535"/>
                    <a:pt x="2197037" y="3901535"/>
                  </a:cubicBezTo>
                  <a:cubicBezTo>
                    <a:pt x="2209419" y="3901535"/>
                    <a:pt x="2221706" y="3897821"/>
                    <a:pt x="2232279" y="3890391"/>
                  </a:cubicBezTo>
                  <a:cubicBezTo>
                    <a:pt x="2239137" y="3885629"/>
                    <a:pt x="2402586" y="3771043"/>
                    <a:pt x="2568512" y="3609404"/>
                  </a:cubicBezTo>
                  <a:cubicBezTo>
                    <a:pt x="2672906" y="3507772"/>
                    <a:pt x="2753868" y="3411379"/>
                    <a:pt x="2811304" y="3320796"/>
                  </a:cubicBezTo>
                  <a:lnTo>
                    <a:pt x="3156395" y="3453479"/>
                  </a:lnTo>
                  <a:cubicBezTo>
                    <a:pt x="3170968" y="3459099"/>
                    <a:pt x="3186208" y="3461861"/>
                    <a:pt x="3201353" y="3461861"/>
                  </a:cubicBezTo>
                  <a:cubicBezTo>
                    <a:pt x="3226308" y="3461861"/>
                    <a:pt x="3251073" y="3454432"/>
                    <a:pt x="3272219" y="3439859"/>
                  </a:cubicBezTo>
                  <a:cubicBezTo>
                    <a:pt x="3306223" y="3416522"/>
                    <a:pt x="3326511" y="3377946"/>
                    <a:pt x="3326511" y="3336703"/>
                  </a:cubicBezTo>
                  <a:lnTo>
                    <a:pt x="3326511" y="515874"/>
                  </a:lnTo>
                  <a:cubicBezTo>
                    <a:pt x="3326511" y="464534"/>
                    <a:pt x="3294316" y="417576"/>
                    <a:pt x="3246311" y="399098"/>
                  </a:cubicBezTo>
                  <a:lnTo>
                    <a:pt x="3246311" y="399098"/>
                  </a:lnTo>
                  <a:close/>
                  <a:moveTo>
                    <a:pt x="1067753" y="3339465"/>
                  </a:moveTo>
                  <a:lnTo>
                    <a:pt x="157925" y="2989517"/>
                  </a:lnTo>
                  <a:cubicBezTo>
                    <a:pt x="137160" y="2981516"/>
                    <a:pt x="123253" y="2961227"/>
                    <a:pt x="123253" y="2938939"/>
                  </a:cubicBezTo>
                  <a:lnTo>
                    <a:pt x="123253" y="2861691"/>
                  </a:lnTo>
                  <a:lnTo>
                    <a:pt x="1067848" y="3225070"/>
                  </a:lnTo>
                  <a:lnTo>
                    <a:pt x="1067848" y="3339465"/>
                  </a:lnTo>
                  <a:close/>
                  <a:moveTo>
                    <a:pt x="1067753" y="3093053"/>
                  </a:moveTo>
                  <a:lnTo>
                    <a:pt x="123158" y="2729770"/>
                  </a:lnTo>
                  <a:lnTo>
                    <a:pt x="123158" y="397669"/>
                  </a:lnTo>
                  <a:lnTo>
                    <a:pt x="1067753" y="760952"/>
                  </a:lnTo>
                  <a:lnTo>
                    <a:pt x="1067753" y="3093053"/>
                  </a:lnTo>
                  <a:close/>
                  <a:moveTo>
                    <a:pt x="1067753" y="628936"/>
                  </a:moveTo>
                  <a:lnTo>
                    <a:pt x="123158" y="265748"/>
                  </a:lnTo>
                  <a:lnTo>
                    <a:pt x="123158" y="230219"/>
                  </a:lnTo>
                  <a:cubicBezTo>
                    <a:pt x="123158" y="212122"/>
                    <a:pt x="131731" y="195834"/>
                    <a:pt x="146685" y="185547"/>
                  </a:cubicBezTo>
                  <a:cubicBezTo>
                    <a:pt x="155924" y="179165"/>
                    <a:pt x="166497" y="175927"/>
                    <a:pt x="177165" y="175927"/>
                  </a:cubicBezTo>
                  <a:cubicBezTo>
                    <a:pt x="183737" y="175927"/>
                    <a:pt x="190405" y="177165"/>
                    <a:pt x="196787" y="179642"/>
                  </a:cubicBezTo>
                  <a:lnTo>
                    <a:pt x="1067753" y="514636"/>
                  </a:lnTo>
                  <a:lnTo>
                    <a:pt x="1067753" y="628936"/>
                  </a:lnTo>
                  <a:close/>
                  <a:moveTo>
                    <a:pt x="2258759" y="151257"/>
                  </a:moveTo>
                  <a:lnTo>
                    <a:pt x="3202115" y="514064"/>
                  </a:lnTo>
                  <a:cubicBezTo>
                    <a:pt x="3202877" y="514350"/>
                    <a:pt x="3203353" y="515017"/>
                    <a:pt x="3203353" y="515779"/>
                  </a:cubicBezTo>
                  <a:lnTo>
                    <a:pt x="3203353" y="628936"/>
                  </a:lnTo>
                  <a:lnTo>
                    <a:pt x="2258759" y="265748"/>
                  </a:lnTo>
                  <a:lnTo>
                    <a:pt x="2258759" y="151257"/>
                  </a:lnTo>
                  <a:close/>
                  <a:moveTo>
                    <a:pt x="1191006" y="514540"/>
                  </a:moveTo>
                  <a:lnTo>
                    <a:pt x="2135600" y="151257"/>
                  </a:lnTo>
                  <a:lnTo>
                    <a:pt x="2135600" y="265748"/>
                  </a:lnTo>
                  <a:lnTo>
                    <a:pt x="1191006" y="629031"/>
                  </a:lnTo>
                  <a:lnTo>
                    <a:pt x="1191006" y="514540"/>
                  </a:lnTo>
                  <a:close/>
                  <a:moveTo>
                    <a:pt x="1191006" y="3339465"/>
                  </a:moveTo>
                  <a:lnTo>
                    <a:pt x="1191006" y="3225070"/>
                  </a:lnTo>
                  <a:lnTo>
                    <a:pt x="1489520" y="3110294"/>
                  </a:lnTo>
                  <a:cubicBezTo>
                    <a:pt x="1497139" y="3143060"/>
                    <a:pt x="1508570" y="3176778"/>
                    <a:pt x="1523905" y="3211449"/>
                  </a:cubicBezTo>
                  <a:lnTo>
                    <a:pt x="1191006" y="3339465"/>
                  </a:lnTo>
                  <a:close/>
                  <a:moveTo>
                    <a:pt x="2197132" y="3763994"/>
                  </a:moveTo>
                  <a:cubicBezTo>
                    <a:pt x="2002822" y="3620929"/>
                    <a:pt x="1601629" y="3272790"/>
                    <a:pt x="1601629" y="3018473"/>
                  </a:cubicBezTo>
                  <a:cubicBezTo>
                    <a:pt x="1601629" y="2690146"/>
                    <a:pt x="1868710" y="2422970"/>
                    <a:pt x="2197132" y="2422970"/>
                  </a:cubicBezTo>
                  <a:cubicBezTo>
                    <a:pt x="2525554" y="2422970"/>
                    <a:pt x="2792635" y="2690146"/>
                    <a:pt x="2792635" y="3018473"/>
                  </a:cubicBezTo>
                  <a:cubicBezTo>
                    <a:pt x="2792635" y="3272885"/>
                    <a:pt x="2391442" y="3620929"/>
                    <a:pt x="2197132" y="3763994"/>
                  </a:cubicBezTo>
                  <a:lnTo>
                    <a:pt x="2197132" y="3763994"/>
                  </a:lnTo>
                  <a:close/>
                  <a:moveTo>
                    <a:pt x="3202400" y="3338227"/>
                  </a:moveTo>
                  <a:cubicBezTo>
                    <a:pt x="3201543" y="3338798"/>
                    <a:pt x="3201162" y="3338608"/>
                    <a:pt x="3200686" y="3338418"/>
                  </a:cubicBezTo>
                  <a:lnTo>
                    <a:pt x="2870454" y="3211354"/>
                  </a:lnTo>
                  <a:cubicBezTo>
                    <a:pt x="2885789" y="3176683"/>
                    <a:pt x="2897220" y="3142869"/>
                    <a:pt x="2904744" y="3110198"/>
                  </a:cubicBezTo>
                  <a:lnTo>
                    <a:pt x="3203258" y="3224975"/>
                  </a:lnTo>
                  <a:lnTo>
                    <a:pt x="3203258" y="3336608"/>
                  </a:lnTo>
                  <a:lnTo>
                    <a:pt x="3203258" y="3336608"/>
                  </a:lnTo>
                  <a:cubicBezTo>
                    <a:pt x="3203258" y="3337274"/>
                    <a:pt x="3203258" y="3337655"/>
                    <a:pt x="3202400" y="3338227"/>
                  </a:cubicBezTo>
                  <a:lnTo>
                    <a:pt x="3202400" y="3338227"/>
                  </a:lnTo>
                  <a:close/>
                  <a:moveTo>
                    <a:pt x="3203258" y="3093053"/>
                  </a:moveTo>
                  <a:lnTo>
                    <a:pt x="2914841" y="2982182"/>
                  </a:lnTo>
                  <a:cubicBezTo>
                    <a:pt x="2896838" y="2623185"/>
                    <a:pt x="2614327" y="2332863"/>
                    <a:pt x="2258663" y="2302478"/>
                  </a:cubicBezTo>
                  <a:lnTo>
                    <a:pt x="2258663" y="1915763"/>
                  </a:lnTo>
                  <a:cubicBezTo>
                    <a:pt x="2258663" y="1881759"/>
                    <a:pt x="2231136" y="1854137"/>
                    <a:pt x="2197037" y="1854137"/>
                  </a:cubicBezTo>
                  <a:cubicBezTo>
                    <a:pt x="2163032" y="1854137"/>
                    <a:pt x="2135410" y="1881759"/>
                    <a:pt x="2135410" y="1915763"/>
                  </a:cubicBezTo>
                  <a:lnTo>
                    <a:pt x="2135410" y="2302478"/>
                  </a:lnTo>
                  <a:cubicBezTo>
                    <a:pt x="1779746" y="2332768"/>
                    <a:pt x="1497235" y="2623185"/>
                    <a:pt x="1479233" y="2982182"/>
                  </a:cubicBezTo>
                  <a:lnTo>
                    <a:pt x="1190816" y="3093053"/>
                  </a:lnTo>
                  <a:lnTo>
                    <a:pt x="1190816" y="760952"/>
                  </a:lnTo>
                  <a:lnTo>
                    <a:pt x="2135410" y="397669"/>
                  </a:lnTo>
                  <a:lnTo>
                    <a:pt x="2135410" y="1579436"/>
                  </a:lnTo>
                  <a:cubicBezTo>
                    <a:pt x="2135410" y="1613440"/>
                    <a:pt x="2163032" y="1641062"/>
                    <a:pt x="2197037" y="1641062"/>
                  </a:cubicBezTo>
                  <a:cubicBezTo>
                    <a:pt x="2231041" y="1641062"/>
                    <a:pt x="2258663" y="1613535"/>
                    <a:pt x="2258663" y="1579436"/>
                  </a:cubicBezTo>
                  <a:lnTo>
                    <a:pt x="2258663" y="397669"/>
                  </a:lnTo>
                  <a:lnTo>
                    <a:pt x="3203258" y="760952"/>
                  </a:lnTo>
                  <a:lnTo>
                    <a:pt x="3203258" y="3093053"/>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2" name="任意多边形: 形状 31">
              <a:extLst>
                <a:ext uri="{FF2B5EF4-FFF2-40B4-BE49-F238E27FC236}">
                  <a16:creationId xmlns:a16="http://schemas.microsoft.com/office/drawing/2014/main" id="{ECAFDA53-E399-FB1E-B55D-D05D6CADDDC7}"/>
                </a:ext>
              </a:extLst>
            </p:cNvPr>
            <p:cNvSpPr/>
            <p:nvPr/>
          </p:nvSpPr>
          <p:spPr>
            <a:xfrm>
              <a:off x="5950362" y="4103750"/>
              <a:ext cx="780287" cy="780288"/>
            </a:xfrm>
            <a:custGeom>
              <a:avLst/>
              <a:gdLst>
                <a:gd name="connsiteX0" fmla="*/ 390144 w 780287"/>
                <a:gd name="connsiteY0" fmla="*/ 0 h 780288"/>
                <a:gd name="connsiteX1" fmla="*/ 0 w 780287"/>
                <a:gd name="connsiteY1" fmla="*/ 390144 h 780288"/>
                <a:gd name="connsiteX2" fmla="*/ 390144 w 780287"/>
                <a:gd name="connsiteY2" fmla="*/ 780288 h 780288"/>
                <a:gd name="connsiteX3" fmla="*/ 780288 w 780287"/>
                <a:gd name="connsiteY3" fmla="*/ 390144 h 780288"/>
                <a:gd name="connsiteX4" fmla="*/ 390144 w 780287"/>
                <a:gd name="connsiteY4" fmla="*/ 0 h 780288"/>
                <a:gd name="connsiteX5" fmla="*/ 390144 w 780287"/>
                <a:gd name="connsiteY5" fmla="*/ 0 h 780288"/>
                <a:gd name="connsiteX6" fmla="*/ 390144 w 780287"/>
                <a:gd name="connsiteY6" fmla="*/ 657130 h 780288"/>
                <a:gd name="connsiteX7" fmla="*/ 123253 w 780287"/>
                <a:gd name="connsiteY7" fmla="*/ 390239 h 780288"/>
                <a:gd name="connsiteX8" fmla="*/ 390144 w 780287"/>
                <a:gd name="connsiteY8" fmla="*/ 123254 h 780288"/>
                <a:gd name="connsiteX9" fmla="*/ 657130 w 780287"/>
                <a:gd name="connsiteY9" fmla="*/ 390239 h 780288"/>
                <a:gd name="connsiteX10" fmla="*/ 390144 w 780287"/>
                <a:gd name="connsiteY10" fmla="*/ 657130 h 780288"/>
                <a:gd name="connsiteX11" fmla="*/ 390144 w 780287"/>
                <a:gd name="connsiteY11" fmla="*/ 657130 h 780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0287" h="780288">
                  <a:moveTo>
                    <a:pt x="390144" y="0"/>
                  </a:moveTo>
                  <a:cubicBezTo>
                    <a:pt x="175069" y="0"/>
                    <a:pt x="0" y="175070"/>
                    <a:pt x="0" y="390144"/>
                  </a:cubicBezTo>
                  <a:cubicBezTo>
                    <a:pt x="0" y="605219"/>
                    <a:pt x="175069" y="780288"/>
                    <a:pt x="390144" y="780288"/>
                  </a:cubicBezTo>
                  <a:cubicBezTo>
                    <a:pt x="605314" y="780288"/>
                    <a:pt x="780288" y="605314"/>
                    <a:pt x="780288" y="390144"/>
                  </a:cubicBezTo>
                  <a:cubicBezTo>
                    <a:pt x="780288" y="175070"/>
                    <a:pt x="605218" y="0"/>
                    <a:pt x="390144" y="0"/>
                  </a:cubicBezTo>
                  <a:lnTo>
                    <a:pt x="390144" y="0"/>
                  </a:lnTo>
                  <a:close/>
                  <a:moveTo>
                    <a:pt x="390144" y="657130"/>
                  </a:moveTo>
                  <a:cubicBezTo>
                    <a:pt x="242983" y="657130"/>
                    <a:pt x="123253" y="537401"/>
                    <a:pt x="123253" y="390239"/>
                  </a:cubicBezTo>
                  <a:cubicBezTo>
                    <a:pt x="123253" y="243078"/>
                    <a:pt x="242983" y="123254"/>
                    <a:pt x="390144" y="123254"/>
                  </a:cubicBezTo>
                  <a:cubicBezTo>
                    <a:pt x="537305" y="123254"/>
                    <a:pt x="657130" y="242983"/>
                    <a:pt x="657130" y="390239"/>
                  </a:cubicBezTo>
                  <a:cubicBezTo>
                    <a:pt x="657130" y="537401"/>
                    <a:pt x="537305" y="657130"/>
                    <a:pt x="390144" y="657130"/>
                  </a:cubicBezTo>
                  <a:lnTo>
                    <a:pt x="390144" y="65713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33" name="图形 2">
            <a:extLst>
              <a:ext uri="{FF2B5EF4-FFF2-40B4-BE49-F238E27FC236}">
                <a16:creationId xmlns:a16="http://schemas.microsoft.com/office/drawing/2014/main" id="{ED5BF801-ADFB-1F84-745B-57EC41D14FE8}"/>
              </a:ext>
            </a:extLst>
          </p:cNvPr>
          <p:cNvGrpSpPr/>
          <p:nvPr/>
        </p:nvGrpSpPr>
        <p:grpSpPr>
          <a:xfrm>
            <a:off x="7245202" y="3281207"/>
            <a:ext cx="835187" cy="1219086"/>
            <a:chOff x="841334" y="78971"/>
            <a:chExt cx="609619" cy="889833"/>
          </a:xfrm>
          <a:solidFill>
            <a:sysClr val="window" lastClr="FFFFFF"/>
          </a:solidFill>
        </p:grpSpPr>
        <p:sp>
          <p:nvSpPr>
            <p:cNvPr id="34" name="任意多边形: 形状 33">
              <a:extLst>
                <a:ext uri="{FF2B5EF4-FFF2-40B4-BE49-F238E27FC236}">
                  <a16:creationId xmlns:a16="http://schemas.microsoft.com/office/drawing/2014/main" id="{EA194360-022C-4691-045B-C642C7CE0AFB}"/>
                </a:ext>
              </a:extLst>
            </p:cNvPr>
            <p:cNvSpPr/>
            <p:nvPr/>
          </p:nvSpPr>
          <p:spPr>
            <a:xfrm>
              <a:off x="841334" y="445092"/>
              <a:ext cx="609619" cy="523711"/>
            </a:xfrm>
            <a:custGeom>
              <a:avLst/>
              <a:gdLst>
                <a:gd name="connsiteX0" fmla="*/ 61255 w 609619"/>
                <a:gd name="connsiteY0" fmla="*/ 426398 h 523711"/>
                <a:gd name="connsiteX1" fmla="*/ 121269 w 609619"/>
                <a:gd name="connsiteY1" fmla="*/ 470474 h 523711"/>
                <a:gd name="connsiteX2" fmla="*/ 225094 w 609619"/>
                <a:gd name="connsiteY2" fmla="*/ 494713 h 523711"/>
                <a:gd name="connsiteX3" fmla="*/ 359098 w 609619"/>
                <a:gd name="connsiteY3" fmla="*/ 496596 h 523711"/>
                <a:gd name="connsiteX4" fmla="*/ 499361 w 609619"/>
                <a:gd name="connsiteY4" fmla="*/ 465037 h 523711"/>
                <a:gd name="connsiteX5" fmla="*/ 547415 w 609619"/>
                <a:gd name="connsiteY5" fmla="*/ 427432 h 523711"/>
                <a:gd name="connsiteX6" fmla="*/ 538186 w 609619"/>
                <a:gd name="connsiteY6" fmla="*/ 426425 h 523711"/>
                <a:gd name="connsiteX7" fmla="*/ 491458 w 609619"/>
                <a:gd name="connsiteY7" fmla="*/ 426345 h 523711"/>
                <a:gd name="connsiteX8" fmla="*/ 473716 w 609619"/>
                <a:gd name="connsiteY8" fmla="*/ 413642 h 523711"/>
                <a:gd name="connsiteX9" fmla="*/ 491166 w 609619"/>
                <a:gd name="connsiteY9" fmla="*/ 400541 h 523711"/>
                <a:gd name="connsiteX10" fmla="*/ 556776 w 609619"/>
                <a:gd name="connsiteY10" fmla="*/ 400648 h 523711"/>
                <a:gd name="connsiteX11" fmla="*/ 569214 w 609619"/>
                <a:gd name="connsiteY11" fmla="*/ 392373 h 523711"/>
                <a:gd name="connsiteX12" fmla="*/ 577833 w 609619"/>
                <a:gd name="connsiteY12" fmla="*/ 267439 h 523711"/>
                <a:gd name="connsiteX13" fmla="*/ 506044 w 609619"/>
                <a:gd name="connsiteY13" fmla="*/ 85248 h 523711"/>
                <a:gd name="connsiteX14" fmla="*/ 470322 w 609619"/>
                <a:gd name="connsiteY14" fmla="*/ 21044 h 523711"/>
                <a:gd name="connsiteX15" fmla="*/ 469924 w 609619"/>
                <a:gd name="connsiteY15" fmla="*/ 4602 h 523711"/>
                <a:gd name="connsiteX16" fmla="*/ 481540 w 609619"/>
                <a:gd name="connsiteY16" fmla="*/ 41 h 523711"/>
                <a:gd name="connsiteX17" fmla="*/ 491352 w 609619"/>
                <a:gd name="connsiteY17" fmla="*/ 7121 h 523711"/>
                <a:gd name="connsiteX18" fmla="*/ 600056 w 609619"/>
                <a:gd name="connsiteY18" fmla="*/ 246700 h 523711"/>
                <a:gd name="connsiteX19" fmla="*/ 588839 w 609619"/>
                <a:gd name="connsiteY19" fmla="*/ 411653 h 523711"/>
                <a:gd name="connsiteX20" fmla="*/ 471727 w 609619"/>
                <a:gd name="connsiteY20" fmla="*/ 504578 h 523711"/>
                <a:gd name="connsiteX21" fmla="*/ 361379 w 609619"/>
                <a:gd name="connsiteY21" fmla="*/ 522638 h 523711"/>
                <a:gd name="connsiteX22" fmla="*/ 243234 w 609619"/>
                <a:gd name="connsiteY22" fmla="*/ 522453 h 523711"/>
                <a:gd name="connsiteX23" fmla="*/ 100107 w 609619"/>
                <a:gd name="connsiteY23" fmla="*/ 489595 h 523711"/>
                <a:gd name="connsiteX24" fmla="*/ 2275 w 609619"/>
                <a:gd name="connsiteY24" fmla="*/ 351559 h 523711"/>
                <a:gd name="connsiteX25" fmla="*/ 24366 w 609619"/>
                <a:gd name="connsiteY25" fmla="*/ 195862 h 523711"/>
                <a:gd name="connsiteX26" fmla="*/ 41684 w 609619"/>
                <a:gd name="connsiteY26" fmla="*/ 187323 h 523711"/>
                <a:gd name="connsiteX27" fmla="*/ 48791 w 609619"/>
                <a:gd name="connsiteY27" fmla="*/ 204587 h 523711"/>
                <a:gd name="connsiteX28" fmla="*/ 27999 w 609619"/>
                <a:gd name="connsiteY28" fmla="*/ 290193 h 523711"/>
                <a:gd name="connsiteX29" fmla="*/ 39642 w 609619"/>
                <a:gd name="connsiteY29" fmla="*/ 391631 h 523711"/>
                <a:gd name="connsiteX30" fmla="*/ 54519 w 609619"/>
                <a:gd name="connsiteY30" fmla="*/ 400674 h 523711"/>
                <a:gd name="connsiteX31" fmla="*/ 414418 w 609619"/>
                <a:gd name="connsiteY31" fmla="*/ 400568 h 523711"/>
                <a:gd name="connsiteX32" fmla="*/ 427307 w 609619"/>
                <a:gd name="connsiteY32" fmla="*/ 401178 h 523711"/>
                <a:gd name="connsiteX33" fmla="*/ 438260 w 609619"/>
                <a:gd name="connsiteY33" fmla="*/ 414066 h 523711"/>
                <a:gd name="connsiteX34" fmla="*/ 427333 w 609619"/>
                <a:gd name="connsiteY34" fmla="*/ 425841 h 523711"/>
                <a:gd name="connsiteX35" fmla="*/ 414445 w 609619"/>
                <a:gd name="connsiteY35" fmla="*/ 426398 h 523711"/>
                <a:gd name="connsiteX36" fmla="*/ 75417 w 609619"/>
                <a:gd name="connsiteY36" fmla="*/ 426425 h 523711"/>
                <a:gd name="connsiteX37" fmla="*/ 61255 w 609619"/>
                <a:gd name="connsiteY37" fmla="*/ 426398 h 523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9619" h="523711">
                  <a:moveTo>
                    <a:pt x="61255" y="426398"/>
                  </a:moveTo>
                  <a:cubicBezTo>
                    <a:pt x="78626" y="448065"/>
                    <a:pt x="98887" y="460768"/>
                    <a:pt x="121269" y="470474"/>
                  </a:cubicBezTo>
                  <a:cubicBezTo>
                    <a:pt x="154392" y="484821"/>
                    <a:pt x="189239" y="493122"/>
                    <a:pt x="225094" y="494713"/>
                  </a:cubicBezTo>
                  <a:cubicBezTo>
                    <a:pt x="269727" y="496702"/>
                    <a:pt x="314466" y="497683"/>
                    <a:pt x="359098" y="496596"/>
                  </a:cubicBezTo>
                  <a:cubicBezTo>
                    <a:pt x="407682" y="495429"/>
                    <a:pt x="455206" y="487075"/>
                    <a:pt x="499361" y="465037"/>
                  </a:cubicBezTo>
                  <a:cubicBezTo>
                    <a:pt x="517341" y="456074"/>
                    <a:pt x="533068" y="444219"/>
                    <a:pt x="547415" y="427432"/>
                  </a:cubicBezTo>
                  <a:cubicBezTo>
                    <a:pt x="543463" y="426982"/>
                    <a:pt x="540838" y="426451"/>
                    <a:pt x="538186" y="426425"/>
                  </a:cubicBezTo>
                  <a:cubicBezTo>
                    <a:pt x="522619" y="426345"/>
                    <a:pt x="507025" y="426478"/>
                    <a:pt x="491458" y="426345"/>
                  </a:cubicBezTo>
                  <a:cubicBezTo>
                    <a:pt x="479286" y="426239"/>
                    <a:pt x="473849" y="422208"/>
                    <a:pt x="473716" y="413642"/>
                  </a:cubicBezTo>
                  <a:cubicBezTo>
                    <a:pt x="473584" y="405209"/>
                    <a:pt x="479471" y="400595"/>
                    <a:pt x="491166" y="400541"/>
                  </a:cubicBezTo>
                  <a:cubicBezTo>
                    <a:pt x="513045" y="400409"/>
                    <a:pt x="534924" y="400250"/>
                    <a:pt x="556776" y="400648"/>
                  </a:cubicBezTo>
                  <a:cubicBezTo>
                    <a:pt x="563459" y="400780"/>
                    <a:pt x="566748" y="398632"/>
                    <a:pt x="569214" y="392373"/>
                  </a:cubicBezTo>
                  <a:cubicBezTo>
                    <a:pt x="585258" y="351586"/>
                    <a:pt x="586505" y="309764"/>
                    <a:pt x="577833" y="267439"/>
                  </a:cubicBezTo>
                  <a:cubicBezTo>
                    <a:pt x="564520" y="202572"/>
                    <a:pt x="537125" y="143141"/>
                    <a:pt x="506044" y="85248"/>
                  </a:cubicBezTo>
                  <a:cubicBezTo>
                    <a:pt x="494455" y="63661"/>
                    <a:pt x="481672" y="42737"/>
                    <a:pt x="470322" y="21044"/>
                  </a:cubicBezTo>
                  <a:cubicBezTo>
                    <a:pt x="467988" y="16562"/>
                    <a:pt x="468174" y="9508"/>
                    <a:pt x="469924" y="4602"/>
                  </a:cubicBezTo>
                  <a:cubicBezTo>
                    <a:pt x="470905" y="1897"/>
                    <a:pt x="477668" y="-331"/>
                    <a:pt x="481540" y="41"/>
                  </a:cubicBezTo>
                  <a:cubicBezTo>
                    <a:pt x="485067" y="385"/>
                    <a:pt x="489390" y="3833"/>
                    <a:pt x="491352" y="7121"/>
                  </a:cubicBezTo>
                  <a:cubicBezTo>
                    <a:pt x="536568" y="82888"/>
                    <a:pt x="578761" y="160246"/>
                    <a:pt x="600056" y="246700"/>
                  </a:cubicBezTo>
                  <a:cubicBezTo>
                    <a:pt x="613794" y="302472"/>
                    <a:pt x="614907" y="358296"/>
                    <a:pt x="588839" y="411653"/>
                  </a:cubicBezTo>
                  <a:cubicBezTo>
                    <a:pt x="564653" y="461139"/>
                    <a:pt x="522486" y="488375"/>
                    <a:pt x="471727" y="504578"/>
                  </a:cubicBezTo>
                  <a:cubicBezTo>
                    <a:pt x="435820" y="516035"/>
                    <a:pt x="398798" y="521498"/>
                    <a:pt x="361379" y="522638"/>
                  </a:cubicBezTo>
                  <a:cubicBezTo>
                    <a:pt x="322024" y="523858"/>
                    <a:pt x="282536" y="524335"/>
                    <a:pt x="243234" y="522453"/>
                  </a:cubicBezTo>
                  <a:cubicBezTo>
                    <a:pt x="193801" y="520092"/>
                    <a:pt x="145137" y="512083"/>
                    <a:pt x="100107" y="489595"/>
                  </a:cubicBezTo>
                  <a:cubicBezTo>
                    <a:pt x="42930" y="461033"/>
                    <a:pt x="11027" y="414597"/>
                    <a:pt x="2275" y="351559"/>
                  </a:cubicBezTo>
                  <a:cubicBezTo>
                    <a:pt x="-5230" y="297486"/>
                    <a:pt x="6784" y="246276"/>
                    <a:pt x="24366" y="195862"/>
                  </a:cubicBezTo>
                  <a:cubicBezTo>
                    <a:pt x="27283" y="187482"/>
                    <a:pt x="34391" y="184008"/>
                    <a:pt x="41684" y="187323"/>
                  </a:cubicBezTo>
                  <a:cubicBezTo>
                    <a:pt x="49030" y="190664"/>
                    <a:pt x="50913" y="196472"/>
                    <a:pt x="48791" y="204587"/>
                  </a:cubicBezTo>
                  <a:cubicBezTo>
                    <a:pt x="41365" y="233016"/>
                    <a:pt x="32375" y="261260"/>
                    <a:pt x="27999" y="290193"/>
                  </a:cubicBezTo>
                  <a:cubicBezTo>
                    <a:pt x="22828" y="324509"/>
                    <a:pt x="26302" y="358773"/>
                    <a:pt x="39642" y="391631"/>
                  </a:cubicBezTo>
                  <a:cubicBezTo>
                    <a:pt x="42824" y="399481"/>
                    <a:pt x="47226" y="400701"/>
                    <a:pt x="54519" y="400674"/>
                  </a:cubicBezTo>
                  <a:cubicBezTo>
                    <a:pt x="174494" y="400515"/>
                    <a:pt x="294470" y="400541"/>
                    <a:pt x="414418" y="400568"/>
                  </a:cubicBezTo>
                  <a:cubicBezTo>
                    <a:pt x="418715" y="400568"/>
                    <a:pt x="423037" y="400648"/>
                    <a:pt x="427307" y="401178"/>
                  </a:cubicBezTo>
                  <a:cubicBezTo>
                    <a:pt x="434759" y="402106"/>
                    <a:pt x="438498" y="406853"/>
                    <a:pt x="438260" y="414066"/>
                  </a:cubicBezTo>
                  <a:cubicBezTo>
                    <a:pt x="438047" y="420749"/>
                    <a:pt x="434573" y="425311"/>
                    <a:pt x="427333" y="425841"/>
                  </a:cubicBezTo>
                  <a:cubicBezTo>
                    <a:pt x="423037" y="426159"/>
                    <a:pt x="418741" y="426398"/>
                    <a:pt x="414445" y="426398"/>
                  </a:cubicBezTo>
                  <a:cubicBezTo>
                    <a:pt x="301444" y="426425"/>
                    <a:pt x="188417" y="426425"/>
                    <a:pt x="75417" y="426425"/>
                  </a:cubicBezTo>
                  <a:cubicBezTo>
                    <a:pt x="71518" y="426398"/>
                    <a:pt x="67620" y="426398"/>
                    <a:pt x="61255" y="426398"/>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5" name="任意多边形: 形状 34">
              <a:extLst>
                <a:ext uri="{FF2B5EF4-FFF2-40B4-BE49-F238E27FC236}">
                  <a16:creationId xmlns:a16="http://schemas.microsoft.com/office/drawing/2014/main" id="{9E064A94-B127-22FD-5E4E-3B0D9B07F863}"/>
                </a:ext>
              </a:extLst>
            </p:cNvPr>
            <p:cNvSpPr/>
            <p:nvPr/>
          </p:nvSpPr>
          <p:spPr>
            <a:xfrm>
              <a:off x="888132" y="265440"/>
              <a:ext cx="413146" cy="333837"/>
            </a:xfrm>
            <a:custGeom>
              <a:avLst/>
              <a:gdLst>
                <a:gd name="connsiteX0" fmla="*/ 257935 w 413146"/>
                <a:gd name="connsiteY0" fmla="*/ 181 h 333837"/>
                <a:gd name="connsiteX1" fmla="*/ 307607 w 413146"/>
                <a:gd name="connsiteY1" fmla="*/ 526 h 333837"/>
                <a:gd name="connsiteX2" fmla="*/ 322246 w 413146"/>
                <a:gd name="connsiteY2" fmla="*/ 8031 h 333837"/>
                <a:gd name="connsiteX3" fmla="*/ 409230 w 413146"/>
                <a:gd name="connsiteY3" fmla="*/ 130128 h 333837"/>
                <a:gd name="connsiteX4" fmla="*/ 406472 w 413146"/>
                <a:gd name="connsiteY4" fmla="*/ 151396 h 333837"/>
                <a:gd name="connsiteX5" fmla="*/ 388174 w 413146"/>
                <a:gd name="connsiteY5" fmla="*/ 145191 h 333837"/>
                <a:gd name="connsiteX6" fmla="*/ 349534 w 413146"/>
                <a:gd name="connsiteY6" fmla="*/ 88598 h 333837"/>
                <a:gd name="connsiteX7" fmla="*/ 308243 w 413146"/>
                <a:gd name="connsiteY7" fmla="*/ 32694 h 333837"/>
                <a:gd name="connsiteX8" fmla="*/ 296362 w 413146"/>
                <a:gd name="connsiteY8" fmla="*/ 26409 h 333837"/>
                <a:gd name="connsiteX9" fmla="*/ 218872 w 413146"/>
                <a:gd name="connsiteY9" fmla="*/ 26382 h 333837"/>
                <a:gd name="connsiteX10" fmla="*/ 207707 w 413146"/>
                <a:gd name="connsiteY10" fmla="*/ 32137 h 333837"/>
                <a:gd name="connsiteX11" fmla="*/ 28911 w 413146"/>
                <a:gd name="connsiteY11" fmla="*/ 318922 h 333837"/>
                <a:gd name="connsiteX12" fmla="*/ 22679 w 413146"/>
                <a:gd name="connsiteY12" fmla="*/ 329980 h 333837"/>
                <a:gd name="connsiteX13" fmla="*/ 7828 w 413146"/>
                <a:gd name="connsiteY13" fmla="*/ 333534 h 333837"/>
                <a:gd name="connsiteX14" fmla="*/ 641 w 413146"/>
                <a:gd name="connsiteY14" fmla="*/ 319399 h 333837"/>
                <a:gd name="connsiteX15" fmla="*/ 3876 w 413146"/>
                <a:gd name="connsiteY15" fmla="*/ 311125 h 333837"/>
                <a:gd name="connsiteX16" fmla="*/ 192458 w 413146"/>
                <a:gd name="connsiteY16" fmla="*/ 8323 h 333837"/>
                <a:gd name="connsiteX17" fmla="*/ 209245 w 413146"/>
                <a:gd name="connsiteY17" fmla="*/ 75 h 333837"/>
                <a:gd name="connsiteX18" fmla="*/ 257935 w 413146"/>
                <a:gd name="connsiteY18" fmla="*/ 181 h 333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3146" h="333837">
                  <a:moveTo>
                    <a:pt x="257935" y="181"/>
                  </a:moveTo>
                  <a:cubicBezTo>
                    <a:pt x="274484" y="181"/>
                    <a:pt x="291085" y="-402"/>
                    <a:pt x="307607" y="526"/>
                  </a:cubicBezTo>
                  <a:cubicBezTo>
                    <a:pt x="312698" y="817"/>
                    <a:pt x="319328" y="4000"/>
                    <a:pt x="322246" y="8031"/>
                  </a:cubicBezTo>
                  <a:cubicBezTo>
                    <a:pt x="351603" y="48447"/>
                    <a:pt x="380430" y="89287"/>
                    <a:pt x="409230" y="130128"/>
                  </a:cubicBezTo>
                  <a:cubicBezTo>
                    <a:pt x="415436" y="138932"/>
                    <a:pt x="414083" y="147339"/>
                    <a:pt x="406472" y="151396"/>
                  </a:cubicBezTo>
                  <a:cubicBezTo>
                    <a:pt x="398225" y="155799"/>
                    <a:pt x="392788" y="152006"/>
                    <a:pt x="388174" y="145191"/>
                  </a:cubicBezTo>
                  <a:cubicBezTo>
                    <a:pt x="375391" y="126256"/>
                    <a:pt x="362741" y="107241"/>
                    <a:pt x="349534" y="88598"/>
                  </a:cubicBezTo>
                  <a:cubicBezTo>
                    <a:pt x="336142" y="69689"/>
                    <a:pt x="322405" y="51019"/>
                    <a:pt x="308243" y="32694"/>
                  </a:cubicBezTo>
                  <a:cubicBezTo>
                    <a:pt x="305697" y="29406"/>
                    <a:pt x="300420" y="26489"/>
                    <a:pt x="296362" y="26409"/>
                  </a:cubicBezTo>
                  <a:cubicBezTo>
                    <a:pt x="270532" y="25852"/>
                    <a:pt x="244702" y="25879"/>
                    <a:pt x="218872" y="26382"/>
                  </a:cubicBezTo>
                  <a:cubicBezTo>
                    <a:pt x="215053" y="26462"/>
                    <a:pt x="210041" y="29087"/>
                    <a:pt x="207707" y="32137"/>
                  </a:cubicBezTo>
                  <a:cubicBezTo>
                    <a:pt x="139392" y="122278"/>
                    <a:pt x="77628" y="216555"/>
                    <a:pt x="28911" y="318922"/>
                  </a:cubicBezTo>
                  <a:cubicBezTo>
                    <a:pt x="27055" y="322793"/>
                    <a:pt x="25835" y="327965"/>
                    <a:pt x="22679" y="329980"/>
                  </a:cubicBezTo>
                  <a:cubicBezTo>
                    <a:pt x="18542" y="332632"/>
                    <a:pt x="12336" y="334621"/>
                    <a:pt x="7828" y="333534"/>
                  </a:cubicBezTo>
                  <a:cubicBezTo>
                    <a:pt x="1755" y="332075"/>
                    <a:pt x="-1454" y="326347"/>
                    <a:pt x="641" y="319399"/>
                  </a:cubicBezTo>
                  <a:cubicBezTo>
                    <a:pt x="1489" y="316561"/>
                    <a:pt x="2630" y="313803"/>
                    <a:pt x="3876" y="311125"/>
                  </a:cubicBezTo>
                  <a:cubicBezTo>
                    <a:pt x="54794" y="202765"/>
                    <a:pt x="120324" y="103475"/>
                    <a:pt x="192458" y="8323"/>
                  </a:cubicBezTo>
                  <a:cubicBezTo>
                    <a:pt x="196887" y="2488"/>
                    <a:pt x="201952" y="-58"/>
                    <a:pt x="209245" y="75"/>
                  </a:cubicBezTo>
                  <a:cubicBezTo>
                    <a:pt x="225475" y="420"/>
                    <a:pt x="241705" y="181"/>
                    <a:pt x="257935" y="181"/>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6" name="任意多边形: 形状 35">
              <a:extLst>
                <a:ext uri="{FF2B5EF4-FFF2-40B4-BE49-F238E27FC236}">
                  <a16:creationId xmlns:a16="http://schemas.microsoft.com/office/drawing/2014/main" id="{804772F5-3628-6486-C34C-A09C6640004D}"/>
                </a:ext>
              </a:extLst>
            </p:cNvPr>
            <p:cNvSpPr/>
            <p:nvPr/>
          </p:nvSpPr>
          <p:spPr>
            <a:xfrm>
              <a:off x="1090429" y="567919"/>
              <a:ext cx="110932" cy="109978"/>
            </a:xfrm>
            <a:custGeom>
              <a:avLst/>
              <a:gdLst>
                <a:gd name="connsiteX0" fmla="*/ 55029 w 110932"/>
                <a:gd name="connsiteY0" fmla="*/ 109978 h 109978"/>
                <a:gd name="connsiteX1" fmla="*/ 0 w 110932"/>
                <a:gd name="connsiteY1" fmla="*/ 55082 h 109978"/>
                <a:gd name="connsiteX2" fmla="*/ 55851 w 110932"/>
                <a:gd name="connsiteY2" fmla="*/ 0 h 109978"/>
                <a:gd name="connsiteX3" fmla="*/ 110932 w 110932"/>
                <a:gd name="connsiteY3" fmla="*/ 54923 h 109978"/>
                <a:gd name="connsiteX4" fmla="*/ 55029 w 110932"/>
                <a:gd name="connsiteY4" fmla="*/ 109978 h 109978"/>
                <a:gd name="connsiteX5" fmla="*/ 55983 w 110932"/>
                <a:gd name="connsiteY5" fmla="*/ 26122 h 109978"/>
                <a:gd name="connsiteX6" fmla="*/ 26440 w 110932"/>
                <a:gd name="connsiteY6" fmla="*/ 54472 h 109978"/>
                <a:gd name="connsiteX7" fmla="*/ 54975 w 110932"/>
                <a:gd name="connsiteY7" fmla="*/ 83856 h 109978"/>
                <a:gd name="connsiteX8" fmla="*/ 84545 w 110932"/>
                <a:gd name="connsiteY8" fmla="*/ 55506 h 109978"/>
                <a:gd name="connsiteX9" fmla="*/ 55983 w 110932"/>
                <a:gd name="connsiteY9" fmla="*/ 26122 h 10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32" h="109978">
                  <a:moveTo>
                    <a:pt x="55029" y="109978"/>
                  </a:moveTo>
                  <a:cubicBezTo>
                    <a:pt x="24796" y="109845"/>
                    <a:pt x="53" y="85155"/>
                    <a:pt x="0" y="55082"/>
                  </a:cubicBezTo>
                  <a:cubicBezTo>
                    <a:pt x="-53" y="24637"/>
                    <a:pt x="25061" y="-106"/>
                    <a:pt x="55851" y="0"/>
                  </a:cubicBezTo>
                  <a:cubicBezTo>
                    <a:pt x="86110" y="106"/>
                    <a:pt x="110853" y="24796"/>
                    <a:pt x="110932" y="54923"/>
                  </a:cubicBezTo>
                  <a:cubicBezTo>
                    <a:pt x="110985" y="85341"/>
                    <a:pt x="85844" y="110110"/>
                    <a:pt x="55029" y="109978"/>
                  </a:cubicBezTo>
                  <a:close/>
                  <a:moveTo>
                    <a:pt x="55983" y="26122"/>
                  </a:moveTo>
                  <a:cubicBezTo>
                    <a:pt x="39833" y="25937"/>
                    <a:pt x="26785" y="38454"/>
                    <a:pt x="26440" y="54472"/>
                  </a:cubicBezTo>
                  <a:cubicBezTo>
                    <a:pt x="26096" y="70251"/>
                    <a:pt x="39090" y="83644"/>
                    <a:pt x="54975" y="83856"/>
                  </a:cubicBezTo>
                  <a:cubicBezTo>
                    <a:pt x="71020" y="84068"/>
                    <a:pt x="84200" y="71418"/>
                    <a:pt x="84545" y="55506"/>
                  </a:cubicBezTo>
                  <a:cubicBezTo>
                    <a:pt x="84863" y="39700"/>
                    <a:pt x="71842" y="26308"/>
                    <a:pt x="55983" y="26122"/>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7" name="任意多边形: 形状 36">
              <a:extLst>
                <a:ext uri="{FF2B5EF4-FFF2-40B4-BE49-F238E27FC236}">
                  <a16:creationId xmlns:a16="http://schemas.microsoft.com/office/drawing/2014/main" id="{A25B6947-C039-E803-7F6C-CBB8693D32EC}"/>
                </a:ext>
              </a:extLst>
            </p:cNvPr>
            <p:cNvSpPr/>
            <p:nvPr/>
          </p:nvSpPr>
          <p:spPr>
            <a:xfrm>
              <a:off x="1024352" y="79020"/>
              <a:ext cx="81897" cy="154698"/>
            </a:xfrm>
            <a:custGeom>
              <a:avLst/>
              <a:gdLst>
                <a:gd name="connsiteX0" fmla="*/ 81750 w 81897"/>
                <a:gd name="connsiteY0" fmla="*/ 90149 h 154698"/>
                <a:gd name="connsiteX1" fmla="*/ 81697 w 81897"/>
                <a:gd name="connsiteY1" fmla="*/ 138813 h 154698"/>
                <a:gd name="connsiteX2" fmla="*/ 68756 w 81897"/>
                <a:gd name="connsiteY2" fmla="*/ 154698 h 154698"/>
                <a:gd name="connsiteX3" fmla="*/ 55973 w 81897"/>
                <a:gd name="connsiteY3" fmla="*/ 138786 h 154698"/>
                <a:gd name="connsiteX4" fmla="*/ 55522 w 81897"/>
                <a:gd name="connsiteY4" fmla="*/ 44456 h 154698"/>
                <a:gd name="connsiteX5" fmla="*/ 46877 w 81897"/>
                <a:gd name="connsiteY5" fmla="*/ 28544 h 154698"/>
                <a:gd name="connsiteX6" fmla="*/ 31575 w 81897"/>
                <a:gd name="connsiteY6" fmla="*/ 30135 h 154698"/>
                <a:gd name="connsiteX7" fmla="*/ 25979 w 81897"/>
                <a:gd name="connsiteY7" fmla="*/ 40849 h 154698"/>
                <a:gd name="connsiteX8" fmla="*/ 11181 w 81897"/>
                <a:gd name="connsiteY8" fmla="*/ 53605 h 154698"/>
                <a:gd name="connsiteX9" fmla="*/ 16 w 81897"/>
                <a:gd name="connsiteY9" fmla="*/ 37852 h 154698"/>
                <a:gd name="connsiteX10" fmla="*/ 40035 w 81897"/>
                <a:gd name="connsiteY10" fmla="*/ 9 h 154698"/>
                <a:gd name="connsiteX11" fmla="*/ 81565 w 81897"/>
                <a:gd name="connsiteY11" fmla="*/ 39497 h 154698"/>
                <a:gd name="connsiteX12" fmla="*/ 81697 w 81897"/>
                <a:gd name="connsiteY12" fmla="*/ 90123 h 154698"/>
                <a:gd name="connsiteX13" fmla="*/ 81750 w 81897"/>
                <a:gd name="connsiteY13" fmla="*/ 90149 h 154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1897" h="154698">
                  <a:moveTo>
                    <a:pt x="81750" y="90149"/>
                  </a:moveTo>
                  <a:cubicBezTo>
                    <a:pt x="81750" y="106379"/>
                    <a:pt x="81856" y="122583"/>
                    <a:pt x="81697" y="138813"/>
                  </a:cubicBezTo>
                  <a:cubicBezTo>
                    <a:pt x="81618" y="147830"/>
                    <a:pt x="75783" y="154725"/>
                    <a:pt x="68756" y="154698"/>
                  </a:cubicBezTo>
                  <a:cubicBezTo>
                    <a:pt x="61489" y="154672"/>
                    <a:pt x="56000" y="148148"/>
                    <a:pt x="55973" y="138786"/>
                  </a:cubicBezTo>
                  <a:cubicBezTo>
                    <a:pt x="55867" y="107334"/>
                    <a:pt x="56344" y="75882"/>
                    <a:pt x="55522" y="44456"/>
                  </a:cubicBezTo>
                  <a:cubicBezTo>
                    <a:pt x="55390" y="38913"/>
                    <a:pt x="51359" y="31806"/>
                    <a:pt x="46877" y="28544"/>
                  </a:cubicBezTo>
                  <a:cubicBezTo>
                    <a:pt x="43668" y="26210"/>
                    <a:pt x="36083" y="27934"/>
                    <a:pt x="31575" y="30135"/>
                  </a:cubicBezTo>
                  <a:cubicBezTo>
                    <a:pt x="28631" y="31567"/>
                    <a:pt x="27040" y="36924"/>
                    <a:pt x="25979" y="40849"/>
                  </a:cubicBezTo>
                  <a:cubicBezTo>
                    <a:pt x="23831" y="48646"/>
                    <a:pt x="20224" y="54639"/>
                    <a:pt x="11181" y="53605"/>
                  </a:cubicBezTo>
                  <a:cubicBezTo>
                    <a:pt x="2085" y="52571"/>
                    <a:pt x="-222" y="46153"/>
                    <a:pt x="16" y="37852"/>
                  </a:cubicBezTo>
                  <a:cubicBezTo>
                    <a:pt x="600" y="18095"/>
                    <a:pt x="19137" y="433"/>
                    <a:pt x="40035" y="9"/>
                  </a:cubicBezTo>
                  <a:cubicBezTo>
                    <a:pt x="62099" y="-442"/>
                    <a:pt x="80663" y="16769"/>
                    <a:pt x="81565" y="39497"/>
                  </a:cubicBezTo>
                  <a:cubicBezTo>
                    <a:pt x="82228" y="56363"/>
                    <a:pt x="81697" y="73256"/>
                    <a:pt x="81697" y="90123"/>
                  </a:cubicBezTo>
                  <a:cubicBezTo>
                    <a:pt x="81724" y="90149"/>
                    <a:pt x="81750" y="90149"/>
                    <a:pt x="81750" y="90149"/>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8" name="任意多边形: 形状 37">
              <a:extLst>
                <a:ext uri="{FF2B5EF4-FFF2-40B4-BE49-F238E27FC236}">
                  <a16:creationId xmlns:a16="http://schemas.microsoft.com/office/drawing/2014/main" id="{496EF49C-0A17-2650-81DC-EF224FFF379D}"/>
                </a:ext>
              </a:extLst>
            </p:cNvPr>
            <p:cNvSpPr/>
            <p:nvPr/>
          </p:nvSpPr>
          <p:spPr>
            <a:xfrm>
              <a:off x="1185590" y="78971"/>
              <a:ext cx="81687" cy="153675"/>
            </a:xfrm>
            <a:custGeom>
              <a:avLst/>
              <a:gdLst>
                <a:gd name="connsiteX0" fmla="*/ 97 w 81687"/>
                <a:gd name="connsiteY0" fmla="*/ 89880 h 153675"/>
                <a:gd name="connsiteX1" fmla="*/ 177 w 81687"/>
                <a:gd name="connsiteY1" fmla="*/ 41216 h 153675"/>
                <a:gd name="connsiteX2" fmla="*/ 34228 w 81687"/>
                <a:gd name="connsiteY2" fmla="*/ 721 h 153675"/>
                <a:gd name="connsiteX3" fmla="*/ 78118 w 81687"/>
                <a:gd name="connsiteY3" fmla="*/ 24032 h 153675"/>
                <a:gd name="connsiteX4" fmla="*/ 81646 w 81687"/>
                <a:gd name="connsiteY4" fmla="*/ 41216 h 153675"/>
                <a:gd name="connsiteX5" fmla="*/ 71356 w 81687"/>
                <a:gd name="connsiteY5" fmla="*/ 53628 h 153675"/>
                <a:gd name="connsiteX6" fmla="*/ 56982 w 81687"/>
                <a:gd name="connsiteY6" fmla="*/ 44399 h 153675"/>
                <a:gd name="connsiteX7" fmla="*/ 56399 w 81687"/>
                <a:gd name="connsiteY7" fmla="*/ 42516 h 153675"/>
                <a:gd name="connsiteX8" fmla="*/ 39028 w 81687"/>
                <a:gd name="connsiteY8" fmla="*/ 26710 h 153675"/>
                <a:gd name="connsiteX9" fmla="*/ 25954 w 81687"/>
                <a:gd name="connsiteY9" fmla="*/ 46812 h 153675"/>
                <a:gd name="connsiteX10" fmla="*/ 25981 w 81687"/>
                <a:gd name="connsiteY10" fmla="*/ 139154 h 153675"/>
                <a:gd name="connsiteX11" fmla="*/ 15664 w 81687"/>
                <a:gd name="connsiteY11" fmla="*/ 153660 h 153675"/>
                <a:gd name="connsiteX12" fmla="*/ 1927 w 81687"/>
                <a:gd name="connsiteY12" fmla="*/ 146924 h 153675"/>
                <a:gd name="connsiteX13" fmla="*/ 203 w 81687"/>
                <a:gd name="connsiteY13" fmla="*/ 137536 h 153675"/>
                <a:gd name="connsiteX14" fmla="*/ 97 w 81687"/>
                <a:gd name="connsiteY14" fmla="*/ 89880 h 15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687" h="153675">
                  <a:moveTo>
                    <a:pt x="97" y="89880"/>
                  </a:moveTo>
                  <a:cubicBezTo>
                    <a:pt x="97" y="73650"/>
                    <a:pt x="-168" y="57446"/>
                    <a:pt x="177" y="41216"/>
                  </a:cubicBezTo>
                  <a:cubicBezTo>
                    <a:pt x="628" y="20186"/>
                    <a:pt x="13649" y="5017"/>
                    <a:pt x="34228" y="721"/>
                  </a:cubicBezTo>
                  <a:cubicBezTo>
                    <a:pt x="51148" y="-2806"/>
                    <a:pt x="70136" y="6873"/>
                    <a:pt x="78118" y="24032"/>
                  </a:cubicBezTo>
                  <a:cubicBezTo>
                    <a:pt x="80532" y="29203"/>
                    <a:pt x="81221" y="35409"/>
                    <a:pt x="81646" y="41216"/>
                  </a:cubicBezTo>
                  <a:cubicBezTo>
                    <a:pt x="82149" y="48111"/>
                    <a:pt x="78065" y="52514"/>
                    <a:pt x="71356" y="53628"/>
                  </a:cubicBezTo>
                  <a:cubicBezTo>
                    <a:pt x="64063" y="54848"/>
                    <a:pt x="59449" y="51108"/>
                    <a:pt x="56982" y="44399"/>
                  </a:cubicBezTo>
                  <a:cubicBezTo>
                    <a:pt x="56744" y="43789"/>
                    <a:pt x="56558" y="43152"/>
                    <a:pt x="56399" y="42516"/>
                  </a:cubicBezTo>
                  <a:cubicBezTo>
                    <a:pt x="53137" y="30343"/>
                    <a:pt x="47647" y="25331"/>
                    <a:pt x="39028" y="26710"/>
                  </a:cubicBezTo>
                  <a:cubicBezTo>
                    <a:pt x="29773" y="28195"/>
                    <a:pt x="25981" y="33870"/>
                    <a:pt x="25954" y="46812"/>
                  </a:cubicBezTo>
                  <a:cubicBezTo>
                    <a:pt x="25901" y="77601"/>
                    <a:pt x="25875" y="108391"/>
                    <a:pt x="25981" y="139154"/>
                  </a:cubicBezTo>
                  <a:cubicBezTo>
                    <a:pt x="26007" y="146712"/>
                    <a:pt x="23196" y="153156"/>
                    <a:pt x="15664" y="153660"/>
                  </a:cubicBezTo>
                  <a:cubicBezTo>
                    <a:pt x="11156" y="153952"/>
                    <a:pt x="5799" y="150186"/>
                    <a:pt x="1927" y="146924"/>
                  </a:cubicBezTo>
                  <a:cubicBezTo>
                    <a:pt x="44" y="145333"/>
                    <a:pt x="230" y="140771"/>
                    <a:pt x="203" y="137536"/>
                  </a:cubicBezTo>
                  <a:cubicBezTo>
                    <a:pt x="18" y="121651"/>
                    <a:pt x="97" y="105765"/>
                    <a:pt x="97" y="89880"/>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9" name="任意多边形: 形状 38">
              <a:extLst>
                <a:ext uri="{FF2B5EF4-FFF2-40B4-BE49-F238E27FC236}">
                  <a16:creationId xmlns:a16="http://schemas.microsoft.com/office/drawing/2014/main" id="{6D13ED5F-6C79-B3A0-1EE1-615B7B825954}"/>
                </a:ext>
              </a:extLst>
            </p:cNvPr>
            <p:cNvSpPr/>
            <p:nvPr/>
          </p:nvSpPr>
          <p:spPr>
            <a:xfrm>
              <a:off x="1104378" y="722344"/>
              <a:ext cx="83021" cy="82478"/>
            </a:xfrm>
            <a:custGeom>
              <a:avLst/>
              <a:gdLst>
                <a:gd name="connsiteX0" fmla="*/ 41079 w 83021"/>
                <a:gd name="connsiteY0" fmla="*/ 82476 h 82478"/>
                <a:gd name="connsiteX1" fmla="*/ 0 w 83021"/>
                <a:gd name="connsiteY1" fmla="*/ 41000 h 82478"/>
                <a:gd name="connsiteX2" fmla="*/ 41450 w 83021"/>
                <a:gd name="connsiteY2" fmla="*/ 0 h 82478"/>
                <a:gd name="connsiteX3" fmla="*/ 83007 w 83021"/>
                <a:gd name="connsiteY3" fmla="*/ 41875 h 82478"/>
                <a:gd name="connsiteX4" fmla="*/ 41079 w 83021"/>
                <a:gd name="connsiteY4" fmla="*/ 82476 h 82478"/>
                <a:gd name="connsiteX5" fmla="*/ 41424 w 83021"/>
                <a:gd name="connsiteY5" fmla="*/ 26652 h 82478"/>
                <a:gd name="connsiteX6" fmla="*/ 26705 w 83021"/>
                <a:gd name="connsiteY6" fmla="*/ 41530 h 82478"/>
                <a:gd name="connsiteX7" fmla="*/ 41106 w 83021"/>
                <a:gd name="connsiteY7" fmla="*/ 56301 h 82478"/>
                <a:gd name="connsiteX8" fmla="*/ 56328 w 83021"/>
                <a:gd name="connsiteY8" fmla="*/ 41371 h 82478"/>
                <a:gd name="connsiteX9" fmla="*/ 41424 w 83021"/>
                <a:gd name="connsiteY9" fmla="*/ 26652 h 8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021" h="82478">
                  <a:moveTo>
                    <a:pt x="41079" y="82476"/>
                  </a:moveTo>
                  <a:cubicBezTo>
                    <a:pt x="18803" y="82238"/>
                    <a:pt x="-27" y="63223"/>
                    <a:pt x="0" y="41000"/>
                  </a:cubicBezTo>
                  <a:cubicBezTo>
                    <a:pt x="27" y="19015"/>
                    <a:pt x="19200" y="53"/>
                    <a:pt x="41450" y="0"/>
                  </a:cubicBezTo>
                  <a:cubicBezTo>
                    <a:pt x="64072" y="-53"/>
                    <a:pt x="83643" y="19651"/>
                    <a:pt x="83007" y="41875"/>
                  </a:cubicBezTo>
                  <a:cubicBezTo>
                    <a:pt x="82370" y="64284"/>
                    <a:pt x="63329" y="82715"/>
                    <a:pt x="41079" y="82476"/>
                  </a:cubicBezTo>
                  <a:close/>
                  <a:moveTo>
                    <a:pt x="41424" y="26652"/>
                  </a:moveTo>
                  <a:cubicBezTo>
                    <a:pt x="32725" y="26679"/>
                    <a:pt x="26520" y="32938"/>
                    <a:pt x="26705" y="41530"/>
                  </a:cubicBezTo>
                  <a:cubicBezTo>
                    <a:pt x="26864" y="49221"/>
                    <a:pt x="33494" y="56036"/>
                    <a:pt x="41106" y="56301"/>
                  </a:cubicBezTo>
                  <a:cubicBezTo>
                    <a:pt x="48929" y="56567"/>
                    <a:pt x="56275" y="49380"/>
                    <a:pt x="56328" y="41371"/>
                  </a:cubicBezTo>
                  <a:cubicBezTo>
                    <a:pt x="56407" y="32752"/>
                    <a:pt x="50175" y="26599"/>
                    <a:pt x="41424" y="26652"/>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0" name="任意多边形: 形状 39">
              <a:extLst>
                <a:ext uri="{FF2B5EF4-FFF2-40B4-BE49-F238E27FC236}">
                  <a16:creationId xmlns:a16="http://schemas.microsoft.com/office/drawing/2014/main" id="{265CC062-2EEE-2AB6-0840-4BDF2B645410}"/>
                </a:ext>
              </a:extLst>
            </p:cNvPr>
            <p:cNvSpPr/>
            <p:nvPr/>
          </p:nvSpPr>
          <p:spPr>
            <a:xfrm>
              <a:off x="992489" y="722370"/>
              <a:ext cx="81842" cy="82452"/>
            </a:xfrm>
            <a:custGeom>
              <a:avLst/>
              <a:gdLst>
                <a:gd name="connsiteX0" fmla="*/ 81842 w 81842"/>
                <a:gd name="connsiteY0" fmla="*/ 40894 h 82452"/>
                <a:gd name="connsiteX1" fmla="*/ 41426 w 81842"/>
                <a:gd name="connsiteY1" fmla="*/ 82450 h 82452"/>
                <a:gd name="connsiteX2" fmla="*/ 2 w 81842"/>
                <a:gd name="connsiteY2" fmla="*/ 41901 h 82452"/>
                <a:gd name="connsiteX3" fmla="*/ 40922 w 81842"/>
                <a:gd name="connsiteY3" fmla="*/ 0 h 82452"/>
                <a:gd name="connsiteX4" fmla="*/ 81842 w 81842"/>
                <a:gd name="connsiteY4" fmla="*/ 40894 h 82452"/>
                <a:gd name="connsiteX5" fmla="*/ 55932 w 81842"/>
                <a:gd name="connsiteY5" fmla="*/ 41344 h 82452"/>
                <a:gd name="connsiteX6" fmla="*/ 40790 w 81842"/>
                <a:gd name="connsiteY6" fmla="*/ 26600 h 82452"/>
                <a:gd name="connsiteX7" fmla="*/ 26124 w 81842"/>
                <a:gd name="connsiteY7" fmla="*/ 40602 h 82452"/>
                <a:gd name="connsiteX8" fmla="*/ 40578 w 81842"/>
                <a:gd name="connsiteY8" fmla="*/ 56275 h 82452"/>
                <a:gd name="connsiteX9" fmla="*/ 55932 w 81842"/>
                <a:gd name="connsiteY9" fmla="*/ 41344 h 82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842" h="82452">
                  <a:moveTo>
                    <a:pt x="81842" y="40894"/>
                  </a:moveTo>
                  <a:cubicBezTo>
                    <a:pt x="81922" y="63621"/>
                    <a:pt x="63835" y="82211"/>
                    <a:pt x="41426" y="82450"/>
                  </a:cubicBezTo>
                  <a:cubicBezTo>
                    <a:pt x="18858" y="82689"/>
                    <a:pt x="215" y="64417"/>
                    <a:pt x="2" y="41901"/>
                  </a:cubicBezTo>
                  <a:cubicBezTo>
                    <a:pt x="-236" y="18458"/>
                    <a:pt x="17691" y="80"/>
                    <a:pt x="40922" y="0"/>
                  </a:cubicBezTo>
                  <a:cubicBezTo>
                    <a:pt x="63544" y="-79"/>
                    <a:pt x="81763" y="18087"/>
                    <a:pt x="81842" y="40894"/>
                  </a:cubicBezTo>
                  <a:close/>
                  <a:moveTo>
                    <a:pt x="55932" y="41344"/>
                  </a:moveTo>
                  <a:cubicBezTo>
                    <a:pt x="56012" y="33070"/>
                    <a:pt x="49329" y="26546"/>
                    <a:pt x="40790" y="26600"/>
                  </a:cubicBezTo>
                  <a:cubicBezTo>
                    <a:pt x="32436" y="26653"/>
                    <a:pt x="26416" y="32407"/>
                    <a:pt x="26124" y="40602"/>
                  </a:cubicBezTo>
                  <a:cubicBezTo>
                    <a:pt x="25833" y="48797"/>
                    <a:pt x="32489" y="56036"/>
                    <a:pt x="40578" y="56275"/>
                  </a:cubicBezTo>
                  <a:cubicBezTo>
                    <a:pt x="48507" y="56514"/>
                    <a:pt x="55853" y="49380"/>
                    <a:pt x="55932" y="41344"/>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1" name="任意多边形: 形状 40">
              <a:extLst>
                <a:ext uri="{FF2B5EF4-FFF2-40B4-BE49-F238E27FC236}">
                  <a16:creationId xmlns:a16="http://schemas.microsoft.com/office/drawing/2014/main" id="{8CB5003B-5420-ADCF-9A81-28B34C33526E}"/>
                </a:ext>
              </a:extLst>
            </p:cNvPr>
            <p:cNvSpPr/>
            <p:nvPr/>
          </p:nvSpPr>
          <p:spPr>
            <a:xfrm>
              <a:off x="1217479" y="722344"/>
              <a:ext cx="81848" cy="82477"/>
            </a:xfrm>
            <a:custGeom>
              <a:avLst/>
              <a:gdLst>
                <a:gd name="connsiteX0" fmla="*/ 81845 w 81848"/>
                <a:gd name="connsiteY0" fmla="*/ 41769 h 82477"/>
                <a:gd name="connsiteX1" fmla="*/ 40554 w 81848"/>
                <a:gd name="connsiteY1" fmla="*/ 82476 h 82477"/>
                <a:gd name="connsiteX2" fmla="*/ 6 w 81848"/>
                <a:gd name="connsiteY2" fmla="*/ 40071 h 82477"/>
                <a:gd name="connsiteX3" fmla="*/ 40766 w 81848"/>
                <a:gd name="connsiteY3" fmla="*/ 0 h 82477"/>
                <a:gd name="connsiteX4" fmla="*/ 81845 w 81848"/>
                <a:gd name="connsiteY4" fmla="*/ 41769 h 82477"/>
                <a:gd name="connsiteX5" fmla="*/ 40926 w 81848"/>
                <a:gd name="connsiteY5" fmla="*/ 26626 h 82477"/>
                <a:gd name="connsiteX6" fmla="*/ 25889 w 81848"/>
                <a:gd name="connsiteY6" fmla="*/ 41477 h 82477"/>
                <a:gd name="connsiteX7" fmla="*/ 41376 w 81848"/>
                <a:gd name="connsiteY7" fmla="*/ 56301 h 82477"/>
                <a:gd name="connsiteX8" fmla="*/ 55750 w 81848"/>
                <a:gd name="connsiteY8" fmla="*/ 41503 h 82477"/>
                <a:gd name="connsiteX9" fmla="*/ 40926 w 81848"/>
                <a:gd name="connsiteY9" fmla="*/ 26626 h 82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848" h="82477">
                  <a:moveTo>
                    <a:pt x="81845" y="41769"/>
                  </a:moveTo>
                  <a:cubicBezTo>
                    <a:pt x="81607" y="64337"/>
                    <a:pt x="63043" y="82635"/>
                    <a:pt x="40554" y="82476"/>
                  </a:cubicBezTo>
                  <a:cubicBezTo>
                    <a:pt x="17800" y="82317"/>
                    <a:pt x="-366" y="63329"/>
                    <a:pt x="6" y="40071"/>
                  </a:cubicBezTo>
                  <a:cubicBezTo>
                    <a:pt x="350" y="17901"/>
                    <a:pt x="18516" y="53"/>
                    <a:pt x="40766" y="0"/>
                  </a:cubicBezTo>
                  <a:cubicBezTo>
                    <a:pt x="63945" y="-27"/>
                    <a:pt x="82111" y="18405"/>
                    <a:pt x="81845" y="41769"/>
                  </a:cubicBezTo>
                  <a:close/>
                  <a:moveTo>
                    <a:pt x="40926" y="26626"/>
                  </a:moveTo>
                  <a:cubicBezTo>
                    <a:pt x="32413" y="26626"/>
                    <a:pt x="25703" y="33229"/>
                    <a:pt x="25889" y="41477"/>
                  </a:cubicBezTo>
                  <a:cubicBezTo>
                    <a:pt x="26074" y="49565"/>
                    <a:pt x="33420" y="56593"/>
                    <a:pt x="41376" y="56301"/>
                  </a:cubicBezTo>
                  <a:cubicBezTo>
                    <a:pt x="49067" y="56010"/>
                    <a:pt x="55591" y="49274"/>
                    <a:pt x="55750" y="41503"/>
                  </a:cubicBezTo>
                  <a:cubicBezTo>
                    <a:pt x="55909" y="32884"/>
                    <a:pt x="49651" y="26626"/>
                    <a:pt x="40926" y="26626"/>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2" name="任意多边形: 形状 41">
              <a:extLst>
                <a:ext uri="{FF2B5EF4-FFF2-40B4-BE49-F238E27FC236}">
                  <a16:creationId xmlns:a16="http://schemas.microsoft.com/office/drawing/2014/main" id="{7E315846-5386-452D-9C2C-935D83194058}"/>
                </a:ext>
              </a:extLst>
            </p:cNvPr>
            <p:cNvSpPr/>
            <p:nvPr/>
          </p:nvSpPr>
          <p:spPr>
            <a:xfrm>
              <a:off x="1132627" y="134902"/>
              <a:ext cx="26513" cy="42462"/>
            </a:xfrm>
            <a:custGeom>
              <a:avLst/>
              <a:gdLst>
                <a:gd name="connsiteX0" fmla="*/ 26382 w 26513"/>
                <a:gd name="connsiteY0" fmla="*/ 21511 h 42462"/>
                <a:gd name="connsiteX1" fmla="*/ 26356 w 26513"/>
                <a:gd name="connsiteY1" fmla="*/ 28406 h 42462"/>
                <a:gd name="connsiteX2" fmla="*/ 13043 w 26513"/>
                <a:gd name="connsiteY2" fmla="*/ 42461 h 42462"/>
                <a:gd name="connsiteX3" fmla="*/ 287 w 26513"/>
                <a:gd name="connsiteY3" fmla="*/ 28883 h 42462"/>
                <a:gd name="connsiteX4" fmla="*/ 234 w 26513"/>
                <a:gd name="connsiteY4" fmla="*/ 14085 h 42462"/>
                <a:gd name="connsiteX5" fmla="*/ 13546 w 26513"/>
                <a:gd name="connsiteY5" fmla="*/ 3 h 42462"/>
                <a:gd name="connsiteX6" fmla="*/ 26435 w 26513"/>
                <a:gd name="connsiteY6" fmla="*/ 14562 h 42462"/>
                <a:gd name="connsiteX7" fmla="*/ 26462 w 26513"/>
                <a:gd name="connsiteY7" fmla="*/ 21484 h 42462"/>
                <a:gd name="connsiteX8" fmla="*/ 26382 w 26513"/>
                <a:gd name="connsiteY8" fmla="*/ 21511 h 4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13" h="42462">
                  <a:moveTo>
                    <a:pt x="26382" y="21511"/>
                  </a:moveTo>
                  <a:cubicBezTo>
                    <a:pt x="26382" y="23818"/>
                    <a:pt x="26515" y="26125"/>
                    <a:pt x="26356" y="28406"/>
                  </a:cubicBezTo>
                  <a:cubicBezTo>
                    <a:pt x="25746" y="36680"/>
                    <a:pt x="21768" y="42567"/>
                    <a:pt x="13043" y="42461"/>
                  </a:cubicBezTo>
                  <a:cubicBezTo>
                    <a:pt x="4875" y="42382"/>
                    <a:pt x="817" y="36759"/>
                    <a:pt x="287" y="28883"/>
                  </a:cubicBezTo>
                  <a:cubicBezTo>
                    <a:pt x="-58" y="23977"/>
                    <a:pt x="-111" y="18991"/>
                    <a:pt x="234" y="14085"/>
                  </a:cubicBezTo>
                  <a:cubicBezTo>
                    <a:pt x="817" y="5917"/>
                    <a:pt x="4715" y="-156"/>
                    <a:pt x="13546" y="3"/>
                  </a:cubicBezTo>
                  <a:cubicBezTo>
                    <a:pt x="22378" y="162"/>
                    <a:pt x="25852" y="6447"/>
                    <a:pt x="26435" y="14562"/>
                  </a:cubicBezTo>
                  <a:cubicBezTo>
                    <a:pt x="26594" y="16843"/>
                    <a:pt x="26462" y="19177"/>
                    <a:pt x="26462" y="21484"/>
                  </a:cubicBezTo>
                  <a:cubicBezTo>
                    <a:pt x="26409" y="21511"/>
                    <a:pt x="26382" y="21511"/>
                    <a:pt x="26382" y="21511"/>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3" name="任意多边形: 形状 42">
              <a:extLst>
                <a:ext uri="{FF2B5EF4-FFF2-40B4-BE49-F238E27FC236}">
                  <a16:creationId xmlns:a16="http://schemas.microsoft.com/office/drawing/2014/main" id="{EF37D5DF-74ED-FFF4-329D-BC150F1134B2}"/>
                </a:ext>
              </a:extLst>
            </p:cNvPr>
            <p:cNvSpPr/>
            <p:nvPr/>
          </p:nvSpPr>
          <p:spPr>
            <a:xfrm>
              <a:off x="1132701" y="79102"/>
              <a:ext cx="26387" cy="36024"/>
            </a:xfrm>
            <a:custGeom>
              <a:avLst/>
              <a:gdLst>
                <a:gd name="connsiteX0" fmla="*/ 26388 w 26387"/>
                <a:gd name="connsiteY0" fmla="*/ 17907 h 36024"/>
                <a:gd name="connsiteX1" fmla="*/ 12889 w 26387"/>
                <a:gd name="connsiteY1" fmla="*/ 36020 h 36024"/>
                <a:gd name="connsiteX2" fmla="*/ 0 w 26387"/>
                <a:gd name="connsiteY2" fmla="*/ 18305 h 36024"/>
                <a:gd name="connsiteX3" fmla="*/ 13499 w 26387"/>
                <a:gd name="connsiteY3" fmla="*/ 6 h 36024"/>
                <a:gd name="connsiteX4" fmla="*/ 26388 w 26387"/>
                <a:gd name="connsiteY4" fmla="*/ 17907 h 3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7" h="36024">
                  <a:moveTo>
                    <a:pt x="26388" y="17907"/>
                  </a:moveTo>
                  <a:cubicBezTo>
                    <a:pt x="26441" y="30000"/>
                    <a:pt x="21800" y="36206"/>
                    <a:pt x="12889" y="36020"/>
                  </a:cubicBezTo>
                  <a:cubicBezTo>
                    <a:pt x="4376" y="35834"/>
                    <a:pt x="53" y="29867"/>
                    <a:pt x="0" y="18305"/>
                  </a:cubicBezTo>
                  <a:cubicBezTo>
                    <a:pt x="-53" y="6397"/>
                    <a:pt x="4827" y="-232"/>
                    <a:pt x="13499" y="6"/>
                  </a:cubicBezTo>
                  <a:cubicBezTo>
                    <a:pt x="21853" y="218"/>
                    <a:pt x="26361" y="6451"/>
                    <a:pt x="26388" y="17907"/>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4" name="任意多边形: 形状 43">
              <a:extLst>
                <a:ext uri="{FF2B5EF4-FFF2-40B4-BE49-F238E27FC236}">
                  <a16:creationId xmlns:a16="http://schemas.microsoft.com/office/drawing/2014/main" id="{685BEF26-90A8-15E6-314D-376A827E62BD}"/>
                </a:ext>
              </a:extLst>
            </p:cNvPr>
            <p:cNvSpPr/>
            <p:nvPr/>
          </p:nvSpPr>
          <p:spPr>
            <a:xfrm>
              <a:off x="1132480" y="196711"/>
              <a:ext cx="28836" cy="36762"/>
            </a:xfrm>
            <a:custGeom>
              <a:avLst/>
              <a:gdLst>
                <a:gd name="connsiteX0" fmla="*/ 28836 w 28836"/>
                <a:gd name="connsiteY0" fmla="*/ 17993 h 36762"/>
                <a:gd name="connsiteX1" fmla="*/ 20403 w 28836"/>
                <a:gd name="connsiteY1" fmla="*/ 33825 h 36762"/>
                <a:gd name="connsiteX2" fmla="*/ 3642 w 28836"/>
                <a:gd name="connsiteY2" fmla="*/ 31862 h 36762"/>
                <a:gd name="connsiteX3" fmla="*/ 3961 w 28836"/>
                <a:gd name="connsiteY3" fmla="*/ 4627 h 36762"/>
                <a:gd name="connsiteX4" fmla="*/ 19952 w 28836"/>
                <a:gd name="connsiteY4" fmla="*/ 2638 h 36762"/>
                <a:gd name="connsiteX5" fmla="*/ 28836 w 28836"/>
                <a:gd name="connsiteY5" fmla="*/ 17993 h 36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36" h="36762">
                  <a:moveTo>
                    <a:pt x="28836" y="17993"/>
                  </a:moveTo>
                  <a:cubicBezTo>
                    <a:pt x="25786" y="24039"/>
                    <a:pt x="24301" y="30218"/>
                    <a:pt x="20403" y="33825"/>
                  </a:cubicBezTo>
                  <a:cubicBezTo>
                    <a:pt x="15205" y="38678"/>
                    <a:pt x="8496" y="37166"/>
                    <a:pt x="3642" y="31862"/>
                  </a:cubicBezTo>
                  <a:cubicBezTo>
                    <a:pt x="-1370" y="26373"/>
                    <a:pt x="-1158" y="9851"/>
                    <a:pt x="3961" y="4627"/>
                  </a:cubicBezTo>
                  <a:cubicBezTo>
                    <a:pt x="8628" y="-120"/>
                    <a:pt x="14940" y="-1924"/>
                    <a:pt x="19952" y="2638"/>
                  </a:cubicBezTo>
                  <a:cubicBezTo>
                    <a:pt x="23877" y="6244"/>
                    <a:pt x="25654" y="12238"/>
                    <a:pt x="28836" y="17993"/>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5" name="任意多边形: 形状 44">
              <a:extLst>
                <a:ext uri="{FF2B5EF4-FFF2-40B4-BE49-F238E27FC236}">
                  <a16:creationId xmlns:a16="http://schemas.microsoft.com/office/drawing/2014/main" id="{EA5CCA8C-1760-5185-E761-1737640C66F8}"/>
                </a:ext>
              </a:extLst>
            </p:cNvPr>
            <p:cNvSpPr/>
            <p:nvPr/>
          </p:nvSpPr>
          <p:spPr>
            <a:xfrm>
              <a:off x="1131954" y="440383"/>
              <a:ext cx="27904" cy="28010"/>
            </a:xfrm>
            <a:custGeom>
              <a:avLst/>
              <a:gdLst>
                <a:gd name="connsiteX0" fmla="*/ 27904 w 27904"/>
                <a:gd name="connsiteY0" fmla="*/ 13847 h 28010"/>
                <a:gd name="connsiteX1" fmla="*/ 14193 w 27904"/>
                <a:gd name="connsiteY1" fmla="*/ 28008 h 28010"/>
                <a:gd name="connsiteX2" fmla="*/ 5 w 27904"/>
                <a:gd name="connsiteY2" fmla="*/ 13316 h 28010"/>
                <a:gd name="connsiteX3" fmla="*/ 14220 w 27904"/>
                <a:gd name="connsiteY3" fmla="*/ 3 h 28010"/>
                <a:gd name="connsiteX4" fmla="*/ 27904 w 27904"/>
                <a:gd name="connsiteY4" fmla="*/ 13847 h 28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04" h="28010">
                  <a:moveTo>
                    <a:pt x="27904" y="13847"/>
                  </a:moveTo>
                  <a:cubicBezTo>
                    <a:pt x="27851" y="21458"/>
                    <a:pt x="21645" y="27849"/>
                    <a:pt x="14193" y="28008"/>
                  </a:cubicBezTo>
                  <a:cubicBezTo>
                    <a:pt x="6396" y="28167"/>
                    <a:pt x="-207" y="21325"/>
                    <a:pt x="5" y="13316"/>
                  </a:cubicBezTo>
                  <a:cubicBezTo>
                    <a:pt x="217" y="5572"/>
                    <a:pt x="6317" y="-156"/>
                    <a:pt x="14220" y="3"/>
                  </a:cubicBezTo>
                  <a:cubicBezTo>
                    <a:pt x="22096" y="109"/>
                    <a:pt x="27957" y="6050"/>
                    <a:pt x="27904" y="13847"/>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6" name="任意多边形: 形状 45">
              <a:extLst>
                <a:ext uri="{FF2B5EF4-FFF2-40B4-BE49-F238E27FC236}">
                  <a16:creationId xmlns:a16="http://schemas.microsoft.com/office/drawing/2014/main" id="{4D1BA5B8-F11F-0F46-51A3-B23D036F5233}"/>
                </a:ext>
              </a:extLst>
            </p:cNvPr>
            <p:cNvSpPr/>
            <p:nvPr/>
          </p:nvSpPr>
          <p:spPr>
            <a:xfrm>
              <a:off x="1103938" y="496521"/>
              <a:ext cx="27944" cy="27906"/>
            </a:xfrm>
            <a:custGeom>
              <a:avLst/>
              <a:gdLst>
                <a:gd name="connsiteX0" fmla="*/ 14337 w 27944"/>
                <a:gd name="connsiteY0" fmla="*/ 7 h 27906"/>
                <a:gd name="connsiteX1" fmla="*/ 27941 w 27944"/>
                <a:gd name="connsiteY1" fmla="*/ 14116 h 27906"/>
                <a:gd name="connsiteX2" fmla="*/ 13886 w 27944"/>
                <a:gd name="connsiteY2" fmla="*/ 27906 h 27906"/>
                <a:gd name="connsiteX3" fmla="*/ 16 w 27944"/>
                <a:gd name="connsiteY3" fmla="*/ 13161 h 27906"/>
                <a:gd name="connsiteX4" fmla="*/ 14337 w 27944"/>
                <a:gd name="connsiteY4" fmla="*/ 7 h 27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44" h="27906">
                  <a:moveTo>
                    <a:pt x="14337" y="7"/>
                  </a:moveTo>
                  <a:cubicBezTo>
                    <a:pt x="21948" y="246"/>
                    <a:pt x="28100" y="6611"/>
                    <a:pt x="27941" y="14116"/>
                  </a:cubicBezTo>
                  <a:cubicBezTo>
                    <a:pt x="27809" y="21594"/>
                    <a:pt x="21391" y="27880"/>
                    <a:pt x="13886" y="27906"/>
                  </a:cubicBezTo>
                  <a:cubicBezTo>
                    <a:pt x="5824" y="27933"/>
                    <a:pt x="-355" y="21356"/>
                    <a:pt x="16" y="13161"/>
                  </a:cubicBezTo>
                  <a:cubicBezTo>
                    <a:pt x="361" y="5364"/>
                    <a:pt x="6460" y="-231"/>
                    <a:pt x="14337" y="7"/>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7" name="任意多边形: 形状 46">
              <a:extLst>
                <a:ext uri="{FF2B5EF4-FFF2-40B4-BE49-F238E27FC236}">
                  <a16:creationId xmlns:a16="http://schemas.microsoft.com/office/drawing/2014/main" id="{1C053E43-39A2-3C2F-B8CD-7F992854C7A5}"/>
                </a:ext>
              </a:extLst>
            </p:cNvPr>
            <p:cNvSpPr/>
            <p:nvPr/>
          </p:nvSpPr>
          <p:spPr>
            <a:xfrm>
              <a:off x="1159910" y="496537"/>
              <a:ext cx="27932" cy="27893"/>
            </a:xfrm>
            <a:custGeom>
              <a:avLst/>
              <a:gdLst>
                <a:gd name="connsiteX0" fmla="*/ 13843 w 27932"/>
                <a:gd name="connsiteY0" fmla="*/ 27890 h 27893"/>
                <a:gd name="connsiteX1" fmla="*/ 0 w 27932"/>
                <a:gd name="connsiteY1" fmla="*/ 13887 h 27893"/>
                <a:gd name="connsiteX2" fmla="*/ 14825 w 27932"/>
                <a:gd name="connsiteY2" fmla="*/ 18 h 27893"/>
                <a:gd name="connsiteX3" fmla="*/ 27925 w 27932"/>
                <a:gd name="connsiteY3" fmla="*/ 14391 h 27893"/>
                <a:gd name="connsiteX4" fmla="*/ 13843 w 27932"/>
                <a:gd name="connsiteY4" fmla="*/ 27890 h 27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32" h="27893">
                  <a:moveTo>
                    <a:pt x="13843" y="27890"/>
                  </a:moveTo>
                  <a:cubicBezTo>
                    <a:pt x="6338" y="27731"/>
                    <a:pt x="27" y="21340"/>
                    <a:pt x="0" y="13887"/>
                  </a:cubicBezTo>
                  <a:cubicBezTo>
                    <a:pt x="0" y="5985"/>
                    <a:pt x="6762" y="-380"/>
                    <a:pt x="14825" y="18"/>
                  </a:cubicBezTo>
                  <a:cubicBezTo>
                    <a:pt x="22595" y="389"/>
                    <a:pt x="28164" y="6488"/>
                    <a:pt x="27925" y="14391"/>
                  </a:cubicBezTo>
                  <a:cubicBezTo>
                    <a:pt x="27713" y="22082"/>
                    <a:pt x="21507" y="28049"/>
                    <a:pt x="13843" y="27890"/>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8" name="任意多边形: 形状 47">
              <a:extLst>
                <a:ext uri="{FF2B5EF4-FFF2-40B4-BE49-F238E27FC236}">
                  <a16:creationId xmlns:a16="http://schemas.microsoft.com/office/drawing/2014/main" id="{F956A79E-9E41-AF55-CC05-6A711E94F028}"/>
                </a:ext>
              </a:extLst>
            </p:cNvPr>
            <p:cNvSpPr/>
            <p:nvPr/>
          </p:nvSpPr>
          <p:spPr>
            <a:xfrm>
              <a:off x="1075885" y="440352"/>
              <a:ext cx="28018" cy="28012"/>
            </a:xfrm>
            <a:custGeom>
              <a:avLst/>
              <a:gdLst>
                <a:gd name="connsiteX0" fmla="*/ 14252 w 28018"/>
                <a:gd name="connsiteY0" fmla="*/ 8 h 28012"/>
                <a:gd name="connsiteX1" fmla="*/ 28016 w 28018"/>
                <a:gd name="connsiteY1" fmla="*/ 14037 h 28012"/>
                <a:gd name="connsiteX2" fmla="*/ 13881 w 28018"/>
                <a:gd name="connsiteY2" fmla="*/ 28012 h 28012"/>
                <a:gd name="connsiteX3" fmla="*/ 11 w 28018"/>
                <a:gd name="connsiteY3" fmla="*/ 13135 h 28012"/>
                <a:gd name="connsiteX4" fmla="*/ 14252 w 28018"/>
                <a:gd name="connsiteY4" fmla="*/ 8 h 28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18" h="28012">
                  <a:moveTo>
                    <a:pt x="14252" y="8"/>
                  </a:moveTo>
                  <a:cubicBezTo>
                    <a:pt x="21837" y="220"/>
                    <a:pt x="28149" y="6664"/>
                    <a:pt x="28016" y="14037"/>
                  </a:cubicBezTo>
                  <a:cubicBezTo>
                    <a:pt x="27857" y="21250"/>
                    <a:pt x="21095" y="27959"/>
                    <a:pt x="13881" y="28012"/>
                  </a:cubicBezTo>
                  <a:cubicBezTo>
                    <a:pt x="6111" y="28065"/>
                    <a:pt x="-307" y="21197"/>
                    <a:pt x="11" y="13135"/>
                  </a:cubicBezTo>
                  <a:cubicBezTo>
                    <a:pt x="303" y="5179"/>
                    <a:pt x="6190" y="-231"/>
                    <a:pt x="14252" y="8"/>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9" name="任意多边形: 形状 48">
              <a:extLst>
                <a:ext uri="{FF2B5EF4-FFF2-40B4-BE49-F238E27FC236}">
                  <a16:creationId xmlns:a16="http://schemas.microsoft.com/office/drawing/2014/main" id="{F76D0600-FF74-0AD3-5F79-228E51476DAC}"/>
                </a:ext>
              </a:extLst>
            </p:cNvPr>
            <p:cNvSpPr/>
            <p:nvPr/>
          </p:nvSpPr>
          <p:spPr>
            <a:xfrm>
              <a:off x="1187914" y="440366"/>
              <a:ext cx="28022" cy="28008"/>
            </a:xfrm>
            <a:custGeom>
              <a:avLst/>
              <a:gdLst>
                <a:gd name="connsiteX0" fmla="*/ 13765 w 28022"/>
                <a:gd name="connsiteY0" fmla="*/ 27999 h 28008"/>
                <a:gd name="connsiteX1" fmla="*/ 1 w 28022"/>
                <a:gd name="connsiteY1" fmla="*/ 13652 h 28008"/>
                <a:gd name="connsiteX2" fmla="*/ 15144 w 28022"/>
                <a:gd name="connsiteY2" fmla="*/ 20 h 28008"/>
                <a:gd name="connsiteX3" fmla="*/ 28006 w 28022"/>
                <a:gd name="connsiteY3" fmla="*/ 14500 h 28008"/>
                <a:gd name="connsiteX4" fmla="*/ 13765 w 28022"/>
                <a:gd name="connsiteY4" fmla="*/ 27999 h 28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22" h="28008">
                  <a:moveTo>
                    <a:pt x="13765" y="27999"/>
                  </a:moveTo>
                  <a:cubicBezTo>
                    <a:pt x="6552" y="27707"/>
                    <a:pt x="-105" y="20759"/>
                    <a:pt x="1" y="13652"/>
                  </a:cubicBezTo>
                  <a:cubicBezTo>
                    <a:pt x="107" y="5855"/>
                    <a:pt x="7055" y="-404"/>
                    <a:pt x="15144" y="20"/>
                  </a:cubicBezTo>
                  <a:cubicBezTo>
                    <a:pt x="23100" y="471"/>
                    <a:pt x="28351" y="6385"/>
                    <a:pt x="28006" y="14500"/>
                  </a:cubicBezTo>
                  <a:cubicBezTo>
                    <a:pt x="27661" y="22085"/>
                    <a:pt x="21111" y="28290"/>
                    <a:pt x="13765" y="27999"/>
                  </a:cubicBezTo>
                  <a:close/>
                </a:path>
              </a:pathLst>
            </a:custGeom>
            <a:solidFill>
              <a:sysClr val="window" lastClr="FFFFFF"/>
            </a:solidFill>
            <a:ln w="265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sp>
        <p:nvSpPr>
          <p:cNvPr id="50" name="文本框 49">
            <a:extLst>
              <a:ext uri="{FF2B5EF4-FFF2-40B4-BE49-F238E27FC236}">
                <a16:creationId xmlns:a16="http://schemas.microsoft.com/office/drawing/2014/main" id="{DC1FE00F-3A18-6C25-1479-D87194EC05D2}"/>
              </a:ext>
            </a:extLst>
          </p:cNvPr>
          <p:cNvSpPr txBox="1"/>
          <p:nvPr/>
        </p:nvSpPr>
        <p:spPr>
          <a:xfrm>
            <a:off x="986589" y="681857"/>
            <a:ext cx="4167302" cy="769441"/>
          </a:xfrm>
          <a:prstGeom prst="rect">
            <a:avLst/>
          </a:prstGeom>
          <a:noFill/>
        </p:spPr>
        <p:txBody>
          <a:bodyPr wrap="square" rtlCol="0">
            <a:spAutoFit/>
          </a:bodyPr>
          <a:lstStyle/>
          <a:p>
            <a:r>
              <a:rPr lang="zh-CN" altLang="en-US" sz="4400" dirty="0">
                <a:latin typeface="+mj-ea"/>
                <a:ea typeface="+mj-ea"/>
              </a:rPr>
              <a:t>这里是标题</a:t>
            </a:r>
          </a:p>
        </p:txBody>
      </p:sp>
    </p:spTree>
    <p:extLst>
      <p:ext uri="{BB962C8B-B14F-4D97-AF65-F5344CB8AC3E}">
        <p14:creationId xmlns:p14="http://schemas.microsoft.com/office/powerpoint/2010/main" val="10580081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20000"/>
          </a:schemeClr>
        </a:solidFill>
        <a:effectLst/>
      </p:bgPr>
    </p:bg>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3BB31934-F45F-FCA7-8C01-EAA2F56685E8}"/>
              </a:ext>
            </a:extLst>
          </p:cNvPr>
          <p:cNvSpPr txBox="1"/>
          <p:nvPr/>
        </p:nvSpPr>
        <p:spPr>
          <a:xfrm>
            <a:off x="1283652" y="4157386"/>
            <a:ext cx="1913021" cy="400110"/>
          </a:xfrm>
          <a:prstGeom prst="rect">
            <a:avLst/>
          </a:prstGeom>
          <a:noFill/>
        </p:spPr>
        <p:txBody>
          <a:bodyPr wrap="square" rtlCol="0">
            <a:spAutoFit/>
          </a:bodyPr>
          <a:lstStyle/>
          <a:p>
            <a:pPr algn="ctr"/>
            <a:r>
              <a:rPr lang="zh-CN" altLang="en-US" sz="2000" dirty="0">
                <a:latin typeface="+mj-ea"/>
                <a:ea typeface="+mj-ea"/>
              </a:rPr>
              <a:t>这里是标题</a:t>
            </a:r>
          </a:p>
        </p:txBody>
      </p:sp>
      <p:sp>
        <p:nvSpPr>
          <p:cNvPr id="22" name="文本框 21">
            <a:extLst>
              <a:ext uri="{FF2B5EF4-FFF2-40B4-BE49-F238E27FC236}">
                <a16:creationId xmlns:a16="http://schemas.microsoft.com/office/drawing/2014/main" id="{FF59D61F-30F6-102F-9213-32952E39EFBF}"/>
              </a:ext>
            </a:extLst>
          </p:cNvPr>
          <p:cNvSpPr txBox="1"/>
          <p:nvPr/>
        </p:nvSpPr>
        <p:spPr>
          <a:xfrm>
            <a:off x="1124501" y="4641108"/>
            <a:ext cx="2245072" cy="1352230"/>
          </a:xfrm>
          <a:prstGeom prst="rect">
            <a:avLst/>
          </a:prstGeom>
          <a:noFill/>
        </p:spPr>
        <p:txBody>
          <a:bodyPr wrap="square" rtlCol="0">
            <a:spAutoFit/>
          </a:bodyPr>
          <a:lstStyle>
            <a:defPPr>
              <a:defRPr lang="zh-CN"/>
            </a:defPPr>
            <a:lvl1pPr algn="r">
              <a:lnSpc>
                <a:spcPct val="130000"/>
              </a:lnSpc>
              <a:defRPr sz="1600">
                <a:latin typeface="+mn-ea"/>
              </a:defRPr>
            </a:lvl1pPr>
          </a:lstStyle>
          <a:p>
            <a:pPr algn="ctr"/>
            <a:r>
              <a:rPr lang="zh-CN" altLang="en-US" dirty="0"/>
              <a:t>这里是正文这里是正文这里是正文这里是正文</a:t>
            </a:r>
            <a:endParaRPr lang="en-US" altLang="zh-CN" dirty="0"/>
          </a:p>
          <a:p>
            <a:pPr algn="ctr"/>
            <a:r>
              <a:rPr lang="zh-CN" altLang="en-US" dirty="0"/>
              <a:t>这里是正文这里是正文</a:t>
            </a:r>
            <a:endParaRPr lang="en-US" altLang="zh-CN" dirty="0"/>
          </a:p>
          <a:p>
            <a:pPr algn="ctr"/>
            <a:r>
              <a:rPr lang="zh-CN" altLang="en-US" dirty="0"/>
              <a:t>这里是正文这里是正文</a:t>
            </a:r>
          </a:p>
        </p:txBody>
      </p:sp>
      <p:sp>
        <p:nvSpPr>
          <p:cNvPr id="23" name="文本框 22">
            <a:extLst>
              <a:ext uri="{FF2B5EF4-FFF2-40B4-BE49-F238E27FC236}">
                <a16:creationId xmlns:a16="http://schemas.microsoft.com/office/drawing/2014/main" id="{7AC144AC-6A0C-4280-7869-1C3A718B0B5A}"/>
              </a:ext>
            </a:extLst>
          </p:cNvPr>
          <p:cNvSpPr txBox="1"/>
          <p:nvPr/>
        </p:nvSpPr>
        <p:spPr>
          <a:xfrm>
            <a:off x="5162985" y="4156595"/>
            <a:ext cx="1913021" cy="400110"/>
          </a:xfrm>
          <a:prstGeom prst="rect">
            <a:avLst/>
          </a:prstGeom>
          <a:noFill/>
        </p:spPr>
        <p:txBody>
          <a:bodyPr wrap="square" rtlCol="0">
            <a:spAutoFit/>
          </a:bodyPr>
          <a:lstStyle/>
          <a:p>
            <a:pPr algn="ctr"/>
            <a:r>
              <a:rPr lang="zh-CN" altLang="en-US" sz="2000" dirty="0">
                <a:latin typeface="+mj-ea"/>
                <a:ea typeface="+mj-ea"/>
              </a:rPr>
              <a:t>这里是标题</a:t>
            </a:r>
          </a:p>
        </p:txBody>
      </p:sp>
      <p:sp>
        <p:nvSpPr>
          <p:cNvPr id="27" name="文本框 26">
            <a:extLst>
              <a:ext uri="{FF2B5EF4-FFF2-40B4-BE49-F238E27FC236}">
                <a16:creationId xmlns:a16="http://schemas.microsoft.com/office/drawing/2014/main" id="{59C08380-3B1E-84F0-21F9-00906CB9E68B}"/>
              </a:ext>
            </a:extLst>
          </p:cNvPr>
          <p:cNvSpPr txBox="1"/>
          <p:nvPr/>
        </p:nvSpPr>
        <p:spPr>
          <a:xfrm>
            <a:off x="8998369" y="4156596"/>
            <a:ext cx="1913021" cy="400110"/>
          </a:xfrm>
          <a:prstGeom prst="rect">
            <a:avLst/>
          </a:prstGeom>
          <a:noFill/>
        </p:spPr>
        <p:txBody>
          <a:bodyPr wrap="square" rtlCol="0">
            <a:spAutoFit/>
          </a:bodyPr>
          <a:lstStyle/>
          <a:p>
            <a:pPr algn="ctr"/>
            <a:r>
              <a:rPr lang="zh-CN" altLang="en-US" sz="2000" dirty="0">
                <a:latin typeface="+mj-ea"/>
                <a:ea typeface="+mj-ea"/>
              </a:rPr>
              <a:t>这里是标题</a:t>
            </a:r>
          </a:p>
        </p:txBody>
      </p:sp>
      <p:sp>
        <p:nvSpPr>
          <p:cNvPr id="16" name="六边形 15">
            <a:extLst>
              <a:ext uri="{FF2B5EF4-FFF2-40B4-BE49-F238E27FC236}">
                <a16:creationId xmlns:a16="http://schemas.microsoft.com/office/drawing/2014/main" id="{DD40FEB7-05CA-960E-0C7C-9E4FB9E69DA3}"/>
              </a:ext>
            </a:extLst>
          </p:cNvPr>
          <p:cNvSpPr/>
          <p:nvPr/>
        </p:nvSpPr>
        <p:spPr>
          <a:xfrm rot="5400000" flipV="1">
            <a:off x="1436404" y="2118722"/>
            <a:ext cx="1591486" cy="1371971"/>
          </a:xfrm>
          <a:prstGeom prst="hexagon">
            <a:avLst/>
          </a:prstGeom>
          <a:noFill/>
          <a:ln>
            <a:solidFill>
              <a:schemeClr val="accent4">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a:extLst>
              <a:ext uri="{FF2B5EF4-FFF2-40B4-BE49-F238E27FC236}">
                <a16:creationId xmlns:a16="http://schemas.microsoft.com/office/drawing/2014/main" id="{00A96A8F-419B-1584-2371-94A656DD9378}"/>
              </a:ext>
            </a:extLst>
          </p:cNvPr>
          <p:cNvSpPr/>
          <p:nvPr/>
        </p:nvSpPr>
        <p:spPr>
          <a:xfrm rot="5400000" flipV="1">
            <a:off x="1575624" y="2238739"/>
            <a:ext cx="1313046" cy="1131937"/>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a:extLst>
              <a:ext uri="{FF2B5EF4-FFF2-40B4-BE49-F238E27FC236}">
                <a16:creationId xmlns:a16="http://schemas.microsoft.com/office/drawing/2014/main" id="{B1D9241A-ADBF-E672-90F2-DB6AED2D99A2}"/>
              </a:ext>
            </a:extLst>
          </p:cNvPr>
          <p:cNvSpPr/>
          <p:nvPr/>
        </p:nvSpPr>
        <p:spPr>
          <a:xfrm rot="5400000" flipV="1">
            <a:off x="5475990" y="2238739"/>
            <a:ext cx="1313046" cy="1131937"/>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六边形 12">
            <a:extLst>
              <a:ext uri="{FF2B5EF4-FFF2-40B4-BE49-F238E27FC236}">
                <a16:creationId xmlns:a16="http://schemas.microsoft.com/office/drawing/2014/main" id="{5A513E63-3DE0-A0C2-C7EB-4FFD32DCC864}"/>
              </a:ext>
            </a:extLst>
          </p:cNvPr>
          <p:cNvSpPr/>
          <p:nvPr/>
        </p:nvSpPr>
        <p:spPr>
          <a:xfrm rot="5400000" flipV="1">
            <a:off x="9259570" y="2206510"/>
            <a:ext cx="1313046" cy="1131937"/>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六边形 16">
            <a:extLst>
              <a:ext uri="{FF2B5EF4-FFF2-40B4-BE49-F238E27FC236}">
                <a16:creationId xmlns:a16="http://schemas.microsoft.com/office/drawing/2014/main" id="{081AA1F8-270E-96AA-AE63-7DA74ECEA54E}"/>
              </a:ext>
            </a:extLst>
          </p:cNvPr>
          <p:cNvSpPr/>
          <p:nvPr/>
        </p:nvSpPr>
        <p:spPr>
          <a:xfrm rot="5400000" flipV="1">
            <a:off x="5336770" y="2118722"/>
            <a:ext cx="1591486" cy="1371971"/>
          </a:xfrm>
          <a:prstGeom prst="hexagon">
            <a:avLst/>
          </a:prstGeom>
          <a:noFill/>
          <a:ln>
            <a:solidFill>
              <a:schemeClr val="accent4">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六边形 17">
            <a:extLst>
              <a:ext uri="{FF2B5EF4-FFF2-40B4-BE49-F238E27FC236}">
                <a16:creationId xmlns:a16="http://schemas.microsoft.com/office/drawing/2014/main" id="{5D1B9119-A776-4B83-56E3-7D300F7FECCB}"/>
              </a:ext>
            </a:extLst>
          </p:cNvPr>
          <p:cNvSpPr/>
          <p:nvPr/>
        </p:nvSpPr>
        <p:spPr>
          <a:xfrm rot="5400000" flipV="1">
            <a:off x="9120350" y="2086493"/>
            <a:ext cx="1591486" cy="1371971"/>
          </a:xfrm>
          <a:prstGeom prst="hexagon">
            <a:avLst/>
          </a:prstGeom>
          <a:noFill/>
          <a:ln>
            <a:solidFill>
              <a:schemeClr val="accent4">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图形 324">
            <a:extLst>
              <a:ext uri="{FF2B5EF4-FFF2-40B4-BE49-F238E27FC236}">
                <a16:creationId xmlns:a16="http://schemas.microsoft.com/office/drawing/2014/main" id="{BB5D3219-9E52-3F06-EC49-8A09013BECD1}"/>
              </a:ext>
            </a:extLst>
          </p:cNvPr>
          <p:cNvGrpSpPr/>
          <p:nvPr/>
        </p:nvGrpSpPr>
        <p:grpSpPr>
          <a:xfrm>
            <a:off x="2014731" y="2551670"/>
            <a:ext cx="434831" cy="609945"/>
            <a:chOff x="6424088" y="2105194"/>
            <a:chExt cx="438710" cy="615397"/>
          </a:xfrm>
          <a:solidFill>
            <a:sysClr val="window" lastClr="FFFFFF"/>
          </a:solidFill>
        </p:grpSpPr>
        <p:sp>
          <p:nvSpPr>
            <p:cNvPr id="33" name="任意多边形: 形状 32">
              <a:extLst>
                <a:ext uri="{FF2B5EF4-FFF2-40B4-BE49-F238E27FC236}">
                  <a16:creationId xmlns:a16="http://schemas.microsoft.com/office/drawing/2014/main" id="{FBD777C6-B9F4-7EF7-0553-72BBED922443}"/>
                </a:ext>
              </a:extLst>
            </p:cNvPr>
            <p:cNvSpPr/>
            <p:nvPr/>
          </p:nvSpPr>
          <p:spPr>
            <a:xfrm>
              <a:off x="6424088" y="2105194"/>
              <a:ext cx="438710" cy="615397"/>
            </a:xfrm>
            <a:custGeom>
              <a:avLst/>
              <a:gdLst>
                <a:gd name="connsiteX0" fmla="*/ 288467 w 438710"/>
                <a:gd name="connsiteY0" fmla="*/ 88088 h 615397"/>
                <a:gd name="connsiteX1" fmla="*/ 288467 w 438710"/>
                <a:gd name="connsiteY1" fmla="*/ 62501 h 615397"/>
                <a:gd name="connsiteX2" fmla="*/ 289023 w 438710"/>
                <a:gd name="connsiteY2" fmla="*/ 62501 h 615397"/>
                <a:gd name="connsiteX3" fmla="*/ 318516 w 438710"/>
                <a:gd name="connsiteY3" fmla="*/ 33024 h 615397"/>
                <a:gd name="connsiteX4" fmla="*/ 318516 w 438710"/>
                <a:gd name="connsiteY4" fmla="*/ 9015 h 615397"/>
                <a:gd name="connsiteX5" fmla="*/ 309501 w 438710"/>
                <a:gd name="connsiteY5" fmla="*/ 0 h 615397"/>
                <a:gd name="connsiteX6" fmla="*/ 126805 w 438710"/>
                <a:gd name="connsiteY6" fmla="*/ 0 h 615397"/>
                <a:gd name="connsiteX7" fmla="*/ 117791 w 438710"/>
                <a:gd name="connsiteY7" fmla="*/ 9015 h 615397"/>
                <a:gd name="connsiteX8" fmla="*/ 117791 w 438710"/>
                <a:gd name="connsiteY8" fmla="*/ 33024 h 615397"/>
                <a:gd name="connsiteX9" fmla="*/ 147269 w 438710"/>
                <a:gd name="connsiteY9" fmla="*/ 62501 h 615397"/>
                <a:gd name="connsiteX10" fmla="*/ 147840 w 438710"/>
                <a:gd name="connsiteY10" fmla="*/ 62501 h 615397"/>
                <a:gd name="connsiteX11" fmla="*/ 147840 w 438710"/>
                <a:gd name="connsiteY11" fmla="*/ 88914 h 615397"/>
                <a:gd name="connsiteX12" fmla="*/ 0 w 438710"/>
                <a:gd name="connsiteY12" fmla="*/ 296280 h 615397"/>
                <a:gd name="connsiteX13" fmla="*/ 156268 w 438710"/>
                <a:gd name="connsiteY13" fmla="*/ 506381 h 615397"/>
                <a:gd name="connsiteX14" fmla="*/ 156253 w 438710"/>
                <a:gd name="connsiteY14" fmla="*/ 506621 h 615397"/>
                <a:gd name="connsiteX15" fmla="*/ 156253 w 438710"/>
                <a:gd name="connsiteY15" fmla="*/ 530705 h 615397"/>
                <a:gd name="connsiteX16" fmla="*/ 182050 w 438710"/>
                <a:gd name="connsiteY16" fmla="*/ 556502 h 615397"/>
                <a:gd name="connsiteX17" fmla="*/ 188706 w 438710"/>
                <a:gd name="connsiteY17" fmla="*/ 556502 h 615397"/>
                <a:gd name="connsiteX18" fmla="*/ 188706 w 438710"/>
                <a:gd name="connsiteY18" fmla="*/ 606383 h 615397"/>
                <a:gd name="connsiteX19" fmla="*/ 197720 w 438710"/>
                <a:gd name="connsiteY19" fmla="*/ 615398 h 615397"/>
                <a:gd name="connsiteX20" fmla="*/ 238587 w 438710"/>
                <a:gd name="connsiteY20" fmla="*/ 615398 h 615397"/>
                <a:gd name="connsiteX21" fmla="*/ 247601 w 438710"/>
                <a:gd name="connsiteY21" fmla="*/ 606383 h 615397"/>
                <a:gd name="connsiteX22" fmla="*/ 247601 w 438710"/>
                <a:gd name="connsiteY22" fmla="*/ 556502 h 615397"/>
                <a:gd name="connsiteX23" fmla="*/ 254257 w 438710"/>
                <a:gd name="connsiteY23" fmla="*/ 556502 h 615397"/>
                <a:gd name="connsiteX24" fmla="*/ 280054 w 438710"/>
                <a:gd name="connsiteY24" fmla="*/ 530705 h 615397"/>
                <a:gd name="connsiteX25" fmla="*/ 280054 w 438710"/>
                <a:gd name="connsiteY25" fmla="*/ 507087 h 615397"/>
                <a:gd name="connsiteX26" fmla="*/ 438711 w 438710"/>
                <a:gd name="connsiteY26" fmla="*/ 296280 h 615397"/>
                <a:gd name="connsiteX27" fmla="*/ 288467 w 438710"/>
                <a:gd name="connsiteY27" fmla="*/ 88088 h 615397"/>
                <a:gd name="connsiteX28" fmla="*/ 288467 w 438710"/>
                <a:gd name="connsiteY28" fmla="*/ 88088 h 615397"/>
                <a:gd name="connsiteX29" fmla="*/ 147269 w 438710"/>
                <a:gd name="connsiteY29" fmla="*/ 44472 h 615397"/>
                <a:gd name="connsiteX30" fmla="*/ 135805 w 438710"/>
                <a:gd name="connsiteY30" fmla="*/ 33009 h 615397"/>
                <a:gd name="connsiteX31" fmla="*/ 135805 w 438710"/>
                <a:gd name="connsiteY31" fmla="*/ 18029 h 615397"/>
                <a:gd name="connsiteX32" fmla="*/ 300487 w 438710"/>
                <a:gd name="connsiteY32" fmla="*/ 18029 h 615397"/>
                <a:gd name="connsiteX33" fmla="*/ 300487 w 438710"/>
                <a:gd name="connsiteY33" fmla="*/ 33024 h 615397"/>
                <a:gd name="connsiteX34" fmla="*/ 289023 w 438710"/>
                <a:gd name="connsiteY34" fmla="*/ 44487 h 615397"/>
                <a:gd name="connsiteX35" fmla="*/ 147269 w 438710"/>
                <a:gd name="connsiteY35" fmla="*/ 44487 h 615397"/>
                <a:gd name="connsiteX36" fmla="*/ 118257 w 438710"/>
                <a:gd name="connsiteY36" fmla="*/ 239263 h 615397"/>
                <a:gd name="connsiteX37" fmla="*/ 91348 w 438710"/>
                <a:gd name="connsiteY37" fmla="*/ 268035 h 615397"/>
                <a:gd name="connsiteX38" fmla="*/ 117791 w 438710"/>
                <a:gd name="connsiteY38" fmla="*/ 296776 h 615397"/>
                <a:gd name="connsiteX39" fmla="*/ 117791 w 438710"/>
                <a:gd name="connsiteY39" fmla="*/ 332143 h 615397"/>
                <a:gd name="connsiteX40" fmla="*/ 218229 w 438710"/>
                <a:gd name="connsiteY40" fmla="*/ 433918 h 615397"/>
                <a:gd name="connsiteX41" fmla="*/ 268620 w 438710"/>
                <a:gd name="connsiteY41" fmla="*/ 420291 h 615397"/>
                <a:gd name="connsiteX42" fmla="*/ 270498 w 438710"/>
                <a:gd name="connsiteY42" fmla="*/ 406078 h 615397"/>
                <a:gd name="connsiteX43" fmla="*/ 259530 w 438710"/>
                <a:gd name="connsiteY43" fmla="*/ 404711 h 615397"/>
                <a:gd name="connsiteX44" fmla="*/ 219010 w 438710"/>
                <a:gd name="connsiteY44" fmla="*/ 415889 h 615397"/>
                <a:gd name="connsiteX45" fmla="*/ 135835 w 438710"/>
                <a:gd name="connsiteY45" fmla="*/ 332414 h 615397"/>
                <a:gd name="connsiteX46" fmla="*/ 135835 w 438710"/>
                <a:gd name="connsiteY46" fmla="*/ 296881 h 615397"/>
                <a:gd name="connsiteX47" fmla="*/ 300487 w 438710"/>
                <a:gd name="connsiteY47" fmla="*/ 296881 h 615397"/>
                <a:gd name="connsiteX48" fmla="*/ 300487 w 438710"/>
                <a:gd name="connsiteY48" fmla="*/ 333541 h 615397"/>
                <a:gd name="connsiteX49" fmla="*/ 291938 w 438710"/>
                <a:gd name="connsiteY49" fmla="*/ 370035 h 615397"/>
                <a:gd name="connsiteX50" fmla="*/ 293606 w 438710"/>
                <a:gd name="connsiteY50" fmla="*/ 380462 h 615397"/>
                <a:gd name="connsiteX51" fmla="*/ 308059 w 438710"/>
                <a:gd name="connsiteY51" fmla="*/ 378073 h 615397"/>
                <a:gd name="connsiteX52" fmla="*/ 318501 w 438710"/>
                <a:gd name="connsiteY52" fmla="*/ 333556 h 615397"/>
                <a:gd name="connsiteX53" fmla="*/ 318501 w 438710"/>
                <a:gd name="connsiteY53" fmla="*/ 296791 h 615397"/>
                <a:gd name="connsiteX54" fmla="*/ 344944 w 438710"/>
                <a:gd name="connsiteY54" fmla="*/ 268050 h 615397"/>
                <a:gd name="connsiteX55" fmla="*/ 318035 w 438710"/>
                <a:gd name="connsiteY55" fmla="*/ 239278 h 615397"/>
                <a:gd name="connsiteX56" fmla="*/ 288452 w 438710"/>
                <a:gd name="connsiteY56" fmla="*/ 183012 h 615397"/>
                <a:gd name="connsiteX57" fmla="*/ 288452 w 438710"/>
                <a:gd name="connsiteY57" fmla="*/ 147524 h 615397"/>
                <a:gd name="connsiteX58" fmla="*/ 383346 w 438710"/>
                <a:gd name="connsiteY58" fmla="*/ 300758 h 615397"/>
                <a:gd name="connsiteX59" fmla="*/ 217402 w 438710"/>
                <a:gd name="connsiteY59" fmla="*/ 460346 h 615397"/>
                <a:gd name="connsiteX60" fmla="*/ 55290 w 438710"/>
                <a:gd name="connsiteY60" fmla="*/ 296280 h 615397"/>
                <a:gd name="connsiteX61" fmla="*/ 147840 w 438710"/>
                <a:gd name="connsiteY61" fmla="*/ 148666 h 615397"/>
                <a:gd name="connsiteX62" fmla="*/ 147840 w 438710"/>
                <a:gd name="connsiteY62" fmla="*/ 182997 h 615397"/>
                <a:gd name="connsiteX63" fmla="*/ 118257 w 438710"/>
                <a:gd name="connsiteY63" fmla="*/ 239263 h 615397"/>
                <a:gd name="connsiteX64" fmla="*/ 118257 w 438710"/>
                <a:gd name="connsiteY64" fmla="*/ 239263 h 615397"/>
                <a:gd name="connsiteX65" fmla="*/ 120195 w 438710"/>
                <a:gd name="connsiteY65" fmla="*/ 257217 h 615397"/>
                <a:gd name="connsiteX66" fmla="*/ 316112 w 438710"/>
                <a:gd name="connsiteY66" fmla="*/ 257217 h 615397"/>
                <a:gd name="connsiteX67" fmla="*/ 326930 w 438710"/>
                <a:gd name="connsiteY67" fmla="*/ 268035 h 615397"/>
                <a:gd name="connsiteX68" fmla="*/ 316112 w 438710"/>
                <a:gd name="connsiteY68" fmla="*/ 278852 h 615397"/>
                <a:gd name="connsiteX69" fmla="*/ 120195 w 438710"/>
                <a:gd name="connsiteY69" fmla="*/ 278852 h 615397"/>
                <a:gd name="connsiteX70" fmla="*/ 109377 w 438710"/>
                <a:gd name="connsiteY70" fmla="*/ 268035 h 615397"/>
                <a:gd name="connsiteX71" fmla="*/ 120195 w 438710"/>
                <a:gd name="connsiteY71" fmla="*/ 257217 h 615397"/>
                <a:gd name="connsiteX72" fmla="*/ 120195 w 438710"/>
                <a:gd name="connsiteY72" fmla="*/ 257217 h 615397"/>
                <a:gd name="connsiteX73" fmla="*/ 270438 w 438710"/>
                <a:gd name="connsiteY73" fmla="*/ 63703 h 615397"/>
                <a:gd name="connsiteX74" fmla="*/ 270438 w 438710"/>
                <a:gd name="connsiteY74" fmla="*/ 171082 h 615397"/>
                <a:gd name="connsiteX75" fmla="*/ 232577 w 438710"/>
                <a:gd name="connsiteY75" fmla="*/ 162263 h 615397"/>
                <a:gd name="connsiteX76" fmla="*/ 203730 w 438710"/>
                <a:gd name="connsiteY76" fmla="*/ 162263 h 615397"/>
                <a:gd name="connsiteX77" fmla="*/ 165869 w 438710"/>
                <a:gd name="connsiteY77" fmla="*/ 171082 h 615397"/>
                <a:gd name="connsiteX78" fmla="*/ 165869 w 438710"/>
                <a:gd name="connsiteY78" fmla="*/ 63703 h 615397"/>
                <a:gd name="connsiteX79" fmla="*/ 270438 w 438710"/>
                <a:gd name="connsiteY79" fmla="*/ 63703 h 615397"/>
                <a:gd name="connsiteX80" fmla="*/ 203730 w 438710"/>
                <a:gd name="connsiteY80" fmla="*/ 180292 h 615397"/>
                <a:gd name="connsiteX81" fmla="*/ 232577 w 438710"/>
                <a:gd name="connsiteY81" fmla="*/ 180292 h 615397"/>
                <a:gd name="connsiteX82" fmla="*/ 299886 w 438710"/>
                <a:gd name="connsiteY82" fmla="*/ 239188 h 615397"/>
                <a:gd name="connsiteX83" fmla="*/ 136421 w 438710"/>
                <a:gd name="connsiteY83" fmla="*/ 239188 h 615397"/>
                <a:gd name="connsiteX84" fmla="*/ 203730 w 438710"/>
                <a:gd name="connsiteY84" fmla="*/ 180292 h 615397"/>
                <a:gd name="connsiteX85" fmla="*/ 203730 w 438710"/>
                <a:gd name="connsiteY85" fmla="*/ 180292 h 615397"/>
                <a:gd name="connsiteX86" fmla="*/ 229572 w 438710"/>
                <a:gd name="connsiteY86" fmla="*/ 597368 h 615397"/>
                <a:gd name="connsiteX87" fmla="*/ 206735 w 438710"/>
                <a:gd name="connsiteY87" fmla="*/ 597368 h 615397"/>
                <a:gd name="connsiteX88" fmla="*/ 206735 w 438710"/>
                <a:gd name="connsiteY88" fmla="*/ 556502 h 615397"/>
                <a:gd name="connsiteX89" fmla="*/ 229572 w 438710"/>
                <a:gd name="connsiteY89" fmla="*/ 556502 h 615397"/>
                <a:gd name="connsiteX90" fmla="*/ 229572 w 438710"/>
                <a:gd name="connsiteY90" fmla="*/ 597368 h 615397"/>
                <a:gd name="connsiteX91" fmla="*/ 262025 w 438710"/>
                <a:gd name="connsiteY91" fmla="*/ 530705 h 615397"/>
                <a:gd name="connsiteX92" fmla="*/ 254257 w 438710"/>
                <a:gd name="connsiteY92" fmla="*/ 538473 h 615397"/>
                <a:gd name="connsiteX93" fmla="*/ 182050 w 438710"/>
                <a:gd name="connsiteY93" fmla="*/ 538473 h 615397"/>
                <a:gd name="connsiteX94" fmla="*/ 174282 w 438710"/>
                <a:gd name="connsiteY94" fmla="*/ 530705 h 615397"/>
                <a:gd name="connsiteX95" fmla="*/ 174282 w 438710"/>
                <a:gd name="connsiteY95" fmla="*/ 510963 h 615397"/>
                <a:gd name="connsiteX96" fmla="*/ 219355 w 438710"/>
                <a:gd name="connsiteY96" fmla="*/ 515621 h 615397"/>
                <a:gd name="connsiteX97" fmla="*/ 262025 w 438710"/>
                <a:gd name="connsiteY97" fmla="*/ 511444 h 615397"/>
                <a:gd name="connsiteX98" fmla="*/ 262025 w 438710"/>
                <a:gd name="connsiteY98" fmla="*/ 530705 h 615397"/>
                <a:gd name="connsiteX99" fmla="*/ 219355 w 438710"/>
                <a:gd name="connsiteY99" fmla="*/ 497607 h 615397"/>
                <a:gd name="connsiteX100" fmla="*/ 18029 w 438710"/>
                <a:gd name="connsiteY100" fmla="*/ 296280 h 615397"/>
                <a:gd name="connsiteX101" fmla="*/ 147840 w 438710"/>
                <a:gd name="connsiteY101" fmla="*/ 108100 h 615397"/>
                <a:gd name="connsiteX102" fmla="*/ 147840 w 438710"/>
                <a:gd name="connsiteY102" fmla="*/ 128834 h 615397"/>
                <a:gd name="connsiteX103" fmla="*/ 37260 w 438710"/>
                <a:gd name="connsiteY103" fmla="*/ 296280 h 615397"/>
                <a:gd name="connsiteX104" fmla="*/ 219355 w 438710"/>
                <a:gd name="connsiteY104" fmla="*/ 478375 h 615397"/>
                <a:gd name="connsiteX105" fmla="*/ 401450 w 438710"/>
                <a:gd name="connsiteY105" fmla="*/ 296280 h 615397"/>
                <a:gd name="connsiteX106" fmla="*/ 288467 w 438710"/>
                <a:gd name="connsiteY106" fmla="*/ 127827 h 615397"/>
                <a:gd name="connsiteX107" fmla="*/ 288467 w 438710"/>
                <a:gd name="connsiteY107" fmla="*/ 107184 h 615397"/>
                <a:gd name="connsiteX108" fmla="*/ 420682 w 438710"/>
                <a:gd name="connsiteY108" fmla="*/ 296280 h 615397"/>
                <a:gd name="connsiteX109" fmla="*/ 219355 w 438710"/>
                <a:gd name="connsiteY109" fmla="*/ 497607 h 615397"/>
                <a:gd name="connsiteX110" fmla="*/ 219355 w 438710"/>
                <a:gd name="connsiteY110" fmla="*/ 497607 h 615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438710" h="615397">
                  <a:moveTo>
                    <a:pt x="288467" y="88088"/>
                  </a:moveTo>
                  <a:lnTo>
                    <a:pt x="288467" y="62501"/>
                  </a:lnTo>
                  <a:lnTo>
                    <a:pt x="289023" y="62501"/>
                  </a:lnTo>
                  <a:cubicBezTo>
                    <a:pt x="305280" y="62501"/>
                    <a:pt x="318516" y="49280"/>
                    <a:pt x="318516" y="33024"/>
                  </a:cubicBezTo>
                  <a:lnTo>
                    <a:pt x="318516" y="9015"/>
                  </a:lnTo>
                  <a:cubicBezTo>
                    <a:pt x="318516" y="4042"/>
                    <a:pt x="314475" y="0"/>
                    <a:pt x="309501" y="0"/>
                  </a:cubicBezTo>
                  <a:lnTo>
                    <a:pt x="126805" y="0"/>
                  </a:lnTo>
                  <a:cubicBezTo>
                    <a:pt x="121832" y="0"/>
                    <a:pt x="117791" y="4042"/>
                    <a:pt x="117791" y="9015"/>
                  </a:cubicBezTo>
                  <a:lnTo>
                    <a:pt x="117791" y="33024"/>
                  </a:lnTo>
                  <a:cubicBezTo>
                    <a:pt x="117791" y="49280"/>
                    <a:pt x="131012" y="62501"/>
                    <a:pt x="147269" y="62501"/>
                  </a:cubicBezTo>
                  <a:lnTo>
                    <a:pt x="147840" y="62501"/>
                  </a:lnTo>
                  <a:lnTo>
                    <a:pt x="147840" y="88914"/>
                  </a:lnTo>
                  <a:cubicBezTo>
                    <a:pt x="61900" y="118632"/>
                    <a:pt x="0" y="200365"/>
                    <a:pt x="0" y="296280"/>
                  </a:cubicBezTo>
                  <a:cubicBezTo>
                    <a:pt x="0" y="395306"/>
                    <a:pt x="65972" y="479202"/>
                    <a:pt x="156268" y="506381"/>
                  </a:cubicBezTo>
                  <a:cubicBezTo>
                    <a:pt x="156268" y="506456"/>
                    <a:pt x="156253" y="506546"/>
                    <a:pt x="156253" y="506621"/>
                  </a:cubicBezTo>
                  <a:lnTo>
                    <a:pt x="156253" y="530705"/>
                  </a:lnTo>
                  <a:cubicBezTo>
                    <a:pt x="156253" y="544933"/>
                    <a:pt x="167822" y="556502"/>
                    <a:pt x="182050" y="556502"/>
                  </a:cubicBezTo>
                  <a:lnTo>
                    <a:pt x="188706" y="556502"/>
                  </a:lnTo>
                  <a:lnTo>
                    <a:pt x="188706" y="606383"/>
                  </a:lnTo>
                  <a:cubicBezTo>
                    <a:pt x="188706" y="611356"/>
                    <a:pt x="192732" y="615398"/>
                    <a:pt x="197720" y="615398"/>
                  </a:cubicBezTo>
                  <a:lnTo>
                    <a:pt x="238587" y="615398"/>
                  </a:lnTo>
                  <a:cubicBezTo>
                    <a:pt x="243560" y="615398"/>
                    <a:pt x="247601" y="611356"/>
                    <a:pt x="247601" y="606383"/>
                  </a:cubicBezTo>
                  <a:lnTo>
                    <a:pt x="247601" y="556502"/>
                  </a:lnTo>
                  <a:lnTo>
                    <a:pt x="254257" y="556502"/>
                  </a:lnTo>
                  <a:cubicBezTo>
                    <a:pt x="268485" y="556502"/>
                    <a:pt x="280054" y="544933"/>
                    <a:pt x="280054" y="530705"/>
                  </a:cubicBezTo>
                  <a:lnTo>
                    <a:pt x="280054" y="507087"/>
                  </a:lnTo>
                  <a:cubicBezTo>
                    <a:pt x="371582" y="480689"/>
                    <a:pt x="438711" y="396177"/>
                    <a:pt x="438711" y="296280"/>
                  </a:cubicBezTo>
                  <a:cubicBezTo>
                    <a:pt x="438711" y="199463"/>
                    <a:pt x="375669" y="117115"/>
                    <a:pt x="288467" y="88088"/>
                  </a:cubicBezTo>
                  <a:lnTo>
                    <a:pt x="288467" y="88088"/>
                  </a:lnTo>
                  <a:close/>
                  <a:moveTo>
                    <a:pt x="147269" y="44472"/>
                  </a:moveTo>
                  <a:cubicBezTo>
                    <a:pt x="140958" y="44472"/>
                    <a:pt x="135805" y="39334"/>
                    <a:pt x="135805" y="33009"/>
                  </a:cubicBezTo>
                  <a:lnTo>
                    <a:pt x="135805" y="18029"/>
                  </a:lnTo>
                  <a:lnTo>
                    <a:pt x="300487" y="18029"/>
                  </a:lnTo>
                  <a:lnTo>
                    <a:pt x="300487" y="33024"/>
                  </a:lnTo>
                  <a:cubicBezTo>
                    <a:pt x="300487" y="39334"/>
                    <a:pt x="295349" y="44487"/>
                    <a:pt x="289023" y="44487"/>
                  </a:cubicBezTo>
                  <a:lnTo>
                    <a:pt x="147269" y="44487"/>
                  </a:lnTo>
                  <a:close/>
                  <a:moveTo>
                    <a:pt x="118257" y="239263"/>
                  </a:moveTo>
                  <a:cubicBezTo>
                    <a:pt x="103247" y="240270"/>
                    <a:pt x="91348" y="252785"/>
                    <a:pt x="91348" y="268035"/>
                  </a:cubicBezTo>
                  <a:cubicBezTo>
                    <a:pt x="91348" y="283134"/>
                    <a:pt x="103007" y="295544"/>
                    <a:pt x="117791" y="296776"/>
                  </a:cubicBezTo>
                  <a:lnTo>
                    <a:pt x="117791" y="332143"/>
                  </a:lnTo>
                  <a:cubicBezTo>
                    <a:pt x="117791" y="387388"/>
                    <a:pt x="162984" y="433948"/>
                    <a:pt x="218229" y="433918"/>
                  </a:cubicBezTo>
                  <a:cubicBezTo>
                    <a:pt x="236588" y="433903"/>
                    <a:pt x="253806" y="428930"/>
                    <a:pt x="268620" y="420291"/>
                  </a:cubicBezTo>
                  <a:cubicBezTo>
                    <a:pt x="273744" y="417286"/>
                    <a:pt x="274705" y="410285"/>
                    <a:pt x="270498" y="406078"/>
                  </a:cubicBezTo>
                  <a:cubicBezTo>
                    <a:pt x="267584" y="403164"/>
                    <a:pt x="263091" y="402623"/>
                    <a:pt x="259530" y="404711"/>
                  </a:cubicBezTo>
                  <a:cubicBezTo>
                    <a:pt x="247601" y="411682"/>
                    <a:pt x="233764" y="415739"/>
                    <a:pt x="219010" y="415889"/>
                  </a:cubicBezTo>
                  <a:cubicBezTo>
                    <a:pt x="173261" y="416355"/>
                    <a:pt x="135835" y="378163"/>
                    <a:pt x="135835" y="332414"/>
                  </a:cubicBezTo>
                  <a:lnTo>
                    <a:pt x="135835" y="296881"/>
                  </a:lnTo>
                  <a:lnTo>
                    <a:pt x="300487" y="296881"/>
                  </a:lnTo>
                  <a:lnTo>
                    <a:pt x="300487" y="333541"/>
                  </a:lnTo>
                  <a:cubicBezTo>
                    <a:pt x="300487" y="346642"/>
                    <a:pt x="297407" y="359037"/>
                    <a:pt x="291938" y="370035"/>
                  </a:cubicBezTo>
                  <a:cubicBezTo>
                    <a:pt x="290210" y="373521"/>
                    <a:pt x="290856" y="377712"/>
                    <a:pt x="293606" y="380462"/>
                  </a:cubicBezTo>
                  <a:cubicBezTo>
                    <a:pt x="297978" y="384834"/>
                    <a:pt x="305325" y="383602"/>
                    <a:pt x="308059" y="378073"/>
                  </a:cubicBezTo>
                  <a:cubicBezTo>
                    <a:pt x="314745" y="364656"/>
                    <a:pt x="318501" y="349527"/>
                    <a:pt x="318501" y="333556"/>
                  </a:cubicBezTo>
                  <a:lnTo>
                    <a:pt x="318501" y="296791"/>
                  </a:lnTo>
                  <a:cubicBezTo>
                    <a:pt x="333285" y="295559"/>
                    <a:pt x="344944" y="283149"/>
                    <a:pt x="344944" y="268050"/>
                  </a:cubicBezTo>
                  <a:cubicBezTo>
                    <a:pt x="344944" y="252785"/>
                    <a:pt x="333030" y="240270"/>
                    <a:pt x="318035" y="239278"/>
                  </a:cubicBezTo>
                  <a:cubicBezTo>
                    <a:pt x="315707" y="216847"/>
                    <a:pt x="304694" y="196969"/>
                    <a:pt x="288452" y="183012"/>
                  </a:cubicBezTo>
                  <a:lnTo>
                    <a:pt x="288452" y="147524"/>
                  </a:lnTo>
                  <a:cubicBezTo>
                    <a:pt x="345740" y="174252"/>
                    <a:pt x="385164" y="233088"/>
                    <a:pt x="383346" y="300758"/>
                  </a:cubicBezTo>
                  <a:cubicBezTo>
                    <a:pt x="380957" y="390017"/>
                    <a:pt x="306677" y="461383"/>
                    <a:pt x="217402" y="460346"/>
                  </a:cubicBezTo>
                  <a:cubicBezTo>
                    <a:pt x="127842" y="459295"/>
                    <a:pt x="55290" y="386096"/>
                    <a:pt x="55290" y="296280"/>
                  </a:cubicBezTo>
                  <a:cubicBezTo>
                    <a:pt x="55290" y="231435"/>
                    <a:pt x="93106" y="175289"/>
                    <a:pt x="147840" y="148666"/>
                  </a:cubicBezTo>
                  <a:lnTo>
                    <a:pt x="147840" y="182997"/>
                  </a:lnTo>
                  <a:cubicBezTo>
                    <a:pt x="131598" y="196954"/>
                    <a:pt x="120585" y="216832"/>
                    <a:pt x="118257" y="239263"/>
                  </a:cubicBezTo>
                  <a:lnTo>
                    <a:pt x="118257" y="239263"/>
                  </a:lnTo>
                  <a:close/>
                  <a:moveTo>
                    <a:pt x="120195" y="257217"/>
                  </a:moveTo>
                  <a:lnTo>
                    <a:pt x="316112" y="257217"/>
                  </a:lnTo>
                  <a:cubicBezTo>
                    <a:pt x="322077" y="257217"/>
                    <a:pt x="326930" y="262070"/>
                    <a:pt x="326930" y="268035"/>
                  </a:cubicBezTo>
                  <a:cubicBezTo>
                    <a:pt x="326930" y="273999"/>
                    <a:pt x="322077" y="278852"/>
                    <a:pt x="316112" y="278852"/>
                  </a:cubicBezTo>
                  <a:lnTo>
                    <a:pt x="120195" y="278852"/>
                  </a:lnTo>
                  <a:cubicBezTo>
                    <a:pt x="114230" y="278852"/>
                    <a:pt x="109377" y="273999"/>
                    <a:pt x="109377" y="268035"/>
                  </a:cubicBezTo>
                  <a:cubicBezTo>
                    <a:pt x="109377" y="262070"/>
                    <a:pt x="114230" y="257217"/>
                    <a:pt x="120195" y="257217"/>
                  </a:cubicBezTo>
                  <a:lnTo>
                    <a:pt x="120195" y="257217"/>
                  </a:lnTo>
                  <a:close/>
                  <a:moveTo>
                    <a:pt x="270438" y="63703"/>
                  </a:moveTo>
                  <a:lnTo>
                    <a:pt x="270438" y="171082"/>
                  </a:lnTo>
                  <a:cubicBezTo>
                    <a:pt x="259005" y="165448"/>
                    <a:pt x="246159" y="162263"/>
                    <a:pt x="232577" y="162263"/>
                  </a:cubicBezTo>
                  <a:lnTo>
                    <a:pt x="203730" y="162263"/>
                  </a:lnTo>
                  <a:cubicBezTo>
                    <a:pt x="190148" y="162263"/>
                    <a:pt x="177302" y="165448"/>
                    <a:pt x="165869" y="171082"/>
                  </a:cubicBezTo>
                  <a:lnTo>
                    <a:pt x="165869" y="63703"/>
                  </a:lnTo>
                  <a:lnTo>
                    <a:pt x="270438" y="63703"/>
                  </a:lnTo>
                  <a:close/>
                  <a:moveTo>
                    <a:pt x="203730" y="180292"/>
                  </a:moveTo>
                  <a:lnTo>
                    <a:pt x="232577" y="180292"/>
                  </a:lnTo>
                  <a:cubicBezTo>
                    <a:pt x="266968" y="180292"/>
                    <a:pt x="295469" y="205984"/>
                    <a:pt x="299886" y="239188"/>
                  </a:cubicBezTo>
                  <a:lnTo>
                    <a:pt x="136421" y="239188"/>
                  </a:lnTo>
                  <a:cubicBezTo>
                    <a:pt x="140838" y="205984"/>
                    <a:pt x="169339" y="180292"/>
                    <a:pt x="203730" y="180292"/>
                  </a:cubicBezTo>
                  <a:lnTo>
                    <a:pt x="203730" y="180292"/>
                  </a:lnTo>
                  <a:close/>
                  <a:moveTo>
                    <a:pt x="229572" y="597368"/>
                  </a:moveTo>
                  <a:lnTo>
                    <a:pt x="206735" y="597368"/>
                  </a:lnTo>
                  <a:lnTo>
                    <a:pt x="206735" y="556502"/>
                  </a:lnTo>
                  <a:lnTo>
                    <a:pt x="229572" y="556502"/>
                  </a:lnTo>
                  <a:lnTo>
                    <a:pt x="229572" y="597368"/>
                  </a:lnTo>
                  <a:close/>
                  <a:moveTo>
                    <a:pt x="262025" y="530705"/>
                  </a:moveTo>
                  <a:cubicBezTo>
                    <a:pt x="262025" y="534987"/>
                    <a:pt x="258539" y="538473"/>
                    <a:pt x="254257" y="538473"/>
                  </a:cubicBezTo>
                  <a:lnTo>
                    <a:pt x="182050" y="538473"/>
                  </a:lnTo>
                  <a:cubicBezTo>
                    <a:pt x="177768" y="538473"/>
                    <a:pt x="174282" y="534987"/>
                    <a:pt x="174282" y="530705"/>
                  </a:cubicBezTo>
                  <a:lnTo>
                    <a:pt x="174282" y="510963"/>
                  </a:lnTo>
                  <a:cubicBezTo>
                    <a:pt x="188841" y="514013"/>
                    <a:pt x="203910" y="515621"/>
                    <a:pt x="219355" y="515621"/>
                  </a:cubicBezTo>
                  <a:cubicBezTo>
                    <a:pt x="233944" y="515621"/>
                    <a:pt x="248217" y="514179"/>
                    <a:pt x="262025" y="511444"/>
                  </a:cubicBezTo>
                  <a:lnTo>
                    <a:pt x="262025" y="530705"/>
                  </a:lnTo>
                  <a:close/>
                  <a:moveTo>
                    <a:pt x="219355" y="497607"/>
                  </a:moveTo>
                  <a:cubicBezTo>
                    <a:pt x="108341" y="497607"/>
                    <a:pt x="18029" y="407295"/>
                    <a:pt x="18029" y="296280"/>
                  </a:cubicBezTo>
                  <a:cubicBezTo>
                    <a:pt x="18029" y="210446"/>
                    <a:pt x="72042" y="137007"/>
                    <a:pt x="147840" y="108100"/>
                  </a:cubicBezTo>
                  <a:lnTo>
                    <a:pt x="147840" y="128834"/>
                  </a:lnTo>
                  <a:cubicBezTo>
                    <a:pt x="82889" y="156689"/>
                    <a:pt x="37260" y="221249"/>
                    <a:pt x="37260" y="296280"/>
                  </a:cubicBezTo>
                  <a:cubicBezTo>
                    <a:pt x="37260" y="396688"/>
                    <a:pt x="118948" y="478375"/>
                    <a:pt x="219355" y="478375"/>
                  </a:cubicBezTo>
                  <a:cubicBezTo>
                    <a:pt x="319763" y="478375"/>
                    <a:pt x="401450" y="396688"/>
                    <a:pt x="401450" y="296280"/>
                  </a:cubicBezTo>
                  <a:cubicBezTo>
                    <a:pt x="401450" y="220332"/>
                    <a:pt x="354695" y="155096"/>
                    <a:pt x="288467" y="127827"/>
                  </a:cubicBezTo>
                  <a:lnTo>
                    <a:pt x="288467" y="107184"/>
                  </a:lnTo>
                  <a:cubicBezTo>
                    <a:pt x="365542" y="135445"/>
                    <a:pt x="420682" y="209530"/>
                    <a:pt x="420682" y="296280"/>
                  </a:cubicBezTo>
                  <a:cubicBezTo>
                    <a:pt x="420682" y="407295"/>
                    <a:pt x="330370" y="497607"/>
                    <a:pt x="219355" y="497607"/>
                  </a:cubicBezTo>
                  <a:lnTo>
                    <a:pt x="219355" y="497607"/>
                  </a:lnTo>
                  <a:close/>
                </a:path>
              </a:pathLst>
            </a:custGeom>
            <a:solidFill>
              <a:sysClr val="window" lastClr="FFFFFF"/>
            </a:solidFill>
            <a:ln w="148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4" name="任意多边形: 形状 33">
              <a:extLst>
                <a:ext uri="{FF2B5EF4-FFF2-40B4-BE49-F238E27FC236}">
                  <a16:creationId xmlns:a16="http://schemas.microsoft.com/office/drawing/2014/main" id="{0B9D5CAA-5E82-E1A2-3F72-751E58DADA23}"/>
                </a:ext>
              </a:extLst>
            </p:cNvPr>
            <p:cNvSpPr/>
            <p:nvPr/>
          </p:nvSpPr>
          <p:spPr>
            <a:xfrm>
              <a:off x="6628419" y="2303516"/>
              <a:ext cx="30048" cy="30048"/>
            </a:xfrm>
            <a:custGeom>
              <a:avLst/>
              <a:gdLst>
                <a:gd name="connsiteX0" fmla="*/ 30049 w 30048"/>
                <a:gd name="connsiteY0" fmla="*/ 15024 h 30048"/>
                <a:gd name="connsiteX1" fmla="*/ 15024 w 30048"/>
                <a:gd name="connsiteY1" fmla="*/ 30049 h 30048"/>
                <a:gd name="connsiteX2" fmla="*/ 0 w 30048"/>
                <a:gd name="connsiteY2" fmla="*/ 15024 h 30048"/>
                <a:gd name="connsiteX3" fmla="*/ 15024 w 30048"/>
                <a:gd name="connsiteY3" fmla="*/ 0 h 30048"/>
                <a:gd name="connsiteX4" fmla="*/ 30049 w 30048"/>
                <a:gd name="connsiteY4" fmla="*/ 15024 h 30048"/>
                <a:gd name="connsiteX5" fmla="*/ 30049 w 30048"/>
                <a:gd name="connsiteY5" fmla="*/ 15024 h 3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048" h="30048">
                  <a:moveTo>
                    <a:pt x="30049" y="15024"/>
                  </a:moveTo>
                  <a:cubicBezTo>
                    <a:pt x="30049" y="23318"/>
                    <a:pt x="23318" y="30049"/>
                    <a:pt x="15024" y="30049"/>
                  </a:cubicBezTo>
                  <a:cubicBezTo>
                    <a:pt x="6731" y="30049"/>
                    <a:pt x="0" y="23318"/>
                    <a:pt x="0" y="15024"/>
                  </a:cubicBezTo>
                  <a:cubicBezTo>
                    <a:pt x="0" y="6731"/>
                    <a:pt x="6731" y="0"/>
                    <a:pt x="15024" y="0"/>
                  </a:cubicBezTo>
                  <a:cubicBezTo>
                    <a:pt x="23318" y="0"/>
                    <a:pt x="30049" y="6731"/>
                    <a:pt x="30049" y="15024"/>
                  </a:cubicBezTo>
                  <a:lnTo>
                    <a:pt x="30049" y="15024"/>
                  </a:lnTo>
                  <a:close/>
                </a:path>
              </a:pathLst>
            </a:custGeom>
            <a:solidFill>
              <a:sysClr val="window" lastClr="FFFFFF"/>
            </a:solidFill>
            <a:ln w="148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35" name="图形 324">
            <a:extLst>
              <a:ext uri="{FF2B5EF4-FFF2-40B4-BE49-F238E27FC236}">
                <a16:creationId xmlns:a16="http://schemas.microsoft.com/office/drawing/2014/main" id="{74D2C099-95EF-1FFB-174A-5843B799C473}"/>
              </a:ext>
            </a:extLst>
          </p:cNvPr>
          <p:cNvGrpSpPr/>
          <p:nvPr/>
        </p:nvGrpSpPr>
        <p:grpSpPr>
          <a:xfrm>
            <a:off x="5887632" y="2574041"/>
            <a:ext cx="507254" cy="587573"/>
            <a:chOff x="6424088" y="2105194"/>
            <a:chExt cx="531260" cy="615382"/>
          </a:xfrm>
          <a:solidFill>
            <a:sysClr val="window" lastClr="FFFFFF"/>
          </a:solidFill>
        </p:grpSpPr>
        <p:sp>
          <p:nvSpPr>
            <p:cNvPr id="36" name="任意多边形: 形状 35">
              <a:extLst>
                <a:ext uri="{FF2B5EF4-FFF2-40B4-BE49-F238E27FC236}">
                  <a16:creationId xmlns:a16="http://schemas.microsoft.com/office/drawing/2014/main" id="{92EF99F1-A50B-56C9-A00A-67B1FE8B8F6D}"/>
                </a:ext>
              </a:extLst>
            </p:cNvPr>
            <p:cNvSpPr/>
            <p:nvPr/>
          </p:nvSpPr>
          <p:spPr>
            <a:xfrm>
              <a:off x="6758229" y="2334767"/>
              <a:ext cx="159858" cy="159859"/>
            </a:xfrm>
            <a:custGeom>
              <a:avLst/>
              <a:gdLst>
                <a:gd name="connsiteX0" fmla="*/ 79930 w 159858"/>
                <a:gd name="connsiteY0" fmla="*/ 0 h 159859"/>
                <a:gd name="connsiteX1" fmla="*/ 0 w 159858"/>
                <a:gd name="connsiteY1" fmla="*/ 79930 h 159859"/>
                <a:gd name="connsiteX2" fmla="*/ 79930 w 159858"/>
                <a:gd name="connsiteY2" fmla="*/ 159859 h 159859"/>
                <a:gd name="connsiteX3" fmla="*/ 159859 w 159858"/>
                <a:gd name="connsiteY3" fmla="*/ 79930 h 159859"/>
                <a:gd name="connsiteX4" fmla="*/ 79930 w 159858"/>
                <a:gd name="connsiteY4" fmla="*/ 0 h 159859"/>
                <a:gd name="connsiteX5" fmla="*/ 79930 w 159858"/>
                <a:gd name="connsiteY5" fmla="*/ 0 h 159859"/>
                <a:gd name="connsiteX6" fmla="*/ 79930 w 159858"/>
                <a:gd name="connsiteY6" fmla="*/ 141830 h 159859"/>
                <a:gd name="connsiteX7" fmla="*/ 18029 w 159858"/>
                <a:gd name="connsiteY7" fmla="*/ 79930 h 159859"/>
                <a:gd name="connsiteX8" fmla="*/ 79930 w 159858"/>
                <a:gd name="connsiteY8" fmla="*/ 18029 h 159859"/>
                <a:gd name="connsiteX9" fmla="*/ 141830 w 159858"/>
                <a:gd name="connsiteY9" fmla="*/ 79930 h 159859"/>
                <a:gd name="connsiteX10" fmla="*/ 79930 w 159858"/>
                <a:gd name="connsiteY10" fmla="*/ 141830 h 159859"/>
                <a:gd name="connsiteX11" fmla="*/ 79930 w 159858"/>
                <a:gd name="connsiteY11" fmla="*/ 141830 h 159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9858" h="159859">
                  <a:moveTo>
                    <a:pt x="79930" y="0"/>
                  </a:moveTo>
                  <a:cubicBezTo>
                    <a:pt x="35848" y="0"/>
                    <a:pt x="0" y="35848"/>
                    <a:pt x="0" y="79930"/>
                  </a:cubicBezTo>
                  <a:cubicBezTo>
                    <a:pt x="0" y="124011"/>
                    <a:pt x="35863" y="159859"/>
                    <a:pt x="79930" y="159859"/>
                  </a:cubicBezTo>
                  <a:cubicBezTo>
                    <a:pt x="123996" y="159859"/>
                    <a:pt x="159859" y="124011"/>
                    <a:pt x="159859" y="79930"/>
                  </a:cubicBezTo>
                  <a:cubicBezTo>
                    <a:pt x="159859" y="35848"/>
                    <a:pt x="123996" y="0"/>
                    <a:pt x="79930" y="0"/>
                  </a:cubicBezTo>
                  <a:lnTo>
                    <a:pt x="79930" y="0"/>
                  </a:lnTo>
                  <a:close/>
                  <a:moveTo>
                    <a:pt x="79930" y="141830"/>
                  </a:moveTo>
                  <a:cubicBezTo>
                    <a:pt x="45794" y="141830"/>
                    <a:pt x="18029" y="114065"/>
                    <a:pt x="18029" y="79930"/>
                  </a:cubicBezTo>
                  <a:cubicBezTo>
                    <a:pt x="18029" y="45794"/>
                    <a:pt x="45809" y="18029"/>
                    <a:pt x="79930" y="18029"/>
                  </a:cubicBezTo>
                  <a:cubicBezTo>
                    <a:pt x="114050" y="18029"/>
                    <a:pt x="141830" y="45794"/>
                    <a:pt x="141830" y="79930"/>
                  </a:cubicBezTo>
                  <a:cubicBezTo>
                    <a:pt x="141830" y="114065"/>
                    <a:pt x="114065" y="141830"/>
                    <a:pt x="79930" y="141830"/>
                  </a:cubicBezTo>
                  <a:lnTo>
                    <a:pt x="79930" y="141830"/>
                  </a:lnTo>
                  <a:close/>
                </a:path>
              </a:pathLst>
            </a:custGeom>
            <a:solidFill>
              <a:sysClr val="window" lastClr="FFFFFF"/>
            </a:solidFill>
            <a:ln w="148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7" name="任意多边形: 形状 36">
              <a:extLst>
                <a:ext uri="{FF2B5EF4-FFF2-40B4-BE49-F238E27FC236}">
                  <a16:creationId xmlns:a16="http://schemas.microsoft.com/office/drawing/2014/main" id="{BDB4D5F7-7FDE-5896-45FF-46A6EE19E42C}"/>
                </a:ext>
              </a:extLst>
            </p:cNvPr>
            <p:cNvSpPr/>
            <p:nvPr/>
          </p:nvSpPr>
          <p:spPr>
            <a:xfrm>
              <a:off x="6795618" y="2368271"/>
              <a:ext cx="86312" cy="83565"/>
            </a:xfrm>
            <a:custGeom>
              <a:avLst/>
              <a:gdLst>
                <a:gd name="connsiteX0" fmla="*/ 85585 w 86312"/>
                <a:gd name="connsiteY0" fmla="*/ 30830 h 83565"/>
                <a:gd name="connsiteX1" fmla="*/ 71477 w 86312"/>
                <a:gd name="connsiteY1" fmla="*/ 20583 h 83565"/>
                <a:gd name="connsiteX2" fmla="*/ 60614 w 86312"/>
                <a:gd name="connsiteY2" fmla="*/ 20583 h 83565"/>
                <a:gd name="connsiteX3" fmla="*/ 57264 w 86312"/>
                <a:gd name="connsiteY3" fmla="*/ 10247 h 83565"/>
                <a:gd name="connsiteX4" fmla="*/ 43156 w 86312"/>
                <a:gd name="connsiteY4" fmla="*/ 0 h 83565"/>
                <a:gd name="connsiteX5" fmla="*/ 29048 w 86312"/>
                <a:gd name="connsiteY5" fmla="*/ 10247 h 83565"/>
                <a:gd name="connsiteX6" fmla="*/ 25698 w 86312"/>
                <a:gd name="connsiteY6" fmla="*/ 20583 h 83565"/>
                <a:gd name="connsiteX7" fmla="*/ 14835 w 86312"/>
                <a:gd name="connsiteY7" fmla="*/ 20583 h 83565"/>
                <a:gd name="connsiteX8" fmla="*/ 727 w 86312"/>
                <a:gd name="connsiteY8" fmla="*/ 30830 h 83565"/>
                <a:gd name="connsiteX9" fmla="*/ 6121 w 86312"/>
                <a:gd name="connsiteY9" fmla="*/ 47417 h 83565"/>
                <a:gd name="connsiteX10" fmla="*/ 14910 w 86312"/>
                <a:gd name="connsiteY10" fmla="*/ 53802 h 83565"/>
                <a:gd name="connsiteX11" fmla="*/ 11560 w 86312"/>
                <a:gd name="connsiteY11" fmla="*/ 64139 h 83565"/>
                <a:gd name="connsiteX12" fmla="*/ 16953 w 86312"/>
                <a:gd name="connsiteY12" fmla="*/ 80726 h 83565"/>
                <a:gd name="connsiteX13" fmla="*/ 34397 w 86312"/>
                <a:gd name="connsiteY13" fmla="*/ 80726 h 83565"/>
                <a:gd name="connsiteX14" fmla="*/ 43186 w 86312"/>
                <a:gd name="connsiteY14" fmla="*/ 74341 h 83565"/>
                <a:gd name="connsiteX15" fmla="*/ 51975 w 86312"/>
                <a:gd name="connsiteY15" fmla="*/ 80726 h 83565"/>
                <a:gd name="connsiteX16" fmla="*/ 60689 w 86312"/>
                <a:gd name="connsiteY16" fmla="*/ 83565 h 83565"/>
                <a:gd name="connsiteX17" fmla="*/ 69403 w 86312"/>
                <a:gd name="connsiteY17" fmla="*/ 80726 h 83565"/>
                <a:gd name="connsiteX18" fmla="*/ 74797 w 86312"/>
                <a:gd name="connsiteY18" fmla="*/ 64139 h 83565"/>
                <a:gd name="connsiteX19" fmla="*/ 71447 w 86312"/>
                <a:gd name="connsiteY19" fmla="*/ 53802 h 83565"/>
                <a:gd name="connsiteX20" fmla="*/ 80236 w 86312"/>
                <a:gd name="connsiteY20" fmla="*/ 47417 h 83565"/>
                <a:gd name="connsiteX21" fmla="*/ 85585 w 86312"/>
                <a:gd name="connsiteY21" fmla="*/ 30830 h 83565"/>
                <a:gd name="connsiteX22" fmla="*/ 85585 w 86312"/>
                <a:gd name="connsiteY22" fmla="*/ 30830 h 83565"/>
                <a:gd name="connsiteX23" fmla="*/ 58916 w 86312"/>
                <a:gd name="connsiteY23" fmla="*/ 40581 h 83565"/>
                <a:gd name="connsiteX24" fmla="*/ 53523 w 86312"/>
                <a:gd name="connsiteY24" fmla="*/ 57168 h 83565"/>
                <a:gd name="connsiteX25" fmla="*/ 54559 w 86312"/>
                <a:gd name="connsiteY25" fmla="*/ 60353 h 83565"/>
                <a:gd name="connsiteX26" fmla="*/ 51855 w 86312"/>
                <a:gd name="connsiteY26" fmla="*/ 58385 h 83565"/>
                <a:gd name="connsiteX27" fmla="*/ 43141 w 86312"/>
                <a:gd name="connsiteY27" fmla="*/ 55545 h 83565"/>
                <a:gd name="connsiteX28" fmla="*/ 34427 w 86312"/>
                <a:gd name="connsiteY28" fmla="*/ 58385 h 83565"/>
                <a:gd name="connsiteX29" fmla="*/ 31722 w 86312"/>
                <a:gd name="connsiteY29" fmla="*/ 60353 h 83565"/>
                <a:gd name="connsiteX30" fmla="*/ 32759 w 86312"/>
                <a:gd name="connsiteY30" fmla="*/ 57153 h 83565"/>
                <a:gd name="connsiteX31" fmla="*/ 27365 w 86312"/>
                <a:gd name="connsiteY31" fmla="*/ 40566 h 83565"/>
                <a:gd name="connsiteX32" fmla="*/ 24646 w 86312"/>
                <a:gd name="connsiteY32" fmla="*/ 38598 h 83565"/>
                <a:gd name="connsiteX33" fmla="*/ 27996 w 86312"/>
                <a:gd name="connsiteY33" fmla="*/ 38598 h 83565"/>
                <a:gd name="connsiteX34" fmla="*/ 42104 w 86312"/>
                <a:gd name="connsiteY34" fmla="*/ 28351 h 83565"/>
                <a:gd name="connsiteX35" fmla="*/ 43141 w 86312"/>
                <a:gd name="connsiteY35" fmla="*/ 25166 h 83565"/>
                <a:gd name="connsiteX36" fmla="*/ 44178 w 86312"/>
                <a:gd name="connsiteY36" fmla="*/ 28351 h 83565"/>
                <a:gd name="connsiteX37" fmla="*/ 58285 w 86312"/>
                <a:gd name="connsiteY37" fmla="*/ 38598 h 83565"/>
                <a:gd name="connsiteX38" fmla="*/ 61636 w 86312"/>
                <a:gd name="connsiteY38" fmla="*/ 38598 h 83565"/>
                <a:gd name="connsiteX39" fmla="*/ 58916 w 86312"/>
                <a:gd name="connsiteY39" fmla="*/ 40581 h 8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6312" h="83565">
                  <a:moveTo>
                    <a:pt x="85585" y="30830"/>
                  </a:moveTo>
                  <a:cubicBezTo>
                    <a:pt x="83586" y="24700"/>
                    <a:pt x="77922" y="20583"/>
                    <a:pt x="71477" y="20583"/>
                  </a:cubicBezTo>
                  <a:lnTo>
                    <a:pt x="60614" y="20583"/>
                  </a:lnTo>
                  <a:lnTo>
                    <a:pt x="57264" y="10247"/>
                  </a:lnTo>
                  <a:cubicBezTo>
                    <a:pt x="55265" y="4117"/>
                    <a:pt x="49601" y="0"/>
                    <a:pt x="43156" y="0"/>
                  </a:cubicBezTo>
                  <a:cubicBezTo>
                    <a:pt x="36710" y="0"/>
                    <a:pt x="31046" y="4117"/>
                    <a:pt x="29048" y="10247"/>
                  </a:cubicBezTo>
                  <a:lnTo>
                    <a:pt x="25698" y="20583"/>
                  </a:lnTo>
                  <a:lnTo>
                    <a:pt x="14835" y="20583"/>
                  </a:lnTo>
                  <a:cubicBezTo>
                    <a:pt x="8390" y="20583"/>
                    <a:pt x="2725" y="24700"/>
                    <a:pt x="727" y="30830"/>
                  </a:cubicBezTo>
                  <a:cubicBezTo>
                    <a:pt x="-1256" y="36960"/>
                    <a:pt x="907" y="43631"/>
                    <a:pt x="6121" y="47417"/>
                  </a:cubicBezTo>
                  <a:lnTo>
                    <a:pt x="14910" y="53802"/>
                  </a:lnTo>
                  <a:lnTo>
                    <a:pt x="11560" y="64139"/>
                  </a:lnTo>
                  <a:cubicBezTo>
                    <a:pt x="9561" y="70269"/>
                    <a:pt x="11725" y="76940"/>
                    <a:pt x="16953" y="80726"/>
                  </a:cubicBezTo>
                  <a:cubicBezTo>
                    <a:pt x="22167" y="84512"/>
                    <a:pt x="29183" y="84512"/>
                    <a:pt x="34397" y="80726"/>
                  </a:cubicBezTo>
                  <a:lnTo>
                    <a:pt x="43186" y="74341"/>
                  </a:lnTo>
                  <a:lnTo>
                    <a:pt x="51975" y="80726"/>
                  </a:lnTo>
                  <a:cubicBezTo>
                    <a:pt x="54574" y="82619"/>
                    <a:pt x="57639" y="83565"/>
                    <a:pt x="60689" y="83565"/>
                  </a:cubicBezTo>
                  <a:cubicBezTo>
                    <a:pt x="63754" y="83565"/>
                    <a:pt x="66804" y="82619"/>
                    <a:pt x="69403" y="80726"/>
                  </a:cubicBezTo>
                  <a:cubicBezTo>
                    <a:pt x="74617" y="76940"/>
                    <a:pt x="76780" y="70269"/>
                    <a:pt x="74797" y="64139"/>
                  </a:cubicBezTo>
                  <a:lnTo>
                    <a:pt x="71447" y="53802"/>
                  </a:lnTo>
                  <a:lnTo>
                    <a:pt x="80236" y="47417"/>
                  </a:lnTo>
                  <a:cubicBezTo>
                    <a:pt x="85404" y="43631"/>
                    <a:pt x="87568" y="36960"/>
                    <a:pt x="85585" y="30830"/>
                  </a:cubicBezTo>
                  <a:lnTo>
                    <a:pt x="85585" y="30830"/>
                  </a:lnTo>
                  <a:close/>
                  <a:moveTo>
                    <a:pt x="58916" y="40581"/>
                  </a:moveTo>
                  <a:cubicBezTo>
                    <a:pt x="53703" y="44367"/>
                    <a:pt x="51539" y="51038"/>
                    <a:pt x="53523" y="57168"/>
                  </a:cubicBezTo>
                  <a:lnTo>
                    <a:pt x="54559" y="60353"/>
                  </a:lnTo>
                  <a:lnTo>
                    <a:pt x="51855" y="58385"/>
                  </a:lnTo>
                  <a:cubicBezTo>
                    <a:pt x="49241" y="56492"/>
                    <a:pt x="46191" y="55545"/>
                    <a:pt x="43141" y="55545"/>
                  </a:cubicBezTo>
                  <a:cubicBezTo>
                    <a:pt x="40076" y="55545"/>
                    <a:pt x="37026" y="56492"/>
                    <a:pt x="34427" y="58385"/>
                  </a:cubicBezTo>
                  <a:lnTo>
                    <a:pt x="31722" y="60353"/>
                  </a:lnTo>
                  <a:lnTo>
                    <a:pt x="32759" y="57153"/>
                  </a:lnTo>
                  <a:cubicBezTo>
                    <a:pt x="34742" y="51023"/>
                    <a:pt x="32579" y="44367"/>
                    <a:pt x="27365" y="40566"/>
                  </a:cubicBezTo>
                  <a:lnTo>
                    <a:pt x="24646" y="38598"/>
                  </a:lnTo>
                  <a:lnTo>
                    <a:pt x="27996" y="38598"/>
                  </a:lnTo>
                  <a:cubicBezTo>
                    <a:pt x="34442" y="38598"/>
                    <a:pt x="40106" y="34481"/>
                    <a:pt x="42104" y="28351"/>
                  </a:cubicBezTo>
                  <a:lnTo>
                    <a:pt x="43141" y="25166"/>
                  </a:lnTo>
                  <a:lnTo>
                    <a:pt x="44178" y="28351"/>
                  </a:lnTo>
                  <a:cubicBezTo>
                    <a:pt x="46161" y="34481"/>
                    <a:pt x="51840" y="38598"/>
                    <a:pt x="58285" y="38598"/>
                  </a:cubicBezTo>
                  <a:lnTo>
                    <a:pt x="61636" y="38598"/>
                  </a:lnTo>
                  <a:lnTo>
                    <a:pt x="58916" y="40581"/>
                  </a:lnTo>
                  <a:close/>
                </a:path>
              </a:pathLst>
            </a:custGeom>
            <a:solidFill>
              <a:sysClr val="window" lastClr="FFFFFF"/>
            </a:solidFill>
            <a:ln w="148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8" name="任意多边形: 形状 37">
              <a:extLst>
                <a:ext uri="{FF2B5EF4-FFF2-40B4-BE49-F238E27FC236}">
                  <a16:creationId xmlns:a16="http://schemas.microsoft.com/office/drawing/2014/main" id="{1F3D0559-D197-B8A0-4F00-E55CC3ED42B5}"/>
                </a:ext>
              </a:extLst>
            </p:cNvPr>
            <p:cNvSpPr/>
            <p:nvPr/>
          </p:nvSpPr>
          <p:spPr>
            <a:xfrm>
              <a:off x="6461362" y="2334765"/>
              <a:ext cx="159852" cy="159867"/>
            </a:xfrm>
            <a:custGeom>
              <a:avLst/>
              <a:gdLst>
                <a:gd name="connsiteX0" fmla="*/ 159679 w 159852"/>
                <a:gd name="connsiteY0" fmla="*/ 74628 h 159867"/>
                <a:gd name="connsiteX1" fmla="*/ 85143 w 159852"/>
                <a:gd name="connsiteY1" fmla="*/ 167 h 159867"/>
                <a:gd name="connsiteX2" fmla="*/ 166 w 159852"/>
                <a:gd name="connsiteY2" fmla="*/ 85130 h 159867"/>
                <a:gd name="connsiteX3" fmla="*/ 73815 w 159852"/>
                <a:gd name="connsiteY3" fmla="*/ 159636 h 159867"/>
                <a:gd name="connsiteX4" fmla="*/ 113284 w 159852"/>
                <a:gd name="connsiteY4" fmla="*/ 152559 h 159867"/>
                <a:gd name="connsiteX5" fmla="*/ 115973 w 159852"/>
                <a:gd name="connsiteY5" fmla="*/ 137941 h 159867"/>
                <a:gd name="connsiteX6" fmla="*/ 105742 w 159852"/>
                <a:gd name="connsiteY6" fmla="*/ 136168 h 159867"/>
                <a:gd name="connsiteX7" fmla="*/ 77331 w 159852"/>
                <a:gd name="connsiteY7" fmla="*/ 141772 h 159867"/>
                <a:gd name="connsiteX8" fmla="*/ 18150 w 159852"/>
                <a:gd name="connsiteY8" fmla="*/ 83928 h 159867"/>
                <a:gd name="connsiteX9" fmla="*/ 83806 w 159852"/>
                <a:gd name="connsiteY9" fmla="*/ 18151 h 159867"/>
                <a:gd name="connsiteX10" fmla="*/ 141785 w 159852"/>
                <a:gd name="connsiteY10" fmla="*/ 77813 h 159867"/>
                <a:gd name="connsiteX11" fmla="*/ 137398 w 159852"/>
                <a:gd name="connsiteY11" fmla="*/ 102889 h 159867"/>
                <a:gd name="connsiteX12" fmla="*/ 139336 w 159852"/>
                <a:gd name="connsiteY12" fmla="*/ 112595 h 159867"/>
                <a:gd name="connsiteX13" fmla="*/ 139471 w 159852"/>
                <a:gd name="connsiteY13" fmla="*/ 112730 h 159867"/>
                <a:gd name="connsiteX14" fmla="*/ 154090 w 159852"/>
                <a:gd name="connsiteY14" fmla="*/ 109755 h 159867"/>
                <a:gd name="connsiteX15" fmla="*/ 159679 w 159852"/>
                <a:gd name="connsiteY15" fmla="*/ 74628 h 159867"/>
                <a:gd name="connsiteX16" fmla="*/ 159679 w 159852"/>
                <a:gd name="connsiteY16" fmla="*/ 74628 h 159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9852" h="159867">
                  <a:moveTo>
                    <a:pt x="159679" y="74628"/>
                  </a:moveTo>
                  <a:cubicBezTo>
                    <a:pt x="157095" y="34828"/>
                    <a:pt x="124943" y="2706"/>
                    <a:pt x="85143" y="167"/>
                  </a:cubicBezTo>
                  <a:cubicBezTo>
                    <a:pt x="36975" y="-2913"/>
                    <a:pt x="-2899" y="36962"/>
                    <a:pt x="166" y="85130"/>
                  </a:cubicBezTo>
                  <a:cubicBezTo>
                    <a:pt x="2675" y="124629"/>
                    <a:pt x="34346" y="156676"/>
                    <a:pt x="73815" y="159636"/>
                  </a:cubicBezTo>
                  <a:cubicBezTo>
                    <a:pt x="87953" y="160703"/>
                    <a:pt x="101400" y="158043"/>
                    <a:pt x="113284" y="152559"/>
                  </a:cubicBezTo>
                  <a:cubicBezTo>
                    <a:pt x="119023" y="149915"/>
                    <a:pt x="120436" y="142418"/>
                    <a:pt x="115973" y="137941"/>
                  </a:cubicBezTo>
                  <a:cubicBezTo>
                    <a:pt x="113269" y="135251"/>
                    <a:pt x="109197" y="134575"/>
                    <a:pt x="105742" y="136168"/>
                  </a:cubicBezTo>
                  <a:cubicBezTo>
                    <a:pt x="97148" y="140134"/>
                    <a:pt x="87502" y="142193"/>
                    <a:pt x="77331" y="141772"/>
                  </a:cubicBezTo>
                  <a:cubicBezTo>
                    <a:pt x="45885" y="140480"/>
                    <a:pt x="20133" y="115329"/>
                    <a:pt x="18150" y="83928"/>
                  </a:cubicBezTo>
                  <a:cubicBezTo>
                    <a:pt x="15806" y="46683"/>
                    <a:pt x="46591" y="15868"/>
                    <a:pt x="83806" y="18151"/>
                  </a:cubicBezTo>
                  <a:cubicBezTo>
                    <a:pt x="115447" y="20090"/>
                    <a:pt x="140718" y="46142"/>
                    <a:pt x="141785" y="77813"/>
                  </a:cubicBezTo>
                  <a:cubicBezTo>
                    <a:pt x="142086" y="86693"/>
                    <a:pt x="140493" y="95166"/>
                    <a:pt x="137398" y="102889"/>
                  </a:cubicBezTo>
                  <a:cubicBezTo>
                    <a:pt x="136061" y="106224"/>
                    <a:pt x="136797" y="110040"/>
                    <a:pt x="139336" y="112595"/>
                  </a:cubicBezTo>
                  <a:lnTo>
                    <a:pt x="139471" y="112730"/>
                  </a:lnTo>
                  <a:cubicBezTo>
                    <a:pt x="143994" y="117267"/>
                    <a:pt x="151686" y="115705"/>
                    <a:pt x="154090" y="109755"/>
                  </a:cubicBezTo>
                  <a:cubicBezTo>
                    <a:pt x="158417" y="98997"/>
                    <a:pt x="160490" y="87098"/>
                    <a:pt x="159679" y="74628"/>
                  </a:cubicBezTo>
                  <a:lnTo>
                    <a:pt x="159679" y="74628"/>
                  </a:lnTo>
                  <a:close/>
                </a:path>
              </a:pathLst>
            </a:custGeom>
            <a:solidFill>
              <a:sysClr val="window" lastClr="FFFFFF"/>
            </a:solidFill>
            <a:ln w="148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39" name="任意多边形: 形状 38">
              <a:extLst>
                <a:ext uri="{FF2B5EF4-FFF2-40B4-BE49-F238E27FC236}">
                  <a16:creationId xmlns:a16="http://schemas.microsoft.com/office/drawing/2014/main" id="{F993179F-E218-3124-1CBF-AAFFE62E6567}"/>
                </a:ext>
              </a:extLst>
            </p:cNvPr>
            <p:cNvSpPr/>
            <p:nvPr/>
          </p:nvSpPr>
          <p:spPr>
            <a:xfrm>
              <a:off x="6424088" y="2105194"/>
              <a:ext cx="531260" cy="615382"/>
            </a:xfrm>
            <a:custGeom>
              <a:avLst/>
              <a:gdLst>
                <a:gd name="connsiteX0" fmla="*/ 487390 w 531260"/>
                <a:gd name="connsiteY0" fmla="*/ 466356 h 615382"/>
                <a:gd name="connsiteX1" fmla="*/ 423085 w 531260"/>
                <a:gd name="connsiteY1" fmla="*/ 466356 h 615382"/>
                <a:gd name="connsiteX2" fmla="*/ 423085 w 531260"/>
                <a:gd name="connsiteY2" fmla="*/ 456139 h 615382"/>
                <a:gd name="connsiteX3" fmla="*/ 426361 w 531260"/>
                <a:gd name="connsiteY3" fmla="*/ 456139 h 615382"/>
                <a:gd name="connsiteX4" fmla="*/ 445382 w 531260"/>
                <a:gd name="connsiteY4" fmla="*/ 440875 h 615382"/>
                <a:gd name="connsiteX5" fmla="*/ 447876 w 531260"/>
                <a:gd name="connsiteY5" fmla="*/ 421704 h 615382"/>
                <a:gd name="connsiteX6" fmla="*/ 531261 w 531260"/>
                <a:gd name="connsiteY6" fmla="*/ 309487 h 615382"/>
                <a:gd name="connsiteX7" fmla="*/ 479577 w 531260"/>
                <a:gd name="connsiteY7" fmla="*/ 212354 h 615382"/>
                <a:gd name="connsiteX8" fmla="*/ 479577 w 531260"/>
                <a:gd name="connsiteY8" fmla="*/ 102271 h 615382"/>
                <a:gd name="connsiteX9" fmla="*/ 377306 w 531260"/>
                <a:gd name="connsiteY9" fmla="*/ 0 h 615382"/>
                <a:gd name="connsiteX10" fmla="*/ 152752 w 531260"/>
                <a:gd name="connsiteY10" fmla="*/ 0 h 615382"/>
                <a:gd name="connsiteX11" fmla="*/ 50482 w 531260"/>
                <a:gd name="connsiteY11" fmla="*/ 102271 h 615382"/>
                <a:gd name="connsiteX12" fmla="*/ 50482 w 531260"/>
                <a:gd name="connsiteY12" fmla="*/ 213211 h 615382"/>
                <a:gd name="connsiteX13" fmla="*/ 0 w 531260"/>
                <a:gd name="connsiteY13" fmla="*/ 309502 h 615382"/>
                <a:gd name="connsiteX14" fmla="*/ 117190 w 531260"/>
                <a:gd name="connsiteY14" fmla="*/ 426692 h 615382"/>
                <a:gd name="connsiteX15" fmla="*/ 234380 w 531260"/>
                <a:gd name="connsiteY15" fmla="*/ 309502 h 615382"/>
                <a:gd name="connsiteX16" fmla="*/ 183898 w 531260"/>
                <a:gd name="connsiteY16" fmla="*/ 213211 h 615382"/>
                <a:gd name="connsiteX17" fmla="*/ 183898 w 531260"/>
                <a:gd name="connsiteY17" fmla="*/ 99161 h 615382"/>
                <a:gd name="connsiteX18" fmla="*/ 265029 w 531260"/>
                <a:gd name="connsiteY18" fmla="*/ 18029 h 615382"/>
                <a:gd name="connsiteX19" fmla="*/ 346161 w 531260"/>
                <a:gd name="connsiteY19" fmla="*/ 99161 h 615382"/>
                <a:gd name="connsiteX20" fmla="*/ 346161 w 531260"/>
                <a:gd name="connsiteY20" fmla="*/ 214037 h 615382"/>
                <a:gd name="connsiteX21" fmla="*/ 296881 w 531260"/>
                <a:gd name="connsiteY21" fmla="*/ 309487 h 615382"/>
                <a:gd name="connsiteX22" fmla="*/ 380266 w 531260"/>
                <a:gd name="connsiteY22" fmla="*/ 421704 h 615382"/>
                <a:gd name="connsiteX23" fmla="*/ 382760 w 531260"/>
                <a:gd name="connsiteY23" fmla="*/ 440875 h 615382"/>
                <a:gd name="connsiteX24" fmla="*/ 401781 w 531260"/>
                <a:gd name="connsiteY24" fmla="*/ 456124 h 615382"/>
                <a:gd name="connsiteX25" fmla="*/ 405056 w 531260"/>
                <a:gd name="connsiteY25" fmla="*/ 456124 h 615382"/>
                <a:gd name="connsiteX26" fmla="*/ 405056 w 531260"/>
                <a:gd name="connsiteY26" fmla="*/ 475356 h 615382"/>
                <a:gd name="connsiteX27" fmla="*/ 414071 w 531260"/>
                <a:gd name="connsiteY27" fmla="*/ 484370 h 615382"/>
                <a:gd name="connsiteX28" fmla="*/ 487390 w 531260"/>
                <a:gd name="connsiteY28" fmla="*/ 484370 h 615382"/>
                <a:gd name="connsiteX29" fmla="*/ 507222 w 531260"/>
                <a:gd name="connsiteY29" fmla="*/ 504202 h 615382"/>
                <a:gd name="connsiteX30" fmla="*/ 487390 w 531260"/>
                <a:gd name="connsiteY30" fmla="*/ 524035 h 615382"/>
                <a:gd name="connsiteX31" fmla="*/ 87141 w 531260"/>
                <a:gd name="connsiteY31" fmla="*/ 524035 h 615382"/>
                <a:gd name="connsiteX32" fmla="*/ 49280 w 531260"/>
                <a:gd name="connsiteY32" fmla="*/ 561896 h 615382"/>
                <a:gd name="connsiteX33" fmla="*/ 87141 w 531260"/>
                <a:gd name="connsiteY33" fmla="*/ 599757 h 615382"/>
                <a:gd name="connsiteX34" fmla="*/ 381543 w 531260"/>
                <a:gd name="connsiteY34" fmla="*/ 599757 h 615382"/>
                <a:gd name="connsiteX35" fmla="*/ 404455 w 531260"/>
                <a:gd name="connsiteY35" fmla="*/ 615383 h 615382"/>
                <a:gd name="connsiteX36" fmla="*/ 446523 w 531260"/>
                <a:gd name="connsiteY36" fmla="*/ 615383 h 615382"/>
                <a:gd name="connsiteX37" fmla="*/ 455538 w 531260"/>
                <a:gd name="connsiteY37" fmla="*/ 606368 h 615382"/>
                <a:gd name="connsiteX38" fmla="*/ 455538 w 531260"/>
                <a:gd name="connsiteY38" fmla="*/ 599757 h 615382"/>
                <a:gd name="connsiteX39" fmla="*/ 469360 w 531260"/>
                <a:gd name="connsiteY39" fmla="*/ 599757 h 615382"/>
                <a:gd name="connsiteX40" fmla="*/ 478375 w 531260"/>
                <a:gd name="connsiteY40" fmla="*/ 590743 h 615382"/>
                <a:gd name="connsiteX41" fmla="*/ 469360 w 531260"/>
                <a:gd name="connsiteY41" fmla="*/ 581728 h 615382"/>
                <a:gd name="connsiteX42" fmla="*/ 455538 w 531260"/>
                <a:gd name="connsiteY42" fmla="*/ 581728 h 615382"/>
                <a:gd name="connsiteX43" fmla="*/ 455538 w 531260"/>
                <a:gd name="connsiteY43" fmla="*/ 575117 h 615382"/>
                <a:gd name="connsiteX44" fmla="*/ 446523 w 531260"/>
                <a:gd name="connsiteY44" fmla="*/ 566103 h 615382"/>
                <a:gd name="connsiteX45" fmla="*/ 404455 w 531260"/>
                <a:gd name="connsiteY45" fmla="*/ 566103 h 615382"/>
                <a:gd name="connsiteX46" fmla="*/ 381543 w 531260"/>
                <a:gd name="connsiteY46" fmla="*/ 581728 h 615382"/>
                <a:gd name="connsiteX47" fmla="*/ 87141 w 531260"/>
                <a:gd name="connsiteY47" fmla="*/ 581728 h 615382"/>
                <a:gd name="connsiteX48" fmla="*/ 67309 w 531260"/>
                <a:gd name="connsiteY48" fmla="*/ 561896 h 615382"/>
                <a:gd name="connsiteX49" fmla="*/ 87141 w 531260"/>
                <a:gd name="connsiteY49" fmla="*/ 542064 h 615382"/>
                <a:gd name="connsiteX50" fmla="*/ 487390 w 531260"/>
                <a:gd name="connsiteY50" fmla="*/ 542064 h 615382"/>
                <a:gd name="connsiteX51" fmla="*/ 525251 w 531260"/>
                <a:gd name="connsiteY51" fmla="*/ 504202 h 615382"/>
                <a:gd name="connsiteX52" fmla="*/ 487390 w 531260"/>
                <a:gd name="connsiteY52" fmla="*/ 466356 h 615382"/>
                <a:gd name="connsiteX53" fmla="*/ 487390 w 531260"/>
                <a:gd name="connsiteY53" fmla="*/ 466356 h 615382"/>
                <a:gd name="connsiteX54" fmla="*/ 129254 w 531260"/>
                <a:gd name="connsiteY54" fmla="*/ 162263 h 615382"/>
                <a:gd name="connsiteX55" fmla="*/ 145406 w 531260"/>
                <a:gd name="connsiteY55" fmla="*/ 146638 h 615382"/>
                <a:gd name="connsiteX56" fmla="*/ 165869 w 531260"/>
                <a:gd name="connsiteY56" fmla="*/ 146638 h 615382"/>
                <a:gd name="connsiteX57" fmla="*/ 165869 w 531260"/>
                <a:gd name="connsiteY57" fmla="*/ 202904 h 615382"/>
                <a:gd name="connsiteX58" fmla="*/ 143032 w 531260"/>
                <a:gd name="connsiteY58" fmla="*/ 195181 h 615382"/>
                <a:gd name="connsiteX59" fmla="*/ 143032 w 531260"/>
                <a:gd name="connsiteY59" fmla="*/ 186002 h 615382"/>
                <a:gd name="connsiteX60" fmla="*/ 125273 w 531260"/>
                <a:gd name="connsiteY60" fmla="*/ 168859 h 615382"/>
                <a:gd name="connsiteX61" fmla="*/ 109107 w 531260"/>
                <a:gd name="connsiteY61" fmla="*/ 168859 h 615382"/>
                <a:gd name="connsiteX62" fmla="*/ 91348 w 531260"/>
                <a:gd name="connsiteY62" fmla="*/ 186002 h 615382"/>
                <a:gd name="connsiteX63" fmla="*/ 91348 w 531260"/>
                <a:gd name="connsiteY63" fmla="*/ 195181 h 615382"/>
                <a:gd name="connsiteX64" fmla="*/ 68511 w 531260"/>
                <a:gd name="connsiteY64" fmla="*/ 202904 h 615382"/>
                <a:gd name="connsiteX65" fmla="*/ 68511 w 531260"/>
                <a:gd name="connsiteY65" fmla="*/ 146638 h 615382"/>
                <a:gd name="connsiteX66" fmla="*/ 88974 w 531260"/>
                <a:gd name="connsiteY66" fmla="*/ 146638 h 615382"/>
                <a:gd name="connsiteX67" fmla="*/ 105125 w 531260"/>
                <a:gd name="connsiteY67" fmla="*/ 162263 h 615382"/>
                <a:gd name="connsiteX68" fmla="*/ 129254 w 531260"/>
                <a:gd name="connsiteY68" fmla="*/ 162263 h 615382"/>
                <a:gd name="connsiteX69" fmla="*/ 106973 w 531260"/>
                <a:gd name="connsiteY69" fmla="*/ 144234 h 615382"/>
                <a:gd name="connsiteX70" fmla="*/ 106973 w 531260"/>
                <a:gd name="connsiteY70" fmla="*/ 131012 h 615382"/>
                <a:gd name="connsiteX71" fmla="*/ 127406 w 531260"/>
                <a:gd name="connsiteY71" fmla="*/ 131012 h 615382"/>
                <a:gd name="connsiteX72" fmla="*/ 127406 w 531260"/>
                <a:gd name="connsiteY72" fmla="*/ 144234 h 615382"/>
                <a:gd name="connsiteX73" fmla="*/ 106973 w 531260"/>
                <a:gd name="connsiteY73" fmla="*/ 144234 h 615382"/>
                <a:gd name="connsiteX74" fmla="*/ 125003 w 531260"/>
                <a:gd name="connsiteY74" fmla="*/ 186918 h 615382"/>
                <a:gd name="connsiteX75" fmla="*/ 125003 w 531260"/>
                <a:gd name="connsiteY75" fmla="*/ 192582 h 615382"/>
                <a:gd name="connsiteX76" fmla="*/ 117190 w 531260"/>
                <a:gd name="connsiteY76" fmla="*/ 192312 h 615382"/>
                <a:gd name="connsiteX77" fmla="*/ 109377 w 531260"/>
                <a:gd name="connsiteY77" fmla="*/ 192582 h 615382"/>
                <a:gd name="connsiteX78" fmla="*/ 109377 w 531260"/>
                <a:gd name="connsiteY78" fmla="*/ 186903 h 615382"/>
                <a:gd name="connsiteX79" fmla="*/ 125003 w 531260"/>
                <a:gd name="connsiteY79" fmla="*/ 186918 h 615382"/>
                <a:gd name="connsiteX80" fmla="*/ 216351 w 531260"/>
                <a:gd name="connsiteY80" fmla="*/ 309502 h 615382"/>
                <a:gd name="connsiteX81" fmla="*/ 117190 w 531260"/>
                <a:gd name="connsiteY81" fmla="*/ 408662 h 615382"/>
                <a:gd name="connsiteX82" fmla="*/ 18029 w 531260"/>
                <a:gd name="connsiteY82" fmla="*/ 309502 h 615382"/>
                <a:gd name="connsiteX83" fmla="*/ 117190 w 531260"/>
                <a:gd name="connsiteY83" fmla="*/ 210341 h 615382"/>
                <a:gd name="connsiteX84" fmla="*/ 216351 w 531260"/>
                <a:gd name="connsiteY84" fmla="*/ 309502 h 615382"/>
                <a:gd name="connsiteX85" fmla="*/ 216351 w 531260"/>
                <a:gd name="connsiteY85" fmla="*/ 309502 h 615382"/>
                <a:gd name="connsiteX86" fmla="*/ 165869 w 531260"/>
                <a:gd name="connsiteY86" fmla="*/ 99161 h 615382"/>
                <a:gd name="connsiteX87" fmla="*/ 165869 w 531260"/>
                <a:gd name="connsiteY87" fmla="*/ 128608 h 615382"/>
                <a:gd name="connsiteX88" fmla="*/ 145406 w 531260"/>
                <a:gd name="connsiteY88" fmla="*/ 128608 h 615382"/>
                <a:gd name="connsiteX89" fmla="*/ 129254 w 531260"/>
                <a:gd name="connsiteY89" fmla="*/ 112983 h 615382"/>
                <a:gd name="connsiteX90" fmla="*/ 105110 w 531260"/>
                <a:gd name="connsiteY90" fmla="*/ 112983 h 615382"/>
                <a:gd name="connsiteX91" fmla="*/ 88959 w 531260"/>
                <a:gd name="connsiteY91" fmla="*/ 128608 h 615382"/>
                <a:gd name="connsiteX92" fmla="*/ 68511 w 531260"/>
                <a:gd name="connsiteY92" fmla="*/ 128608 h 615382"/>
                <a:gd name="connsiteX93" fmla="*/ 68511 w 531260"/>
                <a:gd name="connsiteY93" fmla="*/ 102271 h 615382"/>
                <a:gd name="connsiteX94" fmla="*/ 152752 w 531260"/>
                <a:gd name="connsiteY94" fmla="*/ 18029 h 615382"/>
                <a:gd name="connsiteX95" fmla="*/ 208117 w 531260"/>
                <a:gd name="connsiteY95" fmla="*/ 18029 h 615382"/>
                <a:gd name="connsiteX96" fmla="*/ 165869 w 531260"/>
                <a:gd name="connsiteY96" fmla="*/ 99161 h 615382"/>
                <a:gd name="connsiteX97" fmla="*/ 165869 w 531260"/>
                <a:gd name="connsiteY97" fmla="*/ 99161 h 615382"/>
                <a:gd name="connsiteX98" fmla="*/ 321942 w 531260"/>
                <a:gd name="connsiteY98" fmla="*/ 18029 h 615382"/>
                <a:gd name="connsiteX99" fmla="*/ 377321 w 531260"/>
                <a:gd name="connsiteY99" fmla="*/ 18029 h 615382"/>
                <a:gd name="connsiteX100" fmla="*/ 461563 w 531260"/>
                <a:gd name="connsiteY100" fmla="*/ 102271 h 615382"/>
                <a:gd name="connsiteX101" fmla="*/ 461563 w 531260"/>
                <a:gd name="connsiteY101" fmla="*/ 116334 h 615382"/>
                <a:gd name="connsiteX102" fmla="*/ 364205 w 531260"/>
                <a:gd name="connsiteY102" fmla="*/ 116334 h 615382"/>
                <a:gd name="connsiteX103" fmla="*/ 364205 w 531260"/>
                <a:gd name="connsiteY103" fmla="*/ 99161 h 615382"/>
                <a:gd name="connsiteX104" fmla="*/ 321942 w 531260"/>
                <a:gd name="connsiteY104" fmla="*/ 18029 h 615382"/>
                <a:gd name="connsiteX105" fmla="*/ 321942 w 531260"/>
                <a:gd name="connsiteY105" fmla="*/ 18029 h 615382"/>
                <a:gd name="connsiteX106" fmla="*/ 422154 w 531260"/>
                <a:gd name="connsiteY106" fmla="*/ 168273 h 615382"/>
                <a:gd name="connsiteX107" fmla="*/ 406003 w 531260"/>
                <a:gd name="connsiteY107" fmla="*/ 168273 h 615382"/>
                <a:gd name="connsiteX108" fmla="*/ 388244 w 531260"/>
                <a:gd name="connsiteY108" fmla="*/ 186032 h 615382"/>
                <a:gd name="connsiteX109" fmla="*/ 388244 w 531260"/>
                <a:gd name="connsiteY109" fmla="*/ 195181 h 615382"/>
                <a:gd name="connsiteX110" fmla="*/ 364205 w 531260"/>
                <a:gd name="connsiteY110" fmla="*/ 203475 h 615382"/>
                <a:gd name="connsiteX111" fmla="*/ 364205 w 531260"/>
                <a:gd name="connsiteY111" fmla="*/ 134363 h 615382"/>
                <a:gd name="connsiteX112" fmla="*/ 461563 w 531260"/>
                <a:gd name="connsiteY112" fmla="*/ 134363 h 615382"/>
                <a:gd name="connsiteX113" fmla="*/ 461563 w 531260"/>
                <a:gd name="connsiteY113" fmla="*/ 202378 h 615382"/>
                <a:gd name="connsiteX114" fmla="*/ 439928 w 531260"/>
                <a:gd name="connsiteY114" fmla="*/ 195196 h 615382"/>
                <a:gd name="connsiteX115" fmla="*/ 439928 w 531260"/>
                <a:gd name="connsiteY115" fmla="*/ 186047 h 615382"/>
                <a:gd name="connsiteX116" fmla="*/ 422154 w 531260"/>
                <a:gd name="connsiteY116" fmla="*/ 168273 h 615382"/>
                <a:gd name="connsiteX117" fmla="*/ 422154 w 531260"/>
                <a:gd name="connsiteY117" fmla="*/ 168273 h 615382"/>
                <a:gd name="connsiteX118" fmla="*/ 421884 w 531260"/>
                <a:gd name="connsiteY118" fmla="*/ 186302 h 615382"/>
                <a:gd name="connsiteX119" fmla="*/ 421884 w 531260"/>
                <a:gd name="connsiteY119" fmla="*/ 192582 h 615382"/>
                <a:gd name="connsiteX120" fmla="*/ 414071 w 531260"/>
                <a:gd name="connsiteY120" fmla="*/ 192312 h 615382"/>
                <a:gd name="connsiteX121" fmla="*/ 406258 w 531260"/>
                <a:gd name="connsiteY121" fmla="*/ 192582 h 615382"/>
                <a:gd name="connsiteX122" fmla="*/ 406258 w 531260"/>
                <a:gd name="connsiteY122" fmla="*/ 186302 h 615382"/>
                <a:gd name="connsiteX123" fmla="*/ 421884 w 531260"/>
                <a:gd name="connsiteY123" fmla="*/ 186302 h 615382"/>
                <a:gd name="connsiteX124" fmla="*/ 314910 w 531260"/>
                <a:gd name="connsiteY124" fmla="*/ 309502 h 615382"/>
                <a:gd name="connsiteX125" fmla="*/ 414071 w 531260"/>
                <a:gd name="connsiteY125" fmla="*/ 210341 h 615382"/>
                <a:gd name="connsiteX126" fmla="*/ 513232 w 531260"/>
                <a:gd name="connsiteY126" fmla="*/ 309502 h 615382"/>
                <a:gd name="connsiteX127" fmla="*/ 414071 w 531260"/>
                <a:gd name="connsiteY127" fmla="*/ 408662 h 615382"/>
                <a:gd name="connsiteX128" fmla="*/ 314910 w 531260"/>
                <a:gd name="connsiteY128" fmla="*/ 309502 h 615382"/>
                <a:gd name="connsiteX129" fmla="*/ 314910 w 531260"/>
                <a:gd name="connsiteY129" fmla="*/ 309502 h 615382"/>
                <a:gd name="connsiteX130" fmla="*/ 401781 w 531260"/>
                <a:gd name="connsiteY130" fmla="*/ 438110 h 615382"/>
                <a:gd name="connsiteX131" fmla="*/ 400549 w 531260"/>
                <a:gd name="connsiteY131" fmla="*/ 437855 h 615382"/>
                <a:gd name="connsiteX132" fmla="*/ 398971 w 531260"/>
                <a:gd name="connsiteY132" fmla="*/ 425730 h 615382"/>
                <a:gd name="connsiteX133" fmla="*/ 414071 w 531260"/>
                <a:gd name="connsiteY133" fmla="*/ 426692 h 615382"/>
                <a:gd name="connsiteX134" fmla="*/ 429170 w 531260"/>
                <a:gd name="connsiteY134" fmla="*/ 425730 h 615382"/>
                <a:gd name="connsiteX135" fmla="*/ 427593 w 531260"/>
                <a:gd name="connsiteY135" fmla="*/ 437855 h 615382"/>
                <a:gd name="connsiteX136" fmla="*/ 426361 w 531260"/>
                <a:gd name="connsiteY136" fmla="*/ 438110 h 615382"/>
                <a:gd name="connsiteX137" fmla="*/ 401781 w 531260"/>
                <a:gd name="connsiteY137" fmla="*/ 438110 h 615382"/>
                <a:gd name="connsiteX138" fmla="*/ 404455 w 531260"/>
                <a:gd name="connsiteY138" fmla="*/ 584147 h 615382"/>
                <a:gd name="connsiteX139" fmla="*/ 437509 w 531260"/>
                <a:gd name="connsiteY139" fmla="*/ 584147 h 615382"/>
                <a:gd name="connsiteX140" fmla="*/ 437509 w 531260"/>
                <a:gd name="connsiteY140" fmla="*/ 597368 h 615382"/>
                <a:gd name="connsiteX141" fmla="*/ 404455 w 531260"/>
                <a:gd name="connsiteY141" fmla="*/ 597368 h 615382"/>
                <a:gd name="connsiteX142" fmla="*/ 397845 w 531260"/>
                <a:gd name="connsiteY142" fmla="*/ 590758 h 615382"/>
                <a:gd name="connsiteX143" fmla="*/ 404455 w 531260"/>
                <a:gd name="connsiteY143" fmla="*/ 584147 h 615382"/>
                <a:gd name="connsiteX144" fmla="*/ 404455 w 531260"/>
                <a:gd name="connsiteY144" fmla="*/ 584147 h 61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531260" h="615382">
                  <a:moveTo>
                    <a:pt x="487390" y="466356"/>
                  </a:moveTo>
                  <a:lnTo>
                    <a:pt x="423085" y="466356"/>
                  </a:lnTo>
                  <a:lnTo>
                    <a:pt x="423085" y="456139"/>
                  </a:lnTo>
                  <a:lnTo>
                    <a:pt x="426361" y="456139"/>
                  </a:lnTo>
                  <a:cubicBezTo>
                    <a:pt x="436066" y="456139"/>
                    <a:pt x="444255" y="449574"/>
                    <a:pt x="445382" y="440875"/>
                  </a:cubicBezTo>
                  <a:lnTo>
                    <a:pt x="447876" y="421704"/>
                  </a:lnTo>
                  <a:cubicBezTo>
                    <a:pt x="496059" y="407160"/>
                    <a:pt x="531261" y="362357"/>
                    <a:pt x="531261" y="309487"/>
                  </a:cubicBezTo>
                  <a:cubicBezTo>
                    <a:pt x="531261" y="269116"/>
                    <a:pt x="510737" y="233448"/>
                    <a:pt x="479577" y="212354"/>
                  </a:cubicBezTo>
                  <a:lnTo>
                    <a:pt x="479577" y="102271"/>
                  </a:lnTo>
                  <a:cubicBezTo>
                    <a:pt x="479577" y="45884"/>
                    <a:pt x="433693" y="0"/>
                    <a:pt x="377306" y="0"/>
                  </a:cubicBezTo>
                  <a:lnTo>
                    <a:pt x="152752" y="0"/>
                  </a:lnTo>
                  <a:cubicBezTo>
                    <a:pt x="96366" y="0"/>
                    <a:pt x="50482" y="45869"/>
                    <a:pt x="50482" y="102271"/>
                  </a:cubicBezTo>
                  <a:lnTo>
                    <a:pt x="50482" y="213211"/>
                  </a:lnTo>
                  <a:cubicBezTo>
                    <a:pt x="19997" y="234395"/>
                    <a:pt x="0" y="269657"/>
                    <a:pt x="0" y="309502"/>
                  </a:cubicBezTo>
                  <a:cubicBezTo>
                    <a:pt x="0" y="374121"/>
                    <a:pt x="52570" y="426692"/>
                    <a:pt x="117190" y="426692"/>
                  </a:cubicBezTo>
                  <a:cubicBezTo>
                    <a:pt x="181810" y="426692"/>
                    <a:pt x="234380" y="374121"/>
                    <a:pt x="234380" y="309502"/>
                  </a:cubicBezTo>
                  <a:cubicBezTo>
                    <a:pt x="234380" y="269657"/>
                    <a:pt x="214382" y="234395"/>
                    <a:pt x="183898" y="213211"/>
                  </a:cubicBezTo>
                  <a:lnTo>
                    <a:pt x="183898" y="99161"/>
                  </a:lnTo>
                  <a:cubicBezTo>
                    <a:pt x="183898" y="54418"/>
                    <a:pt x="220302" y="18029"/>
                    <a:pt x="265029" y="18029"/>
                  </a:cubicBezTo>
                  <a:cubicBezTo>
                    <a:pt x="309772" y="18029"/>
                    <a:pt x="346161" y="54418"/>
                    <a:pt x="346161" y="99161"/>
                  </a:cubicBezTo>
                  <a:lnTo>
                    <a:pt x="346161" y="214037"/>
                  </a:lnTo>
                  <a:cubicBezTo>
                    <a:pt x="316353" y="235311"/>
                    <a:pt x="296881" y="270168"/>
                    <a:pt x="296881" y="309487"/>
                  </a:cubicBezTo>
                  <a:cubicBezTo>
                    <a:pt x="296881" y="362357"/>
                    <a:pt x="332068" y="407145"/>
                    <a:pt x="380266" y="421704"/>
                  </a:cubicBezTo>
                  <a:lnTo>
                    <a:pt x="382760" y="440875"/>
                  </a:lnTo>
                  <a:cubicBezTo>
                    <a:pt x="383887" y="449574"/>
                    <a:pt x="392075" y="456124"/>
                    <a:pt x="401781" y="456124"/>
                  </a:cubicBezTo>
                  <a:lnTo>
                    <a:pt x="405056" y="456124"/>
                  </a:lnTo>
                  <a:lnTo>
                    <a:pt x="405056" y="475356"/>
                  </a:lnTo>
                  <a:cubicBezTo>
                    <a:pt x="405056" y="480329"/>
                    <a:pt x="409083" y="484370"/>
                    <a:pt x="414071" y="484370"/>
                  </a:cubicBezTo>
                  <a:lnTo>
                    <a:pt x="487390" y="484370"/>
                  </a:lnTo>
                  <a:cubicBezTo>
                    <a:pt x="498327" y="484370"/>
                    <a:pt x="507222" y="493265"/>
                    <a:pt x="507222" y="504202"/>
                  </a:cubicBezTo>
                  <a:cubicBezTo>
                    <a:pt x="507222" y="515140"/>
                    <a:pt x="498327" y="524035"/>
                    <a:pt x="487390" y="524035"/>
                  </a:cubicBezTo>
                  <a:lnTo>
                    <a:pt x="87141" y="524035"/>
                  </a:lnTo>
                  <a:cubicBezTo>
                    <a:pt x="66272" y="524035"/>
                    <a:pt x="49280" y="541012"/>
                    <a:pt x="49280" y="561896"/>
                  </a:cubicBezTo>
                  <a:cubicBezTo>
                    <a:pt x="49280" y="582780"/>
                    <a:pt x="66257" y="599757"/>
                    <a:pt x="87141" y="599757"/>
                  </a:cubicBezTo>
                  <a:lnTo>
                    <a:pt x="381543" y="599757"/>
                  </a:lnTo>
                  <a:cubicBezTo>
                    <a:pt x="385149" y="608892"/>
                    <a:pt x="394043" y="615383"/>
                    <a:pt x="404455" y="615383"/>
                  </a:cubicBezTo>
                  <a:lnTo>
                    <a:pt x="446523" y="615383"/>
                  </a:lnTo>
                  <a:cubicBezTo>
                    <a:pt x="451512" y="615383"/>
                    <a:pt x="455538" y="611341"/>
                    <a:pt x="455538" y="606368"/>
                  </a:cubicBezTo>
                  <a:lnTo>
                    <a:pt x="455538" y="599757"/>
                  </a:lnTo>
                  <a:lnTo>
                    <a:pt x="469360" y="599757"/>
                  </a:lnTo>
                  <a:cubicBezTo>
                    <a:pt x="474349" y="599757"/>
                    <a:pt x="478375" y="595716"/>
                    <a:pt x="478375" y="590743"/>
                  </a:cubicBezTo>
                  <a:cubicBezTo>
                    <a:pt x="478375" y="585770"/>
                    <a:pt x="474349" y="581728"/>
                    <a:pt x="469360" y="581728"/>
                  </a:cubicBezTo>
                  <a:lnTo>
                    <a:pt x="455538" y="581728"/>
                  </a:lnTo>
                  <a:lnTo>
                    <a:pt x="455538" y="575117"/>
                  </a:lnTo>
                  <a:cubicBezTo>
                    <a:pt x="455538" y="570144"/>
                    <a:pt x="451512" y="566103"/>
                    <a:pt x="446523" y="566103"/>
                  </a:cubicBezTo>
                  <a:lnTo>
                    <a:pt x="404455" y="566103"/>
                  </a:lnTo>
                  <a:cubicBezTo>
                    <a:pt x="394058" y="566103"/>
                    <a:pt x="385164" y="572593"/>
                    <a:pt x="381543" y="581728"/>
                  </a:cubicBezTo>
                  <a:lnTo>
                    <a:pt x="87141" y="581728"/>
                  </a:lnTo>
                  <a:cubicBezTo>
                    <a:pt x="76203" y="581728"/>
                    <a:pt x="67309" y="572834"/>
                    <a:pt x="67309" y="561896"/>
                  </a:cubicBezTo>
                  <a:cubicBezTo>
                    <a:pt x="67309" y="550958"/>
                    <a:pt x="76203" y="542064"/>
                    <a:pt x="87141" y="542064"/>
                  </a:cubicBezTo>
                  <a:lnTo>
                    <a:pt x="487390" y="542064"/>
                  </a:lnTo>
                  <a:cubicBezTo>
                    <a:pt x="508273" y="542064"/>
                    <a:pt x="525251" y="525071"/>
                    <a:pt x="525251" y="504202"/>
                  </a:cubicBezTo>
                  <a:cubicBezTo>
                    <a:pt x="525251" y="483334"/>
                    <a:pt x="508273" y="466356"/>
                    <a:pt x="487390" y="466356"/>
                  </a:cubicBezTo>
                  <a:lnTo>
                    <a:pt x="487390" y="466356"/>
                  </a:lnTo>
                  <a:close/>
                  <a:moveTo>
                    <a:pt x="129254" y="162263"/>
                  </a:moveTo>
                  <a:cubicBezTo>
                    <a:pt x="137984" y="162263"/>
                    <a:pt x="145105" y="155307"/>
                    <a:pt x="145406" y="146638"/>
                  </a:cubicBezTo>
                  <a:lnTo>
                    <a:pt x="165869" y="146638"/>
                  </a:lnTo>
                  <a:lnTo>
                    <a:pt x="165869" y="202904"/>
                  </a:lnTo>
                  <a:cubicBezTo>
                    <a:pt x="158627" y="199584"/>
                    <a:pt x="150980" y="196969"/>
                    <a:pt x="143032" y="195181"/>
                  </a:cubicBezTo>
                  <a:lnTo>
                    <a:pt x="143032" y="186002"/>
                  </a:lnTo>
                  <a:cubicBezTo>
                    <a:pt x="143032" y="176551"/>
                    <a:pt x="135069" y="168859"/>
                    <a:pt x="125273" y="168859"/>
                  </a:cubicBezTo>
                  <a:lnTo>
                    <a:pt x="109107" y="168859"/>
                  </a:lnTo>
                  <a:cubicBezTo>
                    <a:pt x="99311" y="168859"/>
                    <a:pt x="91348" y="176551"/>
                    <a:pt x="91348" y="186002"/>
                  </a:cubicBezTo>
                  <a:lnTo>
                    <a:pt x="91348" y="195181"/>
                  </a:lnTo>
                  <a:cubicBezTo>
                    <a:pt x="83400" y="196969"/>
                    <a:pt x="75753" y="199584"/>
                    <a:pt x="68511" y="202904"/>
                  </a:cubicBezTo>
                  <a:lnTo>
                    <a:pt x="68511" y="146638"/>
                  </a:lnTo>
                  <a:lnTo>
                    <a:pt x="88974" y="146638"/>
                  </a:lnTo>
                  <a:cubicBezTo>
                    <a:pt x="89275" y="155292"/>
                    <a:pt x="96381" y="162263"/>
                    <a:pt x="105125" y="162263"/>
                  </a:cubicBezTo>
                  <a:lnTo>
                    <a:pt x="129254" y="162263"/>
                  </a:lnTo>
                  <a:close/>
                  <a:moveTo>
                    <a:pt x="106973" y="144234"/>
                  </a:moveTo>
                  <a:lnTo>
                    <a:pt x="106973" y="131012"/>
                  </a:lnTo>
                  <a:lnTo>
                    <a:pt x="127406" y="131012"/>
                  </a:lnTo>
                  <a:lnTo>
                    <a:pt x="127406" y="144234"/>
                  </a:lnTo>
                  <a:lnTo>
                    <a:pt x="106973" y="144234"/>
                  </a:lnTo>
                  <a:close/>
                  <a:moveTo>
                    <a:pt x="125003" y="186918"/>
                  </a:moveTo>
                  <a:lnTo>
                    <a:pt x="125003" y="192582"/>
                  </a:lnTo>
                  <a:cubicBezTo>
                    <a:pt x="122418" y="192417"/>
                    <a:pt x="119819" y="192312"/>
                    <a:pt x="117190" y="192312"/>
                  </a:cubicBezTo>
                  <a:cubicBezTo>
                    <a:pt x="114561" y="192312"/>
                    <a:pt x="111961" y="192402"/>
                    <a:pt x="109377" y="192582"/>
                  </a:cubicBezTo>
                  <a:lnTo>
                    <a:pt x="109377" y="186903"/>
                  </a:lnTo>
                  <a:lnTo>
                    <a:pt x="125003" y="186918"/>
                  </a:lnTo>
                  <a:close/>
                  <a:moveTo>
                    <a:pt x="216351" y="309502"/>
                  </a:moveTo>
                  <a:cubicBezTo>
                    <a:pt x="216351" y="364190"/>
                    <a:pt x="171863" y="408662"/>
                    <a:pt x="117190" y="408662"/>
                  </a:cubicBezTo>
                  <a:cubicBezTo>
                    <a:pt x="62516" y="408662"/>
                    <a:pt x="18029" y="364175"/>
                    <a:pt x="18029" y="309502"/>
                  </a:cubicBezTo>
                  <a:cubicBezTo>
                    <a:pt x="18029" y="254828"/>
                    <a:pt x="62516" y="210341"/>
                    <a:pt x="117190" y="210341"/>
                  </a:cubicBezTo>
                  <a:cubicBezTo>
                    <a:pt x="171863" y="210341"/>
                    <a:pt x="216351" y="254813"/>
                    <a:pt x="216351" y="309502"/>
                  </a:cubicBezTo>
                  <a:lnTo>
                    <a:pt x="216351" y="309502"/>
                  </a:lnTo>
                  <a:close/>
                  <a:moveTo>
                    <a:pt x="165869" y="99161"/>
                  </a:moveTo>
                  <a:lnTo>
                    <a:pt x="165869" y="128608"/>
                  </a:lnTo>
                  <a:lnTo>
                    <a:pt x="145406" y="128608"/>
                  </a:lnTo>
                  <a:cubicBezTo>
                    <a:pt x="145105" y="119939"/>
                    <a:pt x="137999" y="112983"/>
                    <a:pt x="129254" y="112983"/>
                  </a:cubicBezTo>
                  <a:lnTo>
                    <a:pt x="105110" y="112983"/>
                  </a:lnTo>
                  <a:cubicBezTo>
                    <a:pt x="96381" y="112983"/>
                    <a:pt x="89260" y="119954"/>
                    <a:pt x="88959" y="128608"/>
                  </a:cubicBezTo>
                  <a:lnTo>
                    <a:pt x="68511" y="128608"/>
                  </a:lnTo>
                  <a:lnTo>
                    <a:pt x="68511" y="102271"/>
                  </a:lnTo>
                  <a:cubicBezTo>
                    <a:pt x="68511" y="55831"/>
                    <a:pt x="106297" y="18029"/>
                    <a:pt x="152752" y="18029"/>
                  </a:cubicBezTo>
                  <a:lnTo>
                    <a:pt x="208117" y="18029"/>
                  </a:lnTo>
                  <a:cubicBezTo>
                    <a:pt x="182606" y="35983"/>
                    <a:pt x="165869" y="65641"/>
                    <a:pt x="165869" y="99161"/>
                  </a:cubicBezTo>
                  <a:lnTo>
                    <a:pt x="165869" y="99161"/>
                  </a:lnTo>
                  <a:close/>
                  <a:moveTo>
                    <a:pt x="321942" y="18029"/>
                  </a:moveTo>
                  <a:lnTo>
                    <a:pt x="377321" y="18029"/>
                  </a:lnTo>
                  <a:cubicBezTo>
                    <a:pt x="423762" y="18029"/>
                    <a:pt x="461563" y="55815"/>
                    <a:pt x="461563" y="102271"/>
                  </a:cubicBezTo>
                  <a:lnTo>
                    <a:pt x="461563" y="116334"/>
                  </a:lnTo>
                  <a:lnTo>
                    <a:pt x="364205" y="116334"/>
                  </a:lnTo>
                  <a:lnTo>
                    <a:pt x="364205" y="99161"/>
                  </a:lnTo>
                  <a:cubicBezTo>
                    <a:pt x="364190" y="65641"/>
                    <a:pt x="347468" y="35983"/>
                    <a:pt x="321942" y="18029"/>
                  </a:cubicBezTo>
                  <a:lnTo>
                    <a:pt x="321942" y="18029"/>
                  </a:lnTo>
                  <a:close/>
                  <a:moveTo>
                    <a:pt x="422154" y="168273"/>
                  </a:moveTo>
                  <a:lnTo>
                    <a:pt x="406003" y="168273"/>
                  </a:lnTo>
                  <a:cubicBezTo>
                    <a:pt x="396207" y="168273"/>
                    <a:pt x="388244" y="176236"/>
                    <a:pt x="388244" y="186032"/>
                  </a:cubicBezTo>
                  <a:lnTo>
                    <a:pt x="388244" y="195181"/>
                  </a:lnTo>
                  <a:cubicBezTo>
                    <a:pt x="379860" y="197074"/>
                    <a:pt x="371807" y="199869"/>
                    <a:pt x="364205" y="203475"/>
                  </a:cubicBezTo>
                  <a:lnTo>
                    <a:pt x="364205" y="134363"/>
                  </a:lnTo>
                  <a:lnTo>
                    <a:pt x="461563" y="134363"/>
                  </a:lnTo>
                  <a:lnTo>
                    <a:pt x="461563" y="202378"/>
                  </a:lnTo>
                  <a:cubicBezTo>
                    <a:pt x="454667" y="199313"/>
                    <a:pt x="447440" y="196894"/>
                    <a:pt x="439928" y="195196"/>
                  </a:cubicBezTo>
                  <a:lnTo>
                    <a:pt x="439928" y="186047"/>
                  </a:lnTo>
                  <a:cubicBezTo>
                    <a:pt x="439913" y="176236"/>
                    <a:pt x="431950" y="168273"/>
                    <a:pt x="422154" y="168273"/>
                  </a:cubicBezTo>
                  <a:lnTo>
                    <a:pt x="422154" y="168273"/>
                  </a:lnTo>
                  <a:close/>
                  <a:moveTo>
                    <a:pt x="421884" y="186302"/>
                  </a:moveTo>
                  <a:lnTo>
                    <a:pt x="421884" y="192582"/>
                  </a:lnTo>
                  <a:cubicBezTo>
                    <a:pt x="419299" y="192417"/>
                    <a:pt x="416700" y="192312"/>
                    <a:pt x="414071" y="192312"/>
                  </a:cubicBezTo>
                  <a:cubicBezTo>
                    <a:pt x="411442" y="192312"/>
                    <a:pt x="408842" y="192402"/>
                    <a:pt x="406258" y="192582"/>
                  </a:cubicBezTo>
                  <a:lnTo>
                    <a:pt x="406258" y="186302"/>
                  </a:lnTo>
                  <a:lnTo>
                    <a:pt x="421884" y="186302"/>
                  </a:lnTo>
                  <a:close/>
                  <a:moveTo>
                    <a:pt x="314910" y="309502"/>
                  </a:moveTo>
                  <a:cubicBezTo>
                    <a:pt x="314910" y="254828"/>
                    <a:pt x="359397" y="210341"/>
                    <a:pt x="414071" y="210341"/>
                  </a:cubicBezTo>
                  <a:cubicBezTo>
                    <a:pt x="468744" y="210341"/>
                    <a:pt x="513232" y="254828"/>
                    <a:pt x="513232" y="309502"/>
                  </a:cubicBezTo>
                  <a:cubicBezTo>
                    <a:pt x="513232" y="364175"/>
                    <a:pt x="468744" y="408662"/>
                    <a:pt x="414071" y="408662"/>
                  </a:cubicBezTo>
                  <a:cubicBezTo>
                    <a:pt x="359397" y="408662"/>
                    <a:pt x="314910" y="364175"/>
                    <a:pt x="314910" y="309502"/>
                  </a:cubicBezTo>
                  <a:lnTo>
                    <a:pt x="314910" y="309502"/>
                  </a:lnTo>
                  <a:close/>
                  <a:moveTo>
                    <a:pt x="401781" y="438110"/>
                  </a:moveTo>
                  <a:cubicBezTo>
                    <a:pt x="401210" y="438110"/>
                    <a:pt x="400789" y="437975"/>
                    <a:pt x="400549" y="437855"/>
                  </a:cubicBezTo>
                  <a:lnTo>
                    <a:pt x="398971" y="425730"/>
                  </a:lnTo>
                  <a:cubicBezTo>
                    <a:pt x="403914" y="426361"/>
                    <a:pt x="408963" y="426692"/>
                    <a:pt x="414071" y="426692"/>
                  </a:cubicBezTo>
                  <a:cubicBezTo>
                    <a:pt x="419179" y="426692"/>
                    <a:pt x="424227" y="426361"/>
                    <a:pt x="429170" y="425730"/>
                  </a:cubicBezTo>
                  <a:lnTo>
                    <a:pt x="427593" y="437855"/>
                  </a:lnTo>
                  <a:cubicBezTo>
                    <a:pt x="427337" y="437975"/>
                    <a:pt x="426917" y="438110"/>
                    <a:pt x="426361" y="438110"/>
                  </a:cubicBezTo>
                  <a:lnTo>
                    <a:pt x="401781" y="438110"/>
                  </a:lnTo>
                  <a:close/>
                  <a:moveTo>
                    <a:pt x="404455" y="584147"/>
                  </a:moveTo>
                  <a:lnTo>
                    <a:pt x="437509" y="584147"/>
                  </a:lnTo>
                  <a:lnTo>
                    <a:pt x="437509" y="597368"/>
                  </a:lnTo>
                  <a:lnTo>
                    <a:pt x="404455" y="597368"/>
                  </a:lnTo>
                  <a:cubicBezTo>
                    <a:pt x="400804" y="597368"/>
                    <a:pt x="397845" y="594394"/>
                    <a:pt x="397845" y="590758"/>
                  </a:cubicBezTo>
                  <a:cubicBezTo>
                    <a:pt x="397845" y="587107"/>
                    <a:pt x="400804" y="584147"/>
                    <a:pt x="404455" y="584147"/>
                  </a:cubicBezTo>
                  <a:lnTo>
                    <a:pt x="404455" y="584147"/>
                  </a:lnTo>
                  <a:close/>
                </a:path>
              </a:pathLst>
            </a:custGeom>
            <a:solidFill>
              <a:sysClr val="window" lastClr="FFFFFF"/>
            </a:solidFill>
            <a:ln w="148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grpSp>
        <p:nvGrpSpPr>
          <p:cNvPr id="40" name="图形 2">
            <a:extLst>
              <a:ext uri="{FF2B5EF4-FFF2-40B4-BE49-F238E27FC236}">
                <a16:creationId xmlns:a16="http://schemas.microsoft.com/office/drawing/2014/main" id="{921C8EF1-8D96-F142-3E55-35A2E14898DA}"/>
              </a:ext>
            </a:extLst>
          </p:cNvPr>
          <p:cNvGrpSpPr/>
          <p:nvPr/>
        </p:nvGrpSpPr>
        <p:grpSpPr>
          <a:xfrm>
            <a:off x="9581053" y="2570818"/>
            <a:ext cx="670079" cy="444364"/>
            <a:chOff x="4143375" y="2789586"/>
            <a:chExt cx="3901448" cy="2587275"/>
          </a:xfrm>
          <a:solidFill>
            <a:sysClr val="window" lastClr="FFFFFF"/>
          </a:solidFill>
        </p:grpSpPr>
        <p:sp>
          <p:nvSpPr>
            <p:cNvPr id="41" name="任意多边形: 形状 40">
              <a:extLst>
                <a:ext uri="{FF2B5EF4-FFF2-40B4-BE49-F238E27FC236}">
                  <a16:creationId xmlns:a16="http://schemas.microsoft.com/office/drawing/2014/main" id="{8F1A7E20-9DA3-0EA2-45EA-B79F54E5B215}"/>
                </a:ext>
              </a:extLst>
            </p:cNvPr>
            <p:cNvSpPr/>
            <p:nvPr/>
          </p:nvSpPr>
          <p:spPr>
            <a:xfrm>
              <a:off x="4718285" y="2789746"/>
              <a:ext cx="3326537" cy="2340608"/>
            </a:xfrm>
            <a:custGeom>
              <a:avLst/>
              <a:gdLst>
                <a:gd name="connsiteX0" fmla="*/ 3326339 w 3326537"/>
                <a:gd name="connsiteY0" fmla="*/ 57180 h 2340608"/>
                <a:gd name="connsiteX1" fmla="*/ 3325005 w 3326537"/>
                <a:gd name="connsiteY1" fmla="*/ 48131 h 2340608"/>
                <a:gd name="connsiteX2" fmla="*/ 3324910 w 3326537"/>
                <a:gd name="connsiteY2" fmla="*/ 47655 h 2340608"/>
                <a:gd name="connsiteX3" fmla="*/ 3322338 w 3326537"/>
                <a:gd name="connsiteY3" fmla="*/ 39273 h 2340608"/>
                <a:gd name="connsiteX4" fmla="*/ 3321862 w 3326537"/>
                <a:gd name="connsiteY4" fmla="*/ 37939 h 2340608"/>
                <a:gd name="connsiteX5" fmla="*/ 3321386 w 3326537"/>
                <a:gd name="connsiteY5" fmla="*/ 36606 h 2340608"/>
                <a:gd name="connsiteX6" fmla="*/ 3318147 w 3326537"/>
                <a:gd name="connsiteY6" fmla="*/ 30319 h 2340608"/>
                <a:gd name="connsiteX7" fmla="*/ 3317386 w 3326537"/>
                <a:gd name="connsiteY7" fmla="*/ 29081 h 2340608"/>
                <a:gd name="connsiteX8" fmla="*/ 3312242 w 3326537"/>
                <a:gd name="connsiteY8" fmla="*/ 21937 h 2340608"/>
                <a:gd name="connsiteX9" fmla="*/ 3311766 w 3326537"/>
                <a:gd name="connsiteY9" fmla="*/ 21366 h 2340608"/>
                <a:gd name="connsiteX10" fmla="*/ 3288144 w 3326537"/>
                <a:gd name="connsiteY10" fmla="*/ 4411 h 2340608"/>
                <a:gd name="connsiteX11" fmla="*/ 3287858 w 3326537"/>
                <a:gd name="connsiteY11" fmla="*/ 4316 h 2340608"/>
                <a:gd name="connsiteX12" fmla="*/ 3278904 w 3326537"/>
                <a:gd name="connsiteY12" fmla="*/ 1554 h 2340608"/>
                <a:gd name="connsiteX13" fmla="*/ 3278428 w 3326537"/>
                <a:gd name="connsiteY13" fmla="*/ 1459 h 2340608"/>
                <a:gd name="connsiteX14" fmla="*/ 3269284 w 3326537"/>
                <a:gd name="connsiteY14" fmla="*/ 125 h 2340608"/>
                <a:gd name="connsiteX15" fmla="*/ 3268713 w 3326537"/>
                <a:gd name="connsiteY15" fmla="*/ 125 h 2340608"/>
                <a:gd name="connsiteX16" fmla="*/ 3259569 w 3326537"/>
                <a:gd name="connsiteY16" fmla="*/ 316 h 2340608"/>
                <a:gd name="connsiteX17" fmla="*/ 3258807 w 3326537"/>
                <a:gd name="connsiteY17" fmla="*/ 411 h 2340608"/>
                <a:gd name="connsiteX18" fmla="*/ 3249758 w 3326537"/>
                <a:gd name="connsiteY18" fmla="*/ 1935 h 2340608"/>
                <a:gd name="connsiteX19" fmla="*/ 3249663 w 3326537"/>
                <a:gd name="connsiteY19" fmla="*/ 1935 h 2340608"/>
                <a:gd name="connsiteX20" fmla="*/ 3249567 w 3326537"/>
                <a:gd name="connsiteY20" fmla="*/ 1935 h 2340608"/>
                <a:gd name="connsiteX21" fmla="*/ 46310 w 3326537"/>
                <a:gd name="connsiteY21" fmla="*/ 823085 h 2340608"/>
                <a:gd name="connsiteX22" fmla="*/ 18 w 3326537"/>
                <a:gd name="connsiteY22" fmla="*/ 881188 h 2340608"/>
                <a:gd name="connsiteX23" fmla="*/ 43262 w 3326537"/>
                <a:gd name="connsiteY23" fmla="*/ 941576 h 2340608"/>
                <a:gd name="connsiteX24" fmla="*/ 989666 w 3326537"/>
                <a:gd name="connsiteY24" fmla="*/ 1237328 h 2340608"/>
                <a:gd name="connsiteX25" fmla="*/ 1151115 w 3326537"/>
                <a:gd name="connsiteY25" fmla="*/ 2044762 h 2340608"/>
                <a:gd name="connsiteX26" fmla="*/ 1187976 w 3326537"/>
                <a:gd name="connsiteY26" fmla="*/ 2089624 h 2340608"/>
                <a:gd name="connsiteX27" fmla="*/ 1211598 w 3326537"/>
                <a:gd name="connsiteY27" fmla="*/ 2094292 h 2340608"/>
                <a:gd name="connsiteX28" fmla="*/ 1245793 w 3326537"/>
                <a:gd name="connsiteY28" fmla="*/ 2083910 h 2340608"/>
                <a:gd name="connsiteX29" fmla="*/ 1724424 w 3326537"/>
                <a:gd name="connsiteY29" fmla="*/ 1764822 h 2340608"/>
                <a:gd name="connsiteX30" fmla="*/ 2233917 w 3326537"/>
                <a:gd name="connsiteY30" fmla="*/ 2320701 h 2340608"/>
                <a:gd name="connsiteX31" fmla="*/ 2279351 w 3326537"/>
                <a:gd name="connsiteY31" fmla="*/ 2340608 h 2340608"/>
                <a:gd name="connsiteX32" fmla="*/ 2289257 w 3326537"/>
                <a:gd name="connsiteY32" fmla="*/ 2339846 h 2340608"/>
                <a:gd name="connsiteX33" fmla="*/ 2335644 w 3326537"/>
                <a:gd name="connsiteY33" fmla="*/ 2304032 h 2340608"/>
                <a:gd name="connsiteX34" fmla="*/ 3321291 w 3326537"/>
                <a:gd name="connsiteY34" fmla="*/ 86422 h 2340608"/>
                <a:gd name="connsiteX35" fmla="*/ 3321481 w 3326537"/>
                <a:gd name="connsiteY35" fmla="*/ 85755 h 2340608"/>
                <a:gd name="connsiteX36" fmla="*/ 3324339 w 3326537"/>
                <a:gd name="connsiteY36" fmla="*/ 77468 h 2340608"/>
                <a:gd name="connsiteX37" fmla="*/ 3324720 w 3326537"/>
                <a:gd name="connsiteY37" fmla="*/ 76135 h 2340608"/>
                <a:gd name="connsiteX38" fmla="*/ 3326244 w 3326537"/>
                <a:gd name="connsiteY38" fmla="*/ 67562 h 2340608"/>
                <a:gd name="connsiteX39" fmla="*/ 3326339 w 3326537"/>
                <a:gd name="connsiteY39" fmla="*/ 66419 h 2340608"/>
                <a:gd name="connsiteX40" fmla="*/ 3326434 w 3326537"/>
                <a:gd name="connsiteY40" fmla="*/ 57466 h 2340608"/>
                <a:gd name="connsiteX41" fmla="*/ 3326339 w 3326537"/>
                <a:gd name="connsiteY41" fmla="*/ 57180 h 2340608"/>
                <a:gd name="connsiteX42" fmla="*/ 3326339 w 3326537"/>
                <a:gd name="connsiteY42" fmla="*/ 57180 h 2340608"/>
                <a:gd name="connsiteX43" fmla="*/ 1253889 w 3326537"/>
                <a:gd name="connsiteY43" fmla="*/ 1930462 h 2340608"/>
                <a:gd name="connsiteX44" fmla="*/ 1123683 w 3326537"/>
                <a:gd name="connsiteY44" fmla="*/ 1279237 h 2340608"/>
                <a:gd name="connsiteX45" fmla="*/ 1341615 w 3326537"/>
                <a:gd name="connsiteY45" fmla="*/ 1347341 h 2340608"/>
                <a:gd name="connsiteX46" fmla="*/ 1640128 w 3326537"/>
                <a:gd name="connsiteY46" fmla="*/ 1673001 h 2340608"/>
                <a:gd name="connsiteX47" fmla="*/ 1253889 w 3326537"/>
                <a:gd name="connsiteY47" fmla="*/ 1930462 h 2340608"/>
                <a:gd name="connsiteX48" fmla="*/ 2261158 w 3326537"/>
                <a:gd name="connsiteY48" fmla="*/ 2168206 h 2340608"/>
                <a:gd name="connsiteX49" fmla="*/ 1470297 w 3326537"/>
                <a:gd name="connsiteY49" fmla="*/ 1305431 h 2340608"/>
                <a:gd name="connsiteX50" fmla="*/ 1943595 w 3326537"/>
                <a:gd name="connsiteY50" fmla="*/ 996726 h 2340608"/>
                <a:gd name="connsiteX51" fmla="*/ 1953405 w 3326537"/>
                <a:gd name="connsiteY51" fmla="*/ 902524 h 2340608"/>
                <a:gd name="connsiteX52" fmla="*/ 1952548 w 3326537"/>
                <a:gd name="connsiteY52" fmla="*/ 901666 h 2340608"/>
                <a:gd name="connsiteX53" fmla="*/ 1876157 w 3326537"/>
                <a:gd name="connsiteY53" fmla="*/ 893665 h 2340608"/>
                <a:gd name="connsiteX54" fmla="*/ 1366475 w 3326537"/>
                <a:gd name="connsiteY54" fmla="*/ 1226088 h 2340608"/>
                <a:gd name="connsiteX55" fmla="*/ 286911 w 3326537"/>
                <a:gd name="connsiteY55" fmla="*/ 888617 h 2340608"/>
                <a:gd name="connsiteX56" fmla="*/ 2918479 w 3326537"/>
                <a:gd name="connsiteY56" fmla="*/ 213866 h 2340608"/>
                <a:gd name="connsiteX57" fmla="*/ 2177814 w 3326537"/>
                <a:gd name="connsiteY57" fmla="*/ 696879 h 2340608"/>
                <a:gd name="connsiteX58" fmla="*/ 2167908 w 3326537"/>
                <a:gd name="connsiteY58" fmla="*/ 792034 h 2340608"/>
                <a:gd name="connsiteX59" fmla="*/ 2245156 w 3326537"/>
                <a:gd name="connsiteY59" fmla="*/ 800035 h 2340608"/>
                <a:gd name="connsiteX60" fmla="*/ 2514809 w 3326537"/>
                <a:gd name="connsiteY60" fmla="*/ 624108 h 2340608"/>
                <a:gd name="connsiteX61" fmla="*/ 3124028 w 3326537"/>
                <a:gd name="connsiteY61" fmla="*/ 226820 h 2340608"/>
                <a:gd name="connsiteX62" fmla="*/ 2261158 w 3326537"/>
                <a:gd name="connsiteY62" fmla="*/ 2168206 h 2340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326537" h="2340608">
                  <a:moveTo>
                    <a:pt x="3326339" y="57180"/>
                  </a:moveTo>
                  <a:cubicBezTo>
                    <a:pt x="3326148" y="54132"/>
                    <a:pt x="3325672" y="51179"/>
                    <a:pt x="3325005" y="48131"/>
                  </a:cubicBezTo>
                  <a:cubicBezTo>
                    <a:pt x="3325005" y="47941"/>
                    <a:pt x="3324910" y="47845"/>
                    <a:pt x="3324910" y="47655"/>
                  </a:cubicBezTo>
                  <a:cubicBezTo>
                    <a:pt x="3324243" y="44797"/>
                    <a:pt x="3323386" y="42035"/>
                    <a:pt x="3322338" y="39273"/>
                  </a:cubicBezTo>
                  <a:cubicBezTo>
                    <a:pt x="3322148" y="38797"/>
                    <a:pt x="3321957" y="38320"/>
                    <a:pt x="3321862" y="37939"/>
                  </a:cubicBezTo>
                  <a:cubicBezTo>
                    <a:pt x="3321672" y="37463"/>
                    <a:pt x="3321576" y="37082"/>
                    <a:pt x="3321386" y="36606"/>
                  </a:cubicBezTo>
                  <a:cubicBezTo>
                    <a:pt x="3320433" y="34415"/>
                    <a:pt x="3319290" y="32320"/>
                    <a:pt x="3318147" y="30319"/>
                  </a:cubicBezTo>
                  <a:cubicBezTo>
                    <a:pt x="3317957" y="29938"/>
                    <a:pt x="3317671" y="29462"/>
                    <a:pt x="3317386" y="29081"/>
                  </a:cubicBezTo>
                  <a:cubicBezTo>
                    <a:pt x="3315862" y="26509"/>
                    <a:pt x="3314147" y="24128"/>
                    <a:pt x="3312242" y="21937"/>
                  </a:cubicBezTo>
                  <a:cubicBezTo>
                    <a:pt x="3312051" y="21747"/>
                    <a:pt x="3311956" y="21556"/>
                    <a:pt x="3311766" y="21366"/>
                  </a:cubicBezTo>
                  <a:cubicBezTo>
                    <a:pt x="3305289" y="13841"/>
                    <a:pt x="3297192" y="8031"/>
                    <a:pt x="3288144" y="4411"/>
                  </a:cubicBezTo>
                  <a:cubicBezTo>
                    <a:pt x="3288048" y="4411"/>
                    <a:pt x="3287953" y="4316"/>
                    <a:pt x="3287858" y="4316"/>
                  </a:cubicBezTo>
                  <a:cubicBezTo>
                    <a:pt x="3285000" y="3173"/>
                    <a:pt x="3281953" y="2221"/>
                    <a:pt x="3278904" y="1554"/>
                  </a:cubicBezTo>
                  <a:cubicBezTo>
                    <a:pt x="3278714" y="1554"/>
                    <a:pt x="3278523" y="1459"/>
                    <a:pt x="3278428" y="1459"/>
                  </a:cubicBezTo>
                  <a:cubicBezTo>
                    <a:pt x="3275380" y="792"/>
                    <a:pt x="3272332" y="316"/>
                    <a:pt x="3269284" y="125"/>
                  </a:cubicBezTo>
                  <a:cubicBezTo>
                    <a:pt x="3269094" y="125"/>
                    <a:pt x="3268903" y="125"/>
                    <a:pt x="3268713" y="125"/>
                  </a:cubicBezTo>
                  <a:cubicBezTo>
                    <a:pt x="3265665" y="-65"/>
                    <a:pt x="3262617" y="-65"/>
                    <a:pt x="3259569" y="316"/>
                  </a:cubicBezTo>
                  <a:cubicBezTo>
                    <a:pt x="3259283" y="316"/>
                    <a:pt x="3259092" y="316"/>
                    <a:pt x="3258807" y="411"/>
                  </a:cubicBezTo>
                  <a:cubicBezTo>
                    <a:pt x="3255759" y="697"/>
                    <a:pt x="3252806" y="1173"/>
                    <a:pt x="3249758" y="1935"/>
                  </a:cubicBezTo>
                  <a:lnTo>
                    <a:pt x="3249663" y="1935"/>
                  </a:lnTo>
                  <a:cubicBezTo>
                    <a:pt x="3249663" y="1935"/>
                    <a:pt x="3249567" y="1935"/>
                    <a:pt x="3249567" y="1935"/>
                  </a:cubicBezTo>
                  <a:lnTo>
                    <a:pt x="46310" y="823085"/>
                  </a:lnTo>
                  <a:cubicBezTo>
                    <a:pt x="19640" y="829943"/>
                    <a:pt x="780" y="853660"/>
                    <a:pt x="18" y="881188"/>
                  </a:cubicBezTo>
                  <a:cubicBezTo>
                    <a:pt x="-648" y="908715"/>
                    <a:pt x="16973" y="933385"/>
                    <a:pt x="43262" y="941576"/>
                  </a:cubicBezTo>
                  <a:lnTo>
                    <a:pt x="989666" y="1237328"/>
                  </a:lnTo>
                  <a:lnTo>
                    <a:pt x="1151115" y="2044762"/>
                  </a:lnTo>
                  <a:cubicBezTo>
                    <a:pt x="1155210" y="2064955"/>
                    <a:pt x="1169022" y="2081719"/>
                    <a:pt x="1187976" y="2089624"/>
                  </a:cubicBezTo>
                  <a:cubicBezTo>
                    <a:pt x="1195596" y="2092768"/>
                    <a:pt x="1203597" y="2094292"/>
                    <a:pt x="1211598" y="2094292"/>
                  </a:cubicBezTo>
                  <a:cubicBezTo>
                    <a:pt x="1223600" y="2094292"/>
                    <a:pt x="1235506" y="2090768"/>
                    <a:pt x="1245793" y="2083910"/>
                  </a:cubicBezTo>
                  <a:lnTo>
                    <a:pt x="1724424" y="1764822"/>
                  </a:lnTo>
                  <a:lnTo>
                    <a:pt x="2233917" y="2320701"/>
                  </a:lnTo>
                  <a:cubicBezTo>
                    <a:pt x="2245728" y="2333560"/>
                    <a:pt x="2262206" y="2340608"/>
                    <a:pt x="2279351" y="2340608"/>
                  </a:cubicBezTo>
                  <a:cubicBezTo>
                    <a:pt x="2282589" y="2340608"/>
                    <a:pt x="2286018" y="2340322"/>
                    <a:pt x="2289257" y="2339846"/>
                  </a:cubicBezTo>
                  <a:cubicBezTo>
                    <a:pt x="2309736" y="2336513"/>
                    <a:pt x="2327166" y="2322987"/>
                    <a:pt x="2335644" y="2304032"/>
                  </a:cubicBezTo>
                  <a:lnTo>
                    <a:pt x="3321291" y="86422"/>
                  </a:lnTo>
                  <a:cubicBezTo>
                    <a:pt x="3321386" y="86231"/>
                    <a:pt x="3321481" y="85945"/>
                    <a:pt x="3321481" y="85755"/>
                  </a:cubicBezTo>
                  <a:cubicBezTo>
                    <a:pt x="3322624" y="82993"/>
                    <a:pt x="3323577" y="80326"/>
                    <a:pt x="3324339" y="77468"/>
                  </a:cubicBezTo>
                  <a:cubicBezTo>
                    <a:pt x="3324434" y="76992"/>
                    <a:pt x="3324529" y="76516"/>
                    <a:pt x="3324720" y="76135"/>
                  </a:cubicBezTo>
                  <a:cubicBezTo>
                    <a:pt x="3325387" y="73277"/>
                    <a:pt x="3325958" y="70515"/>
                    <a:pt x="3326244" y="67562"/>
                  </a:cubicBezTo>
                  <a:cubicBezTo>
                    <a:pt x="3326244" y="67181"/>
                    <a:pt x="3326339" y="66705"/>
                    <a:pt x="3326339" y="66419"/>
                  </a:cubicBezTo>
                  <a:cubicBezTo>
                    <a:pt x="3326529" y="63466"/>
                    <a:pt x="3326625" y="60418"/>
                    <a:pt x="3326434" y="57466"/>
                  </a:cubicBezTo>
                  <a:cubicBezTo>
                    <a:pt x="3326434" y="57370"/>
                    <a:pt x="3326339" y="57275"/>
                    <a:pt x="3326339" y="57180"/>
                  </a:cubicBezTo>
                  <a:lnTo>
                    <a:pt x="3326339" y="57180"/>
                  </a:lnTo>
                  <a:close/>
                  <a:moveTo>
                    <a:pt x="1253889" y="1930462"/>
                  </a:moveTo>
                  <a:lnTo>
                    <a:pt x="1123683" y="1279237"/>
                  </a:lnTo>
                  <a:lnTo>
                    <a:pt x="1341615" y="1347341"/>
                  </a:lnTo>
                  <a:lnTo>
                    <a:pt x="1640128" y="1673001"/>
                  </a:lnTo>
                  <a:lnTo>
                    <a:pt x="1253889" y="1930462"/>
                  </a:lnTo>
                  <a:close/>
                  <a:moveTo>
                    <a:pt x="2261158" y="2168206"/>
                  </a:moveTo>
                  <a:lnTo>
                    <a:pt x="1470297" y="1305431"/>
                  </a:lnTo>
                  <a:lnTo>
                    <a:pt x="1943595" y="996726"/>
                  </a:lnTo>
                  <a:cubicBezTo>
                    <a:pt x="1976075" y="975580"/>
                    <a:pt x="1980837" y="929956"/>
                    <a:pt x="1953405" y="902524"/>
                  </a:cubicBezTo>
                  <a:lnTo>
                    <a:pt x="1952548" y="901666"/>
                  </a:lnTo>
                  <a:cubicBezTo>
                    <a:pt x="1932165" y="881283"/>
                    <a:pt x="1900256" y="877949"/>
                    <a:pt x="1876157" y="893665"/>
                  </a:cubicBezTo>
                  <a:lnTo>
                    <a:pt x="1366475" y="1226088"/>
                  </a:lnTo>
                  <a:lnTo>
                    <a:pt x="286911" y="888617"/>
                  </a:lnTo>
                  <a:lnTo>
                    <a:pt x="2918479" y="213866"/>
                  </a:lnTo>
                  <a:lnTo>
                    <a:pt x="2177814" y="696879"/>
                  </a:lnTo>
                  <a:cubicBezTo>
                    <a:pt x="2145048" y="718310"/>
                    <a:pt x="2140191" y="764411"/>
                    <a:pt x="2167908" y="792034"/>
                  </a:cubicBezTo>
                  <a:cubicBezTo>
                    <a:pt x="2188482" y="812608"/>
                    <a:pt x="2220677" y="816037"/>
                    <a:pt x="2245156" y="800035"/>
                  </a:cubicBezTo>
                  <a:lnTo>
                    <a:pt x="2514809" y="624108"/>
                  </a:lnTo>
                  <a:lnTo>
                    <a:pt x="3124028" y="226820"/>
                  </a:lnTo>
                  <a:lnTo>
                    <a:pt x="2261158" y="2168206"/>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2" name="任意多边形: 形状 41">
              <a:extLst>
                <a:ext uri="{FF2B5EF4-FFF2-40B4-BE49-F238E27FC236}">
                  <a16:creationId xmlns:a16="http://schemas.microsoft.com/office/drawing/2014/main" id="{DBC0F1D5-4A16-E203-5143-E12EE34DEBF4}"/>
                </a:ext>
              </a:extLst>
            </p:cNvPr>
            <p:cNvSpPr/>
            <p:nvPr/>
          </p:nvSpPr>
          <p:spPr>
            <a:xfrm>
              <a:off x="4143375" y="4596573"/>
              <a:ext cx="1026699" cy="123253"/>
            </a:xfrm>
            <a:custGeom>
              <a:avLst/>
              <a:gdLst>
                <a:gd name="connsiteX0" fmla="*/ 965073 w 1026699"/>
                <a:gd name="connsiteY0" fmla="*/ 0 h 123253"/>
                <a:gd name="connsiteX1" fmla="*/ 61627 w 1026699"/>
                <a:gd name="connsiteY1" fmla="*/ 0 h 123253"/>
                <a:gd name="connsiteX2" fmla="*/ 0 w 1026699"/>
                <a:gd name="connsiteY2" fmla="*/ 61627 h 123253"/>
                <a:gd name="connsiteX3" fmla="*/ 61627 w 1026699"/>
                <a:gd name="connsiteY3" fmla="*/ 123254 h 123253"/>
                <a:gd name="connsiteX4" fmla="*/ 965073 w 1026699"/>
                <a:gd name="connsiteY4" fmla="*/ 123254 h 123253"/>
                <a:gd name="connsiteX5" fmla="*/ 1026700 w 1026699"/>
                <a:gd name="connsiteY5" fmla="*/ 61627 h 123253"/>
                <a:gd name="connsiteX6" fmla="*/ 965073 w 1026699"/>
                <a:gd name="connsiteY6" fmla="*/ 0 h 123253"/>
                <a:gd name="connsiteX7" fmla="*/ 965073 w 1026699"/>
                <a:gd name="connsiteY7" fmla="*/ 0 h 123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6699" h="123253">
                  <a:moveTo>
                    <a:pt x="965073" y="0"/>
                  </a:moveTo>
                  <a:lnTo>
                    <a:pt x="61627" y="0"/>
                  </a:lnTo>
                  <a:cubicBezTo>
                    <a:pt x="27623" y="0"/>
                    <a:pt x="0" y="27623"/>
                    <a:pt x="0" y="61627"/>
                  </a:cubicBezTo>
                  <a:cubicBezTo>
                    <a:pt x="0" y="95631"/>
                    <a:pt x="27527" y="123254"/>
                    <a:pt x="61627" y="123254"/>
                  </a:cubicBezTo>
                  <a:lnTo>
                    <a:pt x="965073" y="123254"/>
                  </a:lnTo>
                  <a:cubicBezTo>
                    <a:pt x="999173" y="123254"/>
                    <a:pt x="1026700" y="95631"/>
                    <a:pt x="1026700" y="61627"/>
                  </a:cubicBezTo>
                  <a:cubicBezTo>
                    <a:pt x="1026700" y="27623"/>
                    <a:pt x="999077" y="0"/>
                    <a:pt x="965073" y="0"/>
                  </a:cubicBezTo>
                  <a:lnTo>
                    <a:pt x="965073"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3" name="任意多边形: 形状 42">
              <a:extLst>
                <a:ext uri="{FF2B5EF4-FFF2-40B4-BE49-F238E27FC236}">
                  <a16:creationId xmlns:a16="http://schemas.microsoft.com/office/drawing/2014/main" id="{64ABD594-39D8-958D-56E2-FDC425950D5B}"/>
                </a:ext>
              </a:extLst>
            </p:cNvPr>
            <p:cNvSpPr/>
            <p:nvPr/>
          </p:nvSpPr>
          <p:spPr>
            <a:xfrm>
              <a:off x="7510938" y="5253703"/>
              <a:ext cx="533876" cy="123158"/>
            </a:xfrm>
            <a:custGeom>
              <a:avLst/>
              <a:gdLst>
                <a:gd name="connsiteX0" fmla="*/ 472250 w 533876"/>
                <a:gd name="connsiteY0" fmla="*/ 0 h 123158"/>
                <a:gd name="connsiteX1" fmla="*/ 61532 w 533876"/>
                <a:gd name="connsiteY1" fmla="*/ 0 h 123158"/>
                <a:gd name="connsiteX2" fmla="*/ 0 w 533876"/>
                <a:gd name="connsiteY2" fmla="*/ 61531 h 123158"/>
                <a:gd name="connsiteX3" fmla="*/ 61532 w 533876"/>
                <a:gd name="connsiteY3" fmla="*/ 123158 h 123158"/>
                <a:gd name="connsiteX4" fmla="*/ 472250 w 533876"/>
                <a:gd name="connsiteY4" fmla="*/ 123158 h 123158"/>
                <a:gd name="connsiteX5" fmla="*/ 533876 w 533876"/>
                <a:gd name="connsiteY5" fmla="*/ 61531 h 123158"/>
                <a:gd name="connsiteX6" fmla="*/ 472250 w 533876"/>
                <a:gd name="connsiteY6" fmla="*/ 0 h 123158"/>
                <a:gd name="connsiteX7" fmla="*/ 472250 w 533876"/>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3876" h="123158">
                  <a:moveTo>
                    <a:pt x="472250" y="0"/>
                  </a:moveTo>
                  <a:lnTo>
                    <a:pt x="61532" y="0"/>
                  </a:lnTo>
                  <a:cubicBezTo>
                    <a:pt x="27527" y="0"/>
                    <a:pt x="0" y="27622"/>
                    <a:pt x="0" y="61531"/>
                  </a:cubicBezTo>
                  <a:cubicBezTo>
                    <a:pt x="0" y="95631"/>
                    <a:pt x="27527" y="123158"/>
                    <a:pt x="61532" y="123158"/>
                  </a:cubicBezTo>
                  <a:lnTo>
                    <a:pt x="472250" y="123158"/>
                  </a:lnTo>
                  <a:cubicBezTo>
                    <a:pt x="506254" y="123158"/>
                    <a:pt x="533876" y="95631"/>
                    <a:pt x="533876" y="61531"/>
                  </a:cubicBezTo>
                  <a:cubicBezTo>
                    <a:pt x="533876" y="27527"/>
                    <a:pt x="506254" y="0"/>
                    <a:pt x="472250" y="0"/>
                  </a:cubicBezTo>
                  <a:lnTo>
                    <a:pt x="472250"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4" name="任意多边形: 形状 43">
              <a:extLst>
                <a:ext uri="{FF2B5EF4-FFF2-40B4-BE49-F238E27FC236}">
                  <a16:creationId xmlns:a16="http://schemas.microsoft.com/office/drawing/2014/main" id="{AAA2C0C6-23DE-23C4-8DA2-342E00116E8B}"/>
                </a:ext>
              </a:extLst>
            </p:cNvPr>
            <p:cNvSpPr/>
            <p:nvPr/>
          </p:nvSpPr>
          <p:spPr>
            <a:xfrm>
              <a:off x="5046916" y="5089397"/>
              <a:ext cx="615981" cy="123158"/>
            </a:xfrm>
            <a:custGeom>
              <a:avLst/>
              <a:gdLst>
                <a:gd name="connsiteX0" fmla="*/ 554355 w 615981"/>
                <a:gd name="connsiteY0" fmla="*/ 0 h 123158"/>
                <a:gd name="connsiteX1" fmla="*/ 61531 w 615981"/>
                <a:gd name="connsiteY1" fmla="*/ 0 h 123158"/>
                <a:gd name="connsiteX2" fmla="*/ 0 w 615981"/>
                <a:gd name="connsiteY2" fmla="*/ 61531 h 123158"/>
                <a:gd name="connsiteX3" fmla="*/ 61531 w 615981"/>
                <a:gd name="connsiteY3" fmla="*/ 123158 h 123158"/>
                <a:gd name="connsiteX4" fmla="*/ 554355 w 615981"/>
                <a:gd name="connsiteY4" fmla="*/ 123158 h 123158"/>
                <a:gd name="connsiteX5" fmla="*/ 615982 w 615981"/>
                <a:gd name="connsiteY5" fmla="*/ 61531 h 123158"/>
                <a:gd name="connsiteX6" fmla="*/ 554355 w 615981"/>
                <a:gd name="connsiteY6" fmla="*/ 0 h 123158"/>
                <a:gd name="connsiteX7" fmla="*/ 554355 w 615981"/>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5981" h="123158">
                  <a:moveTo>
                    <a:pt x="554355" y="0"/>
                  </a:moveTo>
                  <a:lnTo>
                    <a:pt x="61531" y="0"/>
                  </a:lnTo>
                  <a:cubicBezTo>
                    <a:pt x="27527" y="0"/>
                    <a:pt x="0" y="27622"/>
                    <a:pt x="0" y="61531"/>
                  </a:cubicBezTo>
                  <a:cubicBezTo>
                    <a:pt x="0" y="95536"/>
                    <a:pt x="27623" y="123158"/>
                    <a:pt x="61531" y="123158"/>
                  </a:cubicBezTo>
                  <a:lnTo>
                    <a:pt x="554355" y="123158"/>
                  </a:lnTo>
                  <a:cubicBezTo>
                    <a:pt x="588359" y="123158"/>
                    <a:pt x="615982" y="95631"/>
                    <a:pt x="615982" y="61531"/>
                  </a:cubicBezTo>
                  <a:cubicBezTo>
                    <a:pt x="615982" y="27527"/>
                    <a:pt x="588359" y="0"/>
                    <a:pt x="554355" y="0"/>
                  </a:cubicBezTo>
                  <a:lnTo>
                    <a:pt x="554355"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sp>
          <p:nvSpPr>
            <p:cNvPr id="45" name="任意多边形: 形状 44">
              <a:extLst>
                <a:ext uri="{FF2B5EF4-FFF2-40B4-BE49-F238E27FC236}">
                  <a16:creationId xmlns:a16="http://schemas.microsoft.com/office/drawing/2014/main" id="{34EDAE7A-3415-5C9B-F98F-77B166B1A49C}"/>
                </a:ext>
              </a:extLst>
            </p:cNvPr>
            <p:cNvSpPr/>
            <p:nvPr/>
          </p:nvSpPr>
          <p:spPr>
            <a:xfrm>
              <a:off x="5868257" y="2789586"/>
              <a:ext cx="451675" cy="123158"/>
            </a:xfrm>
            <a:custGeom>
              <a:avLst/>
              <a:gdLst>
                <a:gd name="connsiteX0" fmla="*/ 390144 w 451675"/>
                <a:gd name="connsiteY0" fmla="*/ 0 h 123158"/>
                <a:gd name="connsiteX1" fmla="*/ 61627 w 451675"/>
                <a:gd name="connsiteY1" fmla="*/ 0 h 123158"/>
                <a:gd name="connsiteX2" fmla="*/ 0 w 451675"/>
                <a:gd name="connsiteY2" fmla="*/ 61627 h 123158"/>
                <a:gd name="connsiteX3" fmla="*/ 61627 w 451675"/>
                <a:gd name="connsiteY3" fmla="*/ 123158 h 123158"/>
                <a:gd name="connsiteX4" fmla="*/ 390144 w 451675"/>
                <a:gd name="connsiteY4" fmla="*/ 123158 h 123158"/>
                <a:gd name="connsiteX5" fmla="*/ 451675 w 451675"/>
                <a:gd name="connsiteY5" fmla="*/ 61627 h 123158"/>
                <a:gd name="connsiteX6" fmla="*/ 390144 w 451675"/>
                <a:gd name="connsiteY6" fmla="*/ 0 h 123158"/>
                <a:gd name="connsiteX7" fmla="*/ 390144 w 451675"/>
                <a:gd name="connsiteY7" fmla="*/ 0 h 123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1675" h="123158">
                  <a:moveTo>
                    <a:pt x="390144" y="0"/>
                  </a:moveTo>
                  <a:lnTo>
                    <a:pt x="61627" y="0"/>
                  </a:lnTo>
                  <a:cubicBezTo>
                    <a:pt x="27527" y="0"/>
                    <a:pt x="0" y="27623"/>
                    <a:pt x="0" y="61627"/>
                  </a:cubicBezTo>
                  <a:cubicBezTo>
                    <a:pt x="0" y="95631"/>
                    <a:pt x="27527" y="123158"/>
                    <a:pt x="61627" y="123158"/>
                  </a:cubicBezTo>
                  <a:lnTo>
                    <a:pt x="390144" y="123158"/>
                  </a:lnTo>
                  <a:cubicBezTo>
                    <a:pt x="424148" y="123158"/>
                    <a:pt x="451675" y="95631"/>
                    <a:pt x="451675" y="61627"/>
                  </a:cubicBezTo>
                  <a:cubicBezTo>
                    <a:pt x="451675" y="27623"/>
                    <a:pt x="424148" y="0"/>
                    <a:pt x="390144" y="0"/>
                  </a:cubicBezTo>
                  <a:lnTo>
                    <a:pt x="390144" y="0"/>
                  </a:ln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endParaRPr>
            </a:p>
          </p:txBody>
        </p:sp>
      </p:grpSp>
      <p:sp>
        <p:nvSpPr>
          <p:cNvPr id="46" name="文本框 45">
            <a:extLst>
              <a:ext uri="{FF2B5EF4-FFF2-40B4-BE49-F238E27FC236}">
                <a16:creationId xmlns:a16="http://schemas.microsoft.com/office/drawing/2014/main" id="{C3392DD7-4321-3099-B390-207CC3CC91C1}"/>
              </a:ext>
            </a:extLst>
          </p:cNvPr>
          <p:cNvSpPr txBox="1"/>
          <p:nvPr/>
        </p:nvSpPr>
        <p:spPr>
          <a:xfrm>
            <a:off x="986589" y="681857"/>
            <a:ext cx="4167302" cy="769441"/>
          </a:xfrm>
          <a:prstGeom prst="rect">
            <a:avLst/>
          </a:prstGeom>
          <a:noFill/>
        </p:spPr>
        <p:txBody>
          <a:bodyPr wrap="square" rtlCol="0">
            <a:spAutoFit/>
          </a:bodyPr>
          <a:lstStyle/>
          <a:p>
            <a:r>
              <a:rPr lang="zh-CN" altLang="en-US" sz="4400" dirty="0">
                <a:latin typeface="+mj-ea"/>
                <a:ea typeface="+mj-ea"/>
              </a:rPr>
              <a:t>这里是标题</a:t>
            </a:r>
          </a:p>
        </p:txBody>
      </p:sp>
      <p:sp>
        <p:nvSpPr>
          <p:cNvPr id="48" name="文本框 47">
            <a:extLst>
              <a:ext uri="{FF2B5EF4-FFF2-40B4-BE49-F238E27FC236}">
                <a16:creationId xmlns:a16="http://schemas.microsoft.com/office/drawing/2014/main" id="{AB155900-625F-AB45-17FD-12867C26C88F}"/>
              </a:ext>
            </a:extLst>
          </p:cNvPr>
          <p:cNvSpPr txBox="1"/>
          <p:nvPr/>
        </p:nvSpPr>
        <p:spPr>
          <a:xfrm>
            <a:off x="5018723" y="4641108"/>
            <a:ext cx="2245072" cy="1352230"/>
          </a:xfrm>
          <a:prstGeom prst="rect">
            <a:avLst/>
          </a:prstGeom>
          <a:noFill/>
        </p:spPr>
        <p:txBody>
          <a:bodyPr wrap="square" rtlCol="0">
            <a:spAutoFit/>
          </a:bodyPr>
          <a:lstStyle>
            <a:defPPr>
              <a:defRPr lang="zh-CN"/>
            </a:defPPr>
            <a:lvl1pPr algn="r">
              <a:lnSpc>
                <a:spcPct val="130000"/>
              </a:lnSpc>
              <a:defRPr sz="1600">
                <a:latin typeface="+mn-ea"/>
              </a:defRPr>
            </a:lvl1pPr>
          </a:lstStyle>
          <a:p>
            <a:pPr algn="ctr"/>
            <a:r>
              <a:rPr lang="zh-CN" altLang="en-US" dirty="0"/>
              <a:t>这里是正文这里是正文这里是正文这里是正文</a:t>
            </a:r>
            <a:endParaRPr lang="en-US" altLang="zh-CN" dirty="0"/>
          </a:p>
          <a:p>
            <a:pPr algn="ctr"/>
            <a:r>
              <a:rPr lang="zh-CN" altLang="en-US" dirty="0"/>
              <a:t>这里是正文这里是正文</a:t>
            </a:r>
            <a:endParaRPr lang="en-US" altLang="zh-CN" dirty="0"/>
          </a:p>
          <a:p>
            <a:pPr algn="ctr"/>
            <a:r>
              <a:rPr lang="zh-CN" altLang="en-US" dirty="0"/>
              <a:t>这里是正文这里是正文</a:t>
            </a:r>
          </a:p>
        </p:txBody>
      </p:sp>
      <p:sp>
        <p:nvSpPr>
          <p:cNvPr id="49" name="文本框 48">
            <a:extLst>
              <a:ext uri="{FF2B5EF4-FFF2-40B4-BE49-F238E27FC236}">
                <a16:creationId xmlns:a16="http://schemas.microsoft.com/office/drawing/2014/main" id="{7B6B97E7-B142-5F1A-3243-1ECA397EA57D}"/>
              </a:ext>
            </a:extLst>
          </p:cNvPr>
          <p:cNvSpPr txBox="1"/>
          <p:nvPr/>
        </p:nvSpPr>
        <p:spPr>
          <a:xfrm>
            <a:off x="8842927" y="4641109"/>
            <a:ext cx="2245072" cy="1352230"/>
          </a:xfrm>
          <a:prstGeom prst="rect">
            <a:avLst/>
          </a:prstGeom>
          <a:noFill/>
        </p:spPr>
        <p:txBody>
          <a:bodyPr wrap="square" rtlCol="0">
            <a:spAutoFit/>
          </a:bodyPr>
          <a:lstStyle>
            <a:defPPr>
              <a:defRPr lang="zh-CN"/>
            </a:defPPr>
            <a:lvl1pPr algn="r">
              <a:lnSpc>
                <a:spcPct val="130000"/>
              </a:lnSpc>
              <a:defRPr sz="1600">
                <a:latin typeface="+mn-ea"/>
              </a:defRPr>
            </a:lvl1pPr>
          </a:lstStyle>
          <a:p>
            <a:pPr algn="ctr"/>
            <a:r>
              <a:rPr lang="zh-CN" altLang="en-US" dirty="0"/>
              <a:t>这里是正文这里是正文这里是正文这里是正文</a:t>
            </a:r>
            <a:endParaRPr lang="en-US" altLang="zh-CN" dirty="0"/>
          </a:p>
          <a:p>
            <a:pPr algn="ctr"/>
            <a:r>
              <a:rPr lang="zh-CN" altLang="en-US" dirty="0"/>
              <a:t>这里是正文这里是正文</a:t>
            </a:r>
            <a:endParaRPr lang="en-US" altLang="zh-CN" dirty="0"/>
          </a:p>
          <a:p>
            <a:pPr algn="ctr"/>
            <a:r>
              <a:rPr lang="zh-CN" altLang="en-US" dirty="0"/>
              <a:t>这里是正文这里是正文</a:t>
            </a:r>
          </a:p>
        </p:txBody>
      </p:sp>
    </p:spTree>
    <p:extLst>
      <p:ext uri="{BB962C8B-B14F-4D97-AF65-F5344CB8AC3E}">
        <p14:creationId xmlns:p14="http://schemas.microsoft.com/office/powerpoint/2010/main" val="25689684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alpha val="20000"/>
          </a:schemeClr>
        </a:solidFill>
        <a:effectLst/>
      </p:bgPr>
    </p:bg>
    <p:spTree>
      <p:nvGrpSpPr>
        <p:cNvPr id="1" name=""/>
        <p:cNvGrpSpPr/>
        <p:nvPr/>
      </p:nvGrpSpPr>
      <p:grpSpPr>
        <a:xfrm>
          <a:off x="0" y="0"/>
          <a:ext cx="0" cy="0"/>
          <a:chOff x="0" y="0"/>
          <a:chExt cx="0" cy="0"/>
        </a:xfrm>
      </p:grpSpPr>
      <p:sp>
        <p:nvSpPr>
          <p:cNvPr id="16" name="六边形 15">
            <a:extLst>
              <a:ext uri="{FF2B5EF4-FFF2-40B4-BE49-F238E27FC236}">
                <a16:creationId xmlns:a16="http://schemas.microsoft.com/office/drawing/2014/main" id="{DD40FEB7-05CA-960E-0C7C-9E4FB9E69DA3}"/>
              </a:ext>
            </a:extLst>
          </p:cNvPr>
          <p:cNvSpPr/>
          <p:nvPr/>
        </p:nvSpPr>
        <p:spPr>
          <a:xfrm rot="5400000" flipV="1">
            <a:off x="978494" y="2210214"/>
            <a:ext cx="2755747" cy="2375644"/>
          </a:xfrm>
          <a:prstGeom prst="hexagon">
            <a:avLst/>
          </a:prstGeom>
          <a:noFill/>
          <a:ln>
            <a:solidFill>
              <a:schemeClr val="accent4">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a:extLst>
              <a:ext uri="{FF2B5EF4-FFF2-40B4-BE49-F238E27FC236}">
                <a16:creationId xmlns:a16="http://schemas.microsoft.com/office/drawing/2014/main" id="{BDBD0501-A44E-8E07-65E6-EAC57B6330D7}"/>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376364" y="2261234"/>
            <a:ext cx="1960008" cy="2273609"/>
          </a:xfrm>
          <a:custGeom>
            <a:avLst/>
            <a:gdLst>
              <a:gd name="connsiteX0" fmla="*/ 980004 w 1960008"/>
              <a:gd name="connsiteY0" fmla="*/ 0 h 2273609"/>
              <a:gd name="connsiteX1" fmla="*/ 1960008 w 1960008"/>
              <a:gd name="connsiteY1" fmla="*/ 490002 h 2273609"/>
              <a:gd name="connsiteX2" fmla="*/ 1960008 w 1960008"/>
              <a:gd name="connsiteY2" fmla="*/ 1783606 h 2273609"/>
              <a:gd name="connsiteX3" fmla="*/ 1960008 w 1960008"/>
              <a:gd name="connsiteY3" fmla="*/ 1783607 h 2273609"/>
              <a:gd name="connsiteX4" fmla="*/ 980004 w 1960008"/>
              <a:gd name="connsiteY4" fmla="*/ 2273609 h 2273609"/>
              <a:gd name="connsiteX5" fmla="*/ 0 w 1960008"/>
              <a:gd name="connsiteY5" fmla="*/ 1783607 h 2273609"/>
              <a:gd name="connsiteX6" fmla="*/ 0 w 1960008"/>
              <a:gd name="connsiteY6" fmla="*/ 1783606 h 2273609"/>
              <a:gd name="connsiteX7" fmla="*/ 0 w 1960008"/>
              <a:gd name="connsiteY7" fmla="*/ 490002 h 2273609"/>
              <a:gd name="connsiteX8" fmla="*/ 980004 w 1960008"/>
              <a:gd name="connsiteY8" fmla="*/ 0 h 2273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0008" h="2273609">
                <a:moveTo>
                  <a:pt x="980004" y="0"/>
                </a:moveTo>
                <a:lnTo>
                  <a:pt x="1960008" y="490002"/>
                </a:lnTo>
                <a:lnTo>
                  <a:pt x="1960008" y="1783606"/>
                </a:lnTo>
                <a:lnTo>
                  <a:pt x="1960008" y="1783607"/>
                </a:lnTo>
                <a:lnTo>
                  <a:pt x="980004" y="2273609"/>
                </a:lnTo>
                <a:lnTo>
                  <a:pt x="0" y="1783607"/>
                </a:lnTo>
                <a:lnTo>
                  <a:pt x="0" y="1783606"/>
                </a:lnTo>
                <a:lnTo>
                  <a:pt x="0" y="490002"/>
                </a:lnTo>
                <a:lnTo>
                  <a:pt x="980004" y="0"/>
                </a:lnTo>
                <a:close/>
              </a:path>
            </a:pathLst>
          </a:custGeom>
        </p:spPr>
      </p:pic>
      <p:pic>
        <p:nvPicPr>
          <p:cNvPr id="67" name="图片 66">
            <a:extLst>
              <a:ext uri="{FF2B5EF4-FFF2-40B4-BE49-F238E27FC236}">
                <a16:creationId xmlns:a16="http://schemas.microsoft.com/office/drawing/2014/main" id="{2002ABEE-3E3D-D5BC-CB43-AEB5F302C75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12291" y="1440911"/>
            <a:ext cx="2391635" cy="3482046"/>
          </a:xfrm>
          <a:custGeom>
            <a:avLst/>
            <a:gdLst>
              <a:gd name="connsiteX0" fmla="*/ 2391635 w 2391635"/>
              <a:gd name="connsiteY0" fmla="*/ 3427832 h 3482046"/>
              <a:gd name="connsiteX1" fmla="*/ 2391635 w 2391635"/>
              <a:gd name="connsiteY1" fmla="*/ 3482046 h 3482046"/>
              <a:gd name="connsiteX2" fmla="*/ 2283208 w 2391635"/>
              <a:gd name="connsiteY2" fmla="*/ 3482046 h 3482046"/>
              <a:gd name="connsiteX3" fmla="*/ 0 w 2391635"/>
              <a:gd name="connsiteY3" fmla="*/ 0 h 3482046"/>
              <a:gd name="connsiteX4" fmla="*/ 2391635 w 2391635"/>
              <a:gd name="connsiteY4" fmla="*/ 0 h 3482046"/>
              <a:gd name="connsiteX5" fmla="*/ 2391635 w 2391635"/>
              <a:gd name="connsiteY5" fmla="*/ 1700397 h 3482046"/>
              <a:gd name="connsiteX6" fmla="*/ 2200276 w 2391635"/>
              <a:gd name="connsiteY6" fmla="*/ 1604717 h 3482046"/>
              <a:gd name="connsiteX7" fmla="*/ 2200276 w 2391635"/>
              <a:gd name="connsiteY7" fmla="*/ 1310324 h 3482046"/>
              <a:gd name="connsiteX8" fmla="*/ 1220272 w 2391635"/>
              <a:gd name="connsiteY8" fmla="*/ 820322 h 3482046"/>
              <a:gd name="connsiteX9" fmla="*/ 240268 w 2391635"/>
              <a:gd name="connsiteY9" fmla="*/ 1310324 h 3482046"/>
              <a:gd name="connsiteX10" fmla="*/ 240268 w 2391635"/>
              <a:gd name="connsiteY10" fmla="*/ 1747767 h 3482046"/>
              <a:gd name="connsiteX11" fmla="*/ 175500 w 2391635"/>
              <a:gd name="connsiteY11" fmla="*/ 1780152 h 3482046"/>
              <a:gd name="connsiteX12" fmla="*/ 175500 w 2391635"/>
              <a:gd name="connsiteY12" fmla="*/ 3348078 h 3482046"/>
              <a:gd name="connsiteX13" fmla="*/ 443436 w 2391635"/>
              <a:gd name="connsiteY13" fmla="*/ 3482046 h 3482046"/>
              <a:gd name="connsiteX14" fmla="*/ 0 w 2391635"/>
              <a:gd name="connsiteY14" fmla="*/ 3482046 h 3482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91635" h="3482046">
                <a:moveTo>
                  <a:pt x="2391635" y="3427832"/>
                </a:moveTo>
                <a:lnTo>
                  <a:pt x="2391635" y="3482046"/>
                </a:lnTo>
                <a:lnTo>
                  <a:pt x="2283208" y="3482046"/>
                </a:lnTo>
                <a:close/>
                <a:moveTo>
                  <a:pt x="0" y="0"/>
                </a:moveTo>
                <a:lnTo>
                  <a:pt x="2391635" y="0"/>
                </a:lnTo>
                <a:lnTo>
                  <a:pt x="2391635" y="1700397"/>
                </a:lnTo>
                <a:lnTo>
                  <a:pt x="2200276" y="1604717"/>
                </a:lnTo>
                <a:lnTo>
                  <a:pt x="2200276" y="1310324"/>
                </a:lnTo>
                <a:lnTo>
                  <a:pt x="1220272" y="820322"/>
                </a:lnTo>
                <a:lnTo>
                  <a:pt x="240268" y="1310324"/>
                </a:lnTo>
                <a:lnTo>
                  <a:pt x="240268" y="1747767"/>
                </a:lnTo>
                <a:lnTo>
                  <a:pt x="175500" y="1780152"/>
                </a:lnTo>
                <a:lnTo>
                  <a:pt x="175500" y="3348078"/>
                </a:lnTo>
                <a:lnTo>
                  <a:pt x="443436" y="3482046"/>
                </a:lnTo>
                <a:lnTo>
                  <a:pt x="0" y="3482046"/>
                </a:lnTo>
                <a:close/>
              </a:path>
            </a:pathLst>
          </a:custGeom>
        </p:spPr>
      </p:pic>
      <p:pic>
        <p:nvPicPr>
          <p:cNvPr id="57" name="图片 56">
            <a:extLst>
              <a:ext uri="{FF2B5EF4-FFF2-40B4-BE49-F238E27FC236}">
                <a16:creationId xmlns:a16="http://schemas.microsoft.com/office/drawing/2014/main" id="{E448CA84-77AD-EE54-2904-AB44594323C9}"/>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376364" y="2261233"/>
            <a:ext cx="1960008" cy="490003"/>
          </a:xfrm>
          <a:custGeom>
            <a:avLst/>
            <a:gdLst>
              <a:gd name="connsiteX0" fmla="*/ 980004 w 1960008"/>
              <a:gd name="connsiteY0" fmla="*/ 0 h 490003"/>
              <a:gd name="connsiteX1" fmla="*/ 1960008 w 1960008"/>
              <a:gd name="connsiteY1" fmla="*/ 490002 h 490003"/>
              <a:gd name="connsiteX2" fmla="*/ 1960008 w 1960008"/>
              <a:gd name="connsiteY2" fmla="*/ 490003 h 490003"/>
              <a:gd name="connsiteX3" fmla="*/ 980004 w 1960008"/>
              <a:gd name="connsiteY3" fmla="*/ 1 h 490003"/>
              <a:gd name="connsiteX4" fmla="*/ 0 w 1960008"/>
              <a:gd name="connsiteY4" fmla="*/ 490003 h 490003"/>
              <a:gd name="connsiteX5" fmla="*/ 0 w 1960008"/>
              <a:gd name="connsiteY5" fmla="*/ 490002 h 490003"/>
              <a:gd name="connsiteX6" fmla="*/ 980004 w 1960008"/>
              <a:gd name="connsiteY6" fmla="*/ 0 h 49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0008" h="490003">
                <a:moveTo>
                  <a:pt x="980004" y="0"/>
                </a:moveTo>
                <a:lnTo>
                  <a:pt x="1960008" y="490002"/>
                </a:lnTo>
                <a:lnTo>
                  <a:pt x="1960008" y="490003"/>
                </a:lnTo>
                <a:lnTo>
                  <a:pt x="980004" y="1"/>
                </a:lnTo>
                <a:lnTo>
                  <a:pt x="0" y="490003"/>
                </a:lnTo>
                <a:lnTo>
                  <a:pt x="0" y="490002"/>
                </a:lnTo>
                <a:lnTo>
                  <a:pt x="980004" y="0"/>
                </a:lnTo>
                <a:close/>
              </a:path>
            </a:pathLst>
          </a:custGeom>
        </p:spPr>
      </p:pic>
      <p:pic>
        <p:nvPicPr>
          <p:cNvPr id="56" name="图片 55">
            <a:extLst>
              <a:ext uri="{FF2B5EF4-FFF2-40B4-BE49-F238E27FC236}">
                <a16:creationId xmlns:a16="http://schemas.microsoft.com/office/drawing/2014/main" id="{2CAF1C23-30E1-A708-54E8-EBD7502CBEC2}"/>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376364" y="4044840"/>
            <a:ext cx="1960008" cy="490003"/>
          </a:xfrm>
          <a:custGeom>
            <a:avLst/>
            <a:gdLst>
              <a:gd name="connsiteX0" fmla="*/ 0 w 1960008"/>
              <a:gd name="connsiteY0" fmla="*/ 0 h 490003"/>
              <a:gd name="connsiteX1" fmla="*/ 980004 w 1960008"/>
              <a:gd name="connsiteY1" fmla="*/ 490002 h 490003"/>
              <a:gd name="connsiteX2" fmla="*/ 1960008 w 1960008"/>
              <a:gd name="connsiteY2" fmla="*/ 0 h 490003"/>
              <a:gd name="connsiteX3" fmla="*/ 1960008 w 1960008"/>
              <a:gd name="connsiteY3" fmla="*/ 1 h 490003"/>
              <a:gd name="connsiteX4" fmla="*/ 980004 w 1960008"/>
              <a:gd name="connsiteY4" fmla="*/ 490003 h 490003"/>
              <a:gd name="connsiteX5" fmla="*/ 0 w 1960008"/>
              <a:gd name="connsiteY5" fmla="*/ 1 h 490003"/>
              <a:gd name="connsiteX6" fmla="*/ 0 w 1960008"/>
              <a:gd name="connsiteY6" fmla="*/ 0 h 49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0008" h="490003">
                <a:moveTo>
                  <a:pt x="0" y="0"/>
                </a:moveTo>
                <a:lnTo>
                  <a:pt x="980004" y="490002"/>
                </a:lnTo>
                <a:lnTo>
                  <a:pt x="1960008" y="0"/>
                </a:lnTo>
                <a:lnTo>
                  <a:pt x="1960008" y="1"/>
                </a:lnTo>
                <a:lnTo>
                  <a:pt x="980004" y="490003"/>
                </a:lnTo>
                <a:lnTo>
                  <a:pt x="0" y="1"/>
                </a:lnTo>
                <a:lnTo>
                  <a:pt x="0" y="0"/>
                </a:lnTo>
                <a:close/>
              </a:path>
            </a:pathLst>
          </a:custGeom>
        </p:spPr>
      </p:pic>
      <p:sp>
        <p:nvSpPr>
          <p:cNvPr id="11" name="六边形 10">
            <a:extLst>
              <a:ext uri="{FF2B5EF4-FFF2-40B4-BE49-F238E27FC236}">
                <a16:creationId xmlns:a16="http://schemas.microsoft.com/office/drawing/2014/main" id="{00A96A8F-419B-1584-2371-94A656DD9378}"/>
              </a:ext>
            </a:extLst>
          </p:cNvPr>
          <p:cNvSpPr/>
          <p:nvPr/>
        </p:nvSpPr>
        <p:spPr>
          <a:xfrm rot="5400000" flipV="1">
            <a:off x="1219563" y="2418032"/>
            <a:ext cx="2273609" cy="1960008"/>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a:extLst>
              <a:ext uri="{FF2B5EF4-FFF2-40B4-BE49-F238E27FC236}">
                <a16:creationId xmlns:a16="http://schemas.microsoft.com/office/drawing/2014/main" id="{B1D9241A-ADBF-E672-90F2-DB6AED2D99A2}"/>
              </a:ext>
            </a:extLst>
          </p:cNvPr>
          <p:cNvSpPr/>
          <p:nvPr/>
        </p:nvSpPr>
        <p:spPr>
          <a:xfrm rot="5400000" flipV="1">
            <a:off x="5004917" y="2418031"/>
            <a:ext cx="2273609" cy="1960008"/>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六边形 12">
            <a:extLst>
              <a:ext uri="{FF2B5EF4-FFF2-40B4-BE49-F238E27FC236}">
                <a16:creationId xmlns:a16="http://schemas.microsoft.com/office/drawing/2014/main" id="{5A513E63-3DE0-A0C2-C7EB-4FFD32DCC864}"/>
              </a:ext>
            </a:extLst>
          </p:cNvPr>
          <p:cNvSpPr/>
          <p:nvPr/>
        </p:nvSpPr>
        <p:spPr>
          <a:xfrm rot="5400000" flipV="1">
            <a:off x="8790270" y="2418033"/>
            <a:ext cx="2273609" cy="1960008"/>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六边形 16">
            <a:extLst>
              <a:ext uri="{FF2B5EF4-FFF2-40B4-BE49-F238E27FC236}">
                <a16:creationId xmlns:a16="http://schemas.microsoft.com/office/drawing/2014/main" id="{081AA1F8-270E-96AA-AE63-7DA74ECEA54E}"/>
              </a:ext>
            </a:extLst>
          </p:cNvPr>
          <p:cNvSpPr/>
          <p:nvPr/>
        </p:nvSpPr>
        <p:spPr>
          <a:xfrm rot="5400000" flipV="1">
            <a:off x="4752131" y="2210215"/>
            <a:ext cx="2755747" cy="2375644"/>
          </a:xfrm>
          <a:prstGeom prst="hexagon">
            <a:avLst/>
          </a:prstGeom>
          <a:noFill/>
          <a:ln>
            <a:solidFill>
              <a:schemeClr val="accent4">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六边形 17">
            <a:extLst>
              <a:ext uri="{FF2B5EF4-FFF2-40B4-BE49-F238E27FC236}">
                <a16:creationId xmlns:a16="http://schemas.microsoft.com/office/drawing/2014/main" id="{5D1B9119-A776-4B83-56E3-7D300F7FECCB}"/>
              </a:ext>
            </a:extLst>
          </p:cNvPr>
          <p:cNvSpPr/>
          <p:nvPr/>
        </p:nvSpPr>
        <p:spPr>
          <a:xfrm rot="5400000" flipV="1">
            <a:off x="8525768" y="2210216"/>
            <a:ext cx="2755747" cy="2375644"/>
          </a:xfrm>
          <a:prstGeom prst="hexagon">
            <a:avLst/>
          </a:prstGeom>
          <a:noFill/>
          <a:ln>
            <a:solidFill>
              <a:schemeClr val="accent4">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3BB31934-F45F-FCA7-8C01-EAA2F56685E8}"/>
              </a:ext>
            </a:extLst>
          </p:cNvPr>
          <p:cNvSpPr txBox="1"/>
          <p:nvPr/>
        </p:nvSpPr>
        <p:spPr>
          <a:xfrm>
            <a:off x="1376363" y="5016979"/>
            <a:ext cx="1913021" cy="400110"/>
          </a:xfrm>
          <a:prstGeom prst="rect">
            <a:avLst/>
          </a:prstGeom>
          <a:noFill/>
        </p:spPr>
        <p:txBody>
          <a:bodyPr wrap="square" rtlCol="0">
            <a:spAutoFit/>
          </a:bodyPr>
          <a:lstStyle/>
          <a:p>
            <a:pPr algn="ctr"/>
            <a:r>
              <a:rPr lang="en-US" altLang="zh-CN" sz="2000" dirty="0">
                <a:latin typeface="+mj-ea"/>
                <a:ea typeface="+mj-ea"/>
              </a:rPr>
              <a:t>JENNY</a:t>
            </a:r>
            <a:endParaRPr lang="zh-CN" altLang="en-US" sz="2000" dirty="0">
              <a:latin typeface="+mj-ea"/>
              <a:ea typeface="+mj-ea"/>
            </a:endParaRPr>
          </a:p>
        </p:txBody>
      </p:sp>
      <p:sp>
        <p:nvSpPr>
          <p:cNvPr id="22" name="文本框 21">
            <a:extLst>
              <a:ext uri="{FF2B5EF4-FFF2-40B4-BE49-F238E27FC236}">
                <a16:creationId xmlns:a16="http://schemas.microsoft.com/office/drawing/2014/main" id="{FF59D61F-30F6-102F-9213-32952E39EFBF}"/>
              </a:ext>
            </a:extLst>
          </p:cNvPr>
          <p:cNvSpPr txBox="1"/>
          <p:nvPr/>
        </p:nvSpPr>
        <p:spPr>
          <a:xfrm>
            <a:off x="1436659" y="5501492"/>
            <a:ext cx="1729577" cy="830997"/>
          </a:xfrm>
          <a:prstGeom prst="rect">
            <a:avLst/>
          </a:prstGeom>
          <a:noFill/>
        </p:spPr>
        <p:txBody>
          <a:bodyPr wrap="square" rtlCol="0">
            <a:spAutoFit/>
          </a:bodyPr>
          <a:lstStyle>
            <a:defPPr>
              <a:defRPr lang="zh-CN"/>
            </a:defPPr>
            <a:lvl1pPr algn="r">
              <a:lnSpc>
                <a:spcPct val="130000"/>
              </a:lnSpc>
              <a:defRPr sz="1600">
                <a:latin typeface="+mn-ea"/>
              </a:defRPr>
            </a:lvl1pPr>
          </a:lstStyle>
          <a:p>
            <a:pPr algn="ctr"/>
            <a:r>
              <a:rPr lang="zh-CN" altLang="en-US" dirty="0"/>
              <a:t>这里是正文这里是正文这里是正文这里是正文</a:t>
            </a:r>
          </a:p>
        </p:txBody>
      </p:sp>
      <p:sp>
        <p:nvSpPr>
          <p:cNvPr id="23" name="文本框 22">
            <a:extLst>
              <a:ext uri="{FF2B5EF4-FFF2-40B4-BE49-F238E27FC236}">
                <a16:creationId xmlns:a16="http://schemas.microsoft.com/office/drawing/2014/main" id="{7AC144AC-6A0C-4280-7869-1C3A718B0B5A}"/>
              </a:ext>
            </a:extLst>
          </p:cNvPr>
          <p:cNvSpPr txBox="1"/>
          <p:nvPr/>
        </p:nvSpPr>
        <p:spPr>
          <a:xfrm>
            <a:off x="5208705" y="5016979"/>
            <a:ext cx="1913021" cy="400110"/>
          </a:xfrm>
          <a:prstGeom prst="rect">
            <a:avLst/>
          </a:prstGeom>
          <a:noFill/>
        </p:spPr>
        <p:txBody>
          <a:bodyPr wrap="square" rtlCol="0">
            <a:spAutoFit/>
          </a:bodyPr>
          <a:lstStyle/>
          <a:p>
            <a:pPr algn="ctr"/>
            <a:r>
              <a:rPr lang="en-US" altLang="zh-CN" sz="2000" dirty="0">
                <a:latin typeface="+mj-ea"/>
                <a:ea typeface="+mj-ea"/>
              </a:rPr>
              <a:t>HALEAN</a:t>
            </a:r>
            <a:endParaRPr lang="zh-CN" altLang="en-US" sz="2000" dirty="0">
              <a:latin typeface="+mj-ea"/>
              <a:ea typeface="+mj-ea"/>
            </a:endParaRPr>
          </a:p>
        </p:txBody>
      </p:sp>
      <p:sp>
        <p:nvSpPr>
          <p:cNvPr id="24" name="文本框 23">
            <a:extLst>
              <a:ext uri="{FF2B5EF4-FFF2-40B4-BE49-F238E27FC236}">
                <a16:creationId xmlns:a16="http://schemas.microsoft.com/office/drawing/2014/main" id="{99F092F5-5443-2555-8617-3F2B07108222}"/>
              </a:ext>
            </a:extLst>
          </p:cNvPr>
          <p:cNvSpPr txBox="1"/>
          <p:nvPr/>
        </p:nvSpPr>
        <p:spPr>
          <a:xfrm>
            <a:off x="5269001" y="5501492"/>
            <a:ext cx="1729577" cy="830997"/>
          </a:xfrm>
          <a:prstGeom prst="rect">
            <a:avLst/>
          </a:prstGeom>
          <a:noFill/>
        </p:spPr>
        <p:txBody>
          <a:bodyPr wrap="square" rtlCol="0">
            <a:spAutoFit/>
          </a:bodyPr>
          <a:lstStyle>
            <a:defPPr>
              <a:defRPr lang="zh-CN"/>
            </a:defPPr>
            <a:lvl1pPr algn="r">
              <a:lnSpc>
                <a:spcPct val="130000"/>
              </a:lnSpc>
              <a:defRPr sz="1600">
                <a:latin typeface="+mn-ea"/>
              </a:defRPr>
            </a:lvl1pPr>
          </a:lstStyle>
          <a:p>
            <a:pPr algn="ctr"/>
            <a:r>
              <a:rPr lang="zh-CN" altLang="en-US" dirty="0"/>
              <a:t>这里是正文这里是正文这里是正文这里是正文</a:t>
            </a:r>
          </a:p>
        </p:txBody>
      </p:sp>
      <p:sp>
        <p:nvSpPr>
          <p:cNvPr id="27" name="文本框 26">
            <a:extLst>
              <a:ext uri="{FF2B5EF4-FFF2-40B4-BE49-F238E27FC236}">
                <a16:creationId xmlns:a16="http://schemas.microsoft.com/office/drawing/2014/main" id="{59C08380-3B1E-84F0-21F9-00906CB9E68B}"/>
              </a:ext>
            </a:extLst>
          </p:cNvPr>
          <p:cNvSpPr txBox="1"/>
          <p:nvPr/>
        </p:nvSpPr>
        <p:spPr>
          <a:xfrm>
            <a:off x="9041047" y="5016979"/>
            <a:ext cx="1913021" cy="400110"/>
          </a:xfrm>
          <a:prstGeom prst="rect">
            <a:avLst/>
          </a:prstGeom>
          <a:noFill/>
        </p:spPr>
        <p:txBody>
          <a:bodyPr wrap="square" rtlCol="0">
            <a:spAutoFit/>
          </a:bodyPr>
          <a:lstStyle/>
          <a:p>
            <a:pPr algn="ctr"/>
            <a:r>
              <a:rPr lang="en-US" altLang="zh-CN" sz="2000" dirty="0">
                <a:latin typeface="+mj-ea"/>
                <a:ea typeface="+mj-ea"/>
              </a:rPr>
              <a:t>JAMES</a:t>
            </a:r>
            <a:endParaRPr lang="zh-CN" altLang="en-US" sz="2000" dirty="0">
              <a:latin typeface="+mj-ea"/>
              <a:ea typeface="+mj-ea"/>
            </a:endParaRPr>
          </a:p>
        </p:txBody>
      </p:sp>
      <p:sp>
        <p:nvSpPr>
          <p:cNvPr id="30" name="文本框 29">
            <a:extLst>
              <a:ext uri="{FF2B5EF4-FFF2-40B4-BE49-F238E27FC236}">
                <a16:creationId xmlns:a16="http://schemas.microsoft.com/office/drawing/2014/main" id="{0987AF00-4C0F-6D19-F51E-5936F1929D71}"/>
              </a:ext>
            </a:extLst>
          </p:cNvPr>
          <p:cNvSpPr txBox="1"/>
          <p:nvPr/>
        </p:nvSpPr>
        <p:spPr>
          <a:xfrm>
            <a:off x="9101343" y="5501492"/>
            <a:ext cx="1729577" cy="830997"/>
          </a:xfrm>
          <a:prstGeom prst="rect">
            <a:avLst/>
          </a:prstGeom>
          <a:noFill/>
        </p:spPr>
        <p:txBody>
          <a:bodyPr wrap="square" rtlCol="0">
            <a:spAutoFit/>
          </a:bodyPr>
          <a:lstStyle>
            <a:defPPr>
              <a:defRPr lang="zh-CN"/>
            </a:defPPr>
            <a:lvl1pPr algn="r">
              <a:lnSpc>
                <a:spcPct val="130000"/>
              </a:lnSpc>
              <a:defRPr sz="1600">
                <a:latin typeface="+mn-ea"/>
              </a:defRPr>
            </a:lvl1pPr>
          </a:lstStyle>
          <a:p>
            <a:pPr algn="ctr"/>
            <a:r>
              <a:rPr lang="zh-CN" altLang="en-US" dirty="0"/>
              <a:t>这里是正文这里是正文这里是正文这里是正文</a:t>
            </a:r>
          </a:p>
        </p:txBody>
      </p:sp>
      <p:sp>
        <p:nvSpPr>
          <p:cNvPr id="29" name="文本框 28">
            <a:extLst>
              <a:ext uri="{FF2B5EF4-FFF2-40B4-BE49-F238E27FC236}">
                <a16:creationId xmlns:a16="http://schemas.microsoft.com/office/drawing/2014/main" id="{33AA062A-EF44-404C-232A-F1D4BE44F8AB}"/>
              </a:ext>
            </a:extLst>
          </p:cNvPr>
          <p:cNvSpPr txBox="1"/>
          <p:nvPr/>
        </p:nvSpPr>
        <p:spPr>
          <a:xfrm>
            <a:off x="986589" y="681857"/>
            <a:ext cx="4167302" cy="769441"/>
          </a:xfrm>
          <a:prstGeom prst="rect">
            <a:avLst/>
          </a:prstGeom>
          <a:noFill/>
        </p:spPr>
        <p:txBody>
          <a:bodyPr wrap="square" rtlCol="0">
            <a:spAutoFit/>
          </a:bodyPr>
          <a:lstStyle/>
          <a:p>
            <a:r>
              <a:rPr lang="zh-CN" altLang="en-US" sz="4400" dirty="0">
                <a:latin typeface="+mj-ea"/>
                <a:ea typeface="+mj-ea"/>
              </a:rPr>
              <a:t>团队介绍</a:t>
            </a:r>
          </a:p>
        </p:txBody>
      </p:sp>
      <p:sp>
        <p:nvSpPr>
          <p:cNvPr id="49" name="六边形 48">
            <a:extLst>
              <a:ext uri="{FF2B5EF4-FFF2-40B4-BE49-F238E27FC236}">
                <a16:creationId xmlns:a16="http://schemas.microsoft.com/office/drawing/2014/main" id="{06B75CDB-79D2-B67C-E452-E1C1402B5A6E}"/>
              </a:ext>
            </a:extLst>
          </p:cNvPr>
          <p:cNvSpPr/>
          <p:nvPr/>
        </p:nvSpPr>
        <p:spPr>
          <a:xfrm rot="5400000" flipV="1">
            <a:off x="5004917" y="2418031"/>
            <a:ext cx="2273609" cy="1960008"/>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六边形 49">
            <a:extLst>
              <a:ext uri="{FF2B5EF4-FFF2-40B4-BE49-F238E27FC236}">
                <a16:creationId xmlns:a16="http://schemas.microsoft.com/office/drawing/2014/main" id="{C859090F-BC43-27A0-FDA4-B0C37B80DE95}"/>
              </a:ext>
            </a:extLst>
          </p:cNvPr>
          <p:cNvSpPr/>
          <p:nvPr/>
        </p:nvSpPr>
        <p:spPr>
          <a:xfrm rot="5400000" flipV="1">
            <a:off x="8790270" y="2418033"/>
            <a:ext cx="2273609" cy="1960008"/>
          </a:xfrm>
          <a:prstGeom prst="hexagon">
            <a:avLst/>
          </a:prstGeom>
          <a:gradFill flip="none" rotWithShape="1">
            <a:gsLst>
              <a:gs pos="0">
                <a:schemeClr val="accent5"/>
              </a:gs>
              <a:gs pos="100000">
                <a:schemeClr val="accent4">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 name="图片 61">
            <a:extLst>
              <a:ext uri="{FF2B5EF4-FFF2-40B4-BE49-F238E27FC236}">
                <a16:creationId xmlns:a16="http://schemas.microsoft.com/office/drawing/2014/main" id="{03A7F284-BF26-FAC1-11FB-424F0612C16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363768" y="2255683"/>
            <a:ext cx="1960008" cy="2273609"/>
          </a:xfrm>
          <a:custGeom>
            <a:avLst/>
            <a:gdLst>
              <a:gd name="connsiteX0" fmla="*/ 980004 w 1960008"/>
              <a:gd name="connsiteY0" fmla="*/ 0 h 2273609"/>
              <a:gd name="connsiteX1" fmla="*/ 1960008 w 1960008"/>
              <a:gd name="connsiteY1" fmla="*/ 490002 h 2273609"/>
              <a:gd name="connsiteX2" fmla="*/ 1960008 w 1960008"/>
              <a:gd name="connsiteY2" fmla="*/ 490002 h 2273609"/>
              <a:gd name="connsiteX3" fmla="*/ 980004 w 1960008"/>
              <a:gd name="connsiteY3" fmla="*/ 0 h 2273609"/>
              <a:gd name="connsiteX4" fmla="*/ 0 w 1960008"/>
              <a:gd name="connsiteY4" fmla="*/ 490002 h 2273609"/>
              <a:gd name="connsiteX5" fmla="*/ 0 w 1960008"/>
              <a:gd name="connsiteY5" fmla="*/ 490003 h 2273609"/>
              <a:gd name="connsiteX6" fmla="*/ 980004 w 1960008"/>
              <a:gd name="connsiteY6" fmla="*/ 1 h 2273609"/>
              <a:gd name="connsiteX7" fmla="*/ 1960008 w 1960008"/>
              <a:gd name="connsiteY7" fmla="*/ 490003 h 2273609"/>
              <a:gd name="connsiteX8" fmla="*/ 1960008 w 1960008"/>
              <a:gd name="connsiteY8" fmla="*/ 1783607 h 2273609"/>
              <a:gd name="connsiteX9" fmla="*/ 980004 w 1960008"/>
              <a:gd name="connsiteY9" fmla="*/ 2273609 h 2273609"/>
              <a:gd name="connsiteX10" fmla="*/ 0 w 1960008"/>
              <a:gd name="connsiteY10" fmla="*/ 1783607 h 2273609"/>
              <a:gd name="connsiteX11" fmla="*/ 0 w 1960008"/>
              <a:gd name="connsiteY11" fmla="*/ 490002 h 2273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60008" h="2273609">
                <a:moveTo>
                  <a:pt x="980004" y="0"/>
                </a:moveTo>
                <a:lnTo>
                  <a:pt x="1960008" y="490002"/>
                </a:lnTo>
                <a:lnTo>
                  <a:pt x="1960008" y="490002"/>
                </a:lnTo>
                <a:lnTo>
                  <a:pt x="980004" y="0"/>
                </a:lnTo>
                <a:lnTo>
                  <a:pt x="0" y="490002"/>
                </a:lnTo>
                <a:lnTo>
                  <a:pt x="0" y="490003"/>
                </a:lnTo>
                <a:lnTo>
                  <a:pt x="980004" y="1"/>
                </a:lnTo>
                <a:lnTo>
                  <a:pt x="1960008" y="490003"/>
                </a:lnTo>
                <a:lnTo>
                  <a:pt x="1960008" y="1783607"/>
                </a:lnTo>
                <a:lnTo>
                  <a:pt x="980004" y="2273609"/>
                </a:lnTo>
                <a:lnTo>
                  <a:pt x="0" y="1783607"/>
                </a:lnTo>
                <a:lnTo>
                  <a:pt x="0" y="490002"/>
                </a:lnTo>
                <a:close/>
              </a:path>
            </a:pathLst>
          </a:custGeom>
        </p:spPr>
      </p:pic>
      <p:grpSp>
        <p:nvGrpSpPr>
          <p:cNvPr id="5" name="组合 4">
            <a:extLst>
              <a:ext uri="{FF2B5EF4-FFF2-40B4-BE49-F238E27FC236}">
                <a16:creationId xmlns:a16="http://schemas.microsoft.com/office/drawing/2014/main" id="{ECC391E8-1221-7101-8BE3-EEB459D789E4}"/>
              </a:ext>
            </a:extLst>
          </p:cNvPr>
          <p:cNvGrpSpPr/>
          <p:nvPr/>
        </p:nvGrpSpPr>
        <p:grpSpPr>
          <a:xfrm>
            <a:off x="4977177" y="1445718"/>
            <a:ext cx="2691349" cy="3083574"/>
            <a:chOff x="4913883" y="1425556"/>
            <a:chExt cx="2691349" cy="3083574"/>
          </a:xfrm>
        </p:grpSpPr>
        <p:pic>
          <p:nvPicPr>
            <p:cNvPr id="70" name="图片 69">
              <a:extLst>
                <a:ext uri="{FF2B5EF4-FFF2-40B4-BE49-F238E27FC236}">
                  <a16:creationId xmlns:a16="http://schemas.microsoft.com/office/drawing/2014/main" id="{64A226CD-3440-BAEB-1C6C-7CF126300063}"/>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5093564" y="2235521"/>
              <a:ext cx="1960008" cy="2273609"/>
            </a:xfrm>
            <a:custGeom>
              <a:avLst/>
              <a:gdLst>
                <a:gd name="connsiteX0" fmla="*/ 980004 w 1960008"/>
                <a:gd name="connsiteY0" fmla="*/ 0 h 2273609"/>
                <a:gd name="connsiteX1" fmla="*/ 1960008 w 1960008"/>
                <a:gd name="connsiteY1" fmla="*/ 490002 h 2273609"/>
                <a:gd name="connsiteX2" fmla="*/ 1960008 w 1960008"/>
                <a:gd name="connsiteY2" fmla="*/ 1783607 h 2273609"/>
                <a:gd name="connsiteX3" fmla="*/ 980004 w 1960008"/>
                <a:gd name="connsiteY3" fmla="*/ 2273609 h 2273609"/>
                <a:gd name="connsiteX4" fmla="*/ 0 w 1960008"/>
                <a:gd name="connsiteY4" fmla="*/ 1783607 h 2273609"/>
                <a:gd name="connsiteX5" fmla="*/ 0 w 1960008"/>
                <a:gd name="connsiteY5" fmla="*/ 490002 h 2273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0008" h="2273609">
                  <a:moveTo>
                    <a:pt x="980004" y="0"/>
                  </a:moveTo>
                  <a:lnTo>
                    <a:pt x="1960008" y="490002"/>
                  </a:lnTo>
                  <a:lnTo>
                    <a:pt x="1960008" y="1783607"/>
                  </a:lnTo>
                  <a:lnTo>
                    <a:pt x="980004" y="2273609"/>
                  </a:lnTo>
                  <a:lnTo>
                    <a:pt x="0" y="1783607"/>
                  </a:lnTo>
                  <a:lnTo>
                    <a:pt x="0" y="490002"/>
                  </a:lnTo>
                  <a:close/>
                </a:path>
              </a:pathLst>
            </a:custGeom>
          </p:spPr>
        </p:pic>
        <p:pic>
          <p:nvPicPr>
            <p:cNvPr id="75" name="图片 74">
              <a:extLst>
                <a:ext uri="{FF2B5EF4-FFF2-40B4-BE49-F238E27FC236}">
                  <a16:creationId xmlns:a16="http://schemas.microsoft.com/office/drawing/2014/main" id="{18360F7C-621B-E0E3-3F94-0939E9709BCE}"/>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4913883" y="1425556"/>
              <a:ext cx="2691349" cy="1807652"/>
            </a:xfrm>
            <a:custGeom>
              <a:avLst/>
              <a:gdLst>
                <a:gd name="connsiteX0" fmla="*/ 0 w 2691349"/>
                <a:gd name="connsiteY0" fmla="*/ 0 h 1807652"/>
                <a:gd name="connsiteX1" fmla="*/ 2691349 w 2691349"/>
                <a:gd name="connsiteY1" fmla="*/ 0 h 1807652"/>
                <a:gd name="connsiteX2" fmla="*/ 2691349 w 2691349"/>
                <a:gd name="connsiteY2" fmla="*/ 1807652 h 1807652"/>
                <a:gd name="connsiteX3" fmla="*/ 2139981 w 2691349"/>
                <a:gd name="connsiteY3" fmla="*/ 1531968 h 1807652"/>
                <a:gd name="connsiteX4" fmla="*/ 2139981 w 2691349"/>
                <a:gd name="connsiteY4" fmla="*/ 1310322 h 1807652"/>
                <a:gd name="connsiteX5" fmla="*/ 1159978 w 2691349"/>
                <a:gd name="connsiteY5" fmla="*/ 820320 h 1807652"/>
                <a:gd name="connsiteX6" fmla="*/ 179974 w 2691349"/>
                <a:gd name="connsiteY6" fmla="*/ 1310322 h 1807652"/>
                <a:gd name="connsiteX7" fmla="*/ 179974 w 2691349"/>
                <a:gd name="connsiteY7" fmla="*/ 1658874 h 1807652"/>
                <a:gd name="connsiteX8" fmla="*/ 0 w 2691349"/>
                <a:gd name="connsiteY8" fmla="*/ 1748861 h 180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1349" h="1807652">
                  <a:moveTo>
                    <a:pt x="0" y="0"/>
                  </a:moveTo>
                  <a:lnTo>
                    <a:pt x="2691349" y="0"/>
                  </a:lnTo>
                  <a:lnTo>
                    <a:pt x="2691349" y="1807652"/>
                  </a:lnTo>
                  <a:lnTo>
                    <a:pt x="2139981" y="1531968"/>
                  </a:lnTo>
                  <a:lnTo>
                    <a:pt x="2139981" y="1310322"/>
                  </a:lnTo>
                  <a:lnTo>
                    <a:pt x="1159978" y="820320"/>
                  </a:lnTo>
                  <a:lnTo>
                    <a:pt x="179974" y="1310322"/>
                  </a:lnTo>
                  <a:lnTo>
                    <a:pt x="179974" y="1658874"/>
                  </a:lnTo>
                  <a:lnTo>
                    <a:pt x="0" y="1748861"/>
                  </a:lnTo>
                  <a:close/>
                </a:path>
              </a:pathLst>
            </a:custGeom>
          </p:spPr>
        </p:pic>
      </p:grpSp>
      <p:pic>
        <p:nvPicPr>
          <p:cNvPr id="84" name="图片 83">
            <a:extLst>
              <a:ext uri="{FF2B5EF4-FFF2-40B4-BE49-F238E27FC236}">
                <a16:creationId xmlns:a16="http://schemas.microsoft.com/office/drawing/2014/main" id="{82451BCC-9130-F879-BB50-ABE34EDF5A18}"/>
              </a:ext>
            </a:extLst>
          </p:cNvPr>
          <p:cNvPicPr>
            <a:picLocks noChangeAspect="1"/>
          </p:cNvPicPr>
          <p:nvPr/>
        </p:nvPicPr>
        <p:blipFill>
          <a:blip r:embed="rId9"/>
          <a:srcRect/>
          <a:stretch>
            <a:fillRect/>
          </a:stretch>
        </p:blipFill>
        <p:spPr>
          <a:xfrm>
            <a:off x="7773823" y="1257179"/>
            <a:ext cx="4063515" cy="5650632"/>
          </a:xfrm>
          <a:custGeom>
            <a:avLst/>
            <a:gdLst>
              <a:gd name="connsiteX0" fmla="*/ 4063515 w 4063515"/>
              <a:gd name="connsiteY0" fmla="*/ 5438764 h 5650632"/>
              <a:gd name="connsiteX1" fmla="*/ 4063515 w 4063515"/>
              <a:gd name="connsiteY1" fmla="*/ 5650632 h 5650632"/>
              <a:gd name="connsiteX2" fmla="*/ 3639778 w 4063515"/>
              <a:gd name="connsiteY2" fmla="*/ 5650632 h 5650632"/>
              <a:gd name="connsiteX3" fmla="*/ 0 w 4063515"/>
              <a:gd name="connsiteY3" fmla="*/ 0 h 5650632"/>
              <a:gd name="connsiteX4" fmla="*/ 4063515 w 4063515"/>
              <a:gd name="connsiteY4" fmla="*/ 0 h 5650632"/>
              <a:gd name="connsiteX5" fmla="*/ 4063515 w 4063515"/>
              <a:gd name="connsiteY5" fmla="*/ 2212606 h 5650632"/>
              <a:gd name="connsiteX6" fmla="*/ 3177731 w 4063515"/>
              <a:gd name="connsiteY6" fmla="*/ 1769714 h 5650632"/>
              <a:gd name="connsiteX7" fmla="*/ 3177731 w 4063515"/>
              <a:gd name="connsiteY7" fmla="*/ 1556071 h 5650632"/>
              <a:gd name="connsiteX8" fmla="*/ 2197727 w 4063515"/>
              <a:gd name="connsiteY8" fmla="*/ 1066069 h 5650632"/>
              <a:gd name="connsiteX9" fmla="*/ 1217723 w 4063515"/>
              <a:gd name="connsiteY9" fmla="*/ 1556071 h 5650632"/>
              <a:gd name="connsiteX10" fmla="*/ 1217723 w 4063515"/>
              <a:gd name="connsiteY10" fmla="*/ 1783346 h 5650632"/>
              <a:gd name="connsiteX11" fmla="*/ 22431 w 4063515"/>
              <a:gd name="connsiteY11" fmla="*/ 2380992 h 5650632"/>
              <a:gd name="connsiteX12" fmla="*/ 22431 w 4063515"/>
              <a:gd name="connsiteY12" fmla="*/ 5270378 h 5650632"/>
              <a:gd name="connsiteX13" fmla="*/ 782940 w 4063515"/>
              <a:gd name="connsiteY13" fmla="*/ 5650632 h 5650632"/>
              <a:gd name="connsiteX14" fmla="*/ 0 w 4063515"/>
              <a:gd name="connsiteY14" fmla="*/ 5650632 h 5650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63515" h="5650632">
                <a:moveTo>
                  <a:pt x="4063515" y="5438764"/>
                </a:moveTo>
                <a:lnTo>
                  <a:pt x="4063515" y="5650632"/>
                </a:lnTo>
                <a:lnTo>
                  <a:pt x="3639778" y="5650632"/>
                </a:lnTo>
                <a:close/>
                <a:moveTo>
                  <a:pt x="0" y="0"/>
                </a:moveTo>
                <a:lnTo>
                  <a:pt x="4063515" y="0"/>
                </a:lnTo>
                <a:lnTo>
                  <a:pt x="4063515" y="2212606"/>
                </a:lnTo>
                <a:lnTo>
                  <a:pt x="3177731" y="1769714"/>
                </a:lnTo>
                <a:lnTo>
                  <a:pt x="3177731" y="1556071"/>
                </a:lnTo>
                <a:lnTo>
                  <a:pt x="2197727" y="1066069"/>
                </a:lnTo>
                <a:lnTo>
                  <a:pt x="1217723" y="1556071"/>
                </a:lnTo>
                <a:lnTo>
                  <a:pt x="1217723" y="1783346"/>
                </a:lnTo>
                <a:lnTo>
                  <a:pt x="22431" y="2380992"/>
                </a:lnTo>
                <a:lnTo>
                  <a:pt x="22431" y="5270378"/>
                </a:lnTo>
                <a:lnTo>
                  <a:pt x="782940" y="5650632"/>
                </a:lnTo>
                <a:lnTo>
                  <a:pt x="0" y="5650632"/>
                </a:lnTo>
                <a:close/>
              </a:path>
            </a:pathLst>
          </a:custGeom>
        </p:spPr>
      </p:pic>
      <p:pic>
        <p:nvPicPr>
          <p:cNvPr id="80" name="图片 79">
            <a:extLst>
              <a:ext uri="{FF2B5EF4-FFF2-40B4-BE49-F238E27FC236}">
                <a16:creationId xmlns:a16="http://schemas.microsoft.com/office/drawing/2014/main" id="{6A442C05-C353-5EA1-C81F-FFEDEDA4FE7C}"/>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8947068" y="2303434"/>
            <a:ext cx="1960008" cy="2273609"/>
          </a:xfrm>
          <a:custGeom>
            <a:avLst/>
            <a:gdLst>
              <a:gd name="connsiteX0" fmla="*/ 980004 w 1960008"/>
              <a:gd name="connsiteY0" fmla="*/ 0 h 2273609"/>
              <a:gd name="connsiteX1" fmla="*/ 1960008 w 1960008"/>
              <a:gd name="connsiteY1" fmla="*/ 490002 h 2273609"/>
              <a:gd name="connsiteX2" fmla="*/ 1960008 w 1960008"/>
              <a:gd name="connsiteY2" fmla="*/ 1783607 h 2273609"/>
              <a:gd name="connsiteX3" fmla="*/ 980004 w 1960008"/>
              <a:gd name="connsiteY3" fmla="*/ 2273609 h 2273609"/>
              <a:gd name="connsiteX4" fmla="*/ 0 w 1960008"/>
              <a:gd name="connsiteY4" fmla="*/ 1783607 h 2273609"/>
              <a:gd name="connsiteX5" fmla="*/ 0 w 1960008"/>
              <a:gd name="connsiteY5" fmla="*/ 490002 h 2273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0008" h="2273609">
                <a:moveTo>
                  <a:pt x="980004" y="0"/>
                </a:moveTo>
                <a:lnTo>
                  <a:pt x="1960008" y="490002"/>
                </a:lnTo>
                <a:lnTo>
                  <a:pt x="1960008" y="1783607"/>
                </a:lnTo>
                <a:lnTo>
                  <a:pt x="980004" y="2273609"/>
                </a:lnTo>
                <a:lnTo>
                  <a:pt x="0" y="1783607"/>
                </a:lnTo>
                <a:lnTo>
                  <a:pt x="0" y="490002"/>
                </a:lnTo>
                <a:close/>
              </a:path>
            </a:pathLst>
          </a:custGeom>
        </p:spPr>
      </p:pic>
    </p:spTree>
    <p:extLst>
      <p:ext uri="{BB962C8B-B14F-4D97-AF65-F5344CB8AC3E}">
        <p14:creationId xmlns:p14="http://schemas.microsoft.com/office/powerpoint/2010/main" val="1291709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51PPT模板网   www.51pptmoban.com">
  <a:themeElements>
    <a:clrScheme name="自定义 1">
      <a:dk1>
        <a:srgbClr val="222222"/>
      </a:dk1>
      <a:lt1>
        <a:sysClr val="window" lastClr="FFFFFF"/>
      </a:lt1>
      <a:dk2>
        <a:srgbClr val="000000"/>
      </a:dk2>
      <a:lt2>
        <a:srgbClr val="FFFFFF"/>
      </a:lt2>
      <a:accent1>
        <a:srgbClr val="FF5627"/>
      </a:accent1>
      <a:accent2>
        <a:srgbClr val="ED622B"/>
      </a:accent2>
      <a:accent3>
        <a:srgbClr val="637DFF"/>
      </a:accent3>
      <a:accent4>
        <a:srgbClr val="F93600"/>
      </a:accent4>
      <a:accent5>
        <a:srgbClr val="FF5627"/>
      </a:accent5>
      <a:accent6>
        <a:srgbClr val="FF714A"/>
      </a:accent6>
      <a:hlink>
        <a:srgbClr val="12C350"/>
      </a:hlink>
      <a:folHlink>
        <a:srgbClr val="0672B9"/>
      </a:folHlink>
    </a:clrScheme>
    <a:fontScheme name="自定义 4">
      <a:majorFont>
        <a:latin typeface="Cambria"/>
        <a:ea typeface="OPPOSans H"/>
        <a:cs typeface=""/>
      </a:majorFont>
      <a:minorFont>
        <a:latin typeface="Cambria"/>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B5519"/>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财务">
      <a:dk1>
        <a:sysClr val="windowText" lastClr="000000"/>
      </a:dk1>
      <a:lt1>
        <a:sysClr val="window" lastClr="FFFFFF"/>
      </a:lt1>
      <a:dk2>
        <a:srgbClr val="44546A"/>
      </a:dk2>
      <a:lt2>
        <a:srgbClr val="E7E6E6"/>
      </a:lt2>
      <a:accent1>
        <a:srgbClr val="06377E"/>
      </a:accent1>
      <a:accent2>
        <a:srgbClr val="25DBD2"/>
      </a:accent2>
      <a:accent3>
        <a:srgbClr val="116DDF"/>
      </a:accent3>
      <a:accent4>
        <a:srgbClr val="70AD47"/>
      </a:accent4>
      <a:accent5>
        <a:srgbClr val="0563C1"/>
      </a:accent5>
      <a:accent6>
        <a:srgbClr val="954F72"/>
      </a:accent6>
      <a:hlink>
        <a:srgbClr val="0563C1"/>
      </a:hlink>
      <a:folHlink>
        <a:srgbClr val="954F72"/>
      </a:folHlink>
    </a:clrScheme>
    <a:fontScheme name="微软模板">
      <a:majorFont>
        <a:latin typeface="Arial"/>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2426</TotalTime>
  <Words>1105</Words>
  <Application>Microsoft Office PowerPoint</Application>
  <PresentationFormat>宽屏</PresentationFormat>
  <Paragraphs>236</Paragraphs>
  <Slides>23</Slides>
  <Notes>23</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23</vt:i4>
      </vt:variant>
    </vt:vector>
  </HeadingPairs>
  <TitlesOfParts>
    <vt:vector size="31" baseType="lpstr">
      <vt:lpstr>OPPOSans H</vt:lpstr>
      <vt:lpstr>OPPOSans M</vt:lpstr>
      <vt:lpstr>等线</vt:lpstr>
      <vt:lpstr>汉仪雅酷黑 45W</vt:lpstr>
      <vt:lpstr>Arial</vt:lpstr>
      <vt:lpstr>Cambria</vt:lpstr>
      <vt:lpstr>51PPT模板网   www.51pptmoban.com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橙色极简几何风年中工作汇报ppt模板</dc:title>
  <dc:creator>李伟</dc:creator>
  <cp:keywords>P界达人</cp:keywords>
  <dc:description>www.51pptmoban.com</dc:description>
  <cp:lastModifiedBy>Win user</cp:lastModifiedBy>
  <cp:revision>61</cp:revision>
  <dcterms:created xsi:type="dcterms:W3CDTF">2022-04-14T03:25:00Z</dcterms:created>
  <dcterms:modified xsi:type="dcterms:W3CDTF">2022-08-28T04:58:02Z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0A04B033D14A4EC980903218E4B67E13</vt:lpwstr>
  </property>
  <property fmtid="{D5CDD505-2E9C-101B-9397-08002B2CF9AE}" pid="3" name="KSOProductBuildVer">
    <vt:lpwstr>2052-11.1.0.11000</vt:lpwstr>
  </property>
</Properties>
</file>